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852" r:id="rId2"/>
  </p:sldMasterIdLst>
  <p:notesMasterIdLst>
    <p:notesMasterId r:id="rId41"/>
  </p:notesMasterIdLst>
  <p:handoutMasterIdLst>
    <p:handoutMasterId r:id="rId42"/>
  </p:handoutMasterIdLst>
  <p:sldIdLst>
    <p:sldId id="374" r:id="rId3"/>
    <p:sldId id="597" r:id="rId4"/>
    <p:sldId id="754" r:id="rId5"/>
    <p:sldId id="861" r:id="rId6"/>
    <p:sldId id="862" r:id="rId7"/>
    <p:sldId id="847" r:id="rId8"/>
    <p:sldId id="848" r:id="rId9"/>
    <p:sldId id="849" r:id="rId10"/>
    <p:sldId id="854" r:id="rId11"/>
    <p:sldId id="858" r:id="rId12"/>
    <p:sldId id="856" r:id="rId13"/>
    <p:sldId id="860" r:id="rId14"/>
    <p:sldId id="864" r:id="rId15"/>
    <p:sldId id="859" r:id="rId16"/>
    <p:sldId id="855" r:id="rId17"/>
    <p:sldId id="852" r:id="rId18"/>
    <p:sldId id="865" r:id="rId19"/>
    <p:sldId id="850" r:id="rId20"/>
    <p:sldId id="851" r:id="rId21"/>
    <p:sldId id="866" r:id="rId22"/>
    <p:sldId id="853" r:id="rId23"/>
    <p:sldId id="863" r:id="rId24"/>
    <p:sldId id="827" r:id="rId25"/>
    <p:sldId id="845" r:id="rId26"/>
    <p:sldId id="846" r:id="rId27"/>
    <p:sldId id="828" r:id="rId28"/>
    <p:sldId id="829" r:id="rId29"/>
    <p:sldId id="830" r:id="rId30"/>
    <p:sldId id="831" r:id="rId31"/>
    <p:sldId id="832" r:id="rId32"/>
    <p:sldId id="833" r:id="rId33"/>
    <p:sldId id="834" r:id="rId34"/>
    <p:sldId id="835" r:id="rId35"/>
    <p:sldId id="837" r:id="rId36"/>
    <p:sldId id="838" r:id="rId37"/>
    <p:sldId id="839" r:id="rId38"/>
    <p:sldId id="840" r:id="rId39"/>
    <p:sldId id="857" r:id="rId40"/>
  </p:sldIdLst>
  <p:sldSz cx="9144000" cy="6858000" type="screen4x3"/>
  <p:notesSz cx="6845300" cy="9396413"/>
  <p:defaultTextStyle>
    <a:defPPr>
      <a:defRPr lang="en-US"/>
    </a:defPPr>
    <a:lvl1pPr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5pPr>
    <a:lvl6pPr marL="2286000" algn="l" defTabSz="914400" rtl="0" eaLnBrk="1" latinLnBrk="0" hangingPunct="1">
      <a:defRPr sz="2800" kern="1200" baseline="-25000">
        <a:solidFill>
          <a:schemeClr val="accent2"/>
        </a:solidFill>
        <a:latin typeface="Times New Roman" panose="02020603050405020304" pitchFamily="18" charset="0"/>
        <a:ea typeface="+mn-ea"/>
        <a:cs typeface="+mn-cs"/>
      </a:defRPr>
    </a:lvl6pPr>
    <a:lvl7pPr marL="2743200" algn="l" defTabSz="914400" rtl="0" eaLnBrk="1" latinLnBrk="0" hangingPunct="1">
      <a:defRPr sz="2800" kern="1200" baseline="-25000">
        <a:solidFill>
          <a:schemeClr val="accent2"/>
        </a:solidFill>
        <a:latin typeface="Times New Roman" panose="02020603050405020304" pitchFamily="18" charset="0"/>
        <a:ea typeface="+mn-ea"/>
        <a:cs typeface="+mn-cs"/>
      </a:defRPr>
    </a:lvl7pPr>
    <a:lvl8pPr marL="3200400" algn="l" defTabSz="914400" rtl="0" eaLnBrk="1" latinLnBrk="0" hangingPunct="1">
      <a:defRPr sz="2800" kern="1200" baseline="-25000">
        <a:solidFill>
          <a:schemeClr val="accent2"/>
        </a:solidFill>
        <a:latin typeface="Times New Roman" panose="02020603050405020304" pitchFamily="18" charset="0"/>
        <a:ea typeface="+mn-ea"/>
        <a:cs typeface="+mn-cs"/>
      </a:defRPr>
    </a:lvl8pPr>
    <a:lvl9pPr marL="3657600" algn="l" defTabSz="914400" rtl="0" eaLnBrk="1" latinLnBrk="0" hangingPunct="1">
      <a:defRPr sz="2800" kern="1200" baseline="-250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BCA7E5"/>
    <a:srgbClr val="FFC000"/>
    <a:srgbClr val="0070C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5E6EE-F09B-4B9B-BC74-7554B04271A0}" v="108" dt="2023-04-12T18:00:27.944"/>
    <p1510:client id="{6A69117D-1A26-B94B-9776-13FB0D17312A}" v="1" dt="2023-04-12T13:23:38.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958"/>
        <p:guide pos="215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Wu" userId="f083b2a8aea23a2f" providerId="LiveId" clId="{EA3145AB-BD3B-7449-8ABF-A932FBB3D96C}"/>
    <pc:docChg chg="modSld">
      <pc:chgData name="Lei Wu" userId="f083b2a8aea23a2f" providerId="LiveId" clId="{EA3145AB-BD3B-7449-8ABF-A932FBB3D96C}" dt="2021-01-14T05:24:50.046" v="22" actId="20577"/>
      <pc:docMkLst>
        <pc:docMk/>
      </pc:docMkLst>
      <pc:sldChg chg="modNotesTx">
        <pc:chgData name="Lei Wu" userId="f083b2a8aea23a2f" providerId="LiveId" clId="{EA3145AB-BD3B-7449-8ABF-A932FBB3D96C}" dt="2021-01-14T05:24:50.046" v="22" actId="20577"/>
        <pc:sldMkLst>
          <pc:docMk/>
          <pc:sldMk cId="3298819288" sldId="596"/>
        </pc:sldMkLst>
      </pc:sldChg>
    </pc:docChg>
  </pc:docChgLst>
  <pc:docChgLst>
    <pc:chgData name="Lei Wu" userId="f083b2a8aea23a2f" providerId="LiveId" clId="{A226CAA1-9410-4C9E-82CB-B4B1E5C91EBF}"/>
    <pc:docChg chg="undo custSel addSld delSld modSld sldOrd">
      <pc:chgData name="Lei Wu" userId="f083b2a8aea23a2f" providerId="LiveId" clId="{A226CAA1-9410-4C9E-82CB-B4B1E5C91EBF}" dt="2021-03-18T04:45:11.310" v="109" actId="20577"/>
      <pc:docMkLst>
        <pc:docMk/>
      </pc:docMkLst>
      <pc:sldChg chg="del">
        <pc:chgData name="Lei Wu" userId="f083b2a8aea23a2f" providerId="LiveId" clId="{A226CAA1-9410-4C9E-82CB-B4B1E5C91EBF}" dt="2021-03-16T02:41:11.961" v="0" actId="47"/>
        <pc:sldMkLst>
          <pc:docMk/>
          <pc:sldMk cId="0" sldId="259"/>
        </pc:sldMkLst>
      </pc:sldChg>
      <pc:sldChg chg="del">
        <pc:chgData name="Lei Wu" userId="f083b2a8aea23a2f" providerId="LiveId" clId="{A226CAA1-9410-4C9E-82CB-B4B1E5C91EBF}" dt="2021-03-16T02:41:11.961" v="0" actId="47"/>
        <pc:sldMkLst>
          <pc:docMk/>
          <pc:sldMk cId="0" sldId="260"/>
        </pc:sldMkLst>
      </pc:sldChg>
      <pc:sldChg chg="del">
        <pc:chgData name="Lei Wu" userId="f083b2a8aea23a2f" providerId="LiveId" clId="{A226CAA1-9410-4C9E-82CB-B4B1E5C91EBF}" dt="2021-03-16T02:41:11.961" v="0" actId="47"/>
        <pc:sldMkLst>
          <pc:docMk/>
          <pc:sldMk cId="0" sldId="261"/>
        </pc:sldMkLst>
      </pc:sldChg>
      <pc:sldChg chg="del">
        <pc:chgData name="Lei Wu" userId="f083b2a8aea23a2f" providerId="LiveId" clId="{A226CAA1-9410-4C9E-82CB-B4B1E5C91EBF}" dt="2021-03-16T02:41:11.961" v="0" actId="47"/>
        <pc:sldMkLst>
          <pc:docMk/>
          <pc:sldMk cId="0" sldId="267"/>
        </pc:sldMkLst>
      </pc:sldChg>
      <pc:sldChg chg="del">
        <pc:chgData name="Lei Wu" userId="f083b2a8aea23a2f" providerId="LiveId" clId="{A226CAA1-9410-4C9E-82CB-B4B1E5C91EBF}" dt="2021-03-16T02:41:11.961" v="0" actId="47"/>
        <pc:sldMkLst>
          <pc:docMk/>
          <pc:sldMk cId="0" sldId="272"/>
        </pc:sldMkLst>
      </pc:sldChg>
      <pc:sldChg chg="del">
        <pc:chgData name="Lei Wu" userId="f083b2a8aea23a2f" providerId="LiveId" clId="{A226CAA1-9410-4C9E-82CB-B4B1E5C91EBF}" dt="2021-03-16T02:41:11.961" v="0" actId="47"/>
        <pc:sldMkLst>
          <pc:docMk/>
          <pc:sldMk cId="0" sldId="273"/>
        </pc:sldMkLst>
      </pc:sldChg>
      <pc:sldChg chg="del">
        <pc:chgData name="Lei Wu" userId="f083b2a8aea23a2f" providerId="LiveId" clId="{A226CAA1-9410-4C9E-82CB-B4B1E5C91EBF}" dt="2021-03-16T02:41:11.961" v="0" actId="47"/>
        <pc:sldMkLst>
          <pc:docMk/>
          <pc:sldMk cId="0" sldId="274"/>
        </pc:sldMkLst>
      </pc:sldChg>
      <pc:sldChg chg="del">
        <pc:chgData name="Lei Wu" userId="f083b2a8aea23a2f" providerId="LiveId" clId="{A226CAA1-9410-4C9E-82CB-B4B1E5C91EBF}" dt="2021-03-16T02:41:11.961" v="0" actId="47"/>
        <pc:sldMkLst>
          <pc:docMk/>
          <pc:sldMk cId="0" sldId="275"/>
        </pc:sldMkLst>
      </pc:sldChg>
      <pc:sldChg chg="del">
        <pc:chgData name="Lei Wu" userId="f083b2a8aea23a2f" providerId="LiveId" clId="{A226CAA1-9410-4C9E-82CB-B4B1E5C91EBF}" dt="2021-03-16T02:41:11.961" v="0" actId="47"/>
        <pc:sldMkLst>
          <pc:docMk/>
          <pc:sldMk cId="0" sldId="276"/>
        </pc:sldMkLst>
      </pc:sldChg>
      <pc:sldChg chg="del">
        <pc:chgData name="Lei Wu" userId="f083b2a8aea23a2f" providerId="LiveId" clId="{A226CAA1-9410-4C9E-82CB-B4B1E5C91EBF}" dt="2021-03-16T02:41:11.961" v="0" actId="47"/>
        <pc:sldMkLst>
          <pc:docMk/>
          <pc:sldMk cId="0" sldId="280"/>
        </pc:sldMkLst>
      </pc:sldChg>
      <pc:sldChg chg="del">
        <pc:chgData name="Lei Wu" userId="f083b2a8aea23a2f" providerId="LiveId" clId="{A226CAA1-9410-4C9E-82CB-B4B1E5C91EBF}" dt="2021-03-16T02:41:11.961" v="0" actId="47"/>
        <pc:sldMkLst>
          <pc:docMk/>
          <pc:sldMk cId="0" sldId="282"/>
        </pc:sldMkLst>
      </pc:sldChg>
      <pc:sldChg chg="del">
        <pc:chgData name="Lei Wu" userId="f083b2a8aea23a2f" providerId="LiveId" clId="{A226CAA1-9410-4C9E-82CB-B4B1E5C91EBF}" dt="2021-03-16T02:41:11.961" v="0" actId="47"/>
        <pc:sldMkLst>
          <pc:docMk/>
          <pc:sldMk cId="0" sldId="283"/>
        </pc:sldMkLst>
      </pc:sldChg>
      <pc:sldChg chg="del">
        <pc:chgData name="Lei Wu" userId="f083b2a8aea23a2f" providerId="LiveId" clId="{A226CAA1-9410-4C9E-82CB-B4B1E5C91EBF}" dt="2021-03-16T02:41:11.961" v="0" actId="47"/>
        <pc:sldMkLst>
          <pc:docMk/>
          <pc:sldMk cId="0" sldId="291"/>
        </pc:sldMkLst>
      </pc:sldChg>
      <pc:sldChg chg="del">
        <pc:chgData name="Lei Wu" userId="f083b2a8aea23a2f" providerId="LiveId" clId="{A226CAA1-9410-4C9E-82CB-B4B1E5C91EBF}" dt="2021-03-16T02:41:11.961" v="0" actId="47"/>
        <pc:sldMkLst>
          <pc:docMk/>
          <pc:sldMk cId="0" sldId="292"/>
        </pc:sldMkLst>
      </pc:sldChg>
      <pc:sldChg chg="del">
        <pc:chgData name="Lei Wu" userId="f083b2a8aea23a2f" providerId="LiveId" clId="{A226CAA1-9410-4C9E-82CB-B4B1E5C91EBF}" dt="2021-03-16T02:41:15.222" v="1" actId="47"/>
        <pc:sldMkLst>
          <pc:docMk/>
          <pc:sldMk cId="0" sldId="295"/>
        </pc:sldMkLst>
      </pc:sldChg>
      <pc:sldChg chg="del">
        <pc:chgData name="Lei Wu" userId="f083b2a8aea23a2f" providerId="LiveId" clId="{A226CAA1-9410-4C9E-82CB-B4B1E5C91EBF}" dt="2021-03-16T02:41:11.961" v="0" actId="47"/>
        <pc:sldMkLst>
          <pc:docMk/>
          <pc:sldMk cId="0" sldId="303"/>
        </pc:sldMkLst>
      </pc:sldChg>
      <pc:sldChg chg="del">
        <pc:chgData name="Lei Wu" userId="f083b2a8aea23a2f" providerId="LiveId" clId="{A226CAA1-9410-4C9E-82CB-B4B1E5C91EBF}" dt="2021-03-16T02:41:11.961" v="0" actId="47"/>
        <pc:sldMkLst>
          <pc:docMk/>
          <pc:sldMk cId="0" sldId="315"/>
        </pc:sldMkLst>
      </pc:sldChg>
      <pc:sldChg chg="del">
        <pc:chgData name="Lei Wu" userId="f083b2a8aea23a2f" providerId="LiveId" clId="{A226CAA1-9410-4C9E-82CB-B4B1E5C91EBF}" dt="2021-03-16T02:41:11.961" v="0" actId="47"/>
        <pc:sldMkLst>
          <pc:docMk/>
          <pc:sldMk cId="0" sldId="316"/>
        </pc:sldMkLst>
      </pc:sldChg>
      <pc:sldChg chg="del">
        <pc:chgData name="Lei Wu" userId="f083b2a8aea23a2f" providerId="LiveId" clId="{A226CAA1-9410-4C9E-82CB-B4B1E5C91EBF}" dt="2021-03-16T02:41:11.961" v="0" actId="47"/>
        <pc:sldMkLst>
          <pc:docMk/>
          <pc:sldMk cId="0" sldId="319"/>
        </pc:sldMkLst>
      </pc:sldChg>
      <pc:sldChg chg="modSp mod">
        <pc:chgData name="Lei Wu" userId="f083b2a8aea23a2f" providerId="LiveId" clId="{A226CAA1-9410-4C9E-82CB-B4B1E5C91EBF}" dt="2021-03-18T01:18:19.689" v="95"/>
        <pc:sldMkLst>
          <pc:docMk/>
          <pc:sldMk cId="0" sldId="649"/>
        </pc:sldMkLst>
        <pc:spChg chg="mod">
          <ac:chgData name="Lei Wu" userId="f083b2a8aea23a2f" providerId="LiveId" clId="{A226CAA1-9410-4C9E-82CB-B4B1E5C91EBF}" dt="2021-03-18T01:18:19.689" v="95"/>
          <ac:spMkLst>
            <pc:docMk/>
            <pc:sldMk cId="0" sldId="649"/>
            <ac:spMk id="3" creationId="{00000000-0000-0000-0000-000000000000}"/>
          </ac:spMkLst>
        </pc:spChg>
      </pc:sldChg>
      <pc:sldChg chg="del">
        <pc:chgData name="Lei Wu" userId="f083b2a8aea23a2f" providerId="LiveId" clId="{A226CAA1-9410-4C9E-82CB-B4B1E5C91EBF}" dt="2021-03-16T02:41:11.961" v="0" actId="47"/>
        <pc:sldMkLst>
          <pc:docMk/>
          <pc:sldMk cId="0" sldId="662"/>
        </pc:sldMkLst>
      </pc:sldChg>
      <pc:sldChg chg="del">
        <pc:chgData name="Lei Wu" userId="f083b2a8aea23a2f" providerId="LiveId" clId="{A226CAA1-9410-4C9E-82CB-B4B1E5C91EBF}" dt="2021-03-16T02:41:11.961" v="0" actId="47"/>
        <pc:sldMkLst>
          <pc:docMk/>
          <pc:sldMk cId="0" sldId="664"/>
        </pc:sldMkLst>
      </pc:sldChg>
      <pc:sldChg chg="del">
        <pc:chgData name="Lei Wu" userId="f083b2a8aea23a2f" providerId="LiveId" clId="{A226CAA1-9410-4C9E-82CB-B4B1E5C91EBF}" dt="2021-03-16T02:41:11.961" v="0" actId="47"/>
        <pc:sldMkLst>
          <pc:docMk/>
          <pc:sldMk cId="0" sldId="670"/>
        </pc:sldMkLst>
      </pc:sldChg>
      <pc:sldChg chg="modNotesTx">
        <pc:chgData name="Lei Wu" userId="f083b2a8aea23a2f" providerId="LiveId" clId="{A226CAA1-9410-4C9E-82CB-B4B1E5C91EBF}" dt="2021-03-16T05:29:14.424" v="2" actId="20577"/>
        <pc:sldMkLst>
          <pc:docMk/>
          <pc:sldMk cId="2075621343" sldId="671"/>
        </pc:sldMkLst>
      </pc:sldChg>
      <pc:sldChg chg="modSp mod">
        <pc:chgData name="Lei Wu" userId="f083b2a8aea23a2f" providerId="LiveId" clId="{A226CAA1-9410-4C9E-82CB-B4B1E5C91EBF}" dt="2021-03-18T01:18:28.139" v="97"/>
        <pc:sldMkLst>
          <pc:docMk/>
          <pc:sldMk cId="3177460657" sldId="672"/>
        </pc:sldMkLst>
        <pc:spChg chg="mod">
          <ac:chgData name="Lei Wu" userId="f083b2a8aea23a2f" providerId="LiveId" clId="{A226CAA1-9410-4C9E-82CB-B4B1E5C91EBF}" dt="2021-03-18T01:18:28.139" v="97"/>
          <ac:spMkLst>
            <pc:docMk/>
            <pc:sldMk cId="3177460657" sldId="672"/>
            <ac:spMk id="3" creationId="{00000000-0000-0000-0000-000000000000}"/>
          </ac:spMkLst>
        </pc:spChg>
      </pc:sldChg>
      <pc:sldChg chg="modSp mod">
        <pc:chgData name="Lei Wu" userId="f083b2a8aea23a2f" providerId="LiveId" clId="{A226CAA1-9410-4C9E-82CB-B4B1E5C91EBF}" dt="2021-03-18T01:18:45.398" v="103"/>
        <pc:sldMkLst>
          <pc:docMk/>
          <pc:sldMk cId="2725195729" sldId="673"/>
        </pc:sldMkLst>
        <pc:spChg chg="mod">
          <ac:chgData name="Lei Wu" userId="f083b2a8aea23a2f" providerId="LiveId" clId="{A226CAA1-9410-4C9E-82CB-B4B1E5C91EBF}" dt="2021-03-18T01:18:45.398" v="103"/>
          <ac:spMkLst>
            <pc:docMk/>
            <pc:sldMk cId="2725195729" sldId="673"/>
            <ac:spMk id="3" creationId="{00000000-0000-0000-0000-000000000000}"/>
          </ac:spMkLst>
        </pc:spChg>
      </pc:sldChg>
      <pc:sldChg chg="modSp mod">
        <pc:chgData name="Lei Wu" userId="f083b2a8aea23a2f" providerId="LiveId" clId="{A226CAA1-9410-4C9E-82CB-B4B1E5C91EBF}" dt="2021-03-18T01:18:55.065" v="105"/>
        <pc:sldMkLst>
          <pc:docMk/>
          <pc:sldMk cId="1201786481" sldId="674"/>
        </pc:sldMkLst>
        <pc:spChg chg="mod">
          <ac:chgData name="Lei Wu" userId="f083b2a8aea23a2f" providerId="LiveId" clId="{A226CAA1-9410-4C9E-82CB-B4B1E5C91EBF}" dt="2021-03-18T01:18:55.065" v="105"/>
          <ac:spMkLst>
            <pc:docMk/>
            <pc:sldMk cId="1201786481" sldId="674"/>
            <ac:spMk id="3" creationId="{00000000-0000-0000-0000-000000000000}"/>
          </ac:spMkLst>
        </pc:spChg>
      </pc:sldChg>
      <pc:sldChg chg="modSp mod">
        <pc:chgData name="Lei Wu" userId="f083b2a8aea23a2f" providerId="LiveId" clId="{A226CAA1-9410-4C9E-82CB-B4B1E5C91EBF}" dt="2021-03-18T01:19:03.614" v="107"/>
        <pc:sldMkLst>
          <pc:docMk/>
          <pc:sldMk cId="2585916516" sldId="675"/>
        </pc:sldMkLst>
        <pc:spChg chg="mod">
          <ac:chgData name="Lei Wu" userId="f083b2a8aea23a2f" providerId="LiveId" clId="{A226CAA1-9410-4C9E-82CB-B4B1E5C91EBF}" dt="2021-03-18T01:19:03.614" v="107"/>
          <ac:spMkLst>
            <pc:docMk/>
            <pc:sldMk cId="2585916516" sldId="675"/>
            <ac:spMk id="3" creationId="{00000000-0000-0000-0000-000000000000}"/>
          </ac:spMkLst>
        </pc:spChg>
      </pc:sldChg>
      <pc:sldChg chg="del">
        <pc:chgData name="Lei Wu" userId="f083b2a8aea23a2f" providerId="LiveId" clId="{A226CAA1-9410-4C9E-82CB-B4B1E5C91EBF}" dt="2021-03-16T02:41:11.961" v="0" actId="47"/>
        <pc:sldMkLst>
          <pc:docMk/>
          <pc:sldMk cId="2384083877" sldId="676"/>
        </pc:sldMkLst>
      </pc:sldChg>
      <pc:sldChg chg="del">
        <pc:chgData name="Lei Wu" userId="f083b2a8aea23a2f" providerId="LiveId" clId="{A226CAA1-9410-4C9E-82CB-B4B1E5C91EBF}" dt="2021-03-16T02:41:11.961" v="0" actId="47"/>
        <pc:sldMkLst>
          <pc:docMk/>
          <pc:sldMk cId="2497014082" sldId="677"/>
        </pc:sldMkLst>
      </pc:sldChg>
      <pc:sldChg chg="modNotesTx">
        <pc:chgData name="Lei Wu" userId="f083b2a8aea23a2f" providerId="LiveId" clId="{A226CAA1-9410-4C9E-82CB-B4B1E5C91EBF}" dt="2021-03-18T04:45:11.310" v="109" actId="20577"/>
        <pc:sldMkLst>
          <pc:docMk/>
          <pc:sldMk cId="893938459" sldId="693"/>
        </pc:sldMkLst>
      </pc:sldChg>
      <pc:sldChg chg="del">
        <pc:chgData name="Lei Wu" userId="f083b2a8aea23a2f" providerId="LiveId" clId="{A226CAA1-9410-4C9E-82CB-B4B1E5C91EBF}" dt="2021-03-16T05:50:35.965" v="3" actId="2696"/>
        <pc:sldMkLst>
          <pc:docMk/>
          <pc:sldMk cId="989780010" sldId="698"/>
        </pc:sldMkLst>
      </pc:sldChg>
      <pc:sldChg chg="add">
        <pc:chgData name="Lei Wu" userId="f083b2a8aea23a2f" providerId="LiveId" clId="{A226CAA1-9410-4C9E-82CB-B4B1E5C91EBF}" dt="2021-03-16T05:50:40.662" v="4"/>
        <pc:sldMkLst>
          <pc:docMk/>
          <pc:sldMk cId="2509872314" sldId="698"/>
        </pc:sldMkLst>
      </pc:sldChg>
      <pc:sldChg chg="addSp delSp modSp mod modNotesTx">
        <pc:chgData name="Lei Wu" userId="f083b2a8aea23a2f" providerId="LiveId" clId="{A226CAA1-9410-4C9E-82CB-B4B1E5C91EBF}" dt="2021-03-18T04:44:37.091" v="108" actId="20577"/>
        <pc:sldMkLst>
          <pc:docMk/>
          <pc:sldMk cId="3967254014" sldId="713"/>
        </pc:sldMkLst>
        <pc:spChg chg="mod">
          <ac:chgData name="Lei Wu" userId="f083b2a8aea23a2f" providerId="LiveId" clId="{A226CAA1-9410-4C9E-82CB-B4B1E5C91EBF}" dt="2021-03-16T06:02:35.166" v="21" actId="20577"/>
          <ac:spMkLst>
            <pc:docMk/>
            <pc:sldMk cId="3967254014" sldId="713"/>
            <ac:spMk id="2" creationId="{00000000-0000-0000-0000-000000000000}"/>
          </ac:spMkLst>
        </pc:spChg>
        <pc:spChg chg="mod">
          <ac:chgData name="Lei Wu" userId="f083b2a8aea23a2f" providerId="LiveId" clId="{A226CAA1-9410-4C9E-82CB-B4B1E5C91EBF}" dt="2021-03-16T06:04:29.615" v="33" actId="403"/>
          <ac:spMkLst>
            <pc:docMk/>
            <pc:sldMk cId="3967254014" sldId="713"/>
            <ac:spMk id="10" creationId="{C8C52721-6F05-4CF1-A7E8-F85923AE962F}"/>
          </ac:spMkLst>
        </pc:spChg>
        <pc:graphicFrameChg chg="del">
          <ac:chgData name="Lei Wu" userId="f083b2a8aea23a2f" providerId="LiveId" clId="{A226CAA1-9410-4C9E-82CB-B4B1E5C91EBF}" dt="2021-03-16T06:04:06.856" v="29" actId="478"/>
          <ac:graphicFrameMkLst>
            <pc:docMk/>
            <pc:sldMk cId="3967254014" sldId="713"/>
            <ac:graphicFrameMk id="8" creationId="{74343550-3005-4D76-AAD4-63326EAE8E55}"/>
          </ac:graphicFrameMkLst>
        </pc:graphicFrameChg>
        <pc:picChg chg="del">
          <ac:chgData name="Lei Wu" userId="f083b2a8aea23a2f" providerId="LiveId" clId="{A226CAA1-9410-4C9E-82CB-B4B1E5C91EBF}" dt="2021-03-16T06:02:36.797" v="22" actId="478"/>
          <ac:picMkLst>
            <pc:docMk/>
            <pc:sldMk cId="3967254014" sldId="713"/>
            <ac:picMk id="4" creationId="{1C63A2DF-31D5-4C99-BC80-C9E92D4B9915}"/>
          </ac:picMkLst>
        </pc:picChg>
        <pc:picChg chg="add mod">
          <ac:chgData name="Lei Wu" userId="f083b2a8aea23a2f" providerId="LiveId" clId="{A226CAA1-9410-4C9E-82CB-B4B1E5C91EBF}" dt="2021-03-16T06:04:24.578" v="32" actId="1076"/>
          <ac:picMkLst>
            <pc:docMk/>
            <pc:sldMk cId="3967254014" sldId="713"/>
            <ac:picMk id="1026" creationId="{A1D89B77-CF33-433B-9DA1-4C18718F6A25}"/>
          </ac:picMkLst>
        </pc:picChg>
        <pc:picChg chg="del">
          <ac:chgData name="Lei Wu" userId="f083b2a8aea23a2f" providerId="LiveId" clId="{A226CAA1-9410-4C9E-82CB-B4B1E5C91EBF}" dt="2021-03-16T06:03:40.692" v="24" actId="478"/>
          <ac:picMkLst>
            <pc:docMk/>
            <pc:sldMk cId="3967254014" sldId="713"/>
            <ac:picMk id="3076" creationId="{F07DD814-9BE9-49E4-9BDA-EEE33B8ACDA6}"/>
          </ac:picMkLst>
        </pc:picChg>
        <pc:picChg chg="del">
          <ac:chgData name="Lei Wu" userId="f083b2a8aea23a2f" providerId="LiveId" clId="{A226CAA1-9410-4C9E-82CB-B4B1E5C91EBF}" dt="2021-03-16T06:03:37.447" v="23" actId="478"/>
          <ac:picMkLst>
            <pc:docMk/>
            <pc:sldMk cId="3967254014" sldId="713"/>
            <ac:picMk id="3078" creationId="{A0D83CDF-74C3-4907-9807-EF67BD2E15D9}"/>
          </ac:picMkLst>
        </pc:picChg>
      </pc:sldChg>
      <pc:sldChg chg="addSp delSp modSp add mod ord">
        <pc:chgData name="Lei Wu" userId="f083b2a8aea23a2f" providerId="LiveId" clId="{A226CAA1-9410-4C9E-82CB-B4B1E5C91EBF}" dt="2021-03-16T06:05:02.793" v="46" actId="14100"/>
        <pc:sldMkLst>
          <pc:docMk/>
          <pc:sldMk cId="1362142681" sldId="714"/>
        </pc:sldMkLst>
        <pc:spChg chg="mod">
          <ac:chgData name="Lei Wu" userId="f083b2a8aea23a2f" providerId="LiveId" clId="{A226CAA1-9410-4C9E-82CB-B4B1E5C91EBF}" dt="2021-03-16T06:02:28.427" v="20" actId="20577"/>
          <ac:spMkLst>
            <pc:docMk/>
            <pc:sldMk cId="1362142681" sldId="714"/>
            <ac:spMk id="2" creationId="{00000000-0000-0000-0000-000000000000}"/>
          </ac:spMkLst>
        </pc:spChg>
        <pc:spChg chg="add del mod">
          <ac:chgData name="Lei Wu" userId="f083b2a8aea23a2f" providerId="LiveId" clId="{A226CAA1-9410-4C9E-82CB-B4B1E5C91EBF}" dt="2021-03-16T06:04:44.949" v="38" actId="478"/>
          <ac:spMkLst>
            <pc:docMk/>
            <pc:sldMk cId="1362142681" sldId="714"/>
            <ac:spMk id="3" creationId="{BADAFA52-0FA4-4EFE-82AF-0683207C6597}"/>
          </ac:spMkLst>
        </pc:spChg>
        <pc:spChg chg="del mod">
          <ac:chgData name="Lei Wu" userId="f083b2a8aea23a2f" providerId="LiveId" clId="{A226CAA1-9410-4C9E-82CB-B4B1E5C91EBF}" dt="2021-03-16T06:04:43.293" v="37" actId="478"/>
          <ac:spMkLst>
            <pc:docMk/>
            <pc:sldMk cId="1362142681" sldId="714"/>
            <ac:spMk id="10" creationId="{C8C52721-6F05-4CF1-A7E8-F85923AE962F}"/>
          </ac:spMkLst>
        </pc:spChg>
        <pc:graphicFrameChg chg="del">
          <ac:chgData name="Lei Wu" userId="f083b2a8aea23a2f" providerId="LiveId" clId="{A226CAA1-9410-4C9E-82CB-B4B1E5C91EBF}" dt="2021-03-16T06:04:46.418" v="39" actId="478"/>
          <ac:graphicFrameMkLst>
            <pc:docMk/>
            <pc:sldMk cId="1362142681" sldId="714"/>
            <ac:graphicFrameMk id="8" creationId="{74343550-3005-4D76-AAD4-63326EAE8E55}"/>
          </ac:graphicFrameMkLst>
        </pc:graphicFrameChg>
        <pc:picChg chg="mod">
          <ac:chgData name="Lei Wu" userId="f083b2a8aea23a2f" providerId="LiveId" clId="{A226CAA1-9410-4C9E-82CB-B4B1E5C91EBF}" dt="2021-03-16T06:04:58.945" v="44" actId="1076"/>
          <ac:picMkLst>
            <pc:docMk/>
            <pc:sldMk cId="1362142681" sldId="714"/>
            <ac:picMk id="4" creationId="{1C63A2DF-31D5-4C99-BC80-C9E92D4B9915}"/>
          </ac:picMkLst>
        </pc:picChg>
        <pc:picChg chg="mod">
          <ac:chgData name="Lei Wu" userId="f083b2a8aea23a2f" providerId="LiveId" clId="{A226CAA1-9410-4C9E-82CB-B4B1E5C91EBF}" dt="2021-03-16T06:05:02.793" v="46" actId="14100"/>
          <ac:picMkLst>
            <pc:docMk/>
            <pc:sldMk cId="1362142681" sldId="714"/>
            <ac:picMk id="3076" creationId="{F07DD814-9BE9-49E4-9BDA-EEE33B8ACDA6}"/>
          </ac:picMkLst>
        </pc:picChg>
        <pc:picChg chg="mod">
          <ac:chgData name="Lei Wu" userId="f083b2a8aea23a2f" providerId="LiveId" clId="{A226CAA1-9410-4C9E-82CB-B4B1E5C91EBF}" dt="2021-03-16T06:04:57.469" v="43" actId="1076"/>
          <ac:picMkLst>
            <pc:docMk/>
            <pc:sldMk cId="1362142681" sldId="714"/>
            <ac:picMk id="3078" creationId="{A0D83CDF-74C3-4907-9807-EF67BD2E15D9}"/>
          </ac:picMkLst>
        </pc:picChg>
      </pc:sldChg>
      <pc:sldMasterChg chg="delSldLayout">
        <pc:chgData name="Lei Wu" userId="f083b2a8aea23a2f" providerId="LiveId" clId="{A226CAA1-9410-4C9E-82CB-B4B1E5C91EBF}" dt="2021-03-16T02:41:11.961" v="0" actId="47"/>
        <pc:sldMasterMkLst>
          <pc:docMk/>
          <pc:sldMasterMk cId="0" sldId="2147483648"/>
        </pc:sldMasterMkLst>
        <pc:sldLayoutChg chg="del">
          <pc:chgData name="Lei Wu" userId="f083b2a8aea23a2f" providerId="LiveId" clId="{A226CAA1-9410-4C9E-82CB-B4B1E5C91EBF}" dt="2021-03-16T02:41:11.961" v="0" actId="47"/>
          <pc:sldLayoutMkLst>
            <pc:docMk/>
            <pc:sldMasterMk cId="0" sldId="2147483648"/>
            <pc:sldLayoutMk cId="1041882002" sldId="2147483864"/>
          </pc:sldLayoutMkLst>
        </pc:sldLayoutChg>
      </pc:sldMasterChg>
    </pc:docChg>
  </pc:docChgLst>
  <pc:docChgLst>
    <pc:chgData name="Wu Lei" userId="f083b2a8aea23a2f" providerId="LiveId" clId="{6A69117D-1A26-B94B-9776-13FB0D17312A}"/>
    <pc:docChg chg="undo custSel addSld delSld modSld sldOrd">
      <pc:chgData name="Wu Lei" userId="f083b2a8aea23a2f" providerId="LiveId" clId="{6A69117D-1A26-B94B-9776-13FB0D17312A}" dt="2023-04-12T13:23:38.627" v="2270" actId="20577"/>
      <pc:docMkLst>
        <pc:docMk/>
      </pc:docMkLst>
      <pc:sldChg chg="modSp del mod">
        <pc:chgData name="Wu Lei" userId="f083b2a8aea23a2f" providerId="LiveId" clId="{6A69117D-1A26-B94B-9776-13FB0D17312A}" dt="2023-04-10T06:33:40.206" v="678" actId="2696"/>
        <pc:sldMkLst>
          <pc:docMk/>
          <pc:sldMk cId="2542911976" sldId="747"/>
        </pc:sldMkLst>
        <pc:spChg chg="mod">
          <ac:chgData name="Wu Lei" userId="f083b2a8aea23a2f" providerId="LiveId" clId="{6A69117D-1A26-B94B-9776-13FB0D17312A}" dt="2023-04-10T06:32:06.453" v="556" actId="20577"/>
          <ac:spMkLst>
            <pc:docMk/>
            <pc:sldMk cId="2542911976" sldId="747"/>
            <ac:spMk id="3" creationId="{00000000-0000-0000-0000-000000000000}"/>
          </ac:spMkLst>
        </pc:spChg>
      </pc:sldChg>
      <pc:sldChg chg="modSp mod modNotesTx">
        <pc:chgData name="Wu Lei" userId="f083b2a8aea23a2f" providerId="LiveId" clId="{6A69117D-1A26-B94B-9776-13FB0D17312A}" dt="2023-04-10T15:47:33.056" v="2269" actId="15"/>
        <pc:sldMkLst>
          <pc:docMk/>
          <pc:sldMk cId="58831344" sldId="831"/>
        </pc:sldMkLst>
        <pc:spChg chg="mod">
          <ac:chgData name="Wu Lei" userId="f083b2a8aea23a2f" providerId="LiveId" clId="{6A69117D-1A26-B94B-9776-13FB0D17312A}" dt="2023-04-10T15:47:33.056" v="2269" actId="15"/>
          <ac:spMkLst>
            <pc:docMk/>
            <pc:sldMk cId="58831344" sldId="831"/>
            <ac:spMk id="3" creationId="{00000000-0000-0000-0000-000000000000}"/>
          </ac:spMkLst>
        </pc:spChg>
      </pc:sldChg>
      <pc:sldChg chg="modSp mod">
        <pc:chgData name="Wu Lei" userId="f083b2a8aea23a2f" providerId="LiveId" clId="{6A69117D-1A26-B94B-9776-13FB0D17312A}" dt="2023-04-10T06:39:26.026" v="837" actId="1076"/>
        <pc:sldMkLst>
          <pc:docMk/>
          <pc:sldMk cId="1077700066" sldId="847"/>
        </pc:sldMkLst>
        <pc:spChg chg="mod">
          <ac:chgData name="Wu Lei" userId="f083b2a8aea23a2f" providerId="LiveId" clId="{6A69117D-1A26-B94B-9776-13FB0D17312A}" dt="2023-04-10T06:39:06.377" v="835" actId="20577"/>
          <ac:spMkLst>
            <pc:docMk/>
            <pc:sldMk cId="1077700066" sldId="847"/>
            <ac:spMk id="3" creationId="{00000000-0000-0000-0000-000000000000}"/>
          </ac:spMkLst>
        </pc:spChg>
        <pc:picChg chg="mod">
          <ac:chgData name="Wu Lei" userId="f083b2a8aea23a2f" providerId="LiveId" clId="{6A69117D-1A26-B94B-9776-13FB0D17312A}" dt="2023-04-10T06:39:26.026" v="837" actId="1076"/>
          <ac:picMkLst>
            <pc:docMk/>
            <pc:sldMk cId="1077700066" sldId="847"/>
            <ac:picMk id="35" creationId="{49A9F4D0-FDDB-44A3-9858-BB71C2F4A26D}"/>
          </ac:picMkLst>
        </pc:picChg>
      </pc:sldChg>
      <pc:sldChg chg="modSp mod">
        <pc:chgData name="Wu Lei" userId="f083b2a8aea23a2f" providerId="LiveId" clId="{6A69117D-1A26-B94B-9776-13FB0D17312A}" dt="2023-04-10T03:42:18.555" v="88" actId="20577"/>
        <pc:sldMkLst>
          <pc:docMk/>
          <pc:sldMk cId="1740072009" sldId="848"/>
        </pc:sldMkLst>
        <pc:spChg chg="mod">
          <ac:chgData name="Wu Lei" userId="f083b2a8aea23a2f" providerId="LiveId" clId="{6A69117D-1A26-B94B-9776-13FB0D17312A}" dt="2023-04-10T03:42:00.853" v="80" actId="20577"/>
          <ac:spMkLst>
            <pc:docMk/>
            <pc:sldMk cId="1740072009" sldId="848"/>
            <ac:spMk id="2" creationId="{00000000-0000-0000-0000-000000000000}"/>
          </ac:spMkLst>
        </pc:spChg>
        <pc:spChg chg="mod">
          <ac:chgData name="Wu Lei" userId="f083b2a8aea23a2f" providerId="LiveId" clId="{6A69117D-1A26-B94B-9776-13FB0D17312A}" dt="2023-04-10T03:42:18.555" v="88" actId="20577"/>
          <ac:spMkLst>
            <pc:docMk/>
            <pc:sldMk cId="1740072009" sldId="848"/>
            <ac:spMk id="3" creationId="{00000000-0000-0000-0000-000000000000}"/>
          </ac:spMkLst>
        </pc:spChg>
      </pc:sldChg>
      <pc:sldChg chg="modSp mod">
        <pc:chgData name="Wu Lei" userId="f083b2a8aea23a2f" providerId="LiveId" clId="{6A69117D-1A26-B94B-9776-13FB0D17312A}" dt="2023-04-10T03:46:10.888" v="109" actId="20577"/>
        <pc:sldMkLst>
          <pc:docMk/>
          <pc:sldMk cId="3493686007" sldId="849"/>
        </pc:sldMkLst>
        <pc:spChg chg="mod">
          <ac:chgData name="Wu Lei" userId="f083b2a8aea23a2f" providerId="LiveId" clId="{6A69117D-1A26-B94B-9776-13FB0D17312A}" dt="2023-04-10T03:46:10.888" v="109" actId="20577"/>
          <ac:spMkLst>
            <pc:docMk/>
            <pc:sldMk cId="3493686007" sldId="849"/>
            <ac:spMk id="3" creationId="{00000000-0000-0000-0000-000000000000}"/>
          </ac:spMkLst>
        </pc:spChg>
      </pc:sldChg>
      <pc:sldChg chg="modSp mod modNotesTx">
        <pc:chgData name="Wu Lei" userId="f083b2a8aea23a2f" providerId="LiveId" clId="{6A69117D-1A26-B94B-9776-13FB0D17312A}" dt="2023-04-10T09:10:44.394" v="2235" actId="20577"/>
        <pc:sldMkLst>
          <pc:docMk/>
          <pc:sldMk cId="1191061449" sldId="850"/>
        </pc:sldMkLst>
        <pc:spChg chg="mod">
          <ac:chgData name="Wu Lei" userId="f083b2a8aea23a2f" providerId="LiveId" clId="{6A69117D-1A26-B94B-9776-13FB0D17312A}" dt="2023-04-10T09:06:49.331" v="1982" actId="20577"/>
          <ac:spMkLst>
            <pc:docMk/>
            <pc:sldMk cId="1191061449" sldId="850"/>
            <ac:spMk id="3" creationId="{00000000-0000-0000-0000-000000000000}"/>
          </ac:spMkLst>
        </pc:spChg>
        <pc:graphicFrameChg chg="mod">
          <ac:chgData name="Wu Lei" userId="f083b2a8aea23a2f" providerId="LiveId" clId="{6A69117D-1A26-B94B-9776-13FB0D17312A}" dt="2023-04-10T06:51:01.021" v="1351" actId="1076"/>
          <ac:graphicFrameMkLst>
            <pc:docMk/>
            <pc:sldMk cId="1191061449" sldId="850"/>
            <ac:graphicFrameMk id="5" creationId="{693E8226-1F4F-4ABD-BB1B-E7400A510E66}"/>
          </ac:graphicFrameMkLst>
        </pc:graphicFrameChg>
      </pc:sldChg>
      <pc:sldChg chg="addSp delSp modSp mod">
        <pc:chgData name="Wu Lei" userId="f083b2a8aea23a2f" providerId="LiveId" clId="{6A69117D-1A26-B94B-9776-13FB0D17312A}" dt="2023-04-10T08:58:06.055" v="1918" actId="20577"/>
        <pc:sldMkLst>
          <pc:docMk/>
          <pc:sldMk cId="2277082115" sldId="852"/>
        </pc:sldMkLst>
        <pc:spChg chg="mod">
          <ac:chgData name="Wu Lei" userId="f083b2a8aea23a2f" providerId="LiveId" clId="{6A69117D-1A26-B94B-9776-13FB0D17312A}" dt="2023-04-10T08:58:06.055" v="1918" actId="20577"/>
          <ac:spMkLst>
            <pc:docMk/>
            <pc:sldMk cId="2277082115" sldId="852"/>
            <ac:spMk id="2" creationId="{00000000-0000-0000-0000-000000000000}"/>
          </ac:spMkLst>
        </pc:spChg>
        <pc:picChg chg="add mod">
          <ac:chgData name="Wu Lei" userId="f083b2a8aea23a2f" providerId="LiveId" clId="{6A69117D-1A26-B94B-9776-13FB0D17312A}" dt="2023-04-10T08:57:33.681" v="1889"/>
          <ac:picMkLst>
            <pc:docMk/>
            <pc:sldMk cId="2277082115" sldId="852"/>
            <ac:picMk id="3" creationId="{82B70AD4-F13D-B1F5-B0E7-1B0C678A8A9A}"/>
          </ac:picMkLst>
        </pc:picChg>
        <pc:picChg chg="del mod">
          <ac:chgData name="Wu Lei" userId="f083b2a8aea23a2f" providerId="LiveId" clId="{6A69117D-1A26-B94B-9776-13FB0D17312A}" dt="2023-04-10T08:57:14.863" v="1884" actId="478"/>
          <ac:picMkLst>
            <pc:docMk/>
            <pc:sldMk cId="2277082115" sldId="852"/>
            <ac:picMk id="103" creationId="{F1FBEAEB-7090-4F0B-80B6-67B4D22C795B}"/>
          </ac:picMkLst>
        </pc:picChg>
      </pc:sldChg>
      <pc:sldChg chg="modNotesTx">
        <pc:chgData name="Wu Lei" userId="f083b2a8aea23a2f" providerId="LiveId" clId="{6A69117D-1A26-B94B-9776-13FB0D17312A}" dt="2023-04-10T15:15:34.542" v="2253" actId="20577"/>
        <pc:sldMkLst>
          <pc:docMk/>
          <pc:sldMk cId="3794384293" sldId="853"/>
        </pc:sldMkLst>
      </pc:sldChg>
      <pc:sldChg chg="addSp modSp mod modNotesTx">
        <pc:chgData name="Wu Lei" userId="f083b2a8aea23a2f" providerId="LiveId" clId="{6A69117D-1A26-B94B-9776-13FB0D17312A}" dt="2023-04-10T07:47:35.852" v="1637" actId="20577"/>
        <pc:sldMkLst>
          <pc:docMk/>
          <pc:sldMk cId="2331086428" sldId="854"/>
        </pc:sldMkLst>
        <pc:spChg chg="mod">
          <ac:chgData name="Wu Lei" userId="f083b2a8aea23a2f" providerId="LiveId" clId="{6A69117D-1A26-B94B-9776-13FB0D17312A}" dt="2023-04-10T07:47:35.852" v="1637" actId="20577"/>
          <ac:spMkLst>
            <pc:docMk/>
            <pc:sldMk cId="2331086428" sldId="854"/>
            <ac:spMk id="2" creationId="{00000000-0000-0000-0000-000000000000}"/>
          </ac:spMkLst>
        </pc:spChg>
        <pc:picChg chg="add mod">
          <ac:chgData name="Wu Lei" userId="f083b2a8aea23a2f" providerId="LiveId" clId="{6A69117D-1A26-B94B-9776-13FB0D17312A}" dt="2023-04-10T03:50:09.712" v="127" actId="14100"/>
          <ac:picMkLst>
            <pc:docMk/>
            <pc:sldMk cId="2331086428" sldId="854"/>
            <ac:picMk id="5" creationId="{74E44029-AD50-FFE5-F5E4-D5F441186B78}"/>
          </ac:picMkLst>
        </pc:picChg>
        <pc:picChg chg="mod">
          <ac:chgData name="Wu Lei" userId="f083b2a8aea23a2f" providerId="LiveId" clId="{6A69117D-1A26-B94B-9776-13FB0D17312A}" dt="2023-04-10T03:50:05.449" v="125" actId="1076"/>
          <ac:picMkLst>
            <pc:docMk/>
            <pc:sldMk cId="2331086428" sldId="854"/>
            <ac:picMk id="286" creationId="{1E246859-C9CC-45AA-8685-12C4BBA04A34}"/>
          </ac:picMkLst>
        </pc:picChg>
      </pc:sldChg>
      <pc:sldChg chg="modSp mod">
        <pc:chgData name="Wu Lei" userId="f083b2a8aea23a2f" providerId="LiveId" clId="{6A69117D-1A26-B94B-9776-13FB0D17312A}" dt="2023-04-10T08:59:52.210" v="1925" actId="20577"/>
        <pc:sldMkLst>
          <pc:docMk/>
          <pc:sldMk cId="2742819171" sldId="855"/>
        </pc:sldMkLst>
        <pc:spChg chg="mod">
          <ac:chgData name="Wu Lei" userId="f083b2a8aea23a2f" providerId="LiveId" clId="{6A69117D-1A26-B94B-9776-13FB0D17312A}" dt="2023-04-10T07:02:42.151" v="1487" actId="20577"/>
          <ac:spMkLst>
            <pc:docMk/>
            <pc:sldMk cId="2742819171" sldId="855"/>
            <ac:spMk id="2" creationId="{00000000-0000-0000-0000-000000000000}"/>
          </ac:spMkLst>
        </pc:spChg>
        <pc:spChg chg="mod">
          <ac:chgData name="Wu Lei" userId="f083b2a8aea23a2f" providerId="LiveId" clId="{6A69117D-1A26-B94B-9776-13FB0D17312A}" dt="2023-04-10T08:59:52.210" v="1925" actId="20577"/>
          <ac:spMkLst>
            <pc:docMk/>
            <pc:sldMk cId="2742819171" sldId="855"/>
            <ac:spMk id="3" creationId="{00000000-0000-0000-0000-000000000000}"/>
          </ac:spMkLst>
        </pc:spChg>
      </pc:sldChg>
      <pc:sldChg chg="addSp delSp modSp del mod ord modNotesTx">
        <pc:chgData name="Wu Lei" userId="f083b2a8aea23a2f" providerId="LiveId" clId="{6A69117D-1A26-B94B-9776-13FB0D17312A}" dt="2023-04-10T06:35:02.413" v="748" actId="2696"/>
        <pc:sldMkLst>
          <pc:docMk/>
          <pc:sldMk cId="379716338" sldId="856"/>
        </pc:sldMkLst>
        <pc:spChg chg="mod">
          <ac:chgData name="Wu Lei" userId="f083b2a8aea23a2f" providerId="LiveId" clId="{6A69117D-1A26-B94B-9776-13FB0D17312A}" dt="2023-04-10T06:26:38.863" v="515" actId="20577"/>
          <ac:spMkLst>
            <pc:docMk/>
            <pc:sldMk cId="379716338" sldId="856"/>
            <ac:spMk id="2" creationId="{00000000-0000-0000-0000-000000000000}"/>
          </ac:spMkLst>
        </pc:spChg>
        <pc:spChg chg="add mod">
          <ac:chgData name="Wu Lei" userId="f083b2a8aea23a2f" providerId="LiveId" clId="{6A69117D-1A26-B94B-9776-13FB0D17312A}" dt="2023-04-10T06:28:20.152" v="530" actId="114"/>
          <ac:spMkLst>
            <pc:docMk/>
            <pc:sldMk cId="379716338" sldId="856"/>
            <ac:spMk id="8" creationId="{C4858AE9-9347-576F-7F81-76B46E464D9F}"/>
          </ac:spMkLst>
        </pc:spChg>
        <pc:picChg chg="mod">
          <ac:chgData name="Wu Lei" userId="f083b2a8aea23a2f" providerId="LiveId" clId="{6A69117D-1A26-B94B-9776-13FB0D17312A}" dt="2023-04-10T06:26:55.554" v="519" actId="1076"/>
          <ac:picMkLst>
            <pc:docMk/>
            <pc:sldMk cId="379716338" sldId="856"/>
            <ac:picMk id="5" creationId="{3F406C8D-B987-4808-9424-EC93B6038949}"/>
          </ac:picMkLst>
        </pc:picChg>
        <pc:picChg chg="del mod">
          <ac:chgData name="Wu Lei" userId="f083b2a8aea23a2f" providerId="LiveId" clId="{6A69117D-1A26-B94B-9776-13FB0D17312A}" dt="2023-04-10T06:10:27.430" v="234" actId="478"/>
          <ac:picMkLst>
            <pc:docMk/>
            <pc:sldMk cId="379716338" sldId="856"/>
            <ac:picMk id="7" creationId="{87B8382B-CF6A-4710-AAA4-94947373D0B4}"/>
          </ac:picMkLst>
        </pc:picChg>
      </pc:sldChg>
      <pc:sldChg chg="modSp add mod">
        <pc:chgData name="Wu Lei" userId="f083b2a8aea23a2f" providerId="LiveId" clId="{6A69117D-1A26-B94B-9776-13FB0D17312A}" dt="2023-04-10T06:41:12.873" v="869" actId="20577"/>
        <pc:sldMkLst>
          <pc:docMk/>
          <pc:sldMk cId="1510081984" sldId="856"/>
        </pc:sldMkLst>
        <pc:spChg chg="mod">
          <ac:chgData name="Wu Lei" userId="f083b2a8aea23a2f" providerId="LiveId" clId="{6A69117D-1A26-B94B-9776-13FB0D17312A}" dt="2023-04-10T06:40:55.143" v="868" actId="20577"/>
          <ac:spMkLst>
            <pc:docMk/>
            <pc:sldMk cId="1510081984" sldId="856"/>
            <ac:spMk id="2" creationId="{00000000-0000-0000-0000-000000000000}"/>
          </ac:spMkLst>
        </pc:spChg>
        <pc:spChg chg="mod">
          <ac:chgData name="Wu Lei" userId="f083b2a8aea23a2f" providerId="LiveId" clId="{6A69117D-1A26-B94B-9776-13FB0D17312A}" dt="2023-04-10T06:41:12.873" v="869" actId="20577"/>
          <ac:spMkLst>
            <pc:docMk/>
            <pc:sldMk cId="1510081984" sldId="856"/>
            <ac:spMk id="8" creationId="{C4858AE9-9347-576F-7F81-76B46E464D9F}"/>
          </ac:spMkLst>
        </pc:spChg>
      </pc:sldChg>
      <pc:sldChg chg="addSp delSp modSp add mod modNotesTx">
        <pc:chgData name="Wu Lei" userId="f083b2a8aea23a2f" providerId="LiveId" clId="{6A69117D-1A26-B94B-9776-13FB0D17312A}" dt="2023-04-10T07:52:00.572" v="1672" actId="20577"/>
        <pc:sldMkLst>
          <pc:docMk/>
          <pc:sldMk cId="1898850300" sldId="858"/>
        </pc:sldMkLst>
        <pc:spChg chg="mod">
          <ac:chgData name="Wu Lei" userId="f083b2a8aea23a2f" providerId="LiveId" clId="{6A69117D-1A26-B94B-9776-13FB0D17312A}" dt="2023-04-10T07:52:00.572" v="1672" actId="20577"/>
          <ac:spMkLst>
            <pc:docMk/>
            <pc:sldMk cId="1898850300" sldId="858"/>
            <ac:spMk id="2" creationId="{00000000-0000-0000-0000-000000000000}"/>
          </ac:spMkLst>
        </pc:spChg>
        <pc:picChg chg="add mod modCrop">
          <ac:chgData name="Wu Lei" userId="f083b2a8aea23a2f" providerId="LiveId" clId="{6A69117D-1A26-B94B-9776-13FB0D17312A}" dt="2023-04-10T06:05:10.319" v="145" actId="1076"/>
          <ac:picMkLst>
            <pc:docMk/>
            <pc:sldMk cId="1898850300" sldId="858"/>
            <ac:picMk id="3" creationId="{1CB32B77-ECFF-F683-E638-A38C64BE8633}"/>
          </ac:picMkLst>
        </pc:picChg>
        <pc:picChg chg="del">
          <ac:chgData name="Wu Lei" userId="f083b2a8aea23a2f" providerId="LiveId" clId="{6A69117D-1A26-B94B-9776-13FB0D17312A}" dt="2023-04-10T06:04:26.993" v="133" actId="478"/>
          <ac:picMkLst>
            <pc:docMk/>
            <pc:sldMk cId="1898850300" sldId="858"/>
            <ac:picMk id="5" creationId="{74E44029-AD50-FFE5-F5E4-D5F441186B78}"/>
          </ac:picMkLst>
        </pc:picChg>
        <pc:picChg chg="add mod modCrop">
          <ac:chgData name="Wu Lei" userId="f083b2a8aea23a2f" providerId="LiveId" clId="{6A69117D-1A26-B94B-9776-13FB0D17312A}" dt="2023-04-10T06:05:14.138" v="147" actId="1076"/>
          <ac:picMkLst>
            <pc:docMk/>
            <pc:sldMk cId="1898850300" sldId="858"/>
            <ac:picMk id="7" creationId="{2849F47F-4313-3068-5992-98868CBF9FB1}"/>
          </ac:picMkLst>
        </pc:picChg>
        <pc:picChg chg="del">
          <ac:chgData name="Wu Lei" userId="f083b2a8aea23a2f" providerId="LiveId" clId="{6A69117D-1A26-B94B-9776-13FB0D17312A}" dt="2023-04-10T06:04:24.565" v="132" actId="478"/>
          <ac:picMkLst>
            <pc:docMk/>
            <pc:sldMk cId="1898850300" sldId="858"/>
            <ac:picMk id="286" creationId="{1E246859-C9CC-45AA-8685-12C4BBA04A34}"/>
          </ac:picMkLst>
        </pc:picChg>
      </pc:sldChg>
      <pc:sldChg chg="addSp delSp modSp add mod ord modNotesTx">
        <pc:chgData name="Wu Lei" userId="f083b2a8aea23a2f" providerId="LiveId" clId="{6A69117D-1A26-B94B-9776-13FB0D17312A}" dt="2023-04-10T07:44:48.101" v="1609" actId="20577"/>
        <pc:sldMkLst>
          <pc:docMk/>
          <pc:sldMk cId="3001109053" sldId="859"/>
        </pc:sldMkLst>
        <pc:spChg chg="mod">
          <ac:chgData name="Wu Lei" userId="f083b2a8aea23a2f" providerId="LiveId" clId="{6A69117D-1A26-B94B-9776-13FB0D17312A}" dt="2023-04-10T06:10:01.720" v="208" actId="20577"/>
          <ac:spMkLst>
            <pc:docMk/>
            <pc:sldMk cId="3001109053" sldId="859"/>
            <ac:spMk id="2" creationId="{00000000-0000-0000-0000-000000000000}"/>
          </ac:spMkLst>
        </pc:spChg>
        <pc:picChg chg="add mod">
          <ac:chgData name="Wu Lei" userId="f083b2a8aea23a2f" providerId="LiveId" clId="{6A69117D-1A26-B94B-9776-13FB0D17312A}" dt="2023-04-10T07:42:19.190" v="1509" actId="1076"/>
          <ac:picMkLst>
            <pc:docMk/>
            <pc:sldMk cId="3001109053" sldId="859"/>
            <ac:picMk id="3" creationId="{3E8BCD2B-2438-5445-D331-13B8478A37BD}"/>
          </ac:picMkLst>
        </pc:picChg>
        <pc:picChg chg="add mod">
          <ac:chgData name="Wu Lei" userId="f083b2a8aea23a2f" providerId="LiveId" clId="{6A69117D-1A26-B94B-9776-13FB0D17312A}" dt="2023-04-10T07:43:20.509" v="1514" actId="1076"/>
          <ac:picMkLst>
            <pc:docMk/>
            <pc:sldMk cId="3001109053" sldId="859"/>
            <ac:picMk id="4" creationId="{E688F6F4-7477-7941-ED08-2831F7F654F8}"/>
          </ac:picMkLst>
        </pc:picChg>
        <pc:picChg chg="del">
          <ac:chgData name="Wu Lei" userId="f083b2a8aea23a2f" providerId="LiveId" clId="{6A69117D-1A26-B94B-9776-13FB0D17312A}" dt="2023-04-10T06:10:32.263" v="236" actId="478"/>
          <ac:picMkLst>
            <pc:docMk/>
            <pc:sldMk cId="3001109053" sldId="859"/>
            <ac:picMk id="5" creationId="{3F406C8D-B987-4808-9424-EC93B6038949}"/>
          </ac:picMkLst>
        </pc:picChg>
        <pc:picChg chg="mod">
          <ac:chgData name="Wu Lei" userId="f083b2a8aea23a2f" providerId="LiveId" clId="{6A69117D-1A26-B94B-9776-13FB0D17312A}" dt="2023-04-10T07:43:11.919" v="1513" actId="732"/>
          <ac:picMkLst>
            <pc:docMk/>
            <pc:sldMk cId="3001109053" sldId="859"/>
            <ac:picMk id="7" creationId="{87B8382B-CF6A-4710-AAA4-94947373D0B4}"/>
          </ac:picMkLst>
        </pc:picChg>
      </pc:sldChg>
      <pc:sldChg chg="delSp modSp add del mod ord modNotesTx">
        <pc:chgData name="Wu Lei" userId="f083b2a8aea23a2f" providerId="LiveId" clId="{6A69117D-1A26-B94B-9776-13FB0D17312A}" dt="2023-04-10T07:54:25.336" v="1673" actId="20578"/>
        <pc:sldMkLst>
          <pc:docMk/>
          <pc:sldMk cId="2356020720" sldId="860"/>
        </pc:sldMkLst>
        <pc:spChg chg="mod">
          <ac:chgData name="Wu Lei" userId="f083b2a8aea23a2f" providerId="LiveId" clId="{6A69117D-1A26-B94B-9776-13FB0D17312A}" dt="2023-04-10T06:30:09.163" v="537" actId="20577"/>
          <ac:spMkLst>
            <pc:docMk/>
            <pc:sldMk cId="2356020720" sldId="860"/>
            <ac:spMk id="2" creationId="{00000000-0000-0000-0000-000000000000}"/>
          </ac:spMkLst>
        </pc:spChg>
        <pc:spChg chg="mod">
          <ac:chgData name="Wu Lei" userId="f083b2a8aea23a2f" providerId="LiveId" clId="{6A69117D-1A26-B94B-9776-13FB0D17312A}" dt="2023-04-10T06:42:55.051" v="876" actId="20577"/>
          <ac:spMkLst>
            <pc:docMk/>
            <pc:sldMk cId="2356020720" sldId="860"/>
            <ac:spMk id="8" creationId="{C4858AE9-9347-576F-7F81-76B46E464D9F}"/>
          </ac:spMkLst>
        </pc:spChg>
        <pc:picChg chg="del">
          <ac:chgData name="Wu Lei" userId="f083b2a8aea23a2f" providerId="LiveId" clId="{6A69117D-1A26-B94B-9776-13FB0D17312A}" dt="2023-04-10T06:30:06.087" v="536" actId="478"/>
          <ac:picMkLst>
            <pc:docMk/>
            <pc:sldMk cId="2356020720" sldId="860"/>
            <ac:picMk id="5" creationId="{3F406C8D-B987-4808-9424-EC93B6038949}"/>
          </ac:picMkLst>
        </pc:picChg>
      </pc:sldChg>
      <pc:sldChg chg="modSp add mod modNotesTx">
        <pc:chgData name="Wu Lei" userId="f083b2a8aea23a2f" providerId="LiveId" clId="{6A69117D-1A26-B94B-9776-13FB0D17312A}" dt="2023-04-10T06:38:38.137" v="833" actId="20577"/>
        <pc:sldMkLst>
          <pc:docMk/>
          <pc:sldMk cId="3242294892" sldId="861"/>
        </pc:sldMkLst>
        <pc:spChg chg="mod">
          <ac:chgData name="Wu Lei" userId="f083b2a8aea23a2f" providerId="LiveId" clId="{6A69117D-1A26-B94B-9776-13FB0D17312A}" dt="2023-04-10T06:38:38.137" v="833" actId="20577"/>
          <ac:spMkLst>
            <pc:docMk/>
            <pc:sldMk cId="3242294892" sldId="861"/>
            <ac:spMk id="3" creationId="{00000000-0000-0000-0000-000000000000}"/>
          </ac:spMkLst>
        </pc:spChg>
      </pc:sldChg>
      <pc:sldChg chg="modSp add mod modNotesTx">
        <pc:chgData name="Wu Lei" userId="f083b2a8aea23a2f" providerId="LiveId" clId="{6A69117D-1A26-B94B-9776-13FB0D17312A}" dt="2023-04-10T06:38:08.014" v="797" actId="20577"/>
        <pc:sldMkLst>
          <pc:docMk/>
          <pc:sldMk cId="4267559924" sldId="862"/>
        </pc:sldMkLst>
        <pc:spChg chg="mod">
          <ac:chgData name="Wu Lei" userId="f083b2a8aea23a2f" providerId="LiveId" clId="{6A69117D-1A26-B94B-9776-13FB0D17312A}" dt="2023-04-10T06:38:08.014" v="797" actId="20577"/>
          <ac:spMkLst>
            <pc:docMk/>
            <pc:sldMk cId="4267559924" sldId="862"/>
            <ac:spMk id="3" creationId="{00000000-0000-0000-0000-000000000000}"/>
          </ac:spMkLst>
        </pc:spChg>
      </pc:sldChg>
      <pc:sldChg chg="modSp add mod modNotesTx">
        <pc:chgData name="Wu Lei" userId="f083b2a8aea23a2f" providerId="LiveId" clId="{6A69117D-1A26-B94B-9776-13FB0D17312A}" dt="2023-04-10T06:38:22.074" v="815" actId="20577"/>
        <pc:sldMkLst>
          <pc:docMk/>
          <pc:sldMk cId="720505461" sldId="863"/>
        </pc:sldMkLst>
        <pc:spChg chg="mod">
          <ac:chgData name="Wu Lei" userId="f083b2a8aea23a2f" providerId="LiveId" clId="{6A69117D-1A26-B94B-9776-13FB0D17312A}" dt="2023-04-10T06:38:22.074" v="815" actId="20577"/>
          <ac:spMkLst>
            <pc:docMk/>
            <pc:sldMk cId="720505461" sldId="863"/>
            <ac:spMk id="3" creationId="{00000000-0000-0000-0000-000000000000}"/>
          </ac:spMkLst>
        </pc:spChg>
      </pc:sldChg>
      <pc:sldChg chg="modSp add mod ord modNotesTx">
        <pc:chgData name="Wu Lei" userId="f083b2a8aea23a2f" providerId="LiveId" clId="{6A69117D-1A26-B94B-9776-13FB0D17312A}" dt="2023-04-10T08:01:13.110" v="1819" actId="20577"/>
        <pc:sldMkLst>
          <pc:docMk/>
          <pc:sldMk cId="1402335900" sldId="864"/>
        </pc:sldMkLst>
        <pc:spChg chg="mod">
          <ac:chgData name="Wu Lei" userId="f083b2a8aea23a2f" providerId="LiveId" clId="{6A69117D-1A26-B94B-9776-13FB0D17312A}" dt="2023-04-10T06:55:21.929" v="1369" actId="20577"/>
          <ac:spMkLst>
            <pc:docMk/>
            <pc:sldMk cId="1402335900" sldId="864"/>
            <ac:spMk id="2" creationId="{00000000-0000-0000-0000-000000000000}"/>
          </ac:spMkLst>
        </pc:spChg>
        <pc:spChg chg="mod">
          <ac:chgData name="Wu Lei" userId="f083b2a8aea23a2f" providerId="LiveId" clId="{6A69117D-1A26-B94B-9776-13FB0D17312A}" dt="2023-04-10T08:01:13.110" v="1819" actId="20577"/>
          <ac:spMkLst>
            <pc:docMk/>
            <pc:sldMk cId="1402335900" sldId="864"/>
            <ac:spMk id="3" creationId="{00000000-0000-0000-0000-000000000000}"/>
          </ac:spMkLst>
        </pc:spChg>
      </pc:sldChg>
      <pc:sldChg chg="add">
        <pc:chgData name="Wu Lei" userId="f083b2a8aea23a2f" providerId="LiveId" clId="{6A69117D-1A26-B94B-9776-13FB0D17312A}" dt="2023-04-10T08:56:49.360" v="1883"/>
        <pc:sldMkLst>
          <pc:docMk/>
          <pc:sldMk cId="1427577310" sldId="865"/>
        </pc:sldMkLst>
      </pc:sldChg>
      <pc:sldChg chg="addSp delSp modSp add mod modNotesTx">
        <pc:chgData name="Wu Lei" userId="f083b2a8aea23a2f" providerId="LiveId" clId="{6A69117D-1A26-B94B-9776-13FB0D17312A}" dt="2023-04-12T13:23:38.627" v="2270" actId="20577"/>
        <pc:sldMkLst>
          <pc:docMk/>
          <pc:sldMk cId="1772075697" sldId="866"/>
        </pc:sldMkLst>
        <pc:spChg chg="mod">
          <ac:chgData name="Wu Lei" userId="f083b2a8aea23a2f" providerId="LiveId" clId="{6A69117D-1A26-B94B-9776-13FB0D17312A}" dt="2023-04-10T09:16:24.746" v="2250" actId="20577"/>
          <ac:spMkLst>
            <pc:docMk/>
            <pc:sldMk cId="1772075697" sldId="866"/>
            <ac:spMk id="2" creationId="{00000000-0000-0000-0000-000000000000}"/>
          </ac:spMkLst>
        </pc:spChg>
        <pc:picChg chg="del">
          <ac:chgData name="Wu Lei" userId="f083b2a8aea23a2f" providerId="LiveId" clId="{6A69117D-1A26-B94B-9776-13FB0D17312A}" dt="2023-04-10T09:15:23.599" v="2237" actId="478"/>
          <ac:picMkLst>
            <pc:docMk/>
            <pc:sldMk cId="1772075697" sldId="866"/>
            <ac:picMk id="3" creationId="{82B70AD4-F13D-B1F5-B0E7-1B0C678A8A9A}"/>
          </ac:picMkLst>
        </pc:picChg>
        <pc:picChg chg="add mod">
          <ac:chgData name="Wu Lei" userId="f083b2a8aea23a2f" providerId="LiveId" clId="{6A69117D-1A26-B94B-9776-13FB0D17312A}" dt="2023-04-10T09:15:47.714" v="2240" actId="1076"/>
          <ac:picMkLst>
            <pc:docMk/>
            <pc:sldMk cId="1772075697" sldId="866"/>
            <ac:picMk id="4" creationId="{45D31B6C-D777-3184-2177-0179C610844D}"/>
          </ac:picMkLst>
        </pc:picChg>
      </pc:sldChg>
    </pc:docChg>
  </pc:docChgLst>
  <pc:docChgLst>
    <pc:chgData name="Wu Lei" userId="f083b2a8aea23a2f" providerId="LiveId" clId="{67A90310-01A7-2C45-96D2-2E3F7C8EBA9B}"/>
    <pc:docChg chg="undo custSel modSld">
      <pc:chgData name="Wu Lei" userId="f083b2a8aea23a2f" providerId="LiveId" clId="{67A90310-01A7-2C45-96D2-2E3F7C8EBA9B}" dt="2022-04-28T15:36:46.722" v="2" actId="33524"/>
      <pc:docMkLst>
        <pc:docMk/>
      </pc:docMkLst>
      <pc:sldChg chg="modSp mod">
        <pc:chgData name="Wu Lei" userId="f083b2a8aea23a2f" providerId="LiveId" clId="{67A90310-01A7-2C45-96D2-2E3F7C8EBA9B}" dt="2022-04-28T15:36:46.722" v="2" actId="33524"/>
        <pc:sldMkLst>
          <pc:docMk/>
          <pc:sldMk cId="2330973777" sldId="838"/>
        </pc:sldMkLst>
        <pc:spChg chg="mod">
          <ac:chgData name="Wu Lei" userId="f083b2a8aea23a2f" providerId="LiveId" clId="{67A90310-01A7-2C45-96D2-2E3F7C8EBA9B}" dt="2022-04-28T15:36:46.722" v="2" actId="33524"/>
          <ac:spMkLst>
            <pc:docMk/>
            <pc:sldMk cId="2330973777" sldId="838"/>
            <ac:spMk id="3" creationId="{00000000-0000-0000-0000-000000000000}"/>
          </ac:spMkLst>
        </pc:spChg>
      </pc:sldChg>
      <pc:sldChg chg="modSp mod">
        <pc:chgData name="Wu Lei" userId="f083b2a8aea23a2f" providerId="LiveId" clId="{67A90310-01A7-2C45-96D2-2E3F7C8EBA9B}" dt="2022-04-28T14:32:24.308" v="1" actId="20577"/>
        <pc:sldMkLst>
          <pc:docMk/>
          <pc:sldMk cId="3441795256" sldId="845"/>
        </pc:sldMkLst>
        <pc:spChg chg="mod">
          <ac:chgData name="Wu Lei" userId="f083b2a8aea23a2f" providerId="LiveId" clId="{67A90310-01A7-2C45-96D2-2E3F7C8EBA9B}" dt="2022-04-28T14:32:24.308" v="1" actId="20577"/>
          <ac:spMkLst>
            <pc:docMk/>
            <pc:sldMk cId="3441795256" sldId="845"/>
            <ac:spMk id="3" creationId="{00000000-0000-0000-0000-000000000000}"/>
          </ac:spMkLst>
        </pc:spChg>
      </pc:sldChg>
    </pc:docChg>
  </pc:docChgLst>
  <pc:docChgLst>
    <pc:chgData name="Lei Wu" userId="f083b2a8aea23a2f" providerId="LiveId" clId="{18C627D8-03DE-42D0-91D7-25743797A6E5}"/>
    <pc:docChg chg="undo custSel modSld">
      <pc:chgData name="Lei Wu" userId="f083b2a8aea23a2f" providerId="LiveId" clId="{18C627D8-03DE-42D0-91D7-25743797A6E5}" dt="2022-04-28T18:47:41.518" v="1833" actId="20577"/>
      <pc:docMkLst>
        <pc:docMk/>
      </pc:docMkLst>
      <pc:sldChg chg="modNotesTx">
        <pc:chgData name="Lei Wu" userId="f083b2a8aea23a2f" providerId="LiveId" clId="{18C627D8-03DE-42D0-91D7-25743797A6E5}" dt="2022-04-26T20:12:58.242" v="775" actId="20577"/>
        <pc:sldMkLst>
          <pc:docMk/>
          <pc:sldMk cId="2542911976" sldId="747"/>
        </pc:sldMkLst>
      </pc:sldChg>
      <pc:sldChg chg="modNotesTx">
        <pc:chgData name="Lei Wu" userId="f083b2a8aea23a2f" providerId="LiveId" clId="{18C627D8-03DE-42D0-91D7-25743797A6E5}" dt="2022-04-27T00:32:16.327" v="1031" actId="20577"/>
        <pc:sldMkLst>
          <pc:docMk/>
          <pc:sldMk cId="55206599" sldId="833"/>
        </pc:sldMkLst>
      </pc:sldChg>
      <pc:sldChg chg="modSp mod">
        <pc:chgData name="Lei Wu" userId="f083b2a8aea23a2f" providerId="LiveId" clId="{18C627D8-03DE-42D0-91D7-25743797A6E5}" dt="2022-04-21T23:36:52.264" v="8" actId="20577"/>
        <pc:sldMkLst>
          <pc:docMk/>
          <pc:sldMk cId="1740072009" sldId="848"/>
        </pc:sldMkLst>
        <pc:spChg chg="mod">
          <ac:chgData name="Lei Wu" userId="f083b2a8aea23a2f" providerId="LiveId" clId="{18C627D8-03DE-42D0-91D7-25743797A6E5}" dt="2022-04-21T23:36:52.264" v="8" actId="20577"/>
          <ac:spMkLst>
            <pc:docMk/>
            <pc:sldMk cId="1740072009" sldId="848"/>
            <ac:spMk id="3" creationId="{00000000-0000-0000-0000-000000000000}"/>
          </ac:spMkLst>
        </pc:spChg>
      </pc:sldChg>
      <pc:sldChg chg="modNotesTx">
        <pc:chgData name="Lei Wu" userId="f083b2a8aea23a2f" providerId="LiveId" clId="{18C627D8-03DE-42D0-91D7-25743797A6E5}" dt="2022-04-21T23:44:13.297" v="75" actId="20577"/>
        <pc:sldMkLst>
          <pc:docMk/>
          <pc:sldMk cId="3493686007" sldId="849"/>
        </pc:sldMkLst>
      </pc:sldChg>
      <pc:sldChg chg="modNotesTx">
        <pc:chgData name="Lei Wu" userId="f083b2a8aea23a2f" providerId="LiveId" clId="{18C627D8-03DE-42D0-91D7-25743797A6E5}" dt="2022-04-28T18:47:41.518" v="1833" actId="20577"/>
        <pc:sldMkLst>
          <pc:docMk/>
          <pc:sldMk cId="3794384293" sldId="853"/>
        </pc:sldMkLst>
      </pc:sldChg>
      <pc:sldChg chg="modNotesTx">
        <pc:chgData name="Lei Wu" userId="f083b2a8aea23a2f" providerId="LiveId" clId="{18C627D8-03DE-42D0-91D7-25743797A6E5}" dt="2022-04-27T00:51:40.179" v="1832" actId="20577"/>
        <pc:sldMkLst>
          <pc:docMk/>
          <pc:sldMk cId="2331086428" sldId="854"/>
        </pc:sldMkLst>
      </pc:sldChg>
    </pc:docChg>
  </pc:docChgLst>
  <pc:docChgLst>
    <pc:chgData name="Lei Wu" userId="f083b2a8aea23a2f" providerId="LiveId" clId="{B6ED459B-4E67-4819-A43F-E8DE59C48F72}"/>
    <pc:docChg chg="undo custSel addSld delSld modSld">
      <pc:chgData name="Lei Wu" userId="f083b2a8aea23a2f" providerId="LiveId" clId="{B6ED459B-4E67-4819-A43F-E8DE59C48F72}" dt="2021-04-08T05:12:01.587" v="4703" actId="20577"/>
      <pc:docMkLst>
        <pc:docMk/>
      </pc:docMkLst>
      <pc:sldChg chg="modSp mod modNotesTx">
        <pc:chgData name="Lei Wu" userId="f083b2a8aea23a2f" providerId="LiveId" clId="{B6ED459B-4E67-4819-A43F-E8DE59C48F72}" dt="2021-04-05T23:46:37.428" v="2442"/>
        <pc:sldMkLst>
          <pc:docMk/>
          <pc:sldMk cId="2542911976" sldId="747"/>
        </pc:sldMkLst>
        <pc:spChg chg="mod">
          <ac:chgData name="Lei Wu" userId="f083b2a8aea23a2f" providerId="LiveId" clId="{B6ED459B-4E67-4819-A43F-E8DE59C48F72}" dt="2021-04-04T13:41:44.480" v="8" actId="20577"/>
          <ac:spMkLst>
            <pc:docMk/>
            <pc:sldMk cId="2542911976" sldId="747"/>
            <ac:spMk id="2" creationId="{00000000-0000-0000-0000-000000000000}"/>
          </ac:spMkLst>
        </pc:spChg>
        <pc:spChg chg="mod">
          <ac:chgData name="Lei Wu" userId="f083b2a8aea23a2f" providerId="LiveId" clId="{B6ED459B-4E67-4819-A43F-E8DE59C48F72}" dt="2021-04-05T23:46:37.428" v="2442"/>
          <ac:spMkLst>
            <pc:docMk/>
            <pc:sldMk cId="2542911976" sldId="747"/>
            <ac:spMk id="3" creationId="{00000000-0000-0000-0000-000000000000}"/>
          </ac:spMkLst>
        </pc:spChg>
      </pc:sldChg>
      <pc:sldChg chg="del">
        <pc:chgData name="Lei Wu" userId="f083b2a8aea23a2f" providerId="LiveId" clId="{B6ED459B-4E67-4819-A43F-E8DE59C48F72}" dt="2021-04-04T14:03:17.270" v="47" actId="47"/>
        <pc:sldMkLst>
          <pc:docMk/>
          <pc:sldMk cId="3208816549" sldId="748"/>
        </pc:sldMkLst>
      </pc:sldChg>
      <pc:sldChg chg="modSp mod">
        <pc:chgData name="Lei Wu" userId="f083b2a8aea23a2f" providerId="LiveId" clId="{B6ED459B-4E67-4819-A43F-E8DE59C48F72}" dt="2021-04-04T13:41:16.935" v="1" actId="108"/>
        <pc:sldMkLst>
          <pc:docMk/>
          <pc:sldMk cId="676257901" sldId="754"/>
        </pc:sldMkLst>
        <pc:spChg chg="mod">
          <ac:chgData name="Lei Wu" userId="f083b2a8aea23a2f" providerId="LiveId" clId="{B6ED459B-4E67-4819-A43F-E8DE59C48F72}" dt="2021-04-04T13:41:16.935" v="1" actId="108"/>
          <ac:spMkLst>
            <pc:docMk/>
            <pc:sldMk cId="676257901" sldId="754"/>
            <ac:spMk id="3" creationId="{00000000-0000-0000-0000-000000000000}"/>
          </ac:spMkLst>
        </pc:spChg>
      </pc:sldChg>
      <pc:sldChg chg="del">
        <pc:chgData name="Lei Wu" userId="f083b2a8aea23a2f" providerId="LiveId" clId="{B6ED459B-4E67-4819-A43F-E8DE59C48F72}" dt="2021-04-04T14:03:17.270" v="47" actId="47"/>
        <pc:sldMkLst>
          <pc:docMk/>
          <pc:sldMk cId="3035639645" sldId="800"/>
        </pc:sldMkLst>
      </pc:sldChg>
      <pc:sldChg chg="del">
        <pc:chgData name="Lei Wu" userId="f083b2a8aea23a2f" providerId="LiveId" clId="{B6ED459B-4E67-4819-A43F-E8DE59C48F72}" dt="2021-04-04T14:03:17.270" v="47" actId="47"/>
        <pc:sldMkLst>
          <pc:docMk/>
          <pc:sldMk cId="165568778" sldId="802"/>
        </pc:sldMkLst>
      </pc:sldChg>
      <pc:sldChg chg="del">
        <pc:chgData name="Lei Wu" userId="f083b2a8aea23a2f" providerId="LiveId" clId="{B6ED459B-4E67-4819-A43F-E8DE59C48F72}" dt="2021-04-04T14:03:17.270" v="47" actId="47"/>
        <pc:sldMkLst>
          <pc:docMk/>
          <pc:sldMk cId="2644628954" sldId="803"/>
        </pc:sldMkLst>
      </pc:sldChg>
      <pc:sldChg chg="del">
        <pc:chgData name="Lei Wu" userId="f083b2a8aea23a2f" providerId="LiveId" clId="{B6ED459B-4E67-4819-A43F-E8DE59C48F72}" dt="2021-04-04T14:03:17.270" v="47" actId="47"/>
        <pc:sldMkLst>
          <pc:docMk/>
          <pc:sldMk cId="2163100094" sldId="804"/>
        </pc:sldMkLst>
      </pc:sldChg>
      <pc:sldChg chg="del">
        <pc:chgData name="Lei Wu" userId="f083b2a8aea23a2f" providerId="LiveId" clId="{B6ED459B-4E67-4819-A43F-E8DE59C48F72}" dt="2021-04-04T14:03:17.270" v="47" actId="47"/>
        <pc:sldMkLst>
          <pc:docMk/>
          <pc:sldMk cId="1077293993" sldId="805"/>
        </pc:sldMkLst>
      </pc:sldChg>
      <pc:sldChg chg="del">
        <pc:chgData name="Lei Wu" userId="f083b2a8aea23a2f" providerId="LiveId" clId="{B6ED459B-4E67-4819-A43F-E8DE59C48F72}" dt="2021-04-04T14:03:17.270" v="47" actId="47"/>
        <pc:sldMkLst>
          <pc:docMk/>
          <pc:sldMk cId="1967703249" sldId="806"/>
        </pc:sldMkLst>
      </pc:sldChg>
      <pc:sldChg chg="del">
        <pc:chgData name="Lei Wu" userId="f083b2a8aea23a2f" providerId="LiveId" clId="{B6ED459B-4E67-4819-A43F-E8DE59C48F72}" dt="2021-04-04T14:03:17.270" v="47" actId="47"/>
        <pc:sldMkLst>
          <pc:docMk/>
          <pc:sldMk cId="4224118720" sldId="807"/>
        </pc:sldMkLst>
      </pc:sldChg>
      <pc:sldChg chg="del">
        <pc:chgData name="Lei Wu" userId="f083b2a8aea23a2f" providerId="LiveId" clId="{B6ED459B-4E67-4819-A43F-E8DE59C48F72}" dt="2021-04-04T14:03:17.270" v="47" actId="47"/>
        <pc:sldMkLst>
          <pc:docMk/>
          <pc:sldMk cId="1569750635" sldId="808"/>
        </pc:sldMkLst>
      </pc:sldChg>
      <pc:sldChg chg="del">
        <pc:chgData name="Lei Wu" userId="f083b2a8aea23a2f" providerId="LiveId" clId="{B6ED459B-4E67-4819-A43F-E8DE59C48F72}" dt="2021-04-04T14:03:17.270" v="47" actId="47"/>
        <pc:sldMkLst>
          <pc:docMk/>
          <pc:sldMk cId="333723958" sldId="809"/>
        </pc:sldMkLst>
      </pc:sldChg>
      <pc:sldChg chg="del">
        <pc:chgData name="Lei Wu" userId="f083b2a8aea23a2f" providerId="LiveId" clId="{B6ED459B-4E67-4819-A43F-E8DE59C48F72}" dt="2021-04-04T14:03:17.270" v="47" actId="47"/>
        <pc:sldMkLst>
          <pc:docMk/>
          <pc:sldMk cId="2171120353" sldId="810"/>
        </pc:sldMkLst>
      </pc:sldChg>
      <pc:sldChg chg="del">
        <pc:chgData name="Lei Wu" userId="f083b2a8aea23a2f" providerId="LiveId" clId="{B6ED459B-4E67-4819-A43F-E8DE59C48F72}" dt="2021-04-04T14:03:17.270" v="47" actId="47"/>
        <pc:sldMkLst>
          <pc:docMk/>
          <pc:sldMk cId="1652881664" sldId="811"/>
        </pc:sldMkLst>
      </pc:sldChg>
      <pc:sldChg chg="del">
        <pc:chgData name="Lei Wu" userId="f083b2a8aea23a2f" providerId="LiveId" clId="{B6ED459B-4E67-4819-A43F-E8DE59C48F72}" dt="2021-04-04T14:03:17.270" v="47" actId="47"/>
        <pc:sldMkLst>
          <pc:docMk/>
          <pc:sldMk cId="3031517058" sldId="812"/>
        </pc:sldMkLst>
      </pc:sldChg>
      <pc:sldChg chg="del">
        <pc:chgData name="Lei Wu" userId="f083b2a8aea23a2f" providerId="LiveId" clId="{B6ED459B-4E67-4819-A43F-E8DE59C48F72}" dt="2021-04-04T14:03:17.270" v="47" actId="47"/>
        <pc:sldMkLst>
          <pc:docMk/>
          <pc:sldMk cId="1661288216" sldId="813"/>
        </pc:sldMkLst>
      </pc:sldChg>
      <pc:sldChg chg="del">
        <pc:chgData name="Lei Wu" userId="f083b2a8aea23a2f" providerId="LiveId" clId="{B6ED459B-4E67-4819-A43F-E8DE59C48F72}" dt="2021-04-04T14:03:17.270" v="47" actId="47"/>
        <pc:sldMkLst>
          <pc:docMk/>
          <pc:sldMk cId="3197904108" sldId="814"/>
        </pc:sldMkLst>
      </pc:sldChg>
      <pc:sldChg chg="del">
        <pc:chgData name="Lei Wu" userId="f083b2a8aea23a2f" providerId="LiveId" clId="{B6ED459B-4E67-4819-A43F-E8DE59C48F72}" dt="2021-04-04T14:03:17.270" v="47" actId="47"/>
        <pc:sldMkLst>
          <pc:docMk/>
          <pc:sldMk cId="4003555057" sldId="815"/>
        </pc:sldMkLst>
      </pc:sldChg>
      <pc:sldChg chg="del">
        <pc:chgData name="Lei Wu" userId="f083b2a8aea23a2f" providerId="LiveId" clId="{B6ED459B-4E67-4819-A43F-E8DE59C48F72}" dt="2021-04-04T14:03:17.270" v="47" actId="47"/>
        <pc:sldMkLst>
          <pc:docMk/>
          <pc:sldMk cId="1638605744" sldId="816"/>
        </pc:sldMkLst>
      </pc:sldChg>
      <pc:sldChg chg="del">
        <pc:chgData name="Lei Wu" userId="f083b2a8aea23a2f" providerId="LiveId" clId="{B6ED459B-4E67-4819-A43F-E8DE59C48F72}" dt="2021-04-04T14:03:17.270" v="47" actId="47"/>
        <pc:sldMkLst>
          <pc:docMk/>
          <pc:sldMk cId="4200943475" sldId="817"/>
        </pc:sldMkLst>
      </pc:sldChg>
      <pc:sldChg chg="del">
        <pc:chgData name="Lei Wu" userId="f083b2a8aea23a2f" providerId="LiveId" clId="{B6ED459B-4E67-4819-A43F-E8DE59C48F72}" dt="2021-04-04T14:03:17.270" v="47" actId="47"/>
        <pc:sldMkLst>
          <pc:docMk/>
          <pc:sldMk cId="1300985640" sldId="818"/>
        </pc:sldMkLst>
      </pc:sldChg>
      <pc:sldChg chg="del">
        <pc:chgData name="Lei Wu" userId="f083b2a8aea23a2f" providerId="LiveId" clId="{B6ED459B-4E67-4819-A43F-E8DE59C48F72}" dt="2021-04-04T14:03:17.270" v="47" actId="47"/>
        <pc:sldMkLst>
          <pc:docMk/>
          <pc:sldMk cId="131136481" sldId="819"/>
        </pc:sldMkLst>
      </pc:sldChg>
      <pc:sldChg chg="del">
        <pc:chgData name="Lei Wu" userId="f083b2a8aea23a2f" providerId="LiveId" clId="{B6ED459B-4E67-4819-A43F-E8DE59C48F72}" dt="2021-04-04T14:03:17.270" v="47" actId="47"/>
        <pc:sldMkLst>
          <pc:docMk/>
          <pc:sldMk cId="479156834" sldId="820"/>
        </pc:sldMkLst>
      </pc:sldChg>
      <pc:sldChg chg="del">
        <pc:chgData name="Lei Wu" userId="f083b2a8aea23a2f" providerId="LiveId" clId="{B6ED459B-4E67-4819-A43F-E8DE59C48F72}" dt="2021-04-04T14:03:17.270" v="47" actId="47"/>
        <pc:sldMkLst>
          <pc:docMk/>
          <pc:sldMk cId="1133217784" sldId="821"/>
        </pc:sldMkLst>
      </pc:sldChg>
      <pc:sldChg chg="del">
        <pc:chgData name="Lei Wu" userId="f083b2a8aea23a2f" providerId="LiveId" clId="{B6ED459B-4E67-4819-A43F-E8DE59C48F72}" dt="2021-04-04T14:03:17.270" v="47" actId="47"/>
        <pc:sldMkLst>
          <pc:docMk/>
          <pc:sldMk cId="2295628124" sldId="822"/>
        </pc:sldMkLst>
      </pc:sldChg>
      <pc:sldChg chg="del">
        <pc:chgData name="Lei Wu" userId="f083b2a8aea23a2f" providerId="LiveId" clId="{B6ED459B-4E67-4819-A43F-E8DE59C48F72}" dt="2021-04-04T14:03:17.270" v="47" actId="47"/>
        <pc:sldMkLst>
          <pc:docMk/>
          <pc:sldMk cId="4113807214" sldId="823"/>
        </pc:sldMkLst>
      </pc:sldChg>
      <pc:sldChg chg="del">
        <pc:chgData name="Lei Wu" userId="f083b2a8aea23a2f" providerId="LiveId" clId="{B6ED459B-4E67-4819-A43F-E8DE59C48F72}" dt="2021-04-04T14:03:17.270" v="47" actId="47"/>
        <pc:sldMkLst>
          <pc:docMk/>
          <pc:sldMk cId="467848584" sldId="824"/>
        </pc:sldMkLst>
      </pc:sldChg>
      <pc:sldChg chg="del">
        <pc:chgData name="Lei Wu" userId="f083b2a8aea23a2f" providerId="LiveId" clId="{B6ED459B-4E67-4819-A43F-E8DE59C48F72}" dt="2021-04-04T14:03:17.270" v="47" actId="47"/>
        <pc:sldMkLst>
          <pc:docMk/>
          <pc:sldMk cId="1049504529" sldId="825"/>
        </pc:sldMkLst>
      </pc:sldChg>
      <pc:sldChg chg="del">
        <pc:chgData name="Lei Wu" userId="f083b2a8aea23a2f" providerId="LiveId" clId="{B6ED459B-4E67-4819-A43F-E8DE59C48F72}" dt="2021-04-04T14:03:17.270" v="47" actId="47"/>
        <pc:sldMkLst>
          <pc:docMk/>
          <pc:sldMk cId="3819214035" sldId="826"/>
        </pc:sldMkLst>
      </pc:sldChg>
      <pc:sldChg chg="addSp delSp modSp mod modNotesTx">
        <pc:chgData name="Lei Wu" userId="f083b2a8aea23a2f" providerId="LiveId" clId="{B6ED459B-4E67-4819-A43F-E8DE59C48F72}" dt="2021-04-05T16:36:13.830" v="1878" actId="1076"/>
        <pc:sldMkLst>
          <pc:docMk/>
          <pc:sldMk cId="1404408542" sldId="827"/>
        </pc:sldMkLst>
        <pc:spChg chg="mod">
          <ac:chgData name="Lei Wu" userId="f083b2a8aea23a2f" providerId="LiveId" clId="{B6ED459B-4E67-4819-A43F-E8DE59C48F72}" dt="2021-04-04T14:02:54.901" v="44" actId="20577"/>
          <ac:spMkLst>
            <pc:docMk/>
            <pc:sldMk cId="1404408542" sldId="827"/>
            <ac:spMk id="2" creationId="{00000000-0000-0000-0000-000000000000}"/>
          </ac:spMkLst>
        </pc:spChg>
        <pc:spChg chg="mod">
          <ac:chgData name="Lei Wu" userId="f083b2a8aea23a2f" providerId="LiveId" clId="{B6ED459B-4E67-4819-A43F-E8DE59C48F72}" dt="2021-04-05T16:36:03.072" v="1876" actId="20577"/>
          <ac:spMkLst>
            <pc:docMk/>
            <pc:sldMk cId="1404408542" sldId="827"/>
            <ac:spMk id="3" creationId="{00000000-0000-0000-0000-000000000000}"/>
          </ac:spMkLst>
        </pc:spChg>
        <pc:spChg chg="add del">
          <ac:chgData name="Lei Wu" userId="f083b2a8aea23a2f" providerId="LiveId" clId="{B6ED459B-4E67-4819-A43F-E8DE59C48F72}" dt="2021-04-04T14:03:08.987" v="46" actId="22"/>
          <ac:spMkLst>
            <pc:docMk/>
            <pc:sldMk cId="1404408542" sldId="827"/>
            <ac:spMk id="7" creationId="{A42D91FC-D3FA-4E4A-B481-23524E903F68}"/>
          </ac:spMkLst>
        </pc:spChg>
        <pc:spChg chg="mod">
          <ac:chgData name="Lei Wu" userId="f083b2a8aea23a2f" providerId="LiveId" clId="{B6ED459B-4E67-4819-A43F-E8DE59C48F72}" dt="2021-04-05T16:36:13.830" v="1878" actId="1076"/>
          <ac:spMkLst>
            <pc:docMk/>
            <pc:sldMk cId="1404408542" sldId="827"/>
            <ac:spMk id="17" creationId="{621B50EA-FE3E-4287-BCBF-7420D31F2B1F}"/>
          </ac:spMkLst>
        </pc:spChg>
        <pc:spChg chg="mod">
          <ac:chgData name="Lei Wu" userId="f083b2a8aea23a2f" providerId="LiveId" clId="{B6ED459B-4E67-4819-A43F-E8DE59C48F72}" dt="2021-04-05T16:36:13.830" v="1878" actId="1076"/>
          <ac:spMkLst>
            <pc:docMk/>
            <pc:sldMk cId="1404408542" sldId="827"/>
            <ac:spMk id="18" creationId="{2B7477CB-C67D-4425-8CD1-3913664036CB}"/>
          </ac:spMkLst>
        </pc:spChg>
        <pc:spChg chg="mod">
          <ac:chgData name="Lei Wu" userId="f083b2a8aea23a2f" providerId="LiveId" clId="{B6ED459B-4E67-4819-A43F-E8DE59C48F72}" dt="2021-04-05T16:36:13.830" v="1878" actId="1076"/>
          <ac:spMkLst>
            <pc:docMk/>
            <pc:sldMk cId="1404408542" sldId="827"/>
            <ac:spMk id="19" creationId="{B6FBBEA1-AE7F-4175-9DA7-A3AE20979BEA}"/>
          </ac:spMkLst>
        </pc:spChg>
        <pc:spChg chg="mod">
          <ac:chgData name="Lei Wu" userId="f083b2a8aea23a2f" providerId="LiveId" clId="{B6ED459B-4E67-4819-A43F-E8DE59C48F72}" dt="2021-04-05T16:36:13.830" v="1878" actId="1076"/>
          <ac:spMkLst>
            <pc:docMk/>
            <pc:sldMk cId="1404408542" sldId="827"/>
            <ac:spMk id="20" creationId="{3586F73D-7513-405F-8AF1-A42A0254EB05}"/>
          </ac:spMkLst>
        </pc:spChg>
        <pc:spChg chg="mod">
          <ac:chgData name="Lei Wu" userId="f083b2a8aea23a2f" providerId="LiveId" clId="{B6ED459B-4E67-4819-A43F-E8DE59C48F72}" dt="2021-04-05T16:36:13.830" v="1878" actId="1076"/>
          <ac:spMkLst>
            <pc:docMk/>
            <pc:sldMk cId="1404408542" sldId="827"/>
            <ac:spMk id="21" creationId="{95C37A24-BDDF-4182-B1B8-79D3E5A62A40}"/>
          </ac:spMkLst>
        </pc:spChg>
        <pc:spChg chg="mod">
          <ac:chgData name="Lei Wu" userId="f083b2a8aea23a2f" providerId="LiveId" clId="{B6ED459B-4E67-4819-A43F-E8DE59C48F72}" dt="2021-04-05T16:36:13.830" v="1878" actId="1076"/>
          <ac:spMkLst>
            <pc:docMk/>
            <pc:sldMk cId="1404408542" sldId="827"/>
            <ac:spMk id="22" creationId="{7BDB3E6A-D7CD-4BA4-998D-30DF0963F457}"/>
          </ac:spMkLst>
        </pc:spChg>
        <pc:spChg chg="mod">
          <ac:chgData name="Lei Wu" userId="f083b2a8aea23a2f" providerId="LiveId" clId="{B6ED459B-4E67-4819-A43F-E8DE59C48F72}" dt="2021-04-05T16:36:13.830" v="1878" actId="1076"/>
          <ac:spMkLst>
            <pc:docMk/>
            <pc:sldMk cId="1404408542" sldId="827"/>
            <ac:spMk id="23" creationId="{A0DFD529-0929-464D-BEE7-D5752FD6AFC3}"/>
          </ac:spMkLst>
        </pc:spChg>
        <pc:spChg chg="mod">
          <ac:chgData name="Lei Wu" userId="f083b2a8aea23a2f" providerId="LiveId" clId="{B6ED459B-4E67-4819-A43F-E8DE59C48F72}" dt="2021-04-05T16:36:13.830" v="1878" actId="1076"/>
          <ac:spMkLst>
            <pc:docMk/>
            <pc:sldMk cId="1404408542" sldId="827"/>
            <ac:spMk id="24" creationId="{F88541C3-FB0D-483F-A63F-24A79A577E31}"/>
          </ac:spMkLst>
        </pc:spChg>
        <pc:spChg chg="mod">
          <ac:chgData name="Lei Wu" userId="f083b2a8aea23a2f" providerId="LiveId" clId="{B6ED459B-4E67-4819-A43F-E8DE59C48F72}" dt="2021-04-05T16:36:13.830" v="1878" actId="1076"/>
          <ac:spMkLst>
            <pc:docMk/>
            <pc:sldMk cId="1404408542" sldId="827"/>
            <ac:spMk id="25" creationId="{0E8EE0AB-CEBF-4314-A999-3EFCDDCFCDF0}"/>
          </ac:spMkLst>
        </pc:spChg>
        <pc:spChg chg="mod">
          <ac:chgData name="Lei Wu" userId="f083b2a8aea23a2f" providerId="LiveId" clId="{B6ED459B-4E67-4819-A43F-E8DE59C48F72}" dt="2021-04-05T16:36:13.830" v="1878" actId="1076"/>
          <ac:spMkLst>
            <pc:docMk/>
            <pc:sldMk cId="1404408542" sldId="827"/>
            <ac:spMk id="26" creationId="{A4406CAA-9D84-433C-9D07-29DF275435EE}"/>
          </ac:spMkLst>
        </pc:spChg>
        <pc:spChg chg="mod">
          <ac:chgData name="Lei Wu" userId="f083b2a8aea23a2f" providerId="LiveId" clId="{B6ED459B-4E67-4819-A43F-E8DE59C48F72}" dt="2021-04-05T16:36:13.830" v="1878" actId="1076"/>
          <ac:spMkLst>
            <pc:docMk/>
            <pc:sldMk cId="1404408542" sldId="827"/>
            <ac:spMk id="27" creationId="{737D5D55-B039-40E4-995B-7D5E70C2EC37}"/>
          </ac:spMkLst>
        </pc:spChg>
        <pc:spChg chg="mod">
          <ac:chgData name="Lei Wu" userId="f083b2a8aea23a2f" providerId="LiveId" clId="{B6ED459B-4E67-4819-A43F-E8DE59C48F72}" dt="2021-04-05T16:36:13.830" v="1878" actId="1076"/>
          <ac:spMkLst>
            <pc:docMk/>
            <pc:sldMk cId="1404408542" sldId="827"/>
            <ac:spMk id="28" creationId="{4887595B-26E2-44E3-A6C4-FC93D49E4027}"/>
          </ac:spMkLst>
        </pc:spChg>
        <pc:spChg chg="mod">
          <ac:chgData name="Lei Wu" userId="f083b2a8aea23a2f" providerId="LiveId" clId="{B6ED459B-4E67-4819-A43F-E8DE59C48F72}" dt="2021-04-05T16:36:13.830" v="1878" actId="1076"/>
          <ac:spMkLst>
            <pc:docMk/>
            <pc:sldMk cId="1404408542" sldId="827"/>
            <ac:spMk id="29" creationId="{93D2E966-5AB9-4B04-9F26-D3E9AB96444D}"/>
          </ac:spMkLst>
        </pc:spChg>
        <pc:spChg chg="mod">
          <ac:chgData name="Lei Wu" userId="f083b2a8aea23a2f" providerId="LiveId" clId="{B6ED459B-4E67-4819-A43F-E8DE59C48F72}" dt="2021-04-05T16:36:13.830" v="1878" actId="1076"/>
          <ac:spMkLst>
            <pc:docMk/>
            <pc:sldMk cId="1404408542" sldId="827"/>
            <ac:spMk id="30" creationId="{795318D2-96B0-4469-B1E8-F9D92635A616}"/>
          </ac:spMkLst>
        </pc:spChg>
        <pc:spChg chg="mod">
          <ac:chgData name="Lei Wu" userId="f083b2a8aea23a2f" providerId="LiveId" clId="{B6ED459B-4E67-4819-A43F-E8DE59C48F72}" dt="2021-04-05T16:36:13.830" v="1878" actId="1076"/>
          <ac:spMkLst>
            <pc:docMk/>
            <pc:sldMk cId="1404408542" sldId="827"/>
            <ac:spMk id="31" creationId="{48B218D5-B428-4542-8386-BF29D4F00586}"/>
          </ac:spMkLst>
        </pc:spChg>
        <pc:spChg chg="mod">
          <ac:chgData name="Lei Wu" userId="f083b2a8aea23a2f" providerId="LiveId" clId="{B6ED459B-4E67-4819-A43F-E8DE59C48F72}" dt="2021-04-05T16:36:13.830" v="1878" actId="1076"/>
          <ac:spMkLst>
            <pc:docMk/>
            <pc:sldMk cId="1404408542" sldId="827"/>
            <ac:spMk id="32" creationId="{91DF7D08-170C-4E7A-AFEA-1D779D913415}"/>
          </ac:spMkLst>
        </pc:spChg>
        <pc:grpChg chg="add mod">
          <ac:chgData name="Lei Wu" userId="f083b2a8aea23a2f" providerId="LiveId" clId="{B6ED459B-4E67-4819-A43F-E8DE59C48F72}" dt="2021-04-05T16:36:13.830" v="1878" actId="1076"/>
          <ac:grpSpMkLst>
            <pc:docMk/>
            <pc:sldMk cId="1404408542" sldId="827"/>
            <ac:grpSpMk id="8" creationId="{DB2CAB01-5B81-4C41-BD39-1F8BD1EBBC28}"/>
          </ac:grpSpMkLst>
        </pc:grpChg>
        <pc:grpChg chg="mod">
          <ac:chgData name="Lei Wu" userId="f083b2a8aea23a2f" providerId="LiveId" clId="{B6ED459B-4E67-4819-A43F-E8DE59C48F72}" dt="2021-04-05T16:36:13.830" v="1878" actId="1076"/>
          <ac:grpSpMkLst>
            <pc:docMk/>
            <pc:sldMk cId="1404408542" sldId="827"/>
            <ac:grpSpMk id="9" creationId="{0EC7D141-A3AB-4A33-9297-9211A3F7E85A}"/>
          </ac:grpSpMkLst>
        </pc:grpChg>
        <pc:grpChg chg="mod">
          <ac:chgData name="Lei Wu" userId="f083b2a8aea23a2f" providerId="LiveId" clId="{B6ED459B-4E67-4819-A43F-E8DE59C48F72}" dt="2021-04-05T16:36:13.830" v="1878" actId="1076"/>
          <ac:grpSpMkLst>
            <pc:docMk/>
            <pc:sldMk cId="1404408542" sldId="827"/>
            <ac:grpSpMk id="10" creationId="{1259CD8B-BBE0-48CC-B120-CC71148F932D}"/>
          </ac:grpSpMkLst>
        </pc:grpChg>
        <pc:grpChg chg="mod">
          <ac:chgData name="Lei Wu" userId="f083b2a8aea23a2f" providerId="LiveId" clId="{B6ED459B-4E67-4819-A43F-E8DE59C48F72}" dt="2021-04-05T16:36:13.830" v="1878" actId="1076"/>
          <ac:grpSpMkLst>
            <pc:docMk/>
            <pc:sldMk cId="1404408542" sldId="827"/>
            <ac:grpSpMk id="11" creationId="{FC1F3E6D-6EE1-4719-AE7F-6F2DE25E6784}"/>
          </ac:grpSpMkLst>
        </pc:grpChg>
        <pc:grpChg chg="mod">
          <ac:chgData name="Lei Wu" userId="f083b2a8aea23a2f" providerId="LiveId" clId="{B6ED459B-4E67-4819-A43F-E8DE59C48F72}" dt="2021-04-05T16:36:13.830" v="1878" actId="1076"/>
          <ac:grpSpMkLst>
            <pc:docMk/>
            <pc:sldMk cId="1404408542" sldId="827"/>
            <ac:grpSpMk id="12" creationId="{445C7868-E4D2-4BAB-B812-1F74844E0B53}"/>
          </ac:grpSpMkLst>
        </pc:grpChg>
        <pc:grpChg chg="mod">
          <ac:chgData name="Lei Wu" userId="f083b2a8aea23a2f" providerId="LiveId" clId="{B6ED459B-4E67-4819-A43F-E8DE59C48F72}" dt="2021-04-05T16:36:13.830" v="1878" actId="1076"/>
          <ac:grpSpMkLst>
            <pc:docMk/>
            <pc:sldMk cId="1404408542" sldId="827"/>
            <ac:grpSpMk id="13" creationId="{8A442041-181D-4EC8-81F7-8A6A6CD04E46}"/>
          </ac:grpSpMkLst>
        </pc:grpChg>
        <pc:grpChg chg="mod">
          <ac:chgData name="Lei Wu" userId="f083b2a8aea23a2f" providerId="LiveId" clId="{B6ED459B-4E67-4819-A43F-E8DE59C48F72}" dt="2021-04-05T16:36:13.830" v="1878" actId="1076"/>
          <ac:grpSpMkLst>
            <pc:docMk/>
            <pc:sldMk cId="1404408542" sldId="827"/>
            <ac:grpSpMk id="14" creationId="{00A17BB2-9ED2-4EAD-94A8-3E55FB946C38}"/>
          </ac:grpSpMkLst>
        </pc:grpChg>
        <pc:grpChg chg="mod">
          <ac:chgData name="Lei Wu" userId="f083b2a8aea23a2f" providerId="LiveId" clId="{B6ED459B-4E67-4819-A43F-E8DE59C48F72}" dt="2021-04-05T16:36:13.830" v="1878" actId="1076"/>
          <ac:grpSpMkLst>
            <pc:docMk/>
            <pc:sldMk cId="1404408542" sldId="827"/>
            <ac:grpSpMk id="15" creationId="{914CC244-7058-4F8C-A3EC-E7A6EE0DF946}"/>
          </ac:grpSpMkLst>
        </pc:grpChg>
        <pc:grpChg chg="mod">
          <ac:chgData name="Lei Wu" userId="f083b2a8aea23a2f" providerId="LiveId" clId="{B6ED459B-4E67-4819-A43F-E8DE59C48F72}" dt="2021-04-05T16:36:13.830" v="1878" actId="1076"/>
          <ac:grpSpMkLst>
            <pc:docMk/>
            <pc:sldMk cId="1404408542" sldId="827"/>
            <ac:grpSpMk id="16" creationId="{7AC8BFAA-AD96-49CE-ABD1-C57F690538F2}"/>
          </ac:grpSpMkLst>
        </pc:grpChg>
        <pc:graphicFrameChg chg="add mod">
          <ac:chgData name="Lei Wu" userId="f083b2a8aea23a2f" providerId="LiveId" clId="{B6ED459B-4E67-4819-A43F-E8DE59C48F72}" dt="2021-04-05T16:35:42.610" v="1873" actId="1076"/>
          <ac:graphicFrameMkLst>
            <pc:docMk/>
            <pc:sldMk cId="1404408542" sldId="827"/>
            <ac:graphicFrameMk id="33" creationId="{C86BB1C8-0626-4A6A-8164-A26BEADF0D34}"/>
          </ac:graphicFrameMkLst>
        </pc:graphicFrameChg>
        <pc:graphicFrameChg chg="add mod">
          <ac:chgData name="Lei Wu" userId="f083b2a8aea23a2f" providerId="LiveId" clId="{B6ED459B-4E67-4819-A43F-E8DE59C48F72}" dt="2021-04-05T16:36:10.833" v="1877" actId="1076"/>
          <ac:graphicFrameMkLst>
            <pc:docMk/>
            <pc:sldMk cId="1404408542" sldId="827"/>
            <ac:graphicFrameMk id="34" creationId="{827A1204-BCC2-4982-A805-CFEFC56CD550}"/>
          </ac:graphicFrameMkLst>
        </pc:graphicFrameChg>
      </pc:sldChg>
      <pc:sldChg chg="addSp modSp add mod modNotesTx">
        <pc:chgData name="Lei Wu" userId="f083b2a8aea23a2f" providerId="LiveId" clId="{B6ED459B-4E67-4819-A43F-E8DE59C48F72}" dt="2021-04-05T15:22:43.941" v="1758" actId="20577"/>
        <pc:sldMkLst>
          <pc:docMk/>
          <pc:sldMk cId="3407378847" sldId="828"/>
        </pc:sldMkLst>
        <pc:spChg chg="mod">
          <ac:chgData name="Lei Wu" userId="f083b2a8aea23a2f" providerId="LiveId" clId="{B6ED459B-4E67-4819-A43F-E8DE59C48F72}" dt="2021-04-04T14:03:31.510" v="51" actId="20577"/>
          <ac:spMkLst>
            <pc:docMk/>
            <pc:sldMk cId="3407378847" sldId="828"/>
            <ac:spMk id="2" creationId="{00000000-0000-0000-0000-000000000000}"/>
          </ac:spMkLst>
        </pc:spChg>
        <pc:spChg chg="mod">
          <ac:chgData name="Lei Wu" userId="f083b2a8aea23a2f" providerId="LiveId" clId="{B6ED459B-4E67-4819-A43F-E8DE59C48F72}" dt="2021-04-05T08:41:37.481" v="1340" actId="404"/>
          <ac:spMkLst>
            <pc:docMk/>
            <pc:sldMk cId="3407378847" sldId="828"/>
            <ac:spMk id="3" creationId="{00000000-0000-0000-0000-000000000000}"/>
          </ac:spMkLst>
        </pc:spChg>
        <pc:spChg chg="mod">
          <ac:chgData name="Lei Wu" userId="f083b2a8aea23a2f" providerId="LiveId" clId="{B6ED459B-4E67-4819-A43F-E8DE59C48F72}" dt="2021-04-04T14:04:54.771" v="82" actId="1038"/>
          <ac:spMkLst>
            <pc:docMk/>
            <pc:sldMk cId="3407378847" sldId="828"/>
            <ac:spMk id="7" creationId="{D544397A-0185-4221-9C47-5EF3E87B9FA6}"/>
          </ac:spMkLst>
        </pc:spChg>
        <pc:spChg chg="mod">
          <ac:chgData name="Lei Wu" userId="f083b2a8aea23a2f" providerId="LiveId" clId="{B6ED459B-4E67-4819-A43F-E8DE59C48F72}" dt="2021-04-04T14:04:54.771" v="82" actId="1038"/>
          <ac:spMkLst>
            <pc:docMk/>
            <pc:sldMk cId="3407378847" sldId="828"/>
            <ac:spMk id="8" creationId="{72FE8801-08BB-4910-BFA1-FC0940FADEE7}"/>
          </ac:spMkLst>
        </pc:spChg>
        <pc:spChg chg="mod">
          <ac:chgData name="Lei Wu" userId="f083b2a8aea23a2f" providerId="LiveId" clId="{B6ED459B-4E67-4819-A43F-E8DE59C48F72}" dt="2021-04-04T14:04:54.771" v="82" actId="1038"/>
          <ac:spMkLst>
            <pc:docMk/>
            <pc:sldMk cId="3407378847" sldId="828"/>
            <ac:spMk id="9" creationId="{134808B2-2C80-4C21-8A53-929B60D775A1}"/>
          </ac:spMkLst>
        </pc:spChg>
        <pc:spChg chg="mod">
          <ac:chgData name="Lei Wu" userId="f083b2a8aea23a2f" providerId="LiveId" clId="{B6ED459B-4E67-4819-A43F-E8DE59C48F72}" dt="2021-04-04T14:04:54.771" v="82" actId="1038"/>
          <ac:spMkLst>
            <pc:docMk/>
            <pc:sldMk cId="3407378847" sldId="828"/>
            <ac:spMk id="10" creationId="{39B6D5A2-1EDC-49BB-9433-3DFCB57C030C}"/>
          </ac:spMkLst>
        </pc:spChg>
        <pc:spChg chg="mod">
          <ac:chgData name="Lei Wu" userId="f083b2a8aea23a2f" providerId="LiveId" clId="{B6ED459B-4E67-4819-A43F-E8DE59C48F72}" dt="2021-04-04T14:04:54.771" v="82" actId="1038"/>
          <ac:spMkLst>
            <pc:docMk/>
            <pc:sldMk cId="3407378847" sldId="828"/>
            <ac:spMk id="11" creationId="{192CB457-5548-4405-BC37-7B598966034C}"/>
          </ac:spMkLst>
        </pc:spChg>
        <pc:spChg chg="mod">
          <ac:chgData name="Lei Wu" userId="f083b2a8aea23a2f" providerId="LiveId" clId="{B6ED459B-4E67-4819-A43F-E8DE59C48F72}" dt="2021-04-04T14:04:54.771" v="82" actId="1038"/>
          <ac:spMkLst>
            <pc:docMk/>
            <pc:sldMk cId="3407378847" sldId="828"/>
            <ac:spMk id="12" creationId="{469BF820-3B2D-4954-98F5-624870660A55}"/>
          </ac:spMkLst>
        </pc:spChg>
        <pc:spChg chg="mod">
          <ac:chgData name="Lei Wu" userId="f083b2a8aea23a2f" providerId="LiveId" clId="{B6ED459B-4E67-4819-A43F-E8DE59C48F72}" dt="2021-04-04T14:04:54.771" v="82" actId="1038"/>
          <ac:spMkLst>
            <pc:docMk/>
            <pc:sldMk cId="3407378847" sldId="828"/>
            <ac:spMk id="13" creationId="{24308249-F92E-47D9-B45E-C2D6D0AD93A9}"/>
          </ac:spMkLst>
        </pc:spChg>
        <pc:spChg chg="mod">
          <ac:chgData name="Lei Wu" userId="f083b2a8aea23a2f" providerId="LiveId" clId="{B6ED459B-4E67-4819-A43F-E8DE59C48F72}" dt="2021-04-04T14:04:54.771" v="82" actId="1038"/>
          <ac:spMkLst>
            <pc:docMk/>
            <pc:sldMk cId="3407378847" sldId="828"/>
            <ac:spMk id="14" creationId="{210BA03B-F704-4762-8C7E-C3F224F35BC7}"/>
          </ac:spMkLst>
        </pc:spChg>
        <pc:spChg chg="mod">
          <ac:chgData name="Lei Wu" userId="f083b2a8aea23a2f" providerId="LiveId" clId="{B6ED459B-4E67-4819-A43F-E8DE59C48F72}" dt="2021-04-04T14:04:54.771" v="82" actId="1038"/>
          <ac:spMkLst>
            <pc:docMk/>
            <pc:sldMk cId="3407378847" sldId="828"/>
            <ac:spMk id="15" creationId="{0B60F05F-ECEB-4364-9598-731D06EAFEFA}"/>
          </ac:spMkLst>
        </pc:spChg>
        <pc:spChg chg="mod">
          <ac:chgData name="Lei Wu" userId="f083b2a8aea23a2f" providerId="LiveId" clId="{B6ED459B-4E67-4819-A43F-E8DE59C48F72}" dt="2021-04-04T14:04:54.771" v="82" actId="1038"/>
          <ac:spMkLst>
            <pc:docMk/>
            <pc:sldMk cId="3407378847" sldId="828"/>
            <ac:spMk id="16" creationId="{69D02004-67E1-43AC-89F6-52AF63AE1305}"/>
          </ac:spMkLst>
        </pc:spChg>
        <pc:spChg chg="mod">
          <ac:chgData name="Lei Wu" userId="f083b2a8aea23a2f" providerId="LiveId" clId="{B6ED459B-4E67-4819-A43F-E8DE59C48F72}" dt="2021-04-04T14:04:54.771" v="82" actId="1038"/>
          <ac:spMkLst>
            <pc:docMk/>
            <pc:sldMk cId="3407378847" sldId="828"/>
            <ac:spMk id="17" creationId="{BB2CC478-DC16-4C1D-A43E-D33299937A6D}"/>
          </ac:spMkLst>
        </pc:spChg>
        <pc:spChg chg="mod">
          <ac:chgData name="Lei Wu" userId="f083b2a8aea23a2f" providerId="LiveId" clId="{B6ED459B-4E67-4819-A43F-E8DE59C48F72}" dt="2021-04-04T14:04:54.771" v="82" actId="1038"/>
          <ac:spMkLst>
            <pc:docMk/>
            <pc:sldMk cId="3407378847" sldId="828"/>
            <ac:spMk id="18" creationId="{C1EEE2F0-16A7-4163-AE4A-2EE27E67BDD5}"/>
          </ac:spMkLst>
        </pc:spChg>
        <pc:spChg chg="mod">
          <ac:chgData name="Lei Wu" userId="f083b2a8aea23a2f" providerId="LiveId" clId="{B6ED459B-4E67-4819-A43F-E8DE59C48F72}" dt="2021-04-04T14:04:54.771" v="82" actId="1038"/>
          <ac:spMkLst>
            <pc:docMk/>
            <pc:sldMk cId="3407378847" sldId="828"/>
            <ac:spMk id="19" creationId="{3ACE4FAC-26CD-45CA-92A4-C5E6E30342A7}"/>
          </ac:spMkLst>
        </pc:spChg>
        <pc:spChg chg="mod">
          <ac:chgData name="Lei Wu" userId="f083b2a8aea23a2f" providerId="LiveId" clId="{B6ED459B-4E67-4819-A43F-E8DE59C48F72}" dt="2021-04-04T14:04:54.771" v="82" actId="1038"/>
          <ac:spMkLst>
            <pc:docMk/>
            <pc:sldMk cId="3407378847" sldId="828"/>
            <ac:spMk id="20" creationId="{D7626AA6-31E4-449B-8DCA-B5C111A3E386}"/>
          </ac:spMkLst>
        </pc:spChg>
        <pc:spChg chg="mod">
          <ac:chgData name="Lei Wu" userId="f083b2a8aea23a2f" providerId="LiveId" clId="{B6ED459B-4E67-4819-A43F-E8DE59C48F72}" dt="2021-04-04T14:04:54.771" v="82" actId="1038"/>
          <ac:spMkLst>
            <pc:docMk/>
            <pc:sldMk cId="3407378847" sldId="828"/>
            <ac:spMk id="21" creationId="{FC442880-0BC9-4065-9855-E2F76B7385A5}"/>
          </ac:spMkLst>
        </pc:spChg>
        <pc:spChg chg="mod">
          <ac:chgData name="Lei Wu" userId="f083b2a8aea23a2f" providerId="LiveId" clId="{B6ED459B-4E67-4819-A43F-E8DE59C48F72}" dt="2021-04-04T14:04:54.771" v="82" actId="1038"/>
          <ac:spMkLst>
            <pc:docMk/>
            <pc:sldMk cId="3407378847" sldId="828"/>
            <ac:spMk id="22" creationId="{C057C5B0-D2D3-407D-95EE-6599C3DF9411}"/>
          </ac:spMkLst>
        </pc:spChg>
        <pc:spChg chg="mod">
          <ac:chgData name="Lei Wu" userId="f083b2a8aea23a2f" providerId="LiveId" clId="{B6ED459B-4E67-4819-A43F-E8DE59C48F72}" dt="2021-04-04T14:04:54.771" v="82" actId="1038"/>
          <ac:spMkLst>
            <pc:docMk/>
            <pc:sldMk cId="3407378847" sldId="828"/>
            <ac:spMk id="23" creationId="{EDB80AE1-93E0-4A4A-A816-05B093BC029F}"/>
          </ac:spMkLst>
        </pc:spChg>
        <pc:spChg chg="mod">
          <ac:chgData name="Lei Wu" userId="f083b2a8aea23a2f" providerId="LiveId" clId="{B6ED459B-4E67-4819-A43F-E8DE59C48F72}" dt="2021-04-04T14:04:54.771" v="82" actId="1038"/>
          <ac:spMkLst>
            <pc:docMk/>
            <pc:sldMk cId="3407378847" sldId="828"/>
            <ac:spMk id="24" creationId="{24EF3AC3-29AF-4F2F-9100-81F5F8C606B4}"/>
          </ac:spMkLst>
        </pc:spChg>
        <pc:spChg chg="mod">
          <ac:chgData name="Lei Wu" userId="f083b2a8aea23a2f" providerId="LiveId" clId="{B6ED459B-4E67-4819-A43F-E8DE59C48F72}" dt="2021-04-04T14:04:54.771" v="82" actId="1038"/>
          <ac:spMkLst>
            <pc:docMk/>
            <pc:sldMk cId="3407378847" sldId="828"/>
            <ac:spMk id="25" creationId="{EBB1AF23-6C4F-4392-A652-2BA08A48E08F}"/>
          </ac:spMkLst>
        </pc:spChg>
        <pc:spChg chg="mod">
          <ac:chgData name="Lei Wu" userId="f083b2a8aea23a2f" providerId="LiveId" clId="{B6ED459B-4E67-4819-A43F-E8DE59C48F72}" dt="2021-04-04T14:04:54.771" v="82" actId="1038"/>
          <ac:spMkLst>
            <pc:docMk/>
            <pc:sldMk cId="3407378847" sldId="828"/>
            <ac:spMk id="26" creationId="{A7CF700C-0E33-4299-9A36-491895952ABC}"/>
          </ac:spMkLst>
        </pc:spChg>
        <pc:spChg chg="mod">
          <ac:chgData name="Lei Wu" userId="f083b2a8aea23a2f" providerId="LiveId" clId="{B6ED459B-4E67-4819-A43F-E8DE59C48F72}" dt="2021-04-04T14:04:54.771" v="82" actId="1038"/>
          <ac:spMkLst>
            <pc:docMk/>
            <pc:sldMk cId="3407378847" sldId="828"/>
            <ac:spMk id="27" creationId="{CA6BE578-800D-48F0-9A00-32679F59013F}"/>
          </ac:spMkLst>
        </pc:spChg>
        <pc:spChg chg="mod">
          <ac:chgData name="Lei Wu" userId="f083b2a8aea23a2f" providerId="LiveId" clId="{B6ED459B-4E67-4819-A43F-E8DE59C48F72}" dt="2021-04-04T14:04:54.771" v="82" actId="1038"/>
          <ac:spMkLst>
            <pc:docMk/>
            <pc:sldMk cId="3407378847" sldId="828"/>
            <ac:spMk id="28" creationId="{6ACCA943-9B27-4129-9CE4-D1DE4B133D9C}"/>
          </ac:spMkLst>
        </pc:spChg>
        <pc:spChg chg="mod">
          <ac:chgData name="Lei Wu" userId="f083b2a8aea23a2f" providerId="LiveId" clId="{B6ED459B-4E67-4819-A43F-E8DE59C48F72}" dt="2021-04-04T14:04:54.771" v="82" actId="1038"/>
          <ac:spMkLst>
            <pc:docMk/>
            <pc:sldMk cId="3407378847" sldId="828"/>
            <ac:spMk id="29" creationId="{6E63D2D4-B74A-4A81-BD3B-75A048CD3664}"/>
          </ac:spMkLst>
        </pc:spChg>
        <pc:spChg chg="mod">
          <ac:chgData name="Lei Wu" userId="f083b2a8aea23a2f" providerId="LiveId" clId="{B6ED459B-4E67-4819-A43F-E8DE59C48F72}" dt="2021-04-04T14:04:54.771" v="82" actId="1038"/>
          <ac:spMkLst>
            <pc:docMk/>
            <pc:sldMk cId="3407378847" sldId="828"/>
            <ac:spMk id="30" creationId="{C0AD930F-7D4F-4BC9-8ADC-9582361919E1}"/>
          </ac:spMkLst>
        </pc:spChg>
        <pc:spChg chg="mod">
          <ac:chgData name="Lei Wu" userId="f083b2a8aea23a2f" providerId="LiveId" clId="{B6ED459B-4E67-4819-A43F-E8DE59C48F72}" dt="2021-04-04T14:04:54.771" v="82" actId="1038"/>
          <ac:spMkLst>
            <pc:docMk/>
            <pc:sldMk cId="3407378847" sldId="828"/>
            <ac:spMk id="31" creationId="{D935E28F-8068-4D2E-BE87-36F0D4EFB53C}"/>
          </ac:spMkLst>
        </pc:spChg>
        <pc:spChg chg="mod">
          <ac:chgData name="Lei Wu" userId="f083b2a8aea23a2f" providerId="LiveId" clId="{B6ED459B-4E67-4819-A43F-E8DE59C48F72}" dt="2021-04-04T14:04:54.771" v="82" actId="1038"/>
          <ac:spMkLst>
            <pc:docMk/>
            <pc:sldMk cId="3407378847" sldId="828"/>
            <ac:spMk id="32" creationId="{54CEFC1F-B308-485B-93EB-83E073EEEDF7}"/>
          </ac:spMkLst>
        </pc:spChg>
        <pc:spChg chg="mod">
          <ac:chgData name="Lei Wu" userId="f083b2a8aea23a2f" providerId="LiveId" clId="{B6ED459B-4E67-4819-A43F-E8DE59C48F72}" dt="2021-04-04T14:04:54.771" v="82" actId="1038"/>
          <ac:spMkLst>
            <pc:docMk/>
            <pc:sldMk cId="3407378847" sldId="828"/>
            <ac:spMk id="33" creationId="{41AD5162-7B62-4181-9F3B-C33717D2FF10}"/>
          </ac:spMkLst>
        </pc:spChg>
        <pc:spChg chg="mod">
          <ac:chgData name="Lei Wu" userId="f083b2a8aea23a2f" providerId="LiveId" clId="{B6ED459B-4E67-4819-A43F-E8DE59C48F72}" dt="2021-04-04T14:04:54.771" v="82" actId="1038"/>
          <ac:spMkLst>
            <pc:docMk/>
            <pc:sldMk cId="3407378847" sldId="828"/>
            <ac:spMk id="34" creationId="{13008C1E-9A53-4BED-8113-7CC28B948933}"/>
          </ac:spMkLst>
        </pc:spChg>
        <pc:spChg chg="mod">
          <ac:chgData name="Lei Wu" userId="f083b2a8aea23a2f" providerId="LiveId" clId="{B6ED459B-4E67-4819-A43F-E8DE59C48F72}" dt="2021-04-04T14:04:54.771" v="82" actId="1038"/>
          <ac:spMkLst>
            <pc:docMk/>
            <pc:sldMk cId="3407378847" sldId="828"/>
            <ac:spMk id="35" creationId="{4BE0E625-2867-4963-8FAF-D5EA12FE1E71}"/>
          </ac:spMkLst>
        </pc:spChg>
        <pc:spChg chg="mod">
          <ac:chgData name="Lei Wu" userId="f083b2a8aea23a2f" providerId="LiveId" clId="{B6ED459B-4E67-4819-A43F-E8DE59C48F72}" dt="2021-04-04T14:04:54.771" v="82" actId="1038"/>
          <ac:spMkLst>
            <pc:docMk/>
            <pc:sldMk cId="3407378847" sldId="828"/>
            <ac:spMk id="36" creationId="{B387ED0B-A382-4A3E-A0C7-7116CCEBA069}"/>
          </ac:spMkLst>
        </pc:spChg>
        <pc:spChg chg="mod">
          <ac:chgData name="Lei Wu" userId="f083b2a8aea23a2f" providerId="LiveId" clId="{B6ED459B-4E67-4819-A43F-E8DE59C48F72}" dt="2021-04-04T14:04:54.771" v="82" actId="1038"/>
          <ac:spMkLst>
            <pc:docMk/>
            <pc:sldMk cId="3407378847" sldId="828"/>
            <ac:spMk id="37" creationId="{CBE749B0-803F-4448-A362-E61586861A4B}"/>
          </ac:spMkLst>
        </pc:spChg>
        <pc:spChg chg="mod">
          <ac:chgData name="Lei Wu" userId="f083b2a8aea23a2f" providerId="LiveId" clId="{B6ED459B-4E67-4819-A43F-E8DE59C48F72}" dt="2021-04-04T14:04:54.771" v="82" actId="1038"/>
          <ac:spMkLst>
            <pc:docMk/>
            <pc:sldMk cId="3407378847" sldId="828"/>
            <ac:spMk id="38" creationId="{7DC84628-F2EF-4335-9D0E-11AB184ED05F}"/>
          </ac:spMkLst>
        </pc:spChg>
        <pc:spChg chg="mod">
          <ac:chgData name="Lei Wu" userId="f083b2a8aea23a2f" providerId="LiveId" clId="{B6ED459B-4E67-4819-A43F-E8DE59C48F72}" dt="2021-04-04T14:04:54.771" v="82" actId="1038"/>
          <ac:spMkLst>
            <pc:docMk/>
            <pc:sldMk cId="3407378847" sldId="828"/>
            <ac:spMk id="39" creationId="{6A8B0DEA-BFF1-4DD9-94BC-C54FCFBD1917}"/>
          </ac:spMkLst>
        </pc:spChg>
        <pc:spChg chg="mod">
          <ac:chgData name="Lei Wu" userId="f083b2a8aea23a2f" providerId="LiveId" clId="{B6ED459B-4E67-4819-A43F-E8DE59C48F72}" dt="2021-04-04T14:04:54.771" v="82" actId="1038"/>
          <ac:spMkLst>
            <pc:docMk/>
            <pc:sldMk cId="3407378847" sldId="828"/>
            <ac:spMk id="40" creationId="{88E50E2D-81B8-463A-866C-7C1339F21E19}"/>
          </ac:spMkLst>
        </pc:spChg>
        <pc:spChg chg="mod">
          <ac:chgData name="Lei Wu" userId="f083b2a8aea23a2f" providerId="LiveId" clId="{B6ED459B-4E67-4819-A43F-E8DE59C48F72}" dt="2021-04-04T14:04:54.771" v="82" actId="1038"/>
          <ac:spMkLst>
            <pc:docMk/>
            <pc:sldMk cId="3407378847" sldId="828"/>
            <ac:spMk id="41" creationId="{EBF50F30-19EF-4A23-8CC5-A6E33335C4B2}"/>
          </ac:spMkLst>
        </pc:spChg>
        <pc:spChg chg="mod">
          <ac:chgData name="Lei Wu" userId="f083b2a8aea23a2f" providerId="LiveId" clId="{B6ED459B-4E67-4819-A43F-E8DE59C48F72}" dt="2021-04-04T14:04:54.771" v="82" actId="1038"/>
          <ac:spMkLst>
            <pc:docMk/>
            <pc:sldMk cId="3407378847" sldId="828"/>
            <ac:spMk id="42" creationId="{2553A0DC-EE78-438D-BC69-1F7CD101E59B}"/>
          </ac:spMkLst>
        </pc:spChg>
        <pc:spChg chg="mod">
          <ac:chgData name="Lei Wu" userId="f083b2a8aea23a2f" providerId="LiveId" clId="{B6ED459B-4E67-4819-A43F-E8DE59C48F72}" dt="2021-04-04T14:04:54.771" v="82" actId="1038"/>
          <ac:spMkLst>
            <pc:docMk/>
            <pc:sldMk cId="3407378847" sldId="828"/>
            <ac:spMk id="43" creationId="{A259BCEB-7A2F-4EFE-B557-299B691B2C3D}"/>
          </ac:spMkLst>
        </pc:spChg>
        <pc:spChg chg="mod">
          <ac:chgData name="Lei Wu" userId="f083b2a8aea23a2f" providerId="LiveId" clId="{B6ED459B-4E67-4819-A43F-E8DE59C48F72}" dt="2021-04-04T14:04:58.294" v="97" actId="1038"/>
          <ac:spMkLst>
            <pc:docMk/>
            <pc:sldMk cId="3407378847" sldId="828"/>
            <ac:spMk id="45" creationId="{89D29FC4-D23F-48AD-B55A-4AE148340536}"/>
          </ac:spMkLst>
        </pc:spChg>
        <pc:spChg chg="mod">
          <ac:chgData name="Lei Wu" userId="f083b2a8aea23a2f" providerId="LiveId" clId="{B6ED459B-4E67-4819-A43F-E8DE59C48F72}" dt="2021-04-04T14:04:58.294" v="97" actId="1038"/>
          <ac:spMkLst>
            <pc:docMk/>
            <pc:sldMk cId="3407378847" sldId="828"/>
            <ac:spMk id="46" creationId="{E79F3CF4-FCCB-48F2-ABC9-759DA4F760A6}"/>
          </ac:spMkLst>
        </pc:spChg>
        <pc:spChg chg="mod">
          <ac:chgData name="Lei Wu" userId="f083b2a8aea23a2f" providerId="LiveId" clId="{B6ED459B-4E67-4819-A43F-E8DE59C48F72}" dt="2021-04-04T14:04:58.294" v="97" actId="1038"/>
          <ac:spMkLst>
            <pc:docMk/>
            <pc:sldMk cId="3407378847" sldId="828"/>
            <ac:spMk id="47" creationId="{6ADD3F4C-BE3B-4B0B-87AA-1EBA057E8E64}"/>
          </ac:spMkLst>
        </pc:spChg>
        <pc:spChg chg="mod">
          <ac:chgData name="Lei Wu" userId="f083b2a8aea23a2f" providerId="LiveId" clId="{B6ED459B-4E67-4819-A43F-E8DE59C48F72}" dt="2021-04-04T14:04:58.294" v="97" actId="1038"/>
          <ac:spMkLst>
            <pc:docMk/>
            <pc:sldMk cId="3407378847" sldId="828"/>
            <ac:spMk id="48" creationId="{A021AFC9-0D1C-4820-A579-DE1CD7EE5645}"/>
          </ac:spMkLst>
        </pc:spChg>
        <pc:spChg chg="mod">
          <ac:chgData name="Lei Wu" userId="f083b2a8aea23a2f" providerId="LiveId" clId="{B6ED459B-4E67-4819-A43F-E8DE59C48F72}" dt="2021-04-04T14:04:58.294" v="97" actId="1038"/>
          <ac:spMkLst>
            <pc:docMk/>
            <pc:sldMk cId="3407378847" sldId="828"/>
            <ac:spMk id="49" creationId="{33CC6212-168A-46BE-83A0-1E04F4CACFEA}"/>
          </ac:spMkLst>
        </pc:spChg>
        <pc:spChg chg="mod">
          <ac:chgData name="Lei Wu" userId="f083b2a8aea23a2f" providerId="LiveId" clId="{B6ED459B-4E67-4819-A43F-E8DE59C48F72}" dt="2021-04-04T14:04:58.294" v="97" actId="1038"/>
          <ac:spMkLst>
            <pc:docMk/>
            <pc:sldMk cId="3407378847" sldId="828"/>
            <ac:spMk id="50" creationId="{1355AA93-465B-4463-A5E9-F6EC9F991EFF}"/>
          </ac:spMkLst>
        </pc:spChg>
        <pc:spChg chg="mod">
          <ac:chgData name="Lei Wu" userId="f083b2a8aea23a2f" providerId="LiveId" clId="{B6ED459B-4E67-4819-A43F-E8DE59C48F72}" dt="2021-04-04T14:04:58.294" v="97" actId="1038"/>
          <ac:spMkLst>
            <pc:docMk/>
            <pc:sldMk cId="3407378847" sldId="828"/>
            <ac:spMk id="51" creationId="{C67DD485-A422-40EC-A408-9B2611116858}"/>
          </ac:spMkLst>
        </pc:spChg>
        <pc:spChg chg="mod">
          <ac:chgData name="Lei Wu" userId="f083b2a8aea23a2f" providerId="LiveId" clId="{B6ED459B-4E67-4819-A43F-E8DE59C48F72}" dt="2021-04-04T14:04:58.294" v="97" actId="1038"/>
          <ac:spMkLst>
            <pc:docMk/>
            <pc:sldMk cId="3407378847" sldId="828"/>
            <ac:spMk id="52" creationId="{843E4486-3838-4388-8E8B-4B6BDF6D6985}"/>
          </ac:spMkLst>
        </pc:spChg>
        <pc:spChg chg="mod">
          <ac:chgData name="Lei Wu" userId="f083b2a8aea23a2f" providerId="LiveId" clId="{B6ED459B-4E67-4819-A43F-E8DE59C48F72}" dt="2021-04-04T14:04:58.294" v="97" actId="1038"/>
          <ac:spMkLst>
            <pc:docMk/>
            <pc:sldMk cId="3407378847" sldId="828"/>
            <ac:spMk id="53" creationId="{D89B82FF-6148-407B-9678-CC58AF017F17}"/>
          </ac:spMkLst>
        </pc:spChg>
        <pc:spChg chg="mod">
          <ac:chgData name="Lei Wu" userId="f083b2a8aea23a2f" providerId="LiveId" clId="{B6ED459B-4E67-4819-A43F-E8DE59C48F72}" dt="2021-04-04T14:04:58.294" v="97" actId="1038"/>
          <ac:spMkLst>
            <pc:docMk/>
            <pc:sldMk cId="3407378847" sldId="828"/>
            <ac:spMk id="54" creationId="{F42C6D9C-945C-472C-B347-03F9F7E804CE}"/>
          </ac:spMkLst>
        </pc:spChg>
        <pc:spChg chg="mod">
          <ac:chgData name="Lei Wu" userId="f083b2a8aea23a2f" providerId="LiveId" clId="{B6ED459B-4E67-4819-A43F-E8DE59C48F72}" dt="2021-04-04T14:04:58.294" v="97" actId="1038"/>
          <ac:spMkLst>
            <pc:docMk/>
            <pc:sldMk cId="3407378847" sldId="828"/>
            <ac:spMk id="55" creationId="{2A059935-D93F-4E1E-8C82-4023E50CBC38}"/>
          </ac:spMkLst>
        </pc:spChg>
        <pc:spChg chg="mod">
          <ac:chgData name="Lei Wu" userId="f083b2a8aea23a2f" providerId="LiveId" clId="{B6ED459B-4E67-4819-A43F-E8DE59C48F72}" dt="2021-04-04T14:04:58.294" v="97" actId="1038"/>
          <ac:spMkLst>
            <pc:docMk/>
            <pc:sldMk cId="3407378847" sldId="828"/>
            <ac:spMk id="56" creationId="{9F8772F7-3142-4C91-B02B-87F53FA3911A}"/>
          </ac:spMkLst>
        </pc:spChg>
        <pc:spChg chg="mod">
          <ac:chgData name="Lei Wu" userId="f083b2a8aea23a2f" providerId="LiveId" clId="{B6ED459B-4E67-4819-A43F-E8DE59C48F72}" dt="2021-04-04T14:04:58.294" v="97" actId="1038"/>
          <ac:spMkLst>
            <pc:docMk/>
            <pc:sldMk cId="3407378847" sldId="828"/>
            <ac:spMk id="57" creationId="{2D454BA0-131E-40EF-8D7B-3895883DC56B}"/>
          </ac:spMkLst>
        </pc:spChg>
        <pc:spChg chg="mod">
          <ac:chgData name="Lei Wu" userId="f083b2a8aea23a2f" providerId="LiveId" clId="{B6ED459B-4E67-4819-A43F-E8DE59C48F72}" dt="2021-04-04T14:04:58.294" v="97" actId="1038"/>
          <ac:spMkLst>
            <pc:docMk/>
            <pc:sldMk cId="3407378847" sldId="828"/>
            <ac:spMk id="58" creationId="{624A9717-6B07-4E5E-A605-2D6D8FEC3684}"/>
          </ac:spMkLst>
        </pc:spChg>
        <pc:spChg chg="mod">
          <ac:chgData name="Lei Wu" userId="f083b2a8aea23a2f" providerId="LiveId" clId="{B6ED459B-4E67-4819-A43F-E8DE59C48F72}" dt="2021-04-04T14:04:58.294" v="97" actId="1038"/>
          <ac:spMkLst>
            <pc:docMk/>
            <pc:sldMk cId="3407378847" sldId="828"/>
            <ac:spMk id="59" creationId="{11FE9FAE-733A-4C33-B306-8021D2687276}"/>
          </ac:spMkLst>
        </pc:spChg>
        <pc:spChg chg="mod">
          <ac:chgData name="Lei Wu" userId="f083b2a8aea23a2f" providerId="LiveId" clId="{B6ED459B-4E67-4819-A43F-E8DE59C48F72}" dt="2021-04-04T14:04:58.294" v="97" actId="1038"/>
          <ac:spMkLst>
            <pc:docMk/>
            <pc:sldMk cId="3407378847" sldId="828"/>
            <ac:spMk id="60" creationId="{EE5111E8-765E-426E-A222-BE925F0639A7}"/>
          </ac:spMkLst>
        </pc:spChg>
        <pc:spChg chg="mod">
          <ac:chgData name="Lei Wu" userId="f083b2a8aea23a2f" providerId="LiveId" clId="{B6ED459B-4E67-4819-A43F-E8DE59C48F72}" dt="2021-04-04T14:04:58.294" v="97" actId="1038"/>
          <ac:spMkLst>
            <pc:docMk/>
            <pc:sldMk cId="3407378847" sldId="828"/>
            <ac:spMk id="61" creationId="{DA80F9C5-0854-4DCA-AEA6-9D5A05EC9984}"/>
          </ac:spMkLst>
        </pc:spChg>
        <pc:spChg chg="mod">
          <ac:chgData name="Lei Wu" userId="f083b2a8aea23a2f" providerId="LiveId" clId="{B6ED459B-4E67-4819-A43F-E8DE59C48F72}" dt="2021-04-04T14:04:58.294" v="97" actId="1038"/>
          <ac:spMkLst>
            <pc:docMk/>
            <pc:sldMk cId="3407378847" sldId="828"/>
            <ac:spMk id="62" creationId="{087588E8-BA10-4984-B105-BA5D903FE102}"/>
          </ac:spMkLst>
        </pc:spChg>
        <pc:spChg chg="mod">
          <ac:chgData name="Lei Wu" userId="f083b2a8aea23a2f" providerId="LiveId" clId="{B6ED459B-4E67-4819-A43F-E8DE59C48F72}" dt="2021-04-04T14:04:58.294" v="97" actId="1038"/>
          <ac:spMkLst>
            <pc:docMk/>
            <pc:sldMk cId="3407378847" sldId="828"/>
            <ac:spMk id="63" creationId="{16605879-E804-400A-BF2B-27872C660967}"/>
          </ac:spMkLst>
        </pc:spChg>
        <pc:spChg chg="mod">
          <ac:chgData name="Lei Wu" userId="f083b2a8aea23a2f" providerId="LiveId" clId="{B6ED459B-4E67-4819-A43F-E8DE59C48F72}" dt="2021-04-04T14:04:58.294" v="97" actId="1038"/>
          <ac:spMkLst>
            <pc:docMk/>
            <pc:sldMk cId="3407378847" sldId="828"/>
            <ac:spMk id="64" creationId="{64A6D52B-29BD-45C3-9C42-25FCE5DC9E77}"/>
          </ac:spMkLst>
        </pc:spChg>
        <pc:spChg chg="mod">
          <ac:chgData name="Lei Wu" userId="f083b2a8aea23a2f" providerId="LiveId" clId="{B6ED459B-4E67-4819-A43F-E8DE59C48F72}" dt="2021-04-04T14:04:58.294" v="97" actId="1038"/>
          <ac:spMkLst>
            <pc:docMk/>
            <pc:sldMk cId="3407378847" sldId="828"/>
            <ac:spMk id="65" creationId="{A512B662-7E37-46C8-8244-0A771A5FB944}"/>
          </ac:spMkLst>
        </pc:spChg>
        <pc:spChg chg="mod">
          <ac:chgData name="Lei Wu" userId="f083b2a8aea23a2f" providerId="LiveId" clId="{B6ED459B-4E67-4819-A43F-E8DE59C48F72}" dt="2021-04-04T14:04:58.294" v="97" actId="1038"/>
          <ac:spMkLst>
            <pc:docMk/>
            <pc:sldMk cId="3407378847" sldId="828"/>
            <ac:spMk id="66" creationId="{A23FBD8A-A988-492B-A2A7-4F09D166B972}"/>
          </ac:spMkLst>
        </pc:spChg>
        <pc:spChg chg="mod">
          <ac:chgData name="Lei Wu" userId="f083b2a8aea23a2f" providerId="LiveId" clId="{B6ED459B-4E67-4819-A43F-E8DE59C48F72}" dt="2021-04-04T14:04:58.294" v="97" actId="1038"/>
          <ac:spMkLst>
            <pc:docMk/>
            <pc:sldMk cId="3407378847" sldId="828"/>
            <ac:spMk id="67" creationId="{DC00F0C8-CAAF-4658-B84E-FF27236209C5}"/>
          </ac:spMkLst>
        </pc:spChg>
        <pc:spChg chg="mod">
          <ac:chgData name="Lei Wu" userId="f083b2a8aea23a2f" providerId="LiveId" clId="{B6ED459B-4E67-4819-A43F-E8DE59C48F72}" dt="2021-04-04T14:04:58.294" v="97" actId="1038"/>
          <ac:spMkLst>
            <pc:docMk/>
            <pc:sldMk cId="3407378847" sldId="828"/>
            <ac:spMk id="68" creationId="{73819992-F44B-4034-B200-69A69E2A2AD6}"/>
          </ac:spMkLst>
        </pc:spChg>
        <pc:spChg chg="mod">
          <ac:chgData name="Lei Wu" userId="f083b2a8aea23a2f" providerId="LiveId" clId="{B6ED459B-4E67-4819-A43F-E8DE59C48F72}" dt="2021-04-04T14:04:58.294" v="97" actId="1038"/>
          <ac:spMkLst>
            <pc:docMk/>
            <pc:sldMk cId="3407378847" sldId="828"/>
            <ac:spMk id="69" creationId="{43AF372D-DB27-4E70-8AF4-326060B07553}"/>
          </ac:spMkLst>
        </pc:spChg>
        <pc:spChg chg="mod">
          <ac:chgData name="Lei Wu" userId="f083b2a8aea23a2f" providerId="LiveId" clId="{B6ED459B-4E67-4819-A43F-E8DE59C48F72}" dt="2021-04-04T14:04:58.294" v="97" actId="1038"/>
          <ac:spMkLst>
            <pc:docMk/>
            <pc:sldMk cId="3407378847" sldId="828"/>
            <ac:spMk id="70" creationId="{A985182E-F195-4A15-8FEF-1573C46A6AF8}"/>
          </ac:spMkLst>
        </pc:spChg>
        <pc:spChg chg="mod">
          <ac:chgData name="Lei Wu" userId="f083b2a8aea23a2f" providerId="LiveId" clId="{B6ED459B-4E67-4819-A43F-E8DE59C48F72}" dt="2021-04-04T14:04:58.294" v="97" actId="1038"/>
          <ac:spMkLst>
            <pc:docMk/>
            <pc:sldMk cId="3407378847" sldId="828"/>
            <ac:spMk id="71" creationId="{06264178-DA88-454F-BC4C-0D393113E156}"/>
          </ac:spMkLst>
        </pc:spChg>
        <pc:spChg chg="mod">
          <ac:chgData name="Lei Wu" userId="f083b2a8aea23a2f" providerId="LiveId" clId="{B6ED459B-4E67-4819-A43F-E8DE59C48F72}" dt="2021-04-04T14:04:58.294" v="97" actId="1038"/>
          <ac:spMkLst>
            <pc:docMk/>
            <pc:sldMk cId="3407378847" sldId="828"/>
            <ac:spMk id="72" creationId="{582364A5-62FB-41C6-BD82-D3D63778E141}"/>
          </ac:spMkLst>
        </pc:spChg>
        <pc:spChg chg="mod">
          <ac:chgData name="Lei Wu" userId="f083b2a8aea23a2f" providerId="LiveId" clId="{B6ED459B-4E67-4819-A43F-E8DE59C48F72}" dt="2021-04-04T14:04:58.294" v="97" actId="1038"/>
          <ac:spMkLst>
            <pc:docMk/>
            <pc:sldMk cId="3407378847" sldId="828"/>
            <ac:spMk id="73" creationId="{85871FA0-E61B-45E7-BD4D-6ED514E198ED}"/>
          </ac:spMkLst>
        </pc:spChg>
        <pc:spChg chg="mod">
          <ac:chgData name="Lei Wu" userId="f083b2a8aea23a2f" providerId="LiveId" clId="{B6ED459B-4E67-4819-A43F-E8DE59C48F72}" dt="2021-04-04T14:04:58.294" v="97" actId="1038"/>
          <ac:spMkLst>
            <pc:docMk/>
            <pc:sldMk cId="3407378847" sldId="828"/>
            <ac:spMk id="74" creationId="{0C3286B7-3345-4E22-906E-9A784AD998F0}"/>
          </ac:spMkLst>
        </pc:spChg>
        <pc:spChg chg="mod">
          <ac:chgData name="Lei Wu" userId="f083b2a8aea23a2f" providerId="LiveId" clId="{B6ED459B-4E67-4819-A43F-E8DE59C48F72}" dt="2021-04-04T14:04:58.294" v="97" actId="1038"/>
          <ac:spMkLst>
            <pc:docMk/>
            <pc:sldMk cId="3407378847" sldId="828"/>
            <ac:spMk id="75" creationId="{3DB1C77E-C392-4575-84DA-E4C4770CEEF7}"/>
          </ac:spMkLst>
        </pc:spChg>
        <pc:spChg chg="mod">
          <ac:chgData name="Lei Wu" userId="f083b2a8aea23a2f" providerId="LiveId" clId="{B6ED459B-4E67-4819-A43F-E8DE59C48F72}" dt="2021-04-04T14:04:58.294" v="97" actId="1038"/>
          <ac:spMkLst>
            <pc:docMk/>
            <pc:sldMk cId="3407378847" sldId="828"/>
            <ac:spMk id="76" creationId="{777399B0-045F-49F9-A6E5-4436CCD20572}"/>
          </ac:spMkLst>
        </pc:spChg>
        <pc:spChg chg="mod">
          <ac:chgData name="Lei Wu" userId="f083b2a8aea23a2f" providerId="LiveId" clId="{B6ED459B-4E67-4819-A43F-E8DE59C48F72}" dt="2021-04-04T14:04:58.294" v="97" actId="1038"/>
          <ac:spMkLst>
            <pc:docMk/>
            <pc:sldMk cId="3407378847" sldId="828"/>
            <ac:spMk id="77" creationId="{FBD54C99-C02B-40BE-9C82-30E7804DA589}"/>
          </ac:spMkLst>
        </pc:spChg>
        <pc:spChg chg="mod">
          <ac:chgData name="Lei Wu" userId="f083b2a8aea23a2f" providerId="LiveId" clId="{B6ED459B-4E67-4819-A43F-E8DE59C48F72}" dt="2021-04-04T14:04:58.294" v="97" actId="1038"/>
          <ac:spMkLst>
            <pc:docMk/>
            <pc:sldMk cId="3407378847" sldId="828"/>
            <ac:spMk id="78" creationId="{5AD83712-DFA4-4DC5-89D7-2738A1DC6942}"/>
          </ac:spMkLst>
        </pc:spChg>
        <pc:spChg chg="mod">
          <ac:chgData name="Lei Wu" userId="f083b2a8aea23a2f" providerId="LiveId" clId="{B6ED459B-4E67-4819-A43F-E8DE59C48F72}" dt="2021-04-04T14:04:58.294" v="97" actId="1038"/>
          <ac:spMkLst>
            <pc:docMk/>
            <pc:sldMk cId="3407378847" sldId="828"/>
            <ac:spMk id="79" creationId="{BB33F531-C448-4A5D-B138-C91671CD00AF}"/>
          </ac:spMkLst>
        </pc:spChg>
        <pc:spChg chg="mod">
          <ac:chgData name="Lei Wu" userId="f083b2a8aea23a2f" providerId="LiveId" clId="{B6ED459B-4E67-4819-A43F-E8DE59C48F72}" dt="2021-04-04T14:04:58.294" v="97" actId="1038"/>
          <ac:spMkLst>
            <pc:docMk/>
            <pc:sldMk cId="3407378847" sldId="828"/>
            <ac:spMk id="80" creationId="{07ABFBB2-0F2F-49ED-B647-B78CD0C72085}"/>
          </ac:spMkLst>
        </pc:spChg>
        <pc:spChg chg="mod">
          <ac:chgData name="Lei Wu" userId="f083b2a8aea23a2f" providerId="LiveId" clId="{B6ED459B-4E67-4819-A43F-E8DE59C48F72}" dt="2021-04-04T14:04:58.294" v="97" actId="1038"/>
          <ac:spMkLst>
            <pc:docMk/>
            <pc:sldMk cId="3407378847" sldId="828"/>
            <ac:spMk id="81" creationId="{4E933A6F-DE9B-4D38-B9F4-5B8EBC904BAC}"/>
          </ac:spMkLst>
        </pc:spChg>
        <pc:spChg chg="mod">
          <ac:chgData name="Lei Wu" userId="f083b2a8aea23a2f" providerId="LiveId" clId="{B6ED459B-4E67-4819-A43F-E8DE59C48F72}" dt="2021-04-04T14:04:58.294" v="97" actId="1038"/>
          <ac:spMkLst>
            <pc:docMk/>
            <pc:sldMk cId="3407378847" sldId="828"/>
            <ac:spMk id="82" creationId="{09AAFF83-C8A8-46B3-86F0-9B19C55ED215}"/>
          </ac:spMkLst>
        </pc:spChg>
        <pc:spChg chg="mod">
          <ac:chgData name="Lei Wu" userId="f083b2a8aea23a2f" providerId="LiveId" clId="{B6ED459B-4E67-4819-A43F-E8DE59C48F72}" dt="2021-04-04T14:04:58.294" v="97" actId="1038"/>
          <ac:spMkLst>
            <pc:docMk/>
            <pc:sldMk cId="3407378847" sldId="828"/>
            <ac:spMk id="83" creationId="{DDF4FFEF-8D7F-4E29-8D5D-02F4B9EB24D3}"/>
          </ac:spMkLst>
        </pc:spChg>
        <pc:spChg chg="mod">
          <ac:chgData name="Lei Wu" userId="f083b2a8aea23a2f" providerId="LiveId" clId="{B6ED459B-4E67-4819-A43F-E8DE59C48F72}" dt="2021-04-04T14:04:58.294" v="97" actId="1038"/>
          <ac:spMkLst>
            <pc:docMk/>
            <pc:sldMk cId="3407378847" sldId="828"/>
            <ac:spMk id="84" creationId="{8B55D042-D4EB-4ED7-A247-50AAB82183C9}"/>
          </ac:spMkLst>
        </pc:spChg>
        <pc:spChg chg="mod">
          <ac:chgData name="Lei Wu" userId="f083b2a8aea23a2f" providerId="LiveId" clId="{B6ED459B-4E67-4819-A43F-E8DE59C48F72}" dt="2021-04-04T14:04:58.294" v="97" actId="1038"/>
          <ac:spMkLst>
            <pc:docMk/>
            <pc:sldMk cId="3407378847" sldId="828"/>
            <ac:spMk id="85" creationId="{124D142A-C1F9-425E-9F90-99CAE11DBE6D}"/>
          </ac:spMkLst>
        </pc:spChg>
        <pc:spChg chg="mod">
          <ac:chgData name="Lei Wu" userId="f083b2a8aea23a2f" providerId="LiveId" clId="{B6ED459B-4E67-4819-A43F-E8DE59C48F72}" dt="2021-04-04T14:04:58.294" v="97" actId="1038"/>
          <ac:spMkLst>
            <pc:docMk/>
            <pc:sldMk cId="3407378847" sldId="828"/>
            <ac:spMk id="86" creationId="{82188282-B295-4E5E-B1E6-B58E47C50848}"/>
          </ac:spMkLst>
        </pc:spChg>
        <pc:spChg chg="mod">
          <ac:chgData name="Lei Wu" userId="f083b2a8aea23a2f" providerId="LiveId" clId="{B6ED459B-4E67-4819-A43F-E8DE59C48F72}" dt="2021-04-04T14:04:58.294" v="97" actId="1038"/>
          <ac:spMkLst>
            <pc:docMk/>
            <pc:sldMk cId="3407378847" sldId="828"/>
            <ac:spMk id="87" creationId="{EE8127E8-1FC0-45C9-98BE-58288E667192}"/>
          </ac:spMkLst>
        </pc:spChg>
        <pc:spChg chg="mod">
          <ac:chgData name="Lei Wu" userId="f083b2a8aea23a2f" providerId="LiveId" clId="{B6ED459B-4E67-4819-A43F-E8DE59C48F72}" dt="2021-04-04T14:04:58.294" v="97" actId="1038"/>
          <ac:spMkLst>
            <pc:docMk/>
            <pc:sldMk cId="3407378847" sldId="828"/>
            <ac:spMk id="88" creationId="{60BF0279-7FCF-4C24-B37B-80C50E63B0F5}"/>
          </ac:spMkLst>
        </pc:spChg>
        <pc:spChg chg="mod">
          <ac:chgData name="Lei Wu" userId="f083b2a8aea23a2f" providerId="LiveId" clId="{B6ED459B-4E67-4819-A43F-E8DE59C48F72}" dt="2021-04-04T14:04:58.294" v="97" actId="1038"/>
          <ac:spMkLst>
            <pc:docMk/>
            <pc:sldMk cId="3407378847" sldId="828"/>
            <ac:spMk id="89" creationId="{7895580E-2514-4326-918E-10D05FA0BC70}"/>
          </ac:spMkLst>
        </pc:spChg>
        <pc:spChg chg="mod">
          <ac:chgData name="Lei Wu" userId="f083b2a8aea23a2f" providerId="LiveId" clId="{B6ED459B-4E67-4819-A43F-E8DE59C48F72}" dt="2021-04-04T14:04:58.294" v="97" actId="1038"/>
          <ac:spMkLst>
            <pc:docMk/>
            <pc:sldMk cId="3407378847" sldId="828"/>
            <ac:spMk id="90" creationId="{79674CEC-DAF4-4D02-856E-C214E9881289}"/>
          </ac:spMkLst>
        </pc:spChg>
        <pc:spChg chg="mod">
          <ac:chgData name="Lei Wu" userId="f083b2a8aea23a2f" providerId="LiveId" clId="{B6ED459B-4E67-4819-A43F-E8DE59C48F72}" dt="2021-04-04T14:04:58.294" v="97" actId="1038"/>
          <ac:spMkLst>
            <pc:docMk/>
            <pc:sldMk cId="3407378847" sldId="828"/>
            <ac:spMk id="91" creationId="{A15A1B37-80AE-4FC5-863B-CAB5FFA5CEFC}"/>
          </ac:spMkLst>
        </pc:spChg>
        <pc:spChg chg="mod">
          <ac:chgData name="Lei Wu" userId="f083b2a8aea23a2f" providerId="LiveId" clId="{B6ED459B-4E67-4819-A43F-E8DE59C48F72}" dt="2021-04-04T14:04:58.294" v="97" actId="1038"/>
          <ac:spMkLst>
            <pc:docMk/>
            <pc:sldMk cId="3407378847" sldId="828"/>
            <ac:spMk id="92" creationId="{D9ABD931-AF6B-47E2-8B09-EDF292B06775}"/>
          </ac:spMkLst>
        </pc:spChg>
        <pc:spChg chg="mod">
          <ac:chgData name="Lei Wu" userId="f083b2a8aea23a2f" providerId="LiveId" clId="{B6ED459B-4E67-4819-A43F-E8DE59C48F72}" dt="2021-04-04T14:04:58.294" v="97" actId="1038"/>
          <ac:spMkLst>
            <pc:docMk/>
            <pc:sldMk cId="3407378847" sldId="828"/>
            <ac:spMk id="93" creationId="{5D08C3F9-FEB5-4CD3-BED0-80480C904F15}"/>
          </ac:spMkLst>
        </pc:spChg>
        <pc:spChg chg="mod">
          <ac:chgData name="Lei Wu" userId="f083b2a8aea23a2f" providerId="LiveId" clId="{B6ED459B-4E67-4819-A43F-E8DE59C48F72}" dt="2021-04-04T14:04:58.294" v="97" actId="1038"/>
          <ac:spMkLst>
            <pc:docMk/>
            <pc:sldMk cId="3407378847" sldId="828"/>
            <ac:spMk id="94" creationId="{1164829F-75A4-4948-AF78-DA8FD0F55BB1}"/>
          </ac:spMkLst>
        </pc:spChg>
        <pc:spChg chg="mod">
          <ac:chgData name="Lei Wu" userId="f083b2a8aea23a2f" providerId="LiveId" clId="{B6ED459B-4E67-4819-A43F-E8DE59C48F72}" dt="2021-04-04T14:04:58.294" v="97" actId="1038"/>
          <ac:spMkLst>
            <pc:docMk/>
            <pc:sldMk cId="3407378847" sldId="828"/>
            <ac:spMk id="95" creationId="{600248AA-D6B7-45BE-86F5-284105E8BBB9}"/>
          </ac:spMkLst>
        </pc:spChg>
        <pc:spChg chg="mod">
          <ac:chgData name="Lei Wu" userId="f083b2a8aea23a2f" providerId="LiveId" clId="{B6ED459B-4E67-4819-A43F-E8DE59C48F72}" dt="2021-04-04T14:04:58.294" v="97" actId="1038"/>
          <ac:spMkLst>
            <pc:docMk/>
            <pc:sldMk cId="3407378847" sldId="828"/>
            <ac:spMk id="96" creationId="{384CA364-F7A8-4B7D-89FD-A8BAA66D8472}"/>
          </ac:spMkLst>
        </pc:spChg>
        <pc:spChg chg="mod">
          <ac:chgData name="Lei Wu" userId="f083b2a8aea23a2f" providerId="LiveId" clId="{B6ED459B-4E67-4819-A43F-E8DE59C48F72}" dt="2021-04-04T14:04:58.294" v="97" actId="1038"/>
          <ac:spMkLst>
            <pc:docMk/>
            <pc:sldMk cId="3407378847" sldId="828"/>
            <ac:spMk id="97" creationId="{7C715034-775F-4E3F-9722-4D53CDB1A989}"/>
          </ac:spMkLst>
        </pc:spChg>
        <pc:spChg chg="mod">
          <ac:chgData name="Lei Wu" userId="f083b2a8aea23a2f" providerId="LiveId" clId="{B6ED459B-4E67-4819-A43F-E8DE59C48F72}" dt="2021-04-04T14:04:58.294" v="97" actId="1038"/>
          <ac:spMkLst>
            <pc:docMk/>
            <pc:sldMk cId="3407378847" sldId="828"/>
            <ac:spMk id="98" creationId="{E8301AD7-FC81-497E-87CA-D2A21027ECD9}"/>
          </ac:spMkLst>
        </pc:spChg>
        <pc:spChg chg="mod">
          <ac:chgData name="Lei Wu" userId="f083b2a8aea23a2f" providerId="LiveId" clId="{B6ED459B-4E67-4819-A43F-E8DE59C48F72}" dt="2021-04-04T14:04:58.294" v="97" actId="1038"/>
          <ac:spMkLst>
            <pc:docMk/>
            <pc:sldMk cId="3407378847" sldId="828"/>
            <ac:spMk id="99" creationId="{56D17B83-4EEB-4AF7-8F27-EE9F86BC4267}"/>
          </ac:spMkLst>
        </pc:spChg>
        <pc:spChg chg="mod">
          <ac:chgData name="Lei Wu" userId="f083b2a8aea23a2f" providerId="LiveId" clId="{B6ED459B-4E67-4819-A43F-E8DE59C48F72}" dt="2021-04-04T14:04:58.294" v="97" actId="1038"/>
          <ac:spMkLst>
            <pc:docMk/>
            <pc:sldMk cId="3407378847" sldId="828"/>
            <ac:spMk id="100" creationId="{D78359F7-C36D-472B-ACFD-2E7572EABFF3}"/>
          </ac:spMkLst>
        </pc:spChg>
        <pc:spChg chg="mod">
          <ac:chgData name="Lei Wu" userId="f083b2a8aea23a2f" providerId="LiveId" clId="{B6ED459B-4E67-4819-A43F-E8DE59C48F72}" dt="2021-04-04T14:04:58.294" v="97" actId="1038"/>
          <ac:spMkLst>
            <pc:docMk/>
            <pc:sldMk cId="3407378847" sldId="828"/>
            <ac:spMk id="101" creationId="{91F69C3D-8409-416B-A863-407C53DD6E4F}"/>
          </ac:spMkLst>
        </pc:spChg>
        <pc:spChg chg="mod">
          <ac:chgData name="Lei Wu" userId="f083b2a8aea23a2f" providerId="LiveId" clId="{B6ED459B-4E67-4819-A43F-E8DE59C48F72}" dt="2021-04-04T14:04:58.294" v="97" actId="1038"/>
          <ac:spMkLst>
            <pc:docMk/>
            <pc:sldMk cId="3407378847" sldId="828"/>
            <ac:spMk id="102" creationId="{918E6C89-588E-4503-B1BD-94A3B3FC0D90}"/>
          </ac:spMkLst>
        </pc:spChg>
        <pc:grpChg chg="add mod">
          <ac:chgData name="Lei Wu" userId="f083b2a8aea23a2f" providerId="LiveId" clId="{B6ED459B-4E67-4819-A43F-E8DE59C48F72}" dt="2021-04-04T14:04:54.771" v="82" actId="1038"/>
          <ac:grpSpMkLst>
            <pc:docMk/>
            <pc:sldMk cId="3407378847" sldId="828"/>
            <ac:grpSpMk id="5" creationId="{09A1189A-BD62-42E5-A5A0-967E56D41B38}"/>
          </ac:grpSpMkLst>
        </pc:grpChg>
        <pc:grpChg chg="add mod">
          <ac:chgData name="Lei Wu" userId="f083b2a8aea23a2f" providerId="LiveId" clId="{B6ED459B-4E67-4819-A43F-E8DE59C48F72}" dt="2021-04-04T14:04:58.294" v="97" actId="1038"/>
          <ac:grpSpMkLst>
            <pc:docMk/>
            <pc:sldMk cId="3407378847" sldId="828"/>
            <ac:grpSpMk id="44" creationId="{E2A79800-2CED-4021-9BC7-C10880FCE4F6}"/>
          </ac:grpSpMkLst>
        </pc:grpChg>
      </pc:sldChg>
      <pc:sldChg chg="del">
        <pc:chgData name="Lei Wu" userId="f083b2a8aea23a2f" providerId="LiveId" clId="{B6ED459B-4E67-4819-A43F-E8DE59C48F72}" dt="2021-04-04T14:03:17.270" v="47" actId="47"/>
        <pc:sldMkLst>
          <pc:docMk/>
          <pc:sldMk cId="4014603648" sldId="828"/>
        </pc:sldMkLst>
      </pc:sldChg>
      <pc:sldChg chg="addSp delSp modSp add mod modAnim">
        <pc:chgData name="Lei Wu" userId="f083b2a8aea23a2f" providerId="LiveId" clId="{B6ED459B-4E67-4819-A43F-E8DE59C48F72}" dt="2021-04-04T14:10:30.222" v="164" actId="20577"/>
        <pc:sldMkLst>
          <pc:docMk/>
          <pc:sldMk cId="1718678106" sldId="829"/>
        </pc:sldMkLst>
        <pc:spChg chg="mod">
          <ac:chgData name="Lei Wu" userId="f083b2a8aea23a2f" providerId="LiveId" clId="{B6ED459B-4E67-4819-A43F-E8DE59C48F72}" dt="2021-04-04T14:07:00.630" v="117"/>
          <ac:spMkLst>
            <pc:docMk/>
            <pc:sldMk cId="1718678106" sldId="829"/>
            <ac:spMk id="2" creationId="{00000000-0000-0000-0000-000000000000}"/>
          </ac:spMkLst>
        </pc:spChg>
        <pc:spChg chg="mod">
          <ac:chgData name="Lei Wu" userId="f083b2a8aea23a2f" providerId="LiveId" clId="{B6ED459B-4E67-4819-A43F-E8DE59C48F72}" dt="2021-04-04T14:10:30.222" v="164" actId="20577"/>
          <ac:spMkLst>
            <pc:docMk/>
            <pc:sldMk cId="1718678106" sldId="829"/>
            <ac:spMk id="3" creationId="{00000000-0000-0000-0000-000000000000}"/>
          </ac:spMkLst>
        </pc:spChg>
        <pc:spChg chg="mod">
          <ac:chgData name="Lei Wu" userId="f083b2a8aea23a2f" providerId="LiveId" clId="{B6ED459B-4E67-4819-A43F-E8DE59C48F72}" dt="2021-04-04T14:07:17.860" v="118"/>
          <ac:spMkLst>
            <pc:docMk/>
            <pc:sldMk cId="1718678106" sldId="829"/>
            <ac:spMk id="7" creationId="{F76E5FCA-27D1-47EB-B015-8944443B3BAD}"/>
          </ac:spMkLst>
        </pc:spChg>
        <pc:spChg chg="mod">
          <ac:chgData name="Lei Wu" userId="f083b2a8aea23a2f" providerId="LiveId" clId="{B6ED459B-4E67-4819-A43F-E8DE59C48F72}" dt="2021-04-04T14:07:17.860" v="118"/>
          <ac:spMkLst>
            <pc:docMk/>
            <pc:sldMk cId="1718678106" sldId="829"/>
            <ac:spMk id="8" creationId="{1B11A7F6-2BF8-4D92-992B-2E26F00E0EF0}"/>
          </ac:spMkLst>
        </pc:spChg>
        <pc:spChg chg="mod">
          <ac:chgData name="Lei Wu" userId="f083b2a8aea23a2f" providerId="LiveId" clId="{B6ED459B-4E67-4819-A43F-E8DE59C48F72}" dt="2021-04-04T14:07:17.860" v="118"/>
          <ac:spMkLst>
            <pc:docMk/>
            <pc:sldMk cId="1718678106" sldId="829"/>
            <ac:spMk id="9" creationId="{0C7AB8F5-D0AE-467A-A095-2A4DFCDD4F95}"/>
          </ac:spMkLst>
        </pc:spChg>
        <pc:spChg chg="mod">
          <ac:chgData name="Lei Wu" userId="f083b2a8aea23a2f" providerId="LiveId" clId="{B6ED459B-4E67-4819-A43F-E8DE59C48F72}" dt="2021-04-04T14:07:17.860" v="118"/>
          <ac:spMkLst>
            <pc:docMk/>
            <pc:sldMk cId="1718678106" sldId="829"/>
            <ac:spMk id="10" creationId="{BDFF6493-3F07-4F81-884E-3540675A3587}"/>
          </ac:spMkLst>
        </pc:spChg>
        <pc:spChg chg="mod">
          <ac:chgData name="Lei Wu" userId="f083b2a8aea23a2f" providerId="LiveId" clId="{B6ED459B-4E67-4819-A43F-E8DE59C48F72}" dt="2021-04-04T14:07:17.860" v="118"/>
          <ac:spMkLst>
            <pc:docMk/>
            <pc:sldMk cId="1718678106" sldId="829"/>
            <ac:spMk id="11" creationId="{AE5032F7-71F7-4EBF-8144-DFE2049C8195}"/>
          </ac:spMkLst>
        </pc:spChg>
        <pc:spChg chg="mod">
          <ac:chgData name="Lei Wu" userId="f083b2a8aea23a2f" providerId="LiveId" clId="{B6ED459B-4E67-4819-A43F-E8DE59C48F72}" dt="2021-04-04T14:07:17.860" v="118"/>
          <ac:spMkLst>
            <pc:docMk/>
            <pc:sldMk cId="1718678106" sldId="829"/>
            <ac:spMk id="12" creationId="{667E798E-EE35-4992-9E27-3A7B44F5B151}"/>
          </ac:spMkLst>
        </pc:spChg>
        <pc:spChg chg="mod">
          <ac:chgData name="Lei Wu" userId="f083b2a8aea23a2f" providerId="LiveId" clId="{B6ED459B-4E67-4819-A43F-E8DE59C48F72}" dt="2021-04-04T14:07:17.860" v="118"/>
          <ac:spMkLst>
            <pc:docMk/>
            <pc:sldMk cId="1718678106" sldId="829"/>
            <ac:spMk id="13" creationId="{2DB1BC53-F533-4F17-9897-B67F3B6B7553}"/>
          </ac:spMkLst>
        </pc:spChg>
        <pc:spChg chg="mod">
          <ac:chgData name="Lei Wu" userId="f083b2a8aea23a2f" providerId="LiveId" clId="{B6ED459B-4E67-4819-A43F-E8DE59C48F72}" dt="2021-04-04T14:07:17.860" v="118"/>
          <ac:spMkLst>
            <pc:docMk/>
            <pc:sldMk cId="1718678106" sldId="829"/>
            <ac:spMk id="14" creationId="{A6CA43FC-A99A-4FDD-AC52-CD9CE204D9DD}"/>
          </ac:spMkLst>
        </pc:spChg>
        <pc:spChg chg="mod">
          <ac:chgData name="Lei Wu" userId="f083b2a8aea23a2f" providerId="LiveId" clId="{B6ED459B-4E67-4819-A43F-E8DE59C48F72}" dt="2021-04-04T14:07:17.860" v="118"/>
          <ac:spMkLst>
            <pc:docMk/>
            <pc:sldMk cId="1718678106" sldId="829"/>
            <ac:spMk id="15" creationId="{9028C245-123C-4FEA-99AF-9B7A3D61E4CD}"/>
          </ac:spMkLst>
        </pc:spChg>
        <pc:spChg chg="mod">
          <ac:chgData name="Lei Wu" userId="f083b2a8aea23a2f" providerId="LiveId" clId="{B6ED459B-4E67-4819-A43F-E8DE59C48F72}" dt="2021-04-04T14:07:17.860" v="118"/>
          <ac:spMkLst>
            <pc:docMk/>
            <pc:sldMk cId="1718678106" sldId="829"/>
            <ac:spMk id="16" creationId="{92344ADB-115E-421C-A406-3EB81766DFB2}"/>
          </ac:spMkLst>
        </pc:spChg>
        <pc:spChg chg="mod">
          <ac:chgData name="Lei Wu" userId="f083b2a8aea23a2f" providerId="LiveId" clId="{B6ED459B-4E67-4819-A43F-E8DE59C48F72}" dt="2021-04-04T14:07:17.860" v="118"/>
          <ac:spMkLst>
            <pc:docMk/>
            <pc:sldMk cId="1718678106" sldId="829"/>
            <ac:spMk id="17" creationId="{BBADAE8C-3185-4C21-9DD2-487427741A9E}"/>
          </ac:spMkLst>
        </pc:spChg>
        <pc:spChg chg="mod">
          <ac:chgData name="Lei Wu" userId="f083b2a8aea23a2f" providerId="LiveId" clId="{B6ED459B-4E67-4819-A43F-E8DE59C48F72}" dt="2021-04-04T14:07:17.860" v="118"/>
          <ac:spMkLst>
            <pc:docMk/>
            <pc:sldMk cId="1718678106" sldId="829"/>
            <ac:spMk id="18" creationId="{B486AFCC-4965-469F-BB31-5071D8859F92}"/>
          </ac:spMkLst>
        </pc:spChg>
        <pc:spChg chg="mod">
          <ac:chgData name="Lei Wu" userId="f083b2a8aea23a2f" providerId="LiveId" clId="{B6ED459B-4E67-4819-A43F-E8DE59C48F72}" dt="2021-04-04T14:07:17.860" v="118"/>
          <ac:spMkLst>
            <pc:docMk/>
            <pc:sldMk cId="1718678106" sldId="829"/>
            <ac:spMk id="19" creationId="{47B09165-86C2-4CAF-A98F-2AA5D455FEF6}"/>
          </ac:spMkLst>
        </pc:spChg>
        <pc:spChg chg="mod">
          <ac:chgData name="Lei Wu" userId="f083b2a8aea23a2f" providerId="LiveId" clId="{B6ED459B-4E67-4819-A43F-E8DE59C48F72}" dt="2021-04-04T14:07:17.860" v="118"/>
          <ac:spMkLst>
            <pc:docMk/>
            <pc:sldMk cId="1718678106" sldId="829"/>
            <ac:spMk id="20" creationId="{423C8802-D762-4E87-AA16-5B7CB7D41638}"/>
          </ac:spMkLst>
        </pc:spChg>
        <pc:spChg chg="mod">
          <ac:chgData name="Lei Wu" userId="f083b2a8aea23a2f" providerId="LiveId" clId="{B6ED459B-4E67-4819-A43F-E8DE59C48F72}" dt="2021-04-04T14:07:17.860" v="118"/>
          <ac:spMkLst>
            <pc:docMk/>
            <pc:sldMk cId="1718678106" sldId="829"/>
            <ac:spMk id="21" creationId="{84515079-9DBB-48AF-AADA-146C852891F5}"/>
          </ac:spMkLst>
        </pc:spChg>
        <pc:spChg chg="mod">
          <ac:chgData name="Lei Wu" userId="f083b2a8aea23a2f" providerId="LiveId" clId="{B6ED459B-4E67-4819-A43F-E8DE59C48F72}" dt="2021-04-04T14:07:17.860" v="118"/>
          <ac:spMkLst>
            <pc:docMk/>
            <pc:sldMk cId="1718678106" sldId="829"/>
            <ac:spMk id="22" creationId="{71A9FC95-BDDE-4910-B4CE-E87076EFA2F8}"/>
          </ac:spMkLst>
        </pc:spChg>
        <pc:spChg chg="mod">
          <ac:chgData name="Lei Wu" userId="f083b2a8aea23a2f" providerId="LiveId" clId="{B6ED459B-4E67-4819-A43F-E8DE59C48F72}" dt="2021-04-04T14:07:17.860" v="118"/>
          <ac:spMkLst>
            <pc:docMk/>
            <pc:sldMk cId="1718678106" sldId="829"/>
            <ac:spMk id="23" creationId="{794BBF6A-F8A9-4E51-8E3F-961E63DD547D}"/>
          </ac:spMkLst>
        </pc:spChg>
        <pc:spChg chg="mod">
          <ac:chgData name="Lei Wu" userId="f083b2a8aea23a2f" providerId="LiveId" clId="{B6ED459B-4E67-4819-A43F-E8DE59C48F72}" dt="2021-04-04T14:07:17.860" v="118"/>
          <ac:spMkLst>
            <pc:docMk/>
            <pc:sldMk cId="1718678106" sldId="829"/>
            <ac:spMk id="24" creationId="{2E12536D-FBA6-40E5-84D6-FB5013EB2092}"/>
          </ac:spMkLst>
        </pc:spChg>
        <pc:spChg chg="mod">
          <ac:chgData name="Lei Wu" userId="f083b2a8aea23a2f" providerId="LiveId" clId="{B6ED459B-4E67-4819-A43F-E8DE59C48F72}" dt="2021-04-04T14:07:17.860" v="118"/>
          <ac:spMkLst>
            <pc:docMk/>
            <pc:sldMk cId="1718678106" sldId="829"/>
            <ac:spMk id="25" creationId="{11C06E0F-5867-4C4F-9D82-276A05469A41}"/>
          </ac:spMkLst>
        </pc:spChg>
        <pc:spChg chg="mod">
          <ac:chgData name="Lei Wu" userId="f083b2a8aea23a2f" providerId="LiveId" clId="{B6ED459B-4E67-4819-A43F-E8DE59C48F72}" dt="2021-04-04T14:07:17.860" v="118"/>
          <ac:spMkLst>
            <pc:docMk/>
            <pc:sldMk cId="1718678106" sldId="829"/>
            <ac:spMk id="26" creationId="{5DB907FB-26D1-496A-8CF8-EB5247B16D84}"/>
          </ac:spMkLst>
        </pc:spChg>
        <pc:spChg chg="mod">
          <ac:chgData name="Lei Wu" userId="f083b2a8aea23a2f" providerId="LiveId" clId="{B6ED459B-4E67-4819-A43F-E8DE59C48F72}" dt="2021-04-04T14:07:17.860" v="118"/>
          <ac:spMkLst>
            <pc:docMk/>
            <pc:sldMk cId="1718678106" sldId="829"/>
            <ac:spMk id="27" creationId="{BC63737C-C66C-484C-B113-DC76C633E1AA}"/>
          </ac:spMkLst>
        </pc:spChg>
        <pc:spChg chg="mod">
          <ac:chgData name="Lei Wu" userId="f083b2a8aea23a2f" providerId="LiveId" clId="{B6ED459B-4E67-4819-A43F-E8DE59C48F72}" dt="2021-04-04T14:07:17.860" v="118"/>
          <ac:spMkLst>
            <pc:docMk/>
            <pc:sldMk cId="1718678106" sldId="829"/>
            <ac:spMk id="28" creationId="{59B01101-8FEA-4820-BB38-1AFC54B0E507}"/>
          </ac:spMkLst>
        </pc:spChg>
        <pc:spChg chg="mod">
          <ac:chgData name="Lei Wu" userId="f083b2a8aea23a2f" providerId="LiveId" clId="{B6ED459B-4E67-4819-A43F-E8DE59C48F72}" dt="2021-04-04T14:07:17.860" v="118"/>
          <ac:spMkLst>
            <pc:docMk/>
            <pc:sldMk cId="1718678106" sldId="829"/>
            <ac:spMk id="29" creationId="{92941BB4-3AB9-431D-97A7-496159EBF8FE}"/>
          </ac:spMkLst>
        </pc:spChg>
        <pc:spChg chg="mod">
          <ac:chgData name="Lei Wu" userId="f083b2a8aea23a2f" providerId="LiveId" clId="{B6ED459B-4E67-4819-A43F-E8DE59C48F72}" dt="2021-04-04T14:07:17.860" v="118"/>
          <ac:spMkLst>
            <pc:docMk/>
            <pc:sldMk cId="1718678106" sldId="829"/>
            <ac:spMk id="30" creationId="{0F18E47D-EA26-4ECF-9444-6576FE4ECEE3}"/>
          </ac:spMkLst>
        </pc:spChg>
        <pc:spChg chg="mod">
          <ac:chgData name="Lei Wu" userId="f083b2a8aea23a2f" providerId="LiveId" clId="{B6ED459B-4E67-4819-A43F-E8DE59C48F72}" dt="2021-04-04T14:07:17.860" v="118"/>
          <ac:spMkLst>
            <pc:docMk/>
            <pc:sldMk cId="1718678106" sldId="829"/>
            <ac:spMk id="31" creationId="{105935DF-61EC-4502-8BA7-F9E4D418DF2C}"/>
          </ac:spMkLst>
        </pc:spChg>
        <pc:spChg chg="mod">
          <ac:chgData name="Lei Wu" userId="f083b2a8aea23a2f" providerId="LiveId" clId="{B6ED459B-4E67-4819-A43F-E8DE59C48F72}" dt="2021-04-04T14:07:17.860" v="118"/>
          <ac:spMkLst>
            <pc:docMk/>
            <pc:sldMk cId="1718678106" sldId="829"/>
            <ac:spMk id="32" creationId="{13E43A80-4F94-4DE6-B1A8-CC10AABC5E9B}"/>
          </ac:spMkLst>
        </pc:spChg>
        <pc:spChg chg="mod">
          <ac:chgData name="Lei Wu" userId="f083b2a8aea23a2f" providerId="LiveId" clId="{B6ED459B-4E67-4819-A43F-E8DE59C48F72}" dt="2021-04-04T14:07:17.860" v="118"/>
          <ac:spMkLst>
            <pc:docMk/>
            <pc:sldMk cId="1718678106" sldId="829"/>
            <ac:spMk id="33" creationId="{AB03A6D9-B79E-46CF-B710-C77BEB3B75C4}"/>
          </ac:spMkLst>
        </pc:spChg>
        <pc:spChg chg="mod">
          <ac:chgData name="Lei Wu" userId="f083b2a8aea23a2f" providerId="LiveId" clId="{B6ED459B-4E67-4819-A43F-E8DE59C48F72}" dt="2021-04-04T14:07:17.860" v="118"/>
          <ac:spMkLst>
            <pc:docMk/>
            <pc:sldMk cId="1718678106" sldId="829"/>
            <ac:spMk id="34" creationId="{9A259198-5FB0-409C-8097-AD0F473FFB84}"/>
          </ac:spMkLst>
        </pc:spChg>
        <pc:spChg chg="mod">
          <ac:chgData name="Lei Wu" userId="f083b2a8aea23a2f" providerId="LiveId" clId="{B6ED459B-4E67-4819-A43F-E8DE59C48F72}" dt="2021-04-04T14:07:17.860" v="118"/>
          <ac:spMkLst>
            <pc:docMk/>
            <pc:sldMk cId="1718678106" sldId="829"/>
            <ac:spMk id="35" creationId="{7B2D12FE-EA3B-4819-A25C-C3DD054DFB31}"/>
          </ac:spMkLst>
        </pc:spChg>
        <pc:spChg chg="mod">
          <ac:chgData name="Lei Wu" userId="f083b2a8aea23a2f" providerId="LiveId" clId="{B6ED459B-4E67-4819-A43F-E8DE59C48F72}" dt="2021-04-04T14:07:17.860" v="118"/>
          <ac:spMkLst>
            <pc:docMk/>
            <pc:sldMk cId="1718678106" sldId="829"/>
            <ac:spMk id="36" creationId="{F48A3E21-C688-4A22-91E9-8213F029CA2D}"/>
          </ac:spMkLst>
        </pc:spChg>
        <pc:spChg chg="mod">
          <ac:chgData name="Lei Wu" userId="f083b2a8aea23a2f" providerId="LiveId" clId="{B6ED459B-4E67-4819-A43F-E8DE59C48F72}" dt="2021-04-04T14:07:17.860" v="118"/>
          <ac:spMkLst>
            <pc:docMk/>
            <pc:sldMk cId="1718678106" sldId="829"/>
            <ac:spMk id="37" creationId="{94AE3BB9-A2FC-45F1-B011-907829E2B415}"/>
          </ac:spMkLst>
        </pc:spChg>
        <pc:spChg chg="mod">
          <ac:chgData name="Lei Wu" userId="f083b2a8aea23a2f" providerId="LiveId" clId="{B6ED459B-4E67-4819-A43F-E8DE59C48F72}" dt="2021-04-04T14:07:17.860" v="118"/>
          <ac:spMkLst>
            <pc:docMk/>
            <pc:sldMk cId="1718678106" sldId="829"/>
            <ac:spMk id="38" creationId="{1003A5A5-2D3A-4B66-A858-902AB8487BE3}"/>
          </ac:spMkLst>
        </pc:spChg>
        <pc:spChg chg="mod">
          <ac:chgData name="Lei Wu" userId="f083b2a8aea23a2f" providerId="LiveId" clId="{B6ED459B-4E67-4819-A43F-E8DE59C48F72}" dt="2021-04-04T14:07:17.860" v="118"/>
          <ac:spMkLst>
            <pc:docMk/>
            <pc:sldMk cId="1718678106" sldId="829"/>
            <ac:spMk id="39" creationId="{A0272EBE-ADA5-4DE4-A771-83F96788FF1D}"/>
          </ac:spMkLst>
        </pc:spChg>
        <pc:spChg chg="mod">
          <ac:chgData name="Lei Wu" userId="f083b2a8aea23a2f" providerId="LiveId" clId="{B6ED459B-4E67-4819-A43F-E8DE59C48F72}" dt="2021-04-04T14:07:17.860" v="118"/>
          <ac:spMkLst>
            <pc:docMk/>
            <pc:sldMk cId="1718678106" sldId="829"/>
            <ac:spMk id="40" creationId="{C3BD4684-739B-48DC-A44E-335D3313C9B0}"/>
          </ac:spMkLst>
        </pc:spChg>
        <pc:spChg chg="mod">
          <ac:chgData name="Lei Wu" userId="f083b2a8aea23a2f" providerId="LiveId" clId="{B6ED459B-4E67-4819-A43F-E8DE59C48F72}" dt="2021-04-04T14:07:17.860" v="118"/>
          <ac:spMkLst>
            <pc:docMk/>
            <pc:sldMk cId="1718678106" sldId="829"/>
            <ac:spMk id="41" creationId="{6A2DB815-98B9-49AD-A6E9-8A159800951E}"/>
          </ac:spMkLst>
        </pc:spChg>
        <pc:spChg chg="mod">
          <ac:chgData name="Lei Wu" userId="f083b2a8aea23a2f" providerId="LiveId" clId="{B6ED459B-4E67-4819-A43F-E8DE59C48F72}" dt="2021-04-04T14:07:17.860" v="118"/>
          <ac:spMkLst>
            <pc:docMk/>
            <pc:sldMk cId="1718678106" sldId="829"/>
            <ac:spMk id="42" creationId="{80B21A30-6A28-4113-8ED6-ED79705C2CE3}"/>
          </ac:spMkLst>
        </pc:spChg>
        <pc:spChg chg="mod">
          <ac:chgData name="Lei Wu" userId="f083b2a8aea23a2f" providerId="LiveId" clId="{B6ED459B-4E67-4819-A43F-E8DE59C48F72}" dt="2021-04-04T14:07:17.860" v="118"/>
          <ac:spMkLst>
            <pc:docMk/>
            <pc:sldMk cId="1718678106" sldId="829"/>
            <ac:spMk id="43" creationId="{87A97DAE-E46F-4C52-93E6-D3CD8A592293}"/>
          </ac:spMkLst>
        </pc:spChg>
        <pc:spChg chg="mod">
          <ac:chgData name="Lei Wu" userId="f083b2a8aea23a2f" providerId="LiveId" clId="{B6ED459B-4E67-4819-A43F-E8DE59C48F72}" dt="2021-04-04T14:07:17.860" v="118"/>
          <ac:spMkLst>
            <pc:docMk/>
            <pc:sldMk cId="1718678106" sldId="829"/>
            <ac:spMk id="44" creationId="{70B9278E-1352-4242-A227-8B3B819B3722}"/>
          </ac:spMkLst>
        </pc:spChg>
        <pc:spChg chg="mod">
          <ac:chgData name="Lei Wu" userId="f083b2a8aea23a2f" providerId="LiveId" clId="{B6ED459B-4E67-4819-A43F-E8DE59C48F72}" dt="2021-04-04T14:07:17.860" v="118"/>
          <ac:spMkLst>
            <pc:docMk/>
            <pc:sldMk cId="1718678106" sldId="829"/>
            <ac:spMk id="45" creationId="{945BF327-4763-46DD-A399-F6F5C80A174B}"/>
          </ac:spMkLst>
        </pc:spChg>
        <pc:spChg chg="mod">
          <ac:chgData name="Lei Wu" userId="f083b2a8aea23a2f" providerId="LiveId" clId="{B6ED459B-4E67-4819-A43F-E8DE59C48F72}" dt="2021-04-04T14:07:17.860" v="118"/>
          <ac:spMkLst>
            <pc:docMk/>
            <pc:sldMk cId="1718678106" sldId="829"/>
            <ac:spMk id="46" creationId="{F9447B22-99C2-465C-A29F-45AE36545F1A}"/>
          </ac:spMkLst>
        </pc:spChg>
        <pc:spChg chg="mod">
          <ac:chgData name="Lei Wu" userId="f083b2a8aea23a2f" providerId="LiveId" clId="{B6ED459B-4E67-4819-A43F-E8DE59C48F72}" dt="2021-04-04T14:07:17.860" v="118"/>
          <ac:spMkLst>
            <pc:docMk/>
            <pc:sldMk cId="1718678106" sldId="829"/>
            <ac:spMk id="47" creationId="{BA64240F-15CB-4459-B809-5E39004B8719}"/>
          </ac:spMkLst>
        </pc:spChg>
        <pc:spChg chg="mod">
          <ac:chgData name="Lei Wu" userId="f083b2a8aea23a2f" providerId="LiveId" clId="{B6ED459B-4E67-4819-A43F-E8DE59C48F72}" dt="2021-04-04T14:07:17.860" v="118"/>
          <ac:spMkLst>
            <pc:docMk/>
            <pc:sldMk cId="1718678106" sldId="829"/>
            <ac:spMk id="48" creationId="{554EA184-5AA2-4245-9F33-72AF45FB5E97}"/>
          </ac:spMkLst>
        </pc:spChg>
        <pc:spChg chg="mod">
          <ac:chgData name="Lei Wu" userId="f083b2a8aea23a2f" providerId="LiveId" clId="{B6ED459B-4E67-4819-A43F-E8DE59C48F72}" dt="2021-04-04T14:07:17.860" v="118"/>
          <ac:spMkLst>
            <pc:docMk/>
            <pc:sldMk cId="1718678106" sldId="829"/>
            <ac:spMk id="49" creationId="{BCEFA426-54F4-48BC-8EE3-E1DADA566F5D}"/>
          </ac:spMkLst>
        </pc:spChg>
        <pc:spChg chg="mod">
          <ac:chgData name="Lei Wu" userId="f083b2a8aea23a2f" providerId="LiveId" clId="{B6ED459B-4E67-4819-A43F-E8DE59C48F72}" dt="2021-04-04T14:07:17.860" v="118"/>
          <ac:spMkLst>
            <pc:docMk/>
            <pc:sldMk cId="1718678106" sldId="829"/>
            <ac:spMk id="50" creationId="{63625606-CA7B-4A9C-8E27-F6D9684D1A79}"/>
          </ac:spMkLst>
        </pc:spChg>
        <pc:spChg chg="mod">
          <ac:chgData name="Lei Wu" userId="f083b2a8aea23a2f" providerId="LiveId" clId="{B6ED459B-4E67-4819-A43F-E8DE59C48F72}" dt="2021-04-04T14:07:17.860" v="118"/>
          <ac:spMkLst>
            <pc:docMk/>
            <pc:sldMk cId="1718678106" sldId="829"/>
            <ac:spMk id="51" creationId="{746B5FEF-1511-43C7-B1AE-D26D8D8F04E7}"/>
          </ac:spMkLst>
        </pc:spChg>
        <pc:spChg chg="mod">
          <ac:chgData name="Lei Wu" userId="f083b2a8aea23a2f" providerId="LiveId" clId="{B6ED459B-4E67-4819-A43F-E8DE59C48F72}" dt="2021-04-04T14:07:17.860" v="118"/>
          <ac:spMkLst>
            <pc:docMk/>
            <pc:sldMk cId="1718678106" sldId="829"/>
            <ac:spMk id="52" creationId="{331AEEFE-9EBF-484A-8FD8-06A0F876981E}"/>
          </ac:spMkLst>
        </pc:spChg>
        <pc:spChg chg="mod">
          <ac:chgData name="Lei Wu" userId="f083b2a8aea23a2f" providerId="LiveId" clId="{B6ED459B-4E67-4819-A43F-E8DE59C48F72}" dt="2021-04-04T14:07:17.860" v="118"/>
          <ac:spMkLst>
            <pc:docMk/>
            <pc:sldMk cId="1718678106" sldId="829"/>
            <ac:spMk id="53" creationId="{66BA949C-EC6D-4054-AA9B-A833DD0D5D0A}"/>
          </ac:spMkLst>
        </pc:spChg>
        <pc:spChg chg="mod">
          <ac:chgData name="Lei Wu" userId="f083b2a8aea23a2f" providerId="LiveId" clId="{B6ED459B-4E67-4819-A43F-E8DE59C48F72}" dt="2021-04-04T14:07:17.860" v="118"/>
          <ac:spMkLst>
            <pc:docMk/>
            <pc:sldMk cId="1718678106" sldId="829"/>
            <ac:spMk id="54" creationId="{6CB02BCA-7288-4BE6-A5F1-F6B15F96923D}"/>
          </ac:spMkLst>
        </pc:spChg>
        <pc:spChg chg="mod">
          <ac:chgData name="Lei Wu" userId="f083b2a8aea23a2f" providerId="LiveId" clId="{B6ED459B-4E67-4819-A43F-E8DE59C48F72}" dt="2021-04-04T14:07:17.860" v="118"/>
          <ac:spMkLst>
            <pc:docMk/>
            <pc:sldMk cId="1718678106" sldId="829"/>
            <ac:spMk id="55" creationId="{AB1B4BFD-B38A-47DB-81EA-85D5A5AF7C61}"/>
          </ac:spMkLst>
        </pc:spChg>
        <pc:spChg chg="mod">
          <ac:chgData name="Lei Wu" userId="f083b2a8aea23a2f" providerId="LiveId" clId="{B6ED459B-4E67-4819-A43F-E8DE59C48F72}" dt="2021-04-04T14:07:17.860" v="118"/>
          <ac:spMkLst>
            <pc:docMk/>
            <pc:sldMk cId="1718678106" sldId="829"/>
            <ac:spMk id="56" creationId="{6A226711-A8C7-4025-B145-0AADEFCB5378}"/>
          </ac:spMkLst>
        </pc:spChg>
        <pc:spChg chg="mod">
          <ac:chgData name="Lei Wu" userId="f083b2a8aea23a2f" providerId="LiveId" clId="{B6ED459B-4E67-4819-A43F-E8DE59C48F72}" dt="2021-04-04T14:07:17.860" v="118"/>
          <ac:spMkLst>
            <pc:docMk/>
            <pc:sldMk cId="1718678106" sldId="829"/>
            <ac:spMk id="57" creationId="{86351755-3492-4C27-9660-4DD8AE70FFDA}"/>
          </ac:spMkLst>
        </pc:spChg>
        <pc:spChg chg="mod">
          <ac:chgData name="Lei Wu" userId="f083b2a8aea23a2f" providerId="LiveId" clId="{B6ED459B-4E67-4819-A43F-E8DE59C48F72}" dt="2021-04-04T14:07:17.860" v="118"/>
          <ac:spMkLst>
            <pc:docMk/>
            <pc:sldMk cId="1718678106" sldId="829"/>
            <ac:spMk id="58" creationId="{8BF57CC5-C724-4FDC-A13C-2017D83D9DD8}"/>
          </ac:spMkLst>
        </pc:spChg>
        <pc:spChg chg="mod">
          <ac:chgData name="Lei Wu" userId="f083b2a8aea23a2f" providerId="LiveId" clId="{B6ED459B-4E67-4819-A43F-E8DE59C48F72}" dt="2021-04-04T14:07:17.860" v="118"/>
          <ac:spMkLst>
            <pc:docMk/>
            <pc:sldMk cId="1718678106" sldId="829"/>
            <ac:spMk id="59" creationId="{B4946623-7E31-436B-B902-4B3B0619D1C7}"/>
          </ac:spMkLst>
        </pc:spChg>
        <pc:spChg chg="mod">
          <ac:chgData name="Lei Wu" userId="f083b2a8aea23a2f" providerId="LiveId" clId="{B6ED459B-4E67-4819-A43F-E8DE59C48F72}" dt="2021-04-04T14:07:17.860" v="118"/>
          <ac:spMkLst>
            <pc:docMk/>
            <pc:sldMk cId="1718678106" sldId="829"/>
            <ac:spMk id="60" creationId="{E1B24798-5251-4453-874C-78364CD47F57}"/>
          </ac:spMkLst>
        </pc:spChg>
        <pc:spChg chg="mod">
          <ac:chgData name="Lei Wu" userId="f083b2a8aea23a2f" providerId="LiveId" clId="{B6ED459B-4E67-4819-A43F-E8DE59C48F72}" dt="2021-04-04T14:07:17.860" v="118"/>
          <ac:spMkLst>
            <pc:docMk/>
            <pc:sldMk cId="1718678106" sldId="829"/>
            <ac:spMk id="61" creationId="{EC3EDBBE-FF5E-412C-A502-FE0B07ACB633}"/>
          </ac:spMkLst>
        </pc:spChg>
        <pc:spChg chg="mod">
          <ac:chgData name="Lei Wu" userId="f083b2a8aea23a2f" providerId="LiveId" clId="{B6ED459B-4E67-4819-A43F-E8DE59C48F72}" dt="2021-04-04T14:07:17.860" v="118"/>
          <ac:spMkLst>
            <pc:docMk/>
            <pc:sldMk cId="1718678106" sldId="829"/>
            <ac:spMk id="62" creationId="{5E8040AA-B79D-40E1-BE5C-0FDDAB3D0D38}"/>
          </ac:spMkLst>
        </pc:spChg>
        <pc:spChg chg="mod">
          <ac:chgData name="Lei Wu" userId="f083b2a8aea23a2f" providerId="LiveId" clId="{B6ED459B-4E67-4819-A43F-E8DE59C48F72}" dt="2021-04-04T14:07:17.860" v="118"/>
          <ac:spMkLst>
            <pc:docMk/>
            <pc:sldMk cId="1718678106" sldId="829"/>
            <ac:spMk id="63" creationId="{4BE639F9-CD80-43AC-9ABF-6CA18C5990BC}"/>
          </ac:spMkLst>
        </pc:spChg>
        <pc:spChg chg="mod">
          <ac:chgData name="Lei Wu" userId="f083b2a8aea23a2f" providerId="LiveId" clId="{B6ED459B-4E67-4819-A43F-E8DE59C48F72}" dt="2021-04-04T14:07:17.860" v="118"/>
          <ac:spMkLst>
            <pc:docMk/>
            <pc:sldMk cId="1718678106" sldId="829"/>
            <ac:spMk id="64" creationId="{E32C81F4-37EB-4682-A6C3-2A6EAF89999D}"/>
          </ac:spMkLst>
        </pc:spChg>
        <pc:spChg chg="mod">
          <ac:chgData name="Lei Wu" userId="f083b2a8aea23a2f" providerId="LiveId" clId="{B6ED459B-4E67-4819-A43F-E8DE59C48F72}" dt="2021-04-04T14:07:30.712" v="120"/>
          <ac:spMkLst>
            <pc:docMk/>
            <pc:sldMk cId="1718678106" sldId="829"/>
            <ac:spMk id="66" creationId="{0AA3AC62-C90D-4D94-BE9C-B0C3742D5821}"/>
          </ac:spMkLst>
        </pc:spChg>
        <pc:spChg chg="mod">
          <ac:chgData name="Lei Wu" userId="f083b2a8aea23a2f" providerId="LiveId" clId="{B6ED459B-4E67-4819-A43F-E8DE59C48F72}" dt="2021-04-04T14:07:30.712" v="120"/>
          <ac:spMkLst>
            <pc:docMk/>
            <pc:sldMk cId="1718678106" sldId="829"/>
            <ac:spMk id="67" creationId="{08D9DA20-5801-4C7A-9E39-27644B3E50B6}"/>
          </ac:spMkLst>
        </pc:spChg>
        <pc:spChg chg="mod">
          <ac:chgData name="Lei Wu" userId="f083b2a8aea23a2f" providerId="LiveId" clId="{B6ED459B-4E67-4819-A43F-E8DE59C48F72}" dt="2021-04-04T14:07:30.712" v="120"/>
          <ac:spMkLst>
            <pc:docMk/>
            <pc:sldMk cId="1718678106" sldId="829"/>
            <ac:spMk id="68" creationId="{C986CE99-A1AD-4B57-834A-5054AD401D17}"/>
          </ac:spMkLst>
        </pc:spChg>
        <pc:spChg chg="mod">
          <ac:chgData name="Lei Wu" userId="f083b2a8aea23a2f" providerId="LiveId" clId="{B6ED459B-4E67-4819-A43F-E8DE59C48F72}" dt="2021-04-04T14:07:30.712" v="120"/>
          <ac:spMkLst>
            <pc:docMk/>
            <pc:sldMk cId="1718678106" sldId="829"/>
            <ac:spMk id="69" creationId="{0CF841E4-BB3C-4E2C-B6A8-88C0C5B507CB}"/>
          </ac:spMkLst>
        </pc:spChg>
        <pc:spChg chg="mod">
          <ac:chgData name="Lei Wu" userId="f083b2a8aea23a2f" providerId="LiveId" clId="{B6ED459B-4E67-4819-A43F-E8DE59C48F72}" dt="2021-04-04T14:07:30.712" v="120"/>
          <ac:spMkLst>
            <pc:docMk/>
            <pc:sldMk cId="1718678106" sldId="829"/>
            <ac:spMk id="70" creationId="{FD901A79-AEE8-4301-B91E-26C61A60A8E5}"/>
          </ac:spMkLst>
        </pc:spChg>
        <pc:spChg chg="mod">
          <ac:chgData name="Lei Wu" userId="f083b2a8aea23a2f" providerId="LiveId" clId="{B6ED459B-4E67-4819-A43F-E8DE59C48F72}" dt="2021-04-04T14:07:30.712" v="120"/>
          <ac:spMkLst>
            <pc:docMk/>
            <pc:sldMk cId="1718678106" sldId="829"/>
            <ac:spMk id="71" creationId="{61CF7DC8-F52E-4EBC-B057-11A10D926B44}"/>
          </ac:spMkLst>
        </pc:spChg>
        <pc:spChg chg="mod">
          <ac:chgData name="Lei Wu" userId="f083b2a8aea23a2f" providerId="LiveId" clId="{B6ED459B-4E67-4819-A43F-E8DE59C48F72}" dt="2021-04-04T14:07:30.712" v="120"/>
          <ac:spMkLst>
            <pc:docMk/>
            <pc:sldMk cId="1718678106" sldId="829"/>
            <ac:spMk id="72" creationId="{98B74558-C9B5-4F73-AB4A-29C096512FFA}"/>
          </ac:spMkLst>
        </pc:spChg>
        <pc:spChg chg="mod">
          <ac:chgData name="Lei Wu" userId="f083b2a8aea23a2f" providerId="LiveId" clId="{B6ED459B-4E67-4819-A43F-E8DE59C48F72}" dt="2021-04-04T14:07:30.712" v="120"/>
          <ac:spMkLst>
            <pc:docMk/>
            <pc:sldMk cId="1718678106" sldId="829"/>
            <ac:spMk id="73" creationId="{19858CFD-6DDD-43DC-8C5A-1C28275CE03A}"/>
          </ac:spMkLst>
        </pc:spChg>
        <pc:spChg chg="mod">
          <ac:chgData name="Lei Wu" userId="f083b2a8aea23a2f" providerId="LiveId" clId="{B6ED459B-4E67-4819-A43F-E8DE59C48F72}" dt="2021-04-04T14:07:30.712" v="120"/>
          <ac:spMkLst>
            <pc:docMk/>
            <pc:sldMk cId="1718678106" sldId="829"/>
            <ac:spMk id="74" creationId="{E01295E8-5990-4AD8-8F4F-1A50684F638D}"/>
          </ac:spMkLst>
        </pc:spChg>
        <pc:spChg chg="mod">
          <ac:chgData name="Lei Wu" userId="f083b2a8aea23a2f" providerId="LiveId" clId="{B6ED459B-4E67-4819-A43F-E8DE59C48F72}" dt="2021-04-04T14:07:30.712" v="120"/>
          <ac:spMkLst>
            <pc:docMk/>
            <pc:sldMk cId="1718678106" sldId="829"/>
            <ac:spMk id="75" creationId="{813EBD57-BC0D-4D90-B4DE-51FCDBD49F90}"/>
          </ac:spMkLst>
        </pc:spChg>
        <pc:spChg chg="mod">
          <ac:chgData name="Lei Wu" userId="f083b2a8aea23a2f" providerId="LiveId" clId="{B6ED459B-4E67-4819-A43F-E8DE59C48F72}" dt="2021-04-04T14:07:30.712" v="120"/>
          <ac:spMkLst>
            <pc:docMk/>
            <pc:sldMk cId="1718678106" sldId="829"/>
            <ac:spMk id="76" creationId="{9A94B4B9-3C7A-4F94-8F1B-A3B1B206614E}"/>
          </ac:spMkLst>
        </pc:spChg>
        <pc:spChg chg="mod">
          <ac:chgData name="Lei Wu" userId="f083b2a8aea23a2f" providerId="LiveId" clId="{B6ED459B-4E67-4819-A43F-E8DE59C48F72}" dt="2021-04-04T14:07:30.712" v="120"/>
          <ac:spMkLst>
            <pc:docMk/>
            <pc:sldMk cId="1718678106" sldId="829"/>
            <ac:spMk id="77" creationId="{00316EF2-717F-425B-B380-633D5A839C1A}"/>
          </ac:spMkLst>
        </pc:spChg>
        <pc:spChg chg="mod">
          <ac:chgData name="Lei Wu" userId="f083b2a8aea23a2f" providerId="LiveId" clId="{B6ED459B-4E67-4819-A43F-E8DE59C48F72}" dt="2021-04-04T14:07:30.712" v="120"/>
          <ac:spMkLst>
            <pc:docMk/>
            <pc:sldMk cId="1718678106" sldId="829"/>
            <ac:spMk id="78" creationId="{036EDE56-2BC5-482F-8444-74ED2C1C42A2}"/>
          </ac:spMkLst>
        </pc:spChg>
        <pc:spChg chg="mod">
          <ac:chgData name="Lei Wu" userId="f083b2a8aea23a2f" providerId="LiveId" clId="{B6ED459B-4E67-4819-A43F-E8DE59C48F72}" dt="2021-04-04T14:07:30.712" v="120"/>
          <ac:spMkLst>
            <pc:docMk/>
            <pc:sldMk cId="1718678106" sldId="829"/>
            <ac:spMk id="79" creationId="{88481EA4-7135-4DA8-A5B9-7F2A51373C56}"/>
          </ac:spMkLst>
        </pc:spChg>
        <pc:spChg chg="mod">
          <ac:chgData name="Lei Wu" userId="f083b2a8aea23a2f" providerId="LiveId" clId="{B6ED459B-4E67-4819-A43F-E8DE59C48F72}" dt="2021-04-04T14:07:30.712" v="120"/>
          <ac:spMkLst>
            <pc:docMk/>
            <pc:sldMk cId="1718678106" sldId="829"/>
            <ac:spMk id="80" creationId="{F15103B3-8752-468C-B3E9-7394ADFAC146}"/>
          </ac:spMkLst>
        </pc:spChg>
        <pc:spChg chg="mod">
          <ac:chgData name="Lei Wu" userId="f083b2a8aea23a2f" providerId="LiveId" clId="{B6ED459B-4E67-4819-A43F-E8DE59C48F72}" dt="2021-04-04T14:07:30.712" v="120"/>
          <ac:spMkLst>
            <pc:docMk/>
            <pc:sldMk cId="1718678106" sldId="829"/>
            <ac:spMk id="81" creationId="{C082C914-CC14-4FE1-B055-3BE4C66BA2F1}"/>
          </ac:spMkLst>
        </pc:spChg>
        <pc:spChg chg="mod">
          <ac:chgData name="Lei Wu" userId="f083b2a8aea23a2f" providerId="LiveId" clId="{B6ED459B-4E67-4819-A43F-E8DE59C48F72}" dt="2021-04-04T14:07:30.712" v="120"/>
          <ac:spMkLst>
            <pc:docMk/>
            <pc:sldMk cId="1718678106" sldId="829"/>
            <ac:spMk id="82" creationId="{31E7CE8E-9421-43DE-8612-E3FCA06319AF}"/>
          </ac:spMkLst>
        </pc:spChg>
        <pc:spChg chg="mod">
          <ac:chgData name="Lei Wu" userId="f083b2a8aea23a2f" providerId="LiveId" clId="{B6ED459B-4E67-4819-A43F-E8DE59C48F72}" dt="2021-04-04T14:07:30.712" v="120"/>
          <ac:spMkLst>
            <pc:docMk/>
            <pc:sldMk cId="1718678106" sldId="829"/>
            <ac:spMk id="83" creationId="{67669032-5D96-4D17-AE4C-AF60C66E3790}"/>
          </ac:spMkLst>
        </pc:spChg>
        <pc:spChg chg="mod">
          <ac:chgData name="Lei Wu" userId="f083b2a8aea23a2f" providerId="LiveId" clId="{B6ED459B-4E67-4819-A43F-E8DE59C48F72}" dt="2021-04-04T14:07:30.712" v="120"/>
          <ac:spMkLst>
            <pc:docMk/>
            <pc:sldMk cId="1718678106" sldId="829"/>
            <ac:spMk id="84" creationId="{EC8A9672-26E8-4773-B874-9F0AEAB6B73E}"/>
          </ac:spMkLst>
        </pc:spChg>
        <pc:spChg chg="mod">
          <ac:chgData name="Lei Wu" userId="f083b2a8aea23a2f" providerId="LiveId" clId="{B6ED459B-4E67-4819-A43F-E8DE59C48F72}" dt="2021-04-04T14:07:30.712" v="120"/>
          <ac:spMkLst>
            <pc:docMk/>
            <pc:sldMk cId="1718678106" sldId="829"/>
            <ac:spMk id="85" creationId="{79328C94-0FCB-4842-A576-ACA7DB67A579}"/>
          </ac:spMkLst>
        </pc:spChg>
        <pc:spChg chg="mod">
          <ac:chgData name="Lei Wu" userId="f083b2a8aea23a2f" providerId="LiveId" clId="{B6ED459B-4E67-4819-A43F-E8DE59C48F72}" dt="2021-04-04T14:07:30.712" v="120"/>
          <ac:spMkLst>
            <pc:docMk/>
            <pc:sldMk cId="1718678106" sldId="829"/>
            <ac:spMk id="86" creationId="{E06EBE13-786B-4BA0-908B-4B246B938EFD}"/>
          </ac:spMkLst>
        </pc:spChg>
        <pc:spChg chg="mod">
          <ac:chgData name="Lei Wu" userId="f083b2a8aea23a2f" providerId="LiveId" clId="{B6ED459B-4E67-4819-A43F-E8DE59C48F72}" dt="2021-04-04T14:07:30.712" v="120"/>
          <ac:spMkLst>
            <pc:docMk/>
            <pc:sldMk cId="1718678106" sldId="829"/>
            <ac:spMk id="87" creationId="{27B5B369-6DD5-4ED0-B296-D2D45E62F296}"/>
          </ac:spMkLst>
        </pc:spChg>
        <pc:spChg chg="mod">
          <ac:chgData name="Lei Wu" userId="f083b2a8aea23a2f" providerId="LiveId" clId="{B6ED459B-4E67-4819-A43F-E8DE59C48F72}" dt="2021-04-04T14:07:30.712" v="120"/>
          <ac:spMkLst>
            <pc:docMk/>
            <pc:sldMk cId="1718678106" sldId="829"/>
            <ac:spMk id="88" creationId="{91532E35-763A-4368-AC2A-17BAC00C1CE4}"/>
          </ac:spMkLst>
        </pc:spChg>
        <pc:spChg chg="mod">
          <ac:chgData name="Lei Wu" userId="f083b2a8aea23a2f" providerId="LiveId" clId="{B6ED459B-4E67-4819-A43F-E8DE59C48F72}" dt="2021-04-04T14:07:30.712" v="120"/>
          <ac:spMkLst>
            <pc:docMk/>
            <pc:sldMk cId="1718678106" sldId="829"/>
            <ac:spMk id="89" creationId="{8ECE686D-E49B-4A12-8FA7-5C2D2E6964B8}"/>
          </ac:spMkLst>
        </pc:spChg>
        <pc:spChg chg="mod">
          <ac:chgData name="Lei Wu" userId="f083b2a8aea23a2f" providerId="LiveId" clId="{B6ED459B-4E67-4819-A43F-E8DE59C48F72}" dt="2021-04-04T14:07:30.712" v="120"/>
          <ac:spMkLst>
            <pc:docMk/>
            <pc:sldMk cId="1718678106" sldId="829"/>
            <ac:spMk id="90" creationId="{7C0814D8-6ED9-4FCC-81D7-0CEA6555D79A}"/>
          </ac:spMkLst>
        </pc:spChg>
        <pc:spChg chg="mod">
          <ac:chgData name="Lei Wu" userId="f083b2a8aea23a2f" providerId="LiveId" clId="{B6ED459B-4E67-4819-A43F-E8DE59C48F72}" dt="2021-04-04T14:07:30.712" v="120"/>
          <ac:spMkLst>
            <pc:docMk/>
            <pc:sldMk cId="1718678106" sldId="829"/>
            <ac:spMk id="91" creationId="{7A4E5D62-8AD0-43E3-8EB6-BB7E8DA5E83C}"/>
          </ac:spMkLst>
        </pc:spChg>
        <pc:spChg chg="mod">
          <ac:chgData name="Lei Wu" userId="f083b2a8aea23a2f" providerId="LiveId" clId="{B6ED459B-4E67-4819-A43F-E8DE59C48F72}" dt="2021-04-04T14:07:30.712" v="120"/>
          <ac:spMkLst>
            <pc:docMk/>
            <pc:sldMk cId="1718678106" sldId="829"/>
            <ac:spMk id="92" creationId="{F706FB1E-29A9-41D5-8210-2EC5FE5579D5}"/>
          </ac:spMkLst>
        </pc:spChg>
        <pc:spChg chg="mod">
          <ac:chgData name="Lei Wu" userId="f083b2a8aea23a2f" providerId="LiveId" clId="{B6ED459B-4E67-4819-A43F-E8DE59C48F72}" dt="2021-04-04T14:07:30.712" v="120"/>
          <ac:spMkLst>
            <pc:docMk/>
            <pc:sldMk cId="1718678106" sldId="829"/>
            <ac:spMk id="93" creationId="{88919B3D-3BCA-4A46-9EC8-63184C36BB2B}"/>
          </ac:spMkLst>
        </pc:spChg>
        <pc:spChg chg="mod">
          <ac:chgData name="Lei Wu" userId="f083b2a8aea23a2f" providerId="LiveId" clId="{B6ED459B-4E67-4819-A43F-E8DE59C48F72}" dt="2021-04-04T14:07:30.712" v="120"/>
          <ac:spMkLst>
            <pc:docMk/>
            <pc:sldMk cId="1718678106" sldId="829"/>
            <ac:spMk id="94" creationId="{175D5682-2911-4BD6-9B52-7F0390DE3915}"/>
          </ac:spMkLst>
        </pc:spChg>
        <pc:spChg chg="mod">
          <ac:chgData name="Lei Wu" userId="f083b2a8aea23a2f" providerId="LiveId" clId="{B6ED459B-4E67-4819-A43F-E8DE59C48F72}" dt="2021-04-04T14:07:30.712" v="120"/>
          <ac:spMkLst>
            <pc:docMk/>
            <pc:sldMk cId="1718678106" sldId="829"/>
            <ac:spMk id="95" creationId="{A27793C3-377D-42CD-BA13-1B57915BF798}"/>
          </ac:spMkLst>
        </pc:spChg>
        <pc:spChg chg="mod">
          <ac:chgData name="Lei Wu" userId="f083b2a8aea23a2f" providerId="LiveId" clId="{B6ED459B-4E67-4819-A43F-E8DE59C48F72}" dt="2021-04-04T14:07:30.712" v="120"/>
          <ac:spMkLst>
            <pc:docMk/>
            <pc:sldMk cId="1718678106" sldId="829"/>
            <ac:spMk id="96" creationId="{3C935F56-4D12-44BD-8F49-CC8CF3B4BD8F}"/>
          </ac:spMkLst>
        </pc:spChg>
        <pc:spChg chg="mod">
          <ac:chgData name="Lei Wu" userId="f083b2a8aea23a2f" providerId="LiveId" clId="{B6ED459B-4E67-4819-A43F-E8DE59C48F72}" dt="2021-04-04T14:07:30.712" v="120"/>
          <ac:spMkLst>
            <pc:docMk/>
            <pc:sldMk cId="1718678106" sldId="829"/>
            <ac:spMk id="97" creationId="{BF10F7C1-8069-4D24-BF9F-5D4D2CCA9124}"/>
          </ac:spMkLst>
        </pc:spChg>
        <pc:spChg chg="mod">
          <ac:chgData name="Lei Wu" userId="f083b2a8aea23a2f" providerId="LiveId" clId="{B6ED459B-4E67-4819-A43F-E8DE59C48F72}" dt="2021-04-04T14:07:30.712" v="120"/>
          <ac:spMkLst>
            <pc:docMk/>
            <pc:sldMk cId="1718678106" sldId="829"/>
            <ac:spMk id="98" creationId="{30078AE3-0DAF-468F-A467-37EC8590B71D}"/>
          </ac:spMkLst>
        </pc:spChg>
        <pc:spChg chg="mod">
          <ac:chgData name="Lei Wu" userId="f083b2a8aea23a2f" providerId="LiveId" clId="{B6ED459B-4E67-4819-A43F-E8DE59C48F72}" dt="2021-04-04T14:07:30.712" v="120"/>
          <ac:spMkLst>
            <pc:docMk/>
            <pc:sldMk cId="1718678106" sldId="829"/>
            <ac:spMk id="99" creationId="{CD24B2BF-1831-4EBA-97AB-69BD80D273B5}"/>
          </ac:spMkLst>
        </pc:spChg>
        <pc:spChg chg="mod">
          <ac:chgData name="Lei Wu" userId="f083b2a8aea23a2f" providerId="LiveId" clId="{B6ED459B-4E67-4819-A43F-E8DE59C48F72}" dt="2021-04-04T14:07:30.712" v="120"/>
          <ac:spMkLst>
            <pc:docMk/>
            <pc:sldMk cId="1718678106" sldId="829"/>
            <ac:spMk id="100" creationId="{32DCB123-2BC7-48F5-B908-5314CCC712E6}"/>
          </ac:spMkLst>
        </pc:spChg>
        <pc:spChg chg="mod">
          <ac:chgData name="Lei Wu" userId="f083b2a8aea23a2f" providerId="LiveId" clId="{B6ED459B-4E67-4819-A43F-E8DE59C48F72}" dt="2021-04-04T14:07:30.712" v="120"/>
          <ac:spMkLst>
            <pc:docMk/>
            <pc:sldMk cId="1718678106" sldId="829"/>
            <ac:spMk id="101" creationId="{8F7BB9BE-EA4A-4B78-872A-DBBBC83FDB22}"/>
          </ac:spMkLst>
        </pc:spChg>
        <pc:spChg chg="mod">
          <ac:chgData name="Lei Wu" userId="f083b2a8aea23a2f" providerId="LiveId" clId="{B6ED459B-4E67-4819-A43F-E8DE59C48F72}" dt="2021-04-04T14:07:30.712" v="120"/>
          <ac:spMkLst>
            <pc:docMk/>
            <pc:sldMk cId="1718678106" sldId="829"/>
            <ac:spMk id="102" creationId="{F868D0B0-D67C-4866-A4D3-2341467DDDAF}"/>
          </ac:spMkLst>
        </pc:spChg>
        <pc:spChg chg="mod">
          <ac:chgData name="Lei Wu" userId="f083b2a8aea23a2f" providerId="LiveId" clId="{B6ED459B-4E67-4819-A43F-E8DE59C48F72}" dt="2021-04-04T14:07:30.712" v="120"/>
          <ac:spMkLst>
            <pc:docMk/>
            <pc:sldMk cId="1718678106" sldId="829"/>
            <ac:spMk id="103" creationId="{5BEA4B1B-4874-4958-A52C-C2E9C7EDB240}"/>
          </ac:spMkLst>
        </pc:spChg>
        <pc:spChg chg="mod">
          <ac:chgData name="Lei Wu" userId="f083b2a8aea23a2f" providerId="LiveId" clId="{B6ED459B-4E67-4819-A43F-E8DE59C48F72}" dt="2021-04-04T14:07:30.712" v="120"/>
          <ac:spMkLst>
            <pc:docMk/>
            <pc:sldMk cId="1718678106" sldId="829"/>
            <ac:spMk id="104" creationId="{77D99BAE-1403-4F10-8E86-740C27273ECB}"/>
          </ac:spMkLst>
        </pc:spChg>
        <pc:spChg chg="mod">
          <ac:chgData name="Lei Wu" userId="f083b2a8aea23a2f" providerId="LiveId" clId="{B6ED459B-4E67-4819-A43F-E8DE59C48F72}" dt="2021-04-04T14:07:30.712" v="120"/>
          <ac:spMkLst>
            <pc:docMk/>
            <pc:sldMk cId="1718678106" sldId="829"/>
            <ac:spMk id="105" creationId="{4072EC99-5F3A-4B4A-8C66-B4C0D5033973}"/>
          </ac:spMkLst>
        </pc:spChg>
        <pc:spChg chg="mod">
          <ac:chgData name="Lei Wu" userId="f083b2a8aea23a2f" providerId="LiveId" clId="{B6ED459B-4E67-4819-A43F-E8DE59C48F72}" dt="2021-04-04T14:07:30.712" v="120"/>
          <ac:spMkLst>
            <pc:docMk/>
            <pc:sldMk cId="1718678106" sldId="829"/>
            <ac:spMk id="106" creationId="{6C9BE8DE-D19E-4977-9413-14BD15157F0B}"/>
          </ac:spMkLst>
        </pc:spChg>
        <pc:spChg chg="mod">
          <ac:chgData name="Lei Wu" userId="f083b2a8aea23a2f" providerId="LiveId" clId="{B6ED459B-4E67-4819-A43F-E8DE59C48F72}" dt="2021-04-04T14:07:30.712" v="120"/>
          <ac:spMkLst>
            <pc:docMk/>
            <pc:sldMk cId="1718678106" sldId="829"/>
            <ac:spMk id="107" creationId="{9EBAFA82-F41C-4542-BE52-990A5EAE55F7}"/>
          </ac:spMkLst>
        </pc:spChg>
        <pc:spChg chg="mod">
          <ac:chgData name="Lei Wu" userId="f083b2a8aea23a2f" providerId="LiveId" clId="{B6ED459B-4E67-4819-A43F-E8DE59C48F72}" dt="2021-04-04T14:07:30.712" v="120"/>
          <ac:spMkLst>
            <pc:docMk/>
            <pc:sldMk cId="1718678106" sldId="829"/>
            <ac:spMk id="108" creationId="{49F92C79-0305-47BE-9F12-8571540124B9}"/>
          </ac:spMkLst>
        </pc:spChg>
        <pc:spChg chg="mod">
          <ac:chgData name="Lei Wu" userId="f083b2a8aea23a2f" providerId="LiveId" clId="{B6ED459B-4E67-4819-A43F-E8DE59C48F72}" dt="2021-04-04T14:07:30.712" v="120"/>
          <ac:spMkLst>
            <pc:docMk/>
            <pc:sldMk cId="1718678106" sldId="829"/>
            <ac:spMk id="109" creationId="{FBD9DBE9-E0E6-463D-8C25-C4722B97DE5C}"/>
          </ac:spMkLst>
        </pc:spChg>
        <pc:spChg chg="mod">
          <ac:chgData name="Lei Wu" userId="f083b2a8aea23a2f" providerId="LiveId" clId="{B6ED459B-4E67-4819-A43F-E8DE59C48F72}" dt="2021-04-04T14:07:30.712" v="120"/>
          <ac:spMkLst>
            <pc:docMk/>
            <pc:sldMk cId="1718678106" sldId="829"/>
            <ac:spMk id="110" creationId="{EB0016B1-83DD-4529-9184-3D5DD37B30A7}"/>
          </ac:spMkLst>
        </pc:spChg>
        <pc:spChg chg="mod">
          <ac:chgData name="Lei Wu" userId="f083b2a8aea23a2f" providerId="LiveId" clId="{B6ED459B-4E67-4819-A43F-E8DE59C48F72}" dt="2021-04-04T14:07:30.712" v="120"/>
          <ac:spMkLst>
            <pc:docMk/>
            <pc:sldMk cId="1718678106" sldId="829"/>
            <ac:spMk id="111" creationId="{40C52B80-E757-4D39-BEB9-2ECDFFAAA1C9}"/>
          </ac:spMkLst>
        </pc:spChg>
        <pc:spChg chg="mod">
          <ac:chgData name="Lei Wu" userId="f083b2a8aea23a2f" providerId="LiveId" clId="{B6ED459B-4E67-4819-A43F-E8DE59C48F72}" dt="2021-04-04T14:07:30.712" v="120"/>
          <ac:spMkLst>
            <pc:docMk/>
            <pc:sldMk cId="1718678106" sldId="829"/>
            <ac:spMk id="112" creationId="{42CB5F98-D199-4D72-BD99-E9696D77FD8C}"/>
          </ac:spMkLst>
        </pc:spChg>
        <pc:spChg chg="mod">
          <ac:chgData name="Lei Wu" userId="f083b2a8aea23a2f" providerId="LiveId" clId="{B6ED459B-4E67-4819-A43F-E8DE59C48F72}" dt="2021-04-04T14:07:30.712" v="120"/>
          <ac:spMkLst>
            <pc:docMk/>
            <pc:sldMk cId="1718678106" sldId="829"/>
            <ac:spMk id="113" creationId="{4796C40F-76C3-4740-9FDF-B628F354668F}"/>
          </ac:spMkLst>
        </pc:spChg>
        <pc:spChg chg="mod">
          <ac:chgData name="Lei Wu" userId="f083b2a8aea23a2f" providerId="LiveId" clId="{B6ED459B-4E67-4819-A43F-E8DE59C48F72}" dt="2021-04-04T14:07:30.712" v="120"/>
          <ac:spMkLst>
            <pc:docMk/>
            <pc:sldMk cId="1718678106" sldId="829"/>
            <ac:spMk id="114" creationId="{CC08EEF3-49F4-4AB8-BE73-ADC6CFF2A5FA}"/>
          </ac:spMkLst>
        </pc:spChg>
        <pc:spChg chg="mod">
          <ac:chgData name="Lei Wu" userId="f083b2a8aea23a2f" providerId="LiveId" clId="{B6ED459B-4E67-4819-A43F-E8DE59C48F72}" dt="2021-04-04T14:07:30.712" v="120"/>
          <ac:spMkLst>
            <pc:docMk/>
            <pc:sldMk cId="1718678106" sldId="829"/>
            <ac:spMk id="115" creationId="{5D9730CB-DE2C-4320-978D-E12D69A998E1}"/>
          </ac:spMkLst>
        </pc:spChg>
        <pc:spChg chg="mod">
          <ac:chgData name="Lei Wu" userId="f083b2a8aea23a2f" providerId="LiveId" clId="{B6ED459B-4E67-4819-A43F-E8DE59C48F72}" dt="2021-04-04T14:07:30.712" v="120"/>
          <ac:spMkLst>
            <pc:docMk/>
            <pc:sldMk cId="1718678106" sldId="829"/>
            <ac:spMk id="116" creationId="{AE82DE9B-C18A-414D-9ED0-9E9480F391E5}"/>
          </ac:spMkLst>
        </pc:spChg>
        <pc:spChg chg="mod">
          <ac:chgData name="Lei Wu" userId="f083b2a8aea23a2f" providerId="LiveId" clId="{B6ED459B-4E67-4819-A43F-E8DE59C48F72}" dt="2021-04-04T14:07:30.712" v="120"/>
          <ac:spMkLst>
            <pc:docMk/>
            <pc:sldMk cId="1718678106" sldId="829"/>
            <ac:spMk id="117" creationId="{F4EEFF92-EEEE-4DBE-9904-CB8E3E47CED9}"/>
          </ac:spMkLst>
        </pc:spChg>
        <pc:spChg chg="mod">
          <ac:chgData name="Lei Wu" userId="f083b2a8aea23a2f" providerId="LiveId" clId="{B6ED459B-4E67-4819-A43F-E8DE59C48F72}" dt="2021-04-04T14:07:30.712" v="120"/>
          <ac:spMkLst>
            <pc:docMk/>
            <pc:sldMk cId="1718678106" sldId="829"/>
            <ac:spMk id="118" creationId="{7FC12487-DD6E-415A-8ED7-BFA930588843}"/>
          </ac:spMkLst>
        </pc:spChg>
        <pc:spChg chg="mod">
          <ac:chgData name="Lei Wu" userId="f083b2a8aea23a2f" providerId="LiveId" clId="{B6ED459B-4E67-4819-A43F-E8DE59C48F72}" dt="2021-04-04T14:07:30.712" v="120"/>
          <ac:spMkLst>
            <pc:docMk/>
            <pc:sldMk cId="1718678106" sldId="829"/>
            <ac:spMk id="119" creationId="{DF2EAF16-32B2-4DF6-99D2-718EA4F74FF5}"/>
          </ac:spMkLst>
        </pc:spChg>
        <pc:spChg chg="mod">
          <ac:chgData name="Lei Wu" userId="f083b2a8aea23a2f" providerId="LiveId" clId="{B6ED459B-4E67-4819-A43F-E8DE59C48F72}" dt="2021-04-04T14:07:30.712" v="120"/>
          <ac:spMkLst>
            <pc:docMk/>
            <pc:sldMk cId="1718678106" sldId="829"/>
            <ac:spMk id="120" creationId="{9363A3A3-EB29-4717-81EA-2FC29195E1EC}"/>
          </ac:spMkLst>
        </pc:spChg>
        <pc:spChg chg="mod">
          <ac:chgData name="Lei Wu" userId="f083b2a8aea23a2f" providerId="LiveId" clId="{B6ED459B-4E67-4819-A43F-E8DE59C48F72}" dt="2021-04-04T14:07:30.712" v="120"/>
          <ac:spMkLst>
            <pc:docMk/>
            <pc:sldMk cId="1718678106" sldId="829"/>
            <ac:spMk id="121" creationId="{F6AF90CD-89F1-4C55-8946-CE7454C56C96}"/>
          </ac:spMkLst>
        </pc:spChg>
        <pc:spChg chg="mod">
          <ac:chgData name="Lei Wu" userId="f083b2a8aea23a2f" providerId="LiveId" clId="{B6ED459B-4E67-4819-A43F-E8DE59C48F72}" dt="2021-04-04T14:07:30.712" v="120"/>
          <ac:spMkLst>
            <pc:docMk/>
            <pc:sldMk cId="1718678106" sldId="829"/>
            <ac:spMk id="122" creationId="{50FE4364-AC37-4C48-BC5D-4DA6EE87874E}"/>
          </ac:spMkLst>
        </pc:spChg>
        <pc:spChg chg="mod">
          <ac:chgData name="Lei Wu" userId="f083b2a8aea23a2f" providerId="LiveId" clId="{B6ED459B-4E67-4819-A43F-E8DE59C48F72}" dt="2021-04-04T14:07:30.712" v="120"/>
          <ac:spMkLst>
            <pc:docMk/>
            <pc:sldMk cId="1718678106" sldId="829"/>
            <ac:spMk id="123" creationId="{A3DB39EF-5D63-4339-B53E-7099CE5CB352}"/>
          </ac:spMkLst>
        </pc:spChg>
        <pc:spChg chg="del mod">
          <ac:chgData name="Lei Wu" userId="f083b2a8aea23a2f" providerId="LiveId" clId="{B6ED459B-4E67-4819-A43F-E8DE59C48F72}" dt="2021-04-04T14:08:54.548" v="161" actId="478"/>
          <ac:spMkLst>
            <pc:docMk/>
            <pc:sldMk cId="1718678106" sldId="829"/>
            <ac:spMk id="126" creationId="{88200CC1-793B-4EF4-BB9F-F695CFCA7571}"/>
          </ac:spMkLst>
        </pc:spChg>
        <pc:spChg chg="mod">
          <ac:chgData name="Lei Wu" userId="f083b2a8aea23a2f" providerId="LiveId" clId="{B6ED459B-4E67-4819-A43F-E8DE59C48F72}" dt="2021-04-04T14:08:54.548" v="161" actId="478"/>
          <ac:spMkLst>
            <pc:docMk/>
            <pc:sldMk cId="1718678106" sldId="829"/>
            <ac:spMk id="129" creationId="{524A0D5F-86B5-4CCE-ABE6-828B92C1A7ED}"/>
          </ac:spMkLst>
        </pc:spChg>
        <pc:spChg chg="mod">
          <ac:chgData name="Lei Wu" userId="f083b2a8aea23a2f" providerId="LiveId" clId="{B6ED459B-4E67-4819-A43F-E8DE59C48F72}" dt="2021-04-04T14:08:54.548" v="161" actId="478"/>
          <ac:spMkLst>
            <pc:docMk/>
            <pc:sldMk cId="1718678106" sldId="829"/>
            <ac:spMk id="130" creationId="{B48343FA-35E5-42D3-8F61-DDB8B0068A53}"/>
          </ac:spMkLst>
        </pc:spChg>
        <pc:spChg chg="mod">
          <ac:chgData name="Lei Wu" userId="f083b2a8aea23a2f" providerId="LiveId" clId="{B6ED459B-4E67-4819-A43F-E8DE59C48F72}" dt="2021-04-04T14:08:54.548" v="161" actId="478"/>
          <ac:spMkLst>
            <pc:docMk/>
            <pc:sldMk cId="1718678106" sldId="829"/>
            <ac:spMk id="131" creationId="{0B189F05-BDB3-4D5E-9B30-35D837B1EFFA}"/>
          </ac:spMkLst>
        </pc:spChg>
        <pc:spChg chg="mod">
          <ac:chgData name="Lei Wu" userId="f083b2a8aea23a2f" providerId="LiveId" clId="{B6ED459B-4E67-4819-A43F-E8DE59C48F72}" dt="2021-04-04T14:08:54.548" v="161" actId="478"/>
          <ac:spMkLst>
            <pc:docMk/>
            <pc:sldMk cId="1718678106" sldId="829"/>
            <ac:spMk id="132" creationId="{DEC9F31F-BA0C-45F2-838D-38AF5F0FC62A}"/>
          </ac:spMkLst>
        </pc:spChg>
        <pc:spChg chg="del mod">
          <ac:chgData name="Lei Wu" userId="f083b2a8aea23a2f" providerId="LiveId" clId="{B6ED459B-4E67-4819-A43F-E8DE59C48F72}" dt="2021-04-04T14:08:41.720" v="158" actId="478"/>
          <ac:spMkLst>
            <pc:docMk/>
            <pc:sldMk cId="1718678106" sldId="829"/>
            <ac:spMk id="135" creationId="{AB5A08BA-0E0A-4C7F-8EB4-48CD5C7EC220}"/>
          </ac:spMkLst>
        </pc:spChg>
        <pc:spChg chg="mod">
          <ac:chgData name="Lei Wu" userId="f083b2a8aea23a2f" providerId="LiveId" clId="{B6ED459B-4E67-4819-A43F-E8DE59C48F72}" dt="2021-04-04T14:08:41.720" v="158" actId="478"/>
          <ac:spMkLst>
            <pc:docMk/>
            <pc:sldMk cId="1718678106" sldId="829"/>
            <ac:spMk id="136" creationId="{9258705B-1950-4725-B726-A45D050D6C8D}"/>
          </ac:spMkLst>
        </pc:spChg>
        <pc:spChg chg="mod">
          <ac:chgData name="Lei Wu" userId="f083b2a8aea23a2f" providerId="LiveId" clId="{B6ED459B-4E67-4819-A43F-E8DE59C48F72}" dt="2021-04-04T14:08:41.720" v="158" actId="478"/>
          <ac:spMkLst>
            <pc:docMk/>
            <pc:sldMk cId="1718678106" sldId="829"/>
            <ac:spMk id="137" creationId="{61A4A7A3-7916-4677-810A-6E5588DDB674}"/>
          </ac:spMkLst>
        </pc:spChg>
        <pc:spChg chg="del mod">
          <ac:chgData name="Lei Wu" userId="f083b2a8aea23a2f" providerId="LiveId" clId="{B6ED459B-4E67-4819-A43F-E8DE59C48F72}" dt="2021-04-04T14:08:44.800" v="159" actId="478"/>
          <ac:spMkLst>
            <pc:docMk/>
            <pc:sldMk cId="1718678106" sldId="829"/>
            <ac:spMk id="140" creationId="{7841D3C4-60CA-41B3-A351-271508800BEA}"/>
          </ac:spMkLst>
        </pc:spChg>
        <pc:spChg chg="mod">
          <ac:chgData name="Lei Wu" userId="f083b2a8aea23a2f" providerId="LiveId" clId="{B6ED459B-4E67-4819-A43F-E8DE59C48F72}" dt="2021-04-04T14:08:44.800" v="159" actId="478"/>
          <ac:spMkLst>
            <pc:docMk/>
            <pc:sldMk cId="1718678106" sldId="829"/>
            <ac:spMk id="143" creationId="{894CCDE8-FD28-4D3E-849D-FB51AC30D806}"/>
          </ac:spMkLst>
        </pc:spChg>
        <pc:spChg chg="mod">
          <ac:chgData name="Lei Wu" userId="f083b2a8aea23a2f" providerId="LiveId" clId="{B6ED459B-4E67-4819-A43F-E8DE59C48F72}" dt="2021-04-04T14:08:44.800" v="159" actId="478"/>
          <ac:spMkLst>
            <pc:docMk/>
            <pc:sldMk cId="1718678106" sldId="829"/>
            <ac:spMk id="144" creationId="{32410049-3943-4B85-8124-8CB63EDC4E5A}"/>
          </ac:spMkLst>
        </pc:spChg>
        <pc:spChg chg="mod">
          <ac:chgData name="Lei Wu" userId="f083b2a8aea23a2f" providerId="LiveId" clId="{B6ED459B-4E67-4819-A43F-E8DE59C48F72}" dt="2021-04-04T14:08:44.800" v="159" actId="478"/>
          <ac:spMkLst>
            <pc:docMk/>
            <pc:sldMk cId="1718678106" sldId="829"/>
            <ac:spMk id="145" creationId="{61E76BBF-1872-40F0-A54A-6106150ABF47}"/>
          </ac:spMkLst>
        </pc:spChg>
        <pc:spChg chg="mod">
          <ac:chgData name="Lei Wu" userId="f083b2a8aea23a2f" providerId="LiveId" clId="{B6ED459B-4E67-4819-A43F-E8DE59C48F72}" dt="2021-04-04T14:08:44.800" v="159" actId="478"/>
          <ac:spMkLst>
            <pc:docMk/>
            <pc:sldMk cId="1718678106" sldId="829"/>
            <ac:spMk id="146" creationId="{83773E6E-C4D8-4BF8-9CEE-3B0677FA28C1}"/>
          </ac:spMkLst>
        </pc:spChg>
        <pc:spChg chg="del mod">
          <ac:chgData name="Lei Wu" userId="f083b2a8aea23a2f" providerId="LiveId" clId="{B6ED459B-4E67-4819-A43F-E8DE59C48F72}" dt="2021-04-04T14:08:50.784" v="160" actId="478"/>
          <ac:spMkLst>
            <pc:docMk/>
            <pc:sldMk cId="1718678106" sldId="829"/>
            <ac:spMk id="149" creationId="{B5768EB3-DC39-43AC-829D-FD994194E437}"/>
          </ac:spMkLst>
        </pc:spChg>
        <pc:spChg chg="mod">
          <ac:chgData name="Lei Wu" userId="f083b2a8aea23a2f" providerId="LiveId" clId="{B6ED459B-4E67-4819-A43F-E8DE59C48F72}" dt="2021-04-04T14:08:50.784" v="160" actId="478"/>
          <ac:spMkLst>
            <pc:docMk/>
            <pc:sldMk cId="1718678106" sldId="829"/>
            <ac:spMk id="150" creationId="{F1F7272F-6347-459F-9F81-415694ABB777}"/>
          </ac:spMkLst>
        </pc:spChg>
        <pc:spChg chg="mod">
          <ac:chgData name="Lei Wu" userId="f083b2a8aea23a2f" providerId="LiveId" clId="{B6ED459B-4E67-4819-A43F-E8DE59C48F72}" dt="2021-04-04T14:08:50.784" v="160" actId="478"/>
          <ac:spMkLst>
            <pc:docMk/>
            <pc:sldMk cId="1718678106" sldId="829"/>
            <ac:spMk id="151" creationId="{7B1CFDDE-C7FD-436B-9B1B-6DCDF3150444}"/>
          </ac:spMkLst>
        </pc:spChg>
        <pc:spChg chg="mod">
          <ac:chgData name="Lei Wu" userId="f083b2a8aea23a2f" providerId="LiveId" clId="{B6ED459B-4E67-4819-A43F-E8DE59C48F72}" dt="2021-04-04T14:07:41.317" v="122"/>
          <ac:spMkLst>
            <pc:docMk/>
            <pc:sldMk cId="1718678106" sldId="829"/>
            <ac:spMk id="153" creationId="{32B2908C-E95B-4746-851F-D67B03790A20}"/>
          </ac:spMkLst>
        </pc:spChg>
        <pc:spChg chg="mod">
          <ac:chgData name="Lei Wu" userId="f083b2a8aea23a2f" providerId="LiveId" clId="{B6ED459B-4E67-4819-A43F-E8DE59C48F72}" dt="2021-04-04T14:07:41.317" v="122"/>
          <ac:spMkLst>
            <pc:docMk/>
            <pc:sldMk cId="1718678106" sldId="829"/>
            <ac:spMk id="154" creationId="{52489968-FE1F-469C-AFA4-EF86A3145DAA}"/>
          </ac:spMkLst>
        </pc:spChg>
        <pc:spChg chg="mod">
          <ac:chgData name="Lei Wu" userId="f083b2a8aea23a2f" providerId="LiveId" clId="{B6ED459B-4E67-4819-A43F-E8DE59C48F72}" dt="2021-04-04T14:07:41.317" v="122"/>
          <ac:spMkLst>
            <pc:docMk/>
            <pc:sldMk cId="1718678106" sldId="829"/>
            <ac:spMk id="155" creationId="{14617415-8E34-42EB-8A52-53BC96D31CA2}"/>
          </ac:spMkLst>
        </pc:spChg>
        <pc:spChg chg="mod">
          <ac:chgData name="Lei Wu" userId="f083b2a8aea23a2f" providerId="LiveId" clId="{B6ED459B-4E67-4819-A43F-E8DE59C48F72}" dt="2021-04-04T14:07:41.317" v="122"/>
          <ac:spMkLst>
            <pc:docMk/>
            <pc:sldMk cId="1718678106" sldId="829"/>
            <ac:spMk id="156" creationId="{4BB616E8-8238-48D6-B50F-4F282D87664B}"/>
          </ac:spMkLst>
        </pc:spChg>
        <pc:spChg chg="mod">
          <ac:chgData name="Lei Wu" userId="f083b2a8aea23a2f" providerId="LiveId" clId="{B6ED459B-4E67-4819-A43F-E8DE59C48F72}" dt="2021-04-04T14:07:41.317" v="122"/>
          <ac:spMkLst>
            <pc:docMk/>
            <pc:sldMk cId="1718678106" sldId="829"/>
            <ac:spMk id="157" creationId="{2E17ED0C-14F2-4818-8EF7-A89F9865D5A2}"/>
          </ac:spMkLst>
        </pc:spChg>
        <pc:spChg chg="mod">
          <ac:chgData name="Lei Wu" userId="f083b2a8aea23a2f" providerId="LiveId" clId="{B6ED459B-4E67-4819-A43F-E8DE59C48F72}" dt="2021-04-04T14:07:41.317" v="122"/>
          <ac:spMkLst>
            <pc:docMk/>
            <pc:sldMk cId="1718678106" sldId="829"/>
            <ac:spMk id="158" creationId="{D19FF424-2265-4620-873A-EDEFA6FC03C2}"/>
          </ac:spMkLst>
        </pc:spChg>
        <pc:spChg chg="mod">
          <ac:chgData name="Lei Wu" userId="f083b2a8aea23a2f" providerId="LiveId" clId="{B6ED459B-4E67-4819-A43F-E8DE59C48F72}" dt="2021-04-04T14:07:41.317" v="122"/>
          <ac:spMkLst>
            <pc:docMk/>
            <pc:sldMk cId="1718678106" sldId="829"/>
            <ac:spMk id="159" creationId="{2F5A0CBD-FA76-4413-A33D-A46AF50BCE92}"/>
          </ac:spMkLst>
        </pc:spChg>
        <pc:spChg chg="mod">
          <ac:chgData name="Lei Wu" userId="f083b2a8aea23a2f" providerId="LiveId" clId="{B6ED459B-4E67-4819-A43F-E8DE59C48F72}" dt="2021-04-04T14:07:41.317" v="122"/>
          <ac:spMkLst>
            <pc:docMk/>
            <pc:sldMk cId="1718678106" sldId="829"/>
            <ac:spMk id="160" creationId="{6B043D87-B867-452E-871D-ECF8333B88D2}"/>
          </ac:spMkLst>
        </pc:spChg>
        <pc:spChg chg="mod">
          <ac:chgData name="Lei Wu" userId="f083b2a8aea23a2f" providerId="LiveId" clId="{B6ED459B-4E67-4819-A43F-E8DE59C48F72}" dt="2021-04-04T14:07:41.317" v="122"/>
          <ac:spMkLst>
            <pc:docMk/>
            <pc:sldMk cId="1718678106" sldId="829"/>
            <ac:spMk id="161" creationId="{1BB2F29A-0732-4083-8715-32DE87394CFC}"/>
          </ac:spMkLst>
        </pc:spChg>
        <pc:spChg chg="mod">
          <ac:chgData name="Lei Wu" userId="f083b2a8aea23a2f" providerId="LiveId" clId="{B6ED459B-4E67-4819-A43F-E8DE59C48F72}" dt="2021-04-04T14:07:41.317" v="122"/>
          <ac:spMkLst>
            <pc:docMk/>
            <pc:sldMk cId="1718678106" sldId="829"/>
            <ac:spMk id="162" creationId="{DFC185A3-D9AF-44B8-B7B2-0B2DF253E7E7}"/>
          </ac:spMkLst>
        </pc:spChg>
        <pc:spChg chg="mod">
          <ac:chgData name="Lei Wu" userId="f083b2a8aea23a2f" providerId="LiveId" clId="{B6ED459B-4E67-4819-A43F-E8DE59C48F72}" dt="2021-04-04T14:07:41.317" v="122"/>
          <ac:spMkLst>
            <pc:docMk/>
            <pc:sldMk cId="1718678106" sldId="829"/>
            <ac:spMk id="163" creationId="{238A0B8C-0CFA-4ABF-AA10-7654B187891D}"/>
          </ac:spMkLst>
        </pc:spChg>
        <pc:spChg chg="mod">
          <ac:chgData name="Lei Wu" userId="f083b2a8aea23a2f" providerId="LiveId" clId="{B6ED459B-4E67-4819-A43F-E8DE59C48F72}" dt="2021-04-04T14:07:41.317" v="122"/>
          <ac:spMkLst>
            <pc:docMk/>
            <pc:sldMk cId="1718678106" sldId="829"/>
            <ac:spMk id="164" creationId="{92504C77-97CA-4667-B72D-BE630A1172B8}"/>
          </ac:spMkLst>
        </pc:spChg>
        <pc:spChg chg="mod">
          <ac:chgData name="Lei Wu" userId="f083b2a8aea23a2f" providerId="LiveId" clId="{B6ED459B-4E67-4819-A43F-E8DE59C48F72}" dt="2021-04-04T14:07:41.317" v="122"/>
          <ac:spMkLst>
            <pc:docMk/>
            <pc:sldMk cId="1718678106" sldId="829"/>
            <ac:spMk id="165" creationId="{091E5931-B2B4-46AD-931E-D50AA524E1F6}"/>
          </ac:spMkLst>
        </pc:spChg>
        <pc:spChg chg="mod">
          <ac:chgData name="Lei Wu" userId="f083b2a8aea23a2f" providerId="LiveId" clId="{B6ED459B-4E67-4819-A43F-E8DE59C48F72}" dt="2021-04-04T14:07:41.317" v="122"/>
          <ac:spMkLst>
            <pc:docMk/>
            <pc:sldMk cId="1718678106" sldId="829"/>
            <ac:spMk id="166" creationId="{EB033760-860D-423A-AB93-F431D5F550A0}"/>
          </ac:spMkLst>
        </pc:spChg>
        <pc:spChg chg="mod">
          <ac:chgData name="Lei Wu" userId="f083b2a8aea23a2f" providerId="LiveId" clId="{B6ED459B-4E67-4819-A43F-E8DE59C48F72}" dt="2021-04-04T14:07:41.317" v="122"/>
          <ac:spMkLst>
            <pc:docMk/>
            <pc:sldMk cId="1718678106" sldId="829"/>
            <ac:spMk id="167" creationId="{2FBDDC6B-FA2B-430E-A133-30DACA7091AA}"/>
          </ac:spMkLst>
        </pc:spChg>
        <pc:spChg chg="mod">
          <ac:chgData name="Lei Wu" userId="f083b2a8aea23a2f" providerId="LiveId" clId="{B6ED459B-4E67-4819-A43F-E8DE59C48F72}" dt="2021-04-04T14:07:41.317" v="122"/>
          <ac:spMkLst>
            <pc:docMk/>
            <pc:sldMk cId="1718678106" sldId="829"/>
            <ac:spMk id="168" creationId="{635F81E3-0805-445C-8233-84275F857F44}"/>
          </ac:spMkLst>
        </pc:spChg>
        <pc:spChg chg="mod">
          <ac:chgData name="Lei Wu" userId="f083b2a8aea23a2f" providerId="LiveId" clId="{B6ED459B-4E67-4819-A43F-E8DE59C48F72}" dt="2021-04-04T14:07:41.317" v="122"/>
          <ac:spMkLst>
            <pc:docMk/>
            <pc:sldMk cId="1718678106" sldId="829"/>
            <ac:spMk id="169" creationId="{3DC8E4E0-5444-4695-A7C6-B546CBB19B89}"/>
          </ac:spMkLst>
        </pc:spChg>
        <pc:spChg chg="mod">
          <ac:chgData name="Lei Wu" userId="f083b2a8aea23a2f" providerId="LiveId" clId="{B6ED459B-4E67-4819-A43F-E8DE59C48F72}" dt="2021-04-04T14:07:41.317" v="122"/>
          <ac:spMkLst>
            <pc:docMk/>
            <pc:sldMk cId="1718678106" sldId="829"/>
            <ac:spMk id="170" creationId="{4713D548-E180-4F3B-A7A1-2FB5BCF1F7BB}"/>
          </ac:spMkLst>
        </pc:spChg>
        <pc:spChg chg="mod">
          <ac:chgData name="Lei Wu" userId="f083b2a8aea23a2f" providerId="LiveId" clId="{B6ED459B-4E67-4819-A43F-E8DE59C48F72}" dt="2021-04-04T14:07:41.317" v="122"/>
          <ac:spMkLst>
            <pc:docMk/>
            <pc:sldMk cId="1718678106" sldId="829"/>
            <ac:spMk id="171" creationId="{303E6241-6EDB-4E21-8017-FCFA88EA76EE}"/>
          </ac:spMkLst>
        </pc:spChg>
        <pc:spChg chg="mod">
          <ac:chgData name="Lei Wu" userId="f083b2a8aea23a2f" providerId="LiveId" clId="{B6ED459B-4E67-4819-A43F-E8DE59C48F72}" dt="2021-04-04T14:07:41.317" v="122"/>
          <ac:spMkLst>
            <pc:docMk/>
            <pc:sldMk cId="1718678106" sldId="829"/>
            <ac:spMk id="172" creationId="{471279C4-495D-4231-A0A6-0C9655C6EA30}"/>
          </ac:spMkLst>
        </pc:spChg>
        <pc:spChg chg="mod">
          <ac:chgData name="Lei Wu" userId="f083b2a8aea23a2f" providerId="LiveId" clId="{B6ED459B-4E67-4819-A43F-E8DE59C48F72}" dt="2021-04-04T14:07:41.317" v="122"/>
          <ac:spMkLst>
            <pc:docMk/>
            <pc:sldMk cId="1718678106" sldId="829"/>
            <ac:spMk id="173" creationId="{57AB686E-0209-4EFD-B08C-B1937ED9DD0B}"/>
          </ac:spMkLst>
        </pc:spChg>
        <pc:spChg chg="mod">
          <ac:chgData name="Lei Wu" userId="f083b2a8aea23a2f" providerId="LiveId" clId="{B6ED459B-4E67-4819-A43F-E8DE59C48F72}" dt="2021-04-04T14:07:41.317" v="122"/>
          <ac:spMkLst>
            <pc:docMk/>
            <pc:sldMk cId="1718678106" sldId="829"/>
            <ac:spMk id="174" creationId="{52B1F1CC-188C-4CCF-BCFC-C4BD1F9F7EDC}"/>
          </ac:spMkLst>
        </pc:spChg>
        <pc:spChg chg="mod">
          <ac:chgData name="Lei Wu" userId="f083b2a8aea23a2f" providerId="LiveId" clId="{B6ED459B-4E67-4819-A43F-E8DE59C48F72}" dt="2021-04-04T14:07:41.317" v="122"/>
          <ac:spMkLst>
            <pc:docMk/>
            <pc:sldMk cId="1718678106" sldId="829"/>
            <ac:spMk id="175" creationId="{ED1FACD4-AF10-4707-B55C-CF6B384B0C86}"/>
          </ac:spMkLst>
        </pc:spChg>
        <pc:spChg chg="mod">
          <ac:chgData name="Lei Wu" userId="f083b2a8aea23a2f" providerId="LiveId" clId="{B6ED459B-4E67-4819-A43F-E8DE59C48F72}" dt="2021-04-04T14:07:41.317" v="122"/>
          <ac:spMkLst>
            <pc:docMk/>
            <pc:sldMk cId="1718678106" sldId="829"/>
            <ac:spMk id="176" creationId="{1450CB10-63A4-4173-8428-5E005B8F1FE9}"/>
          </ac:spMkLst>
        </pc:spChg>
        <pc:spChg chg="mod">
          <ac:chgData name="Lei Wu" userId="f083b2a8aea23a2f" providerId="LiveId" clId="{B6ED459B-4E67-4819-A43F-E8DE59C48F72}" dt="2021-04-04T14:07:41.317" v="122"/>
          <ac:spMkLst>
            <pc:docMk/>
            <pc:sldMk cId="1718678106" sldId="829"/>
            <ac:spMk id="177" creationId="{4A31603E-D932-407E-8050-6D55635C93CF}"/>
          </ac:spMkLst>
        </pc:spChg>
        <pc:spChg chg="mod">
          <ac:chgData name="Lei Wu" userId="f083b2a8aea23a2f" providerId="LiveId" clId="{B6ED459B-4E67-4819-A43F-E8DE59C48F72}" dt="2021-04-04T14:07:41.317" v="122"/>
          <ac:spMkLst>
            <pc:docMk/>
            <pc:sldMk cId="1718678106" sldId="829"/>
            <ac:spMk id="178" creationId="{C0D875A0-05B2-4A2A-8A14-0A94339C714C}"/>
          </ac:spMkLst>
        </pc:spChg>
        <pc:spChg chg="mod">
          <ac:chgData name="Lei Wu" userId="f083b2a8aea23a2f" providerId="LiveId" clId="{B6ED459B-4E67-4819-A43F-E8DE59C48F72}" dt="2021-04-04T14:07:41.317" v="122"/>
          <ac:spMkLst>
            <pc:docMk/>
            <pc:sldMk cId="1718678106" sldId="829"/>
            <ac:spMk id="179" creationId="{A4956000-C564-437A-A9E8-8F432F898773}"/>
          </ac:spMkLst>
        </pc:spChg>
        <pc:spChg chg="mod">
          <ac:chgData name="Lei Wu" userId="f083b2a8aea23a2f" providerId="LiveId" clId="{B6ED459B-4E67-4819-A43F-E8DE59C48F72}" dt="2021-04-04T14:07:41.317" v="122"/>
          <ac:spMkLst>
            <pc:docMk/>
            <pc:sldMk cId="1718678106" sldId="829"/>
            <ac:spMk id="180" creationId="{E7FA6019-5BDE-4A27-9DF0-6FFE63728930}"/>
          </ac:spMkLst>
        </pc:spChg>
        <pc:spChg chg="mod">
          <ac:chgData name="Lei Wu" userId="f083b2a8aea23a2f" providerId="LiveId" clId="{B6ED459B-4E67-4819-A43F-E8DE59C48F72}" dt="2021-04-04T14:07:41.317" v="122"/>
          <ac:spMkLst>
            <pc:docMk/>
            <pc:sldMk cId="1718678106" sldId="829"/>
            <ac:spMk id="181" creationId="{4BEA7521-50B3-4490-8801-9E6C1DA3F21E}"/>
          </ac:spMkLst>
        </pc:spChg>
        <pc:spChg chg="mod">
          <ac:chgData name="Lei Wu" userId="f083b2a8aea23a2f" providerId="LiveId" clId="{B6ED459B-4E67-4819-A43F-E8DE59C48F72}" dt="2021-04-04T14:07:41.317" v="122"/>
          <ac:spMkLst>
            <pc:docMk/>
            <pc:sldMk cId="1718678106" sldId="829"/>
            <ac:spMk id="182" creationId="{DEA4824C-CFAA-4F0B-8B40-5C8D5C58DDBE}"/>
          </ac:spMkLst>
        </pc:spChg>
        <pc:spChg chg="mod">
          <ac:chgData name="Lei Wu" userId="f083b2a8aea23a2f" providerId="LiveId" clId="{B6ED459B-4E67-4819-A43F-E8DE59C48F72}" dt="2021-04-04T14:07:41.317" v="122"/>
          <ac:spMkLst>
            <pc:docMk/>
            <pc:sldMk cId="1718678106" sldId="829"/>
            <ac:spMk id="183" creationId="{062FDAF1-6F6F-41A4-BE5E-F128E2247983}"/>
          </ac:spMkLst>
        </pc:spChg>
        <pc:spChg chg="mod">
          <ac:chgData name="Lei Wu" userId="f083b2a8aea23a2f" providerId="LiveId" clId="{B6ED459B-4E67-4819-A43F-E8DE59C48F72}" dt="2021-04-04T14:07:41.317" v="122"/>
          <ac:spMkLst>
            <pc:docMk/>
            <pc:sldMk cId="1718678106" sldId="829"/>
            <ac:spMk id="184" creationId="{2554DC9B-5C3B-4957-BC27-B1B9D511B8C4}"/>
          </ac:spMkLst>
        </pc:spChg>
        <pc:spChg chg="mod">
          <ac:chgData name="Lei Wu" userId="f083b2a8aea23a2f" providerId="LiveId" clId="{B6ED459B-4E67-4819-A43F-E8DE59C48F72}" dt="2021-04-04T14:07:41.317" v="122"/>
          <ac:spMkLst>
            <pc:docMk/>
            <pc:sldMk cId="1718678106" sldId="829"/>
            <ac:spMk id="185" creationId="{64B5F705-7934-4EEC-AC6B-744A1609D898}"/>
          </ac:spMkLst>
        </pc:spChg>
        <pc:spChg chg="mod">
          <ac:chgData name="Lei Wu" userId="f083b2a8aea23a2f" providerId="LiveId" clId="{B6ED459B-4E67-4819-A43F-E8DE59C48F72}" dt="2021-04-04T14:07:41.317" v="122"/>
          <ac:spMkLst>
            <pc:docMk/>
            <pc:sldMk cId="1718678106" sldId="829"/>
            <ac:spMk id="186" creationId="{29289CDD-62A3-49D9-8FEA-2423CDF717AD}"/>
          </ac:spMkLst>
        </pc:spChg>
        <pc:spChg chg="mod">
          <ac:chgData name="Lei Wu" userId="f083b2a8aea23a2f" providerId="LiveId" clId="{B6ED459B-4E67-4819-A43F-E8DE59C48F72}" dt="2021-04-04T14:07:41.317" v="122"/>
          <ac:spMkLst>
            <pc:docMk/>
            <pc:sldMk cId="1718678106" sldId="829"/>
            <ac:spMk id="187" creationId="{D548B536-48A2-4F0F-A38C-4F41B3A428F6}"/>
          </ac:spMkLst>
        </pc:spChg>
        <pc:spChg chg="mod">
          <ac:chgData name="Lei Wu" userId="f083b2a8aea23a2f" providerId="LiveId" clId="{B6ED459B-4E67-4819-A43F-E8DE59C48F72}" dt="2021-04-04T14:07:41.317" v="122"/>
          <ac:spMkLst>
            <pc:docMk/>
            <pc:sldMk cId="1718678106" sldId="829"/>
            <ac:spMk id="188" creationId="{A410B65F-FEA8-4798-8791-549A58B8BFFE}"/>
          </ac:spMkLst>
        </pc:spChg>
        <pc:spChg chg="mod">
          <ac:chgData name="Lei Wu" userId="f083b2a8aea23a2f" providerId="LiveId" clId="{B6ED459B-4E67-4819-A43F-E8DE59C48F72}" dt="2021-04-04T14:07:41.317" v="122"/>
          <ac:spMkLst>
            <pc:docMk/>
            <pc:sldMk cId="1718678106" sldId="829"/>
            <ac:spMk id="189" creationId="{C6C096F8-466F-4D0A-BFAF-F9CAF529F84A}"/>
          </ac:spMkLst>
        </pc:spChg>
        <pc:spChg chg="mod">
          <ac:chgData name="Lei Wu" userId="f083b2a8aea23a2f" providerId="LiveId" clId="{B6ED459B-4E67-4819-A43F-E8DE59C48F72}" dt="2021-04-04T14:07:41.317" v="122"/>
          <ac:spMkLst>
            <pc:docMk/>
            <pc:sldMk cId="1718678106" sldId="829"/>
            <ac:spMk id="190" creationId="{7D190636-43A9-4F3C-941B-04A741A19B7B}"/>
          </ac:spMkLst>
        </pc:spChg>
        <pc:spChg chg="mod">
          <ac:chgData name="Lei Wu" userId="f083b2a8aea23a2f" providerId="LiveId" clId="{B6ED459B-4E67-4819-A43F-E8DE59C48F72}" dt="2021-04-04T14:07:41.317" v="122"/>
          <ac:spMkLst>
            <pc:docMk/>
            <pc:sldMk cId="1718678106" sldId="829"/>
            <ac:spMk id="191" creationId="{5D199A0F-240E-4FF4-A6BE-E1D96576C430}"/>
          </ac:spMkLst>
        </pc:spChg>
        <pc:spChg chg="mod">
          <ac:chgData name="Lei Wu" userId="f083b2a8aea23a2f" providerId="LiveId" clId="{B6ED459B-4E67-4819-A43F-E8DE59C48F72}" dt="2021-04-04T14:07:41.317" v="122"/>
          <ac:spMkLst>
            <pc:docMk/>
            <pc:sldMk cId="1718678106" sldId="829"/>
            <ac:spMk id="192" creationId="{FF233072-4D6D-4DFC-AF99-45B32C252A0E}"/>
          </ac:spMkLst>
        </pc:spChg>
        <pc:spChg chg="mod">
          <ac:chgData name="Lei Wu" userId="f083b2a8aea23a2f" providerId="LiveId" clId="{B6ED459B-4E67-4819-A43F-E8DE59C48F72}" dt="2021-04-04T14:07:41.317" v="122"/>
          <ac:spMkLst>
            <pc:docMk/>
            <pc:sldMk cId="1718678106" sldId="829"/>
            <ac:spMk id="193" creationId="{59135A42-7447-4AA9-A4CD-0014712CE305}"/>
          </ac:spMkLst>
        </pc:spChg>
        <pc:spChg chg="mod">
          <ac:chgData name="Lei Wu" userId="f083b2a8aea23a2f" providerId="LiveId" clId="{B6ED459B-4E67-4819-A43F-E8DE59C48F72}" dt="2021-04-04T14:07:41.317" v="122"/>
          <ac:spMkLst>
            <pc:docMk/>
            <pc:sldMk cId="1718678106" sldId="829"/>
            <ac:spMk id="194" creationId="{04999904-679D-4FA2-A808-6AC6682EDE9D}"/>
          </ac:spMkLst>
        </pc:spChg>
        <pc:spChg chg="mod">
          <ac:chgData name="Lei Wu" userId="f083b2a8aea23a2f" providerId="LiveId" clId="{B6ED459B-4E67-4819-A43F-E8DE59C48F72}" dt="2021-04-04T14:07:41.317" v="122"/>
          <ac:spMkLst>
            <pc:docMk/>
            <pc:sldMk cId="1718678106" sldId="829"/>
            <ac:spMk id="195" creationId="{5A86850C-C279-4FF5-9546-1C1E68FF2D88}"/>
          </ac:spMkLst>
        </pc:spChg>
        <pc:spChg chg="mod">
          <ac:chgData name="Lei Wu" userId="f083b2a8aea23a2f" providerId="LiveId" clId="{B6ED459B-4E67-4819-A43F-E8DE59C48F72}" dt="2021-04-04T14:07:41.317" v="122"/>
          <ac:spMkLst>
            <pc:docMk/>
            <pc:sldMk cId="1718678106" sldId="829"/>
            <ac:spMk id="196" creationId="{46E37A3C-7ED7-4866-A8D3-EF8644A69213}"/>
          </ac:spMkLst>
        </pc:spChg>
        <pc:spChg chg="mod">
          <ac:chgData name="Lei Wu" userId="f083b2a8aea23a2f" providerId="LiveId" clId="{B6ED459B-4E67-4819-A43F-E8DE59C48F72}" dt="2021-04-04T14:07:41.317" v="122"/>
          <ac:spMkLst>
            <pc:docMk/>
            <pc:sldMk cId="1718678106" sldId="829"/>
            <ac:spMk id="197" creationId="{7F895A25-393D-4F65-8085-66BD360E10D8}"/>
          </ac:spMkLst>
        </pc:spChg>
        <pc:spChg chg="mod">
          <ac:chgData name="Lei Wu" userId="f083b2a8aea23a2f" providerId="LiveId" clId="{B6ED459B-4E67-4819-A43F-E8DE59C48F72}" dt="2021-04-04T14:07:41.317" v="122"/>
          <ac:spMkLst>
            <pc:docMk/>
            <pc:sldMk cId="1718678106" sldId="829"/>
            <ac:spMk id="198" creationId="{9ECD320E-218F-4FC1-B9B7-59363841B094}"/>
          </ac:spMkLst>
        </pc:spChg>
        <pc:spChg chg="mod">
          <ac:chgData name="Lei Wu" userId="f083b2a8aea23a2f" providerId="LiveId" clId="{B6ED459B-4E67-4819-A43F-E8DE59C48F72}" dt="2021-04-04T14:07:41.317" v="122"/>
          <ac:spMkLst>
            <pc:docMk/>
            <pc:sldMk cId="1718678106" sldId="829"/>
            <ac:spMk id="199" creationId="{37A9B80E-9987-4E68-9AB3-391BAA1A9E8D}"/>
          </ac:spMkLst>
        </pc:spChg>
        <pc:spChg chg="mod">
          <ac:chgData name="Lei Wu" userId="f083b2a8aea23a2f" providerId="LiveId" clId="{B6ED459B-4E67-4819-A43F-E8DE59C48F72}" dt="2021-04-04T14:07:41.317" v="122"/>
          <ac:spMkLst>
            <pc:docMk/>
            <pc:sldMk cId="1718678106" sldId="829"/>
            <ac:spMk id="200" creationId="{34460697-1DCA-4881-A47A-04E264458530}"/>
          </ac:spMkLst>
        </pc:spChg>
        <pc:spChg chg="mod">
          <ac:chgData name="Lei Wu" userId="f083b2a8aea23a2f" providerId="LiveId" clId="{B6ED459B-4E67-4819-A43F-E8DE59C48F72}" dt="2021-04-04T14:07:41.317" v="122"/>
          <ac:spMkLst>
            <pc:docMk/>
            <pc:sldMk cId="1718678106" sldId="829"/>
            <ac:spMk id="201" creationId="{30110018-2CF8-4D82-9BD6-8770A2EC444C}"/>
          </ac:spMkLst>
        </pc:spChg>
        <pc:spChg chg="mod">
          <ac:chgData name="Lei Wu" userId="f083b2a8aea23a2f" providerId="LiveId" clId="{B6ED459B-4E67-4819-A43F-E8DE59C48F72}" dt="2021-04-04T14:07:41.317" v="122"/>
          <ac:spMkLst>
            <pc:docMk/>
            <pc:sldMk cId="1718678106" sldId="829"/>
            <ac:spMk id="202" creationId="{F207C128-EA2A-4763-93E5-D4E37FFEBDAC}"/>
          </ac:spMkLst>
        </pc:spChg>
        <pc:spChg chg="mod">
          <ac:chgData name="Lei Wu" userId="f083b2a8aea23a2f" providerId="LiveId" clId="{B6ED459B-4E67-4819-A43F-E8DE59C48F72}" dt="2021-04-04T14:07:41.317" v="122"/>
          <ac:spMkLst>
            <pc:docMk/>
            <pc:sldMk cId="1718678106" sldId="829"/>
            <ac:spMk id="203" creationId="{40A473E1-993F-4E8A-BB92-5DB13F18C4F3}"/>
          </ac:spMkLst>
        </pc:spChg>
        <pc:spChg chg="mod">
          <ac:chgData name="Lei Wu" userId="f083b2a8aea23a2f" providerId="LiveId" clId="{B6ED459B-4E67-4819-A43F-E8DE59C48F72}" dt="2021-04-04T14:07:41.317" v="122"/>
          <ac:spMkLst>
            <pc:docMk/>
            <pc:sldMk cId="1718678106" sldId="829"/>
            <ac:spMk id="204" creationId="{E22F43AA-46A4-4310-8718-57C6372D421B}"/>
          </ac:spMkLst>
        </pc:spChg>
        <pc:spChg chg="mod">
          <ac:chgData name="Lei Wu" userId="f083b2a8aea23a2f" providerId="LiveId" clId="{B6ED459B-4E67-4819-A43F-E8DE59C48F72}" dt="2021-04-04T14:07:41.317" v="122"/>
          <ac:spMkLst>
            <pc:docMk/>
            <pc:sldMk cId="1718678106" sldId="829"/>
            <ac:spMk id="205" creationId="{3B8A922B-F400-454F-BD52-4CEC9B4C28CD}"/>
          </ac:spMkLst>
        </pc:spChg>
        <pc:spChg chg="mod">
          <ac:chgData name="Lei Wu" userId="f083b2a8aea23a2f" providerId="LiveId" clId="{B6ED459B-4E67-4819-A43F-E8DE59C48F72}" dt="2021-04-04T14:07:41.317" v="122"/>
          <ac:spMkLst>
            <pc:docMk/>
            <pc:sldMk cId="1718678106" sldId="829"/>
            <ac:spMk id="206" creationId="{23D6B958-D53B-4D91-A02C-4CCC7E52C89F}"/>
          </ac:spMkLst>
        </pc:spChg>
        <pc:spChg chg="mod">
          <ac:chgData name="Lei Wu" userId="f083b2a8aea23a2f" providerId="LiveId" clId="{B6ED459B-4E67-4819-A43F-E8DE59C48F72}" dt="2021-04-04T14:07:41.317" v="122"/>
          <ac:spMkLst>
            <pc:docMk/>
            <pc:sldMk cId="1718678106" sldId="829"/>
            <ac:spMk id="207" creationId="{E67F90ED-68FE-45B2-A6AB-339A08EB9A47}"/>
          </ac:spMkLst>
        </pc:spChg>
        <pc:spChg chg="mod">
          <ac:chgData name="Lei Wu" userId="f083b2a8aea23a2f" providerId="LiveId" clId="{B6ED459B-4E67-4819-A43F-E8DE59C48F72}" dt="2021-04-04T14:07:41.317" v="122"/>
          <ac:spMkLst>
            <pc:docMk/>
            <pc:sldMk cId="1718678106" sldId="829"/>
            <ac:spMk id="208" creationId="{BC0D9F68-3188-4BF2-8AB6-94BECE384D52}"/>
          </ac:spMkLst>
        </pc:spChg>
        <pc:spChg chg="mod">
          <ac:chgData name="Lei Wu" userId="f083b2a8aea23a2f" providerId="LiveId" clId="{B6ED459B-4E67-4819-A43F-E8DE59C48F72}" dt="2021-04-04T14:07:41.317" v="122"/>
          <ac:spMkLst>
            <pc:docMk/>
            <pc:sldMk cId="1718678106" sldId="829"/>
            <ac:spMk id="209" creationId="{3850C469-F807-455F-ABC8-49ABC8918419}"/>
          </ac:spMkLst>
        </pc:spChg>
        <pc:spChg chg="mod">
          <ac:chgData name="Lei Wu" userId="f083b2a8aea23a2f" providerId="LiveId" clId="{B6ED459B-4E67-4819-A43F-E8DE59C48F72}" dt="2021-04-04T14:07:41.317" v="122"/>
          <ac:spMkLst>
            <pc:docMk/>
            <pc:sldMk cId="1718678106" sldId="829"/>
            <ac:spMk id="210" creationId="{DA2AE06F-DE77-4941-9C61-5CB94CCD9475}"/>
          </ac:spMkLst>
        </pc:spChg>
        <pc:grpChg chg="add del mod">
          <ac:chgData name="Lei Wu" userId="f083b2a8aea23a2f" providerId="LiveId" clId="{B6ED459B-4E67-4819-A43F-E8DE59C48F72}" dt="2021-04-04T14:07:21.977" v="119"/>
          <ac:grpSpMkLst>
            <pc:docMk/>
            <pc:sldMk cId="1718678106" sldId="829"/>
            <ac:grpSpMk id="5" creationId="{DAB11A92-CD8D-4175-8CAB-4960D6B56DEE}"/>
          </ac:grpSpMkLst>
        </pc:grpChg>
        <pc:grpChg chg="add del mod">
          <ac:chgData name="Lei Wu" userId="f083b2a8aea23a2f" providerId="LiveId" clId="{B6ED459B-4E67-4819-A43F-E8DE59C48F72}" dt="2021-04-04T14:07:40.517" v="121"/>
          <ac:grpSpMkLst>
            <pc:docMk/>
            <pc:sldMk cId="1718678106" sldId="829"/>
            <ac:grpSpMk id="65" creationId="{0F5F469E-4EBE-4396-B407-9DE70692B01B}"/>
          </ac:grpSpMkLst>
        </pc:grpChg>
        <pc:grpChg chg="add del mod">
          <ac:chgData name="Lei Wu" userId="f083b2a8aea23a2f" providerId="LiveId" clId="{B6ED459B-4E67-4819-A43F-E8DE59C48F72}" dt="2021-04-04T14:08:54.548" v="161" actId="478"/>
          <ac:grpSpMkLst>
            <pc:docMk/>
            <pc:sldMk cId="1718678106" sldId="829"/>
            <ac:grpSpMk id="124" creationId="{CA0C2C58-1141-45B2-99AB-C14AC73BC1F8}"/>
          </ac:grpSpMkLst>
        </pc:grpChg>
        <pc:grpChg chg="mod">
          <ac:chgData name="Lei Wu" userId="f083b2a8aea23a2f" providerId="LiveId" clId="{B6ED459B-4E67-4819-A43F-E8DE59C48F72}" dt="2021-04-04T14:08:54.548" v="161" actId="478"/>
          <ac:grpSpMkLst>
            <pc:docMk/>
            <pc:sldMk cId="1718678106" sldId="829"/>
            <ac:grpSpMk id="125" creationId="{DDC45CCB-9917-47CE-AAB4-83FF9C090B76}"/>
          </ac:grpSpMkLst>
        </pc:grpChg>
        <pc:grpChg chg="mod">
          <ac:chgData name="Lei Wu" userId="f083b2a8aea23a2f" providerId="LiveId" clId="{B6ED459B-4E67-4819-A43F-E8DE59C48F72}" dt="2021-04-04T14:08:54.548" v="161" actId="478"/>
          <ac:grpSpMkLst>
            <pc:docMk/>
            <pc:sldMk cId="1718678106" sldId="829"/>
            <ac:grpSpMk id="127" creationId="{5E7033D2-701F-4CEE-A2CA-9B01C736086E}"/>
          </ac:grpSpMkLst>
        </pc:grpChg>
        <pc:grpChg chg="mod">
          <ac:chgData name="Lei Wu" userId="f083b2a8aea23a2f" providerId="LiveId" clId="{B6ED459B-4E67-4819-A43F-E8DE59C48F72}" dt="2021-04-04T14:08:54.548" v="161" actId="478"/>
          <ac:grpSpMkLst>
            <pc:docMk/>
            <pc:sldMk cId="1718678106" sldId="829"/>
            <ac:grpSpMk id="128" creationId="{D96C60D1-F811-4E66-918A-AA273D268B44}"/>
          </ac:grpSpMkLst>
        </pc:grpChg>
        <pc:grpChg chg="add del mod">
          <ac:chgData name="Lei Wu" userId="f083b2a8aea23a2f" providerId="LiveId" clId="{B6ED459B-4E67-4819-A43F-E8DE59C48F72}" dt="2021-04-04T14:08:41.720" v="158" actId="478"/>
          <ac:grpSpMkLst>
            <pc:docMk/>
            <pc:sldMk cId="1718678106" sldId="829"/>
            <ac:grpSpMk id="133" creationId="{8B01883E-BB22-47E2-BC33-BDA831904365}"/>
          </ac:grpSpMkLst>
        </pc:grpChg>
        <pc:grpChg chg="mod">
          <ac:chgData name="Lei Wu" userId="f083b2a8aea23a2f" providerId="LiveId" clId="{B6ED459B-4E67-4819-A43F-E8DE59C48F72}" dt="2021-04-04T14:08:41.720" v="158" actId="478"/>
          <ac:grpSpMkLst>
            <pc:docMk/>
            <pc:sldMk cId="1718678106" sldId="829"/>
            <ac:grpSpMk id="134" creationId="{486D21AE-AFB1-477A-ACE3-901FE8D274AB}"/>
          </ac:grpSpMkLst>
        </pc:grpChg>
        <pc:grpChg chg="add del mod">
          <ac:chgData name="Lei Wu" userId="f083b2a8aea23a2f" providerId="LiveId" clId="{B6ED459B-4E67-4819-A43F-E8DE59C48F72}" dt="2021-04-04T14:08:44.800" v="159" actId="478"/>
          <ac:grpSpMkLst>
            <pc:docMk/>
            <pc:sldMk cId="1718678106" sldId="829"/>
            <ac:grpSpMk id="138" creationId="{65C6DF79-24F1-4F91-B8F7-07906BFD4136}"/>
          </ac:grpSpMkLst>
        </pc:grpChg>
        <pc:grpChg chg="mod">
          <ac:chgData name="Lei Wu" userId="f083b2a8aea23a2f" providerId="LiveId" clId="{B6ED459B-4E67-4819-A43F-E8DE59C48F72}" dt="2021-04-04T14:08:44.800" v="159" actId="478"/>
          <ac:grpSpMkLst>
            <pc:docMk/>
            <pc:sldMk cId="1718678106" sldId="829"/>
            <ac:grpSpMk id="139" creationId="{A6F5CB65-C763-4566-B35E-51FC69C97980}"/>
          </ac:grpSpMkLst>
        </pc:grpChg>
        <pc:grpChg chg="mod">
          <ac:chgData name="Lei Wu" userId="f083b2a8aea23a2f" providerId="LiveId" clId="{B6ED459B-4E67-4819-A43F-E8DE59C48F72}" dt="2021-04-04T14:08:44.800" v="159" actId="478"/>
          <ac:grpSpMkLst>
            <pc:docMk/>
            <pc:sldMk cId="1718678106" sldId="829"/>
            <ac:grpSpMk id="141" creationId="{563C7E5A-B68E-4FA6-8E52-7B072634449A}"/>
          </ac:grpSpMkLst>
        </pc:grpChg>
        <pc:grpChg chg="mod">
          <ac:chgData name="Lei Wu" userId="f083b2a8aea23a2f" providerId="LiveId" clId="{B6ED459B-4E67-4819-A43F-E8DE59C48F72}" dt="2021-04-04T14:08:44.800" v="159" actId="478"/>
          <ac:grpSpMkLst>
            <pc:docMk/>
            <pc:sldMk cId="1718678106" sldId="829"/>
            <ac:grpSpMk id="142" creationId="{82BAC254-7AB2-47F8-AEA3-0DDB74873984}"/>
          </ac:grpSpMkLst>
        </pc:grpChg>
        <pc:grpChg chg="add del mod">
          <ac:chgData name="Lei Wu" userId="f083b2a8aea23a2f" providerId="LiveId" clId="{B6ED459B-4E67-4819-A43F-E8DE59C48F72}" dt="2021-04-04T14:08:50.784" v="160" actId="478"/>
          <ac:grpSpMkLst>
            <pc:docMk/>
            <pc:sldMk cId="1718678106" sldId="829"/>
            <ac:grpSpMk id="147" creationId="{3F6CCADD-ECE3-48C1-89EC-B65C76472C87}"/>
          </ac:grpSpMkLst>
        </pc:grpChg>
        <pc:grpChg chg="mod">
          <ac:chgData name="Lei Wu" userId="f083b2a8aea23a2f" providerId="LiveId" clId="{B6ED459B-4E67-4819-A43F-E8DE59C48F72}" dt="2021-04-04T14:08:50.784" v="160" actId="478"/>
          <ac:grpSpMkLst>
            <pc:docMk/>
            <pc:sldMk cId="1718678106" sldId="829"/>
            <ac:grpSpMk id="148" creationId="{5C3909BC-553F-4C5D-A628-702040493D09}"/>
          </ac:grpSpMkLst>
        </pc:grpChg>
        <pc:grpChg chg="add mod">
          <ac:chgData name="Lei Wu" userId="f083b2a8aea23a2f" providerId="LiveId" clId="{B6ED459B-4E67-4819-A43F-E8DE59C48F72}" dt="2021-04-04T14:07:41.317" v="122"/>
          <ac:grpSpMkLst>
            <pc:docMk/>
            <pc:sldMk cId="1718678106" sldId="829"/>
            <ac:grpSpMk id="152" creationId="{E886F302-5DE7-47A2-A3F1-B8F80C070C38}"/>
          </ac:grpSpMkLst>
        </pc:grpChg>
      </pc:sldChg>
      <pc:sldChg chg="del">
        <pc:chgData name="Lei Wu" userId="f083b2a8aea23a2f" providerId="LiveId" clId="{B6ED459B-4E67-4819-A43F-E8DE59C48F72}" dt="2021-04-04T14:03:17.270" v="47" actId="47"/>
        <pc:sldMkLst>
          <pc:docMk/>
          <pc:sldMk cId="3140698040" sldId="829"/>
        </pc:sldMkLst>
      </pc:sldChg>
      <pc:sldChg chg="modSp add mod">
        <pc:chgData name="Lei Wu" userId="f083b2a8aea23a2f" providerId="LiveId" clId="{B6ED459B-4E67-4819-A43F-E8DE59C48F72}" dt="2021-04-04T14:11:24.592" v="173" actId="20577"/>
        <pc:sldMkLst>
          <pc:docMk/>
          <pc:sldMk cId="1785847365" sldId="830"/>
        </pc:sldMkLst>
        <pc:spChg chg="mod">
          <ac:chgData name="Lei Wu" userId="f083b2a8aea23a2f" providerId="LiveId" clId="{B6ED459B-4E67-4819-A43F-E8DE59C48F72}" dt="2021-04-04T14:11:00.765" v="166"/>
          <ac:spMkLst>
            <pc:docMk/>
            <pc:sldMk cId="1785847365" sldId="830"/>
            <ac:spMk id="2" creationId="{00000000-0000-0000-0000-000000000000}"/>
          </ac:spMkLst>
        </pc:spChg>
        <pc:spChg chg="mod">
          <ac:chgData name="Lei Wu" userId="f083b2a8aea23a2f" providerId="LiveId" clId="{B6ED459B-4E67-4819-A43F-E8DE59C48F72}" dt="2021-04-04T14:11:24.592" v="173" actId="20577"/>
          <ac:spMkLst>
            <pc:docMk/>
            <pc:sldMk cId="1785847365" sldId="830"/>
            <ac:spMk id="3" creationId="{00000000-0000-0000-0000-000000000000}"/>
          </ac:spMkLst>
        </pc:spChg>
      </pc:sldChg>
      <pc:sldChg chg="del">
        <pc:chgData name="Lei Wu" userId="f083b2a8aea23a2f" providerId="LiveId" clId="{B6ED459B-4E67-4819-A43F-E8DE59C48F72}" dt="2021-04-04T14:03:17.270" v="47" actId="47"/>
        <pc:sldMkLst>
          <pc:docMk/>
          <pc:sldMk cId="3874154497" sldId="830"/>
        </pc:sldMkLst>
      </pc:sldChg>
      <pc:sldChg chg="addSp delSp modSp add mod modNotesTx">
        <pc:chgData name="Lei Wu" userId="f083b2a8aea23a2f" providerId="LiveId" clId="{B6ED459B-4E67-4819-A43F-E8DE59C48F72}" dt="2021-04-05T15:45:22.993" v="1832" actId="20577"/>
        <pc:sldMkLst>
          <pc:docMk/>
          <pc:sldMk cId="58831344" sldId="831"/>
        </pc:sldMkLst>
        <pc:spChg chg="mod">
          <ac:chgData name="Lei Wu" userId="f083b2a8aea23a2f" providerId="LiveId" clId="{B6ED459B-4E67-4819-A43F-E8DE59C48F72}" dt="2021-04-05T15:45:22.993" v="1832" actId="20577"/>
          <ac:spMkLst>
            <pc:docMk/>
            <pc:sldMk cId="58831344" sldId="831"/>
            <ac:spMk id="3" creationId="{00000000-0000-0000-0000-000000000000}"/>
          </ac:spMkLst>
        </pc:spChg>
        <pc:spChg chg="mod">
          <ac:chgData name="Lei Wu" userId="f083b2a8aea23a2f" providerId="LiveId" clId="{B6ED459B-4E67-4819-A43F-E8DE59C48F72}" dt="2021-04-04T14:12:15.695" v="200" actId="1038"/>
          <ac:spMkLst>
            <pc:docMk/>
            <pc:sldMk cId="58831344" sldId="831"/>
            <ac:spMk id="85" creationId="{10206CFC-5D75-4843-B924-E8B95401F862}"/>
          </ac:spMkLst>
        </pc:spChg>
        <pc:spChg chg="mod">
          <ac:chgData name="Lei Wu" userId="f083b2a8aea23a2f" providerId="LiveId" clId="{B6ED459B-4E67-4819-A43F-E8DE59C48F72}" dt="2021-04-04T14:12:15.695" v="200" actId="1038"/>
          <ac:spMkLst>
            <pc:docMk/>
            <pc:sldMk cId="58831344" sldId="831"/>
            <ac:spMk id="86" creationId="{E53F6645-39FF-4830-9F0C-40EBF89B0A68}"/>
          </ac:spMkLst>
        </pc:spChg>
        <pc:spChg chg="mod">
          <ac:chgData name="Lei Wu" userId="f083b2a8aea23a2f" providerId="LiveId" clId="{B6ED459B-4E67-4819-A43F-E8DE59C48F72}" dt="2021-04-04T14:12:15.695" v="200" actId="1038"/>
          <ac:spMkLst>
            <pc:docMk/>
            <pc:sldMk cId="58831344" sldId="831"/>
            <ac:spMk id="87" creationId="{C302334D-22D3-44AD-88B9-6E2568A54204}"/>
          </ac:spMkLst>
        </pc:spChg>
        <pc:spChg chg="mod">
          <ac:chgData name="Lei Wu" userId="f083b2a8aea23a2f" providerId="LiveId" clId="{B6ED459B-4E67-4819-A43F-E8DE59C48F72}" dt="2021-04-04T14:12:15.695" v="200" actId="1038"/>
          <ac:spMkLst>
            <pc:docMk/>
            <pc:sldMk cId="58831344" sldId="831"/>
            <ac:spMk id="88" creationId="{C3D54C7F-F5A1-4704-BE45-C4307E6A4C4E}"/>
          </ac:spMkLst>
        </pc:spChg>
        <pc:spChg chg="mod">
          <ac:chgData name="Lei Wu" userId="f083b2a8aea23a2f" providerId="LiveId" clId="{B6ED459B-4E67-4819-A43F-E8DE59C48F72}" dt="2021-04-04T14:12:15.695" v="200" actId="1038"/>
          <ac:spMkLst>
            <pc:docMk/>
            <pc:sldMk cId="58831344" sldId="831"/>
            <ac:spMk id="89" creationId="{BA124C6F-6A5B-4D7C-BFD1-818B7109ED66}"/>
          </ac:spMkLst>
        </pc:spChg>
        <pc:spChg chg="mod">
          <ac:chgData name="Lei Wu" userId="f083b2a8aea23a2f" providerId="LiveId" clId="{B6ED459B-4E67-4819-A43F-E8DE59C48F72}" dt="2021-04-04T14:12:15.695" v="200" actId="1038"/>
          <ac:spMkLst>
            <pc:docMk/>
            <pc:sldMk cId="58831344" sldId="831"/>
            <ac:spMk id="90" creationId="{03358D4A-E1FB-4EA2-B749-02C0F4586AD2}"/>
          </ac:spMkLst>
        </pc:spChg>
        <pc:spChg chg="mod">
          <ac:chgData name="Lei Wu" userId="f083b2a8aea23a2f" providerId="LiveId" clId="{B6ED459B-4E67-4819-A43F-E8DE59C48F72}" dt="2021-04-04T14:12:15.695" v="200" actId="1038"/>
          <ac:spMkLst>
            <pc:docMk/>
            <pc:sldMk cId="58831344" sldId="831"/>
            <ac:spMk id="91" creationId="{86E01E9B-C0D5-4DD0-81C9-CDD31A3407FF}"/>
          </ac:spMkLst>
        </pc:spChg>
        <pc:spChg chg="mod">
          <ac:chgData name="Lei Wu" userId="f083b2a8aea23a2f" providerId="LiveId" clId="{B6ED459B-4E67-4819-A43F-E8DE59C48F72}" dt="2021-04-04T14:12:15.695" v="200" actId="1038"/>
          <ac:spMkLst>
            <pc:docMk/>
            <pc:sldMk cId="58831344" sldId="831"/>
            <ac:spMk id="92" creationId="{7AD96927-7C25-49ED-A8AC-F5C112B7059F}"/>
          </ac:spMkLst>
        </pc:spChg>
        <pc:spChg chg="mod">
          <ac:chgData name="Lei Wu" userId="f083b2a8aea23a2f" providerId="LiveId" clId="{B6ED459B-4E67-4819-A43F-E8DE59C48F72}" dt="2021-04-04T14:12:15.695" v="200" actId="1038"/>
          <ac:spMkLst>
            <pc:docMk/>
            <pc:sldMk cId="58831344" sldId="831"/>
            <ac:spMk id="93" creationId="{A75F206C-F7EF-43CE-8995-CE935460391B}"/>
          </ac:spMkLst>
        </pc:spChg>
        <pc:spChg chg="mod">
          <ac:chgData name="Lei Wu" userId="f083b2a8aea23a2f" providerId="LiveId" clId="{B6ED459B-4E67-4819-A43F-E8DE59C48F72}" dt="2021-04-04T14:12:15.695" v="200" actId="1038"/>
          <ac:spMkLst>
            <pc:docMk/>
            <pc:sldMk cId="58831344" sldId="831"/>
            <ac:spMk id="94" creationId="{0A1356CB-83DD-4E8F-83E5-D6E4AD5F19AB}"/>
          </ac:spMkLst>
        </pc:spChg>
        <pc:spChg chg="mod">
          <ac:chgData name="Lei Wu" userId="f083b2a8aea23a2f" providerId="LiveId" clId="{B6ED459B-4E67-4819-A43F-E8DE59C48F72}" dt="2021-04-04T14:12:15.695" v="200" actId="1038"/>
          <ac:spMkLst>
            <pc:docMk/>
            <pc:sldMk cId="58831344" sldId="831"/>
            <ac:spMk id="95" creationId="{852215A8-D460-48AD-8977-79C2959D6255}"/>
          </ac:spMkLst>
        </pc:spChg>
        <pc:spChg chg="mod">
          <ac:chgData name="Lei Wu" userId="f083b2a8aea23a2f" providerId="LiveId" clId="{B6ED459B-4E67-4819-A43F-E8DE59C48F72}" dt="2021-04-04T14:12:15.695" v="200" actId="1038"/>
          <ac:spMkLst>
            <pc:docMk/>
            <pc:sldMk cId="58831344" sldId="831"/>
            <ac:spMk id="96" creationId="{C5FE6F59-EA18-400E-A6CE-973633AE3D44}"/>
          </ac:spMkLst>
        </pc:spChg>
        <pc:spChg chg="mod">
          <ac:chgData name="Lei Wu" userId="f083b2a8aea23a2f" providerId="LiveId" clId="{B6ED459B-4E67-4819-A43F-E8DE59C48F72}" dt="2021-04-04T14:12:15.695" v="200" actId="1038"/>
          <ac:spMkLst>
            <pc:docMk/>
            <pc:sldMk cId="58831344" sldId="831"/>
            <ac:spMk id="97" creationId="{91085816-8A63-4572-9477-79400B9B1B62}"/>
          </ac:spMkLst>
        </pc:spChg>
        <pc:spChg chg="mod">
          <ac:chgData name="Lei Wu" userId="f083b2a8aea23a2f" providerId="LiveId" clId="{B6ED459B-4E67-4819-A43F-E8DE59C48F72}" dt="2021-04-04T14:12:15.695" v="200" actId="1038"/>
          <ac:spMkLst>
            <pc:docMk/>
            <pc:sldMk cId="58831344" sldId="831"/>
            <ac:spMk id="98" creationId="{54F1959A-489A-447D-BB0F-7E436E9169FF}"/>
          </ac:spMkLst>
        </pc:spChg>
        <pc:spChg chg="mod">
          <ac:chgData name="Lei Wu" userId="f083b2a8aea23a2f" providerId="LiveId" clId="{B6ED459B-4E67-4819-A43F-E8DE59C48F72}" dt="2021-04-04T14:12:15.695" v="200" actId="1038"/>
          <ac:spMkLst>
            <pc:docMk/>
            <pc:sldMk cId="58831344" sldId="831"/>
            <ac:spMk id="99" creationId="{13EAA200-EF2D-43F7-BE57-5E07B15697C9}"/>
          </ac:spMkLst>
        </pc:spChg>
        <pc:spChg chg="mod">
          <ac:chgData name="Lei Wu" userId="f083b2a8aea23a2f" providerId="LiveId" clId="{B6ED459B-4E67-4819-A43F-E8DE59C48F72}" dt="2021-04-04T14:12:15.695" v="200" actId="1038"/>
          <ac:spMkLst>
            <pc:docMk/>
            <pc:sldMk cId="58831344" sldId="831"/>
            <ac:spMk id="100" creationId="{C481F81A-5BF9-4B2E-880F-6CBCF975E8DF}"/>
          </ac:spMkLst>
        </pc:spChg>
        <pc:spChg chg="mod">
          <ac:chgData name="Lei Wu" userId="f083b2a8aea23a2f" providerId="LiveId" clId="{B6ED459B-4E67-4819-A43F-E8DE59C48F72}" dt="2021-04-04T14:12:15.695" v="200" actId="1038"/>
          <ac:spMkLst>
            <pc:docMk/>
            <pc:sldMk cId="58831344" sldId="831"/>
            <ac:spMk id="101" creationId="{38E99CB6-F37B-4A53-A018-CF6F09AC53B8}"/>
          </ac:spMkLst>
        </pc:spChg>
        <pc:spChg chg="mod">
          <ac:chgData name="Lei Wu" userId="f083b2a8aea23a2f" providerId="LiveId" clId="{B6ED459B-4E67-4819-A43F-E8DE59C48F72}" dt="2021-04-04T14:12:15.695" v="200" actId="1038"/>
          <ac:spMkLst>
            <pc:docMk/>
            <pc:sldMk cId="58831344" sldId="831"/>
            <ac:spMk id="102" creationId="{4E0B2393-24B5-442C-BBA5-010DC54D716A}"/>
          </ac:spMkLst>
        </pc:spChg>
        <pc:spChg chg="mod">
          <ac:chgData name="Lei Wu" userId="f083b2a8aea23a2f" providerId="LiveId" clId="{B6ED459B-4E67-4819-A43F-E8DE59C48F72}" dt="2021-04-04T14:12:15.695" v="200" actId="1038"/>
          <ac:spMkLst>
            <pc:docMk/>
            <pc:sldMk cId="58831344" sldId="831"/>
            <ac:spMk id="103" creationId="{D57CDE77-2206-4014-BB8E-69F02DE96A64}"/>
          </ac:spMkLst>
        </pc:spChg>
        <pc:spChg chg="mod">
          <ac:chgData name="Lei Wu" userId="f083b2a8aea23a2f" providerId="LiveId" clId="{B6ED459B-4E67-4819-A43F-E8DE59C48F72}" dt="2021-04-04T14:12:15.695" v="200" actId="1038"/>
          <ac:spMkLst>
            <pc:docMk/>
            <pc:sldMk cId="58831344" sldId="831"/>
            <ac:spMk id="104" creationId="{139111E2-02A5-4C99-B4E2-9684B04BC046}"/>
          </ac:spMkLst>
        </pc:spChg>
        <pc:spChg chg="mod">
          <ac:chgData name="Lei Wu" userId="f083b2a8aea23a2f" providerId="LiveId" clId="{B6ED459B-4E67-4819-A43F-E8DE59C48F72}" dt="2021-04-04T14:12:15.695" v="200" actId="1038"/>
          <ac:spMkLst>
            <pc:docMk/>
            <pc:sldMk cId="58831344" sldId="831"/>
            <ac:spMk id="105" creationId="{DE049E95-F6B9-4541-8280-F8562B11D336}"/>
          </ac:spMkLst>
        </pc:spChg>
        <pc:spChg chg="mod">
          <ac:chgData name="Lei Wu" userId="f083b2a8aea23a2f" providerId="LiveId" clId="{B6ED459B-4E67-4819-A43F-E8DE59C48F72}" dt="2021-04-04T14:12:15.695" v="200" actId="1038"/>
          <ac:spMkLst>
            <pc:docMk/>
            <pc:sldMk cId="58831344" sldId="831"/>
            <ac:spMk id="106" creationId="{E74EB26A-6DA9-46DA-AD34-CD838AB244DE}"/>
          </ac:spMkLst>
        </pc:spChg>
        <pc:spChg chg="mod">
          <ac:chgData name="Lei Wu" userId="f083b2a8aea23a2f" providerId="LiveId" clId="{B6ED459B-4E67-4819-A43F-E8DE59C48F72}" dt="2021-04-04T14:12:15.695" v="200" actId="1038"/>
          <ac:spMkLst>
            <pc:docMk/>
            <pc:sldMk cId="58831344" sldId="831"/>
            <ac:spMk id="107" creationId="{9966A39A-CE06-4F91-8F98-53376DEEE03F}"/>
          </ac:spMkLst>
        </pc:spChg>
        <pc:spChg chg="mod">
          <ac:chgData name="Lei Wu" userId="f083b2a8aea23a2f" providerId="LiveId" clId="{B6ED459B-4E67-4819-A43F-E8DE59C48F72}" dt="2021-04-04T14:12:15.695" v="200" actId="1038"/>
          <ac:spMkLst>
            <pc:docMk/>
            <pc:sldMk cId="58831344" sldId="831"/>
            <ac:spMk id="108" creationId="{2FD0CB79-F4EC-4532-A087-9CAB867257E5}"/>
          </ac:spMkLst>
        </pc:spChg>
        <pc:spChg chg="mod">
          <ac:chgData name="Lei Wu" userId="f083b2a8aea23a2f" providerId="LiveId" clId="{B6ED459B-4E67-4819-A43F-E8DE59C48F72}" dt="2021-04-04T14:12:15.695" v="200" actId="1038"/>
          <ac:spMkLst>
            <pc:docMk/>
            <pc:sldMk cId="58831344" sldId="831"/>
            <ac:spMk id="109" creationId="{8C130684-8D10-49BC-9672-0B389B04C69E}"/>
          </ac:spMkLst>
        </pc:spChg>
        <pc:spChg chg="mod">
          <ac:chgData name="Lei Wu" userId="f083b2a8aea23a2f" providerId="LiveId" clId="{B6ED459B-4E67-4819-A43F-E8DE59C48F72}" dt="2021-04-04T14:12:15.695" v="200" actId="1038"/>
          <ac:spMkLst>
            <pc:docMk/>
            <pc:sldMk cId="58831344" sldId="831"/>
            <ac:spMk id="110" creationId="{79C4273F-1074-4D71-8A41-4CD9D845B2EC}"/>
          </ac:spMkLst>
        </pc:spChg>
        <pc:spChg chg="mod">
          <ac:chgData name="Lei Wu" userId="f083b2a8aea23a2f" providerId="LiveId" clId="{B6ED459B-4E67-4819-A43F-E8DE59C48F72}" dt="2021-04-04T14:12:15.695" v="200" actId="1038"/>
          <ac:spMkLst>
            <pc:docMk/>
            <pc:sldMk cId="58831344" sldId="831"/>
            <ac:spMk id="111" creationId="{F7FB264E-3386-48AA-B119-3E8F855AFA4D}"/>
          </ac:spMkLst>
        </pc:spChg>
        <pc:spChg chg="mod">
          <ac:chgData name="Lei Wu" userId="f083b2a8aea23a2f" providerId="LiveId" clId="{B6ED459B-4E67-4819-A43F-E8DE59C48F72}" dt="2021-04-04T14:12:15.695" v="200" actId="1038"/>
          <ac:spMkLst>
            <pc:docMk/>
            <pc:sldMk cId="58831344" sldId="831"/>
            <ac:spMk id="112" creationId="{6D46987F-357D-4545-9A1C-03EB73C6AC78}"/>
          </ac:spMkLst>
        </pc:spChg>
        <pc:spChg chg="mod">
          <ac:chgData name="Lei Wu" userId="f083b2a8aea23a2f" providerId="LiveId" clId="{B6ED459B-4E67-4819-A43F-E8DE59C48F72}" dt="2021-04-04T14:12:15.695" v="200" actId="1038"/>
          <ac:spMkLst>
            <pc:docMk/>
            <pc:sldMk cId="58831344" sldId="831"/>
            <ac:spMk id="113" creationId="{95E6642D-CC08-4016-AD3A-8E64C127C8E9}"/>
          </ac:spMkLst>
        </pc:spChg>
        <pc:spChg chg="mod">
          <ac:chgData name="Lei Wu" userId="f083b2a8aea23a2f" providerId="LiveId" clId="{B6ED459B-4E67-4819-A43F-E8DE59C48F72}" dt="2021-04-04T14:12:15.695" v="200" actId="1038"/>
          <ac:spMkLst>
            <pc:docMk/>
            <pc:sldMk cId="58831344" sldId="831"/>
            <ac:spMk id="114" creationId="{7966B71E-4CA0-4724-A5BC-0A8C388A7802}"/>
          </ac:spMkLst>
        </pc:spChg>
        <pc:spChg chg="mod">
          <ac:chgData name="Lei Wu" userId="f083b2a8aea23a2f" providerId="LiveId" clId="{B6ED459B-4E67-4819-A43F-E8DE59C48F72}" dt="2021-04-04T14:12:15.695" v="200" actId="1038"/>
          <ac:spMkLst>
            <pc:docMk/>
            <pc:sldMk cId="58831344" sldId="831"/>
            <ac:spMk id="115" creationId="{B0325A0A-CF8B-45A9-8008-417B376DED49}"/>
          </ac:spMkLst>
        </pc:spChg>
        <pc:spChg chg="mod">
          <ac:chgData name="Lei Wu" userId="f083b2a8aea23a2f" providerId="LiveId" clId="{B6ED459B-4E67-4819-A43F-E8DE59C48F72}" dt="2021-04-04T14:12:15.695" v="200" actId="1038"/>
          <ac:spMkLst>
            <pc:docMk/>
            <pc:sldMk cId="58831344" sldId="831"/>
            <ac:spMk id="116" creationId="{C7BE3B33-45B5-4223-A681-905346651C01}"/>
          </ac:spMkLst>
        </pc:spChg>
        <pc:spChg chg="mod">
          <ac:chgData name="Lei Wu" userId="f083b2a8aea23a2f" providerId="LiveId" clId="{B6ED459B-4E67-4819-A43F-E8DE59C48F72}" dt="2021-04-04T14:12:15.695" v="200" actId="1038"/>
          <ac:spMkLst>
            <pc:docMk/>
            <pc:sldMk cId="58831344" sldId="831"/>
            <ac:spMk id="117" creationId="{C18DA22C-449C-4848-8FE2-51E0D561CF17}"/>
          </ac:spMkLst>
        </pc:spChg>
        <pc:spChg chg="mod">
          <ac:chgData name="Lei Wu" userId="f083b2a8aea23a2f" providerId="LiveId" clId="{B6ED459B-4E67-4819-A43F-E8DE59C48F72}" dt="2021-04-04T14:12:15.695" v="200" actId="1038"/>
          <ac:spMkLst>
            <pc:docMk/>
            <pc:sldMk cId="58831344" sldId="831"/>
            <ac:spMk id="118" creationId="{1CD6EBC4-90D5-4EF6-9867-B25DA78C53C0}"/>
          </ac:spMkLst>
        </pc:spChg>
        <pc:spChg chg="mod">
          <ac:chgData name="Lei Wu" userId="f083b2a8aea23a2f" providerId="LiveId" clId="{B6ED459B-4E67-4819-A43F-E8DE59C48F72}" dt="2021-04-04T14:12:15.695" v="200" actId="1038"/>
          <ac:spMkLst>
            <pc:docMk/>
            <pc:sldMk cId="58831344" sldId="831"/>
            <ac:spMk id="119" creationId="{9DE13B6E-D688-4B19-93FC-6AA07B321B63}"/>
          </ac:spMkLst>
        </pc:spChg>
        <pc:spChg chg="mod">
          <ac:chgData name="Lei Wu" userId="f083b2a8aea23a2f" providerId="LiveId" clId="{B6ED459B-4E67-4819-A43F-E8DE59C48F72}" dt="2021-04-04T14:12:15.695" v="200" actId="1038"/>
          <ac:spMkLst>
            <pc:docMk/>
            <pc:sldMk cId="58831344" sldId="831"/>
            <ac:spMk id="120" creationId="{5F815314-9907-4ABA-A5F4-383B96A4CA68}"/>
          </ac:spMkLst>
        </pc:spChg>
        <pc:spChg chg="mod">
          <ac:chgData name="Lei Wu" userId="f083b2a8aea23a2f" providerId="LiveId" clId="{B6ED459B-4E67-4819-A43F-E8DE59C48F72}" dt="2021-04-04T14:12:15.695" v="200" actId="1038"/>
          <ac:spMkLst>
            <pc:docMk/>
            <pc:sldMk cId="58831344" sldId="831"/>
            <ac:spMk id="121" creationId="{BCB3DC34-AA20-414F-AE76-9559AE14F136}"/>
          </ac:spMkLst>
        </pc:spChg>
        <pc:spChg chg="mod">
          <ac:chgData name="Lei Wu" userId="f083b2a8aea23a2f" providerId="LiveId" clId="{B6ED459B-4E67-4819-A43F-E8DE59C48F72}" dt="2021-04-04T14:12:15.695" v="200" actId="1038"/>
          <ac:spMkLst>
            <pc:docMk/>
            <pc:sldMk cId="58831344" sldId="831"/>
            <ac:spMk id="122" creationId="{F45A568D-4AFC-4A4A-B2A7-E33E850C881C}"/>
          </ac:spMkLst>
        </pc:spChg>
        <pc:spChg chg="mod">
          <ac:chgData name="Lei Wu" userId="f083b2a8aea23a2f" providerId="LiveId" clId="{B6ED459B-4E67-4819-A43F-E8DE59C48F72}" dt="2021-04-04T14:12:15.695" v="200" actId="1038"/>
          <ac:spMkLst>
            <pc:docMk/>
            <pc:sldMk cId="58831344" sldId="831"/>
            <ac:spMk id="123" creationId="{C4A36609-08DF-46C0-BD67-78C04EF7C657}"/>
          </ac:spMkLst>
        </pc:spChg>
        <pc:spChg chg="mod">
          <ac:chgData name="Lei Wu" userId="f083b2a8aea23a2f" providerId="LiveId" clId="{B6ED459B-4E67-4819-A43F-E8DE59C48F72}" dt="2021-04-04T14:12:15.695" v="200" actId="1038"/>
          <ac:spMkLst>
            <pc:docMk/>
            <pc:sldMk cId="58831344" sldId="831"/>
            <ac:spMk id="124" creationId="{A5FEF145-A14D-431B-94AC-0D4E80E269C5}"/>
          </ac:spMkLst>
        </pc:spChg>
        <pc:spChg chg="mod">
          <ac:chgData name="Lei Wu" userId="f083b2a8aea23a2f" providerId="LiveId" clId="{B6ED459B-4E67-4819-A43F-E8DE59C48F72}" dt="2021-04-04T14:12:15.695" v="200" actId="1038"/>
          <ac:spMkLst>
            <pc:docMk/>
            <pc:sldMk cId="58831344" sldId="831"/>
            <ac:spMk id="126" creationId="{AA1B616A-5D84-4C0E-BAEC-873E247AA1A7}"/>
          </ac:spMkLst>
        </pc:spChg>
        <pc:spChg chg="mod">
          <ac:chgData name="Lei Wu" userId="f083b2a8aea23a2f" providerId="LiveId" clId="{B6ED459B-4E67-4819-A43F-E8DE59C48F72}" dt="2021-04-04T14:12:15.695" v="200" actId="1038"/>
          <ac:spMkLst>
            <pc:docMk/>
            <pc:sldMk cId="58831344" sldId="831"/>
            <ac:spMk id="133" creationId="{49C83F9C-78A4-4070-A9E7-B67DEBD5171E}"/>
          </ac:spMkLst>
        </pc:spChg>
        <pc:spChg chg="mod">
          <ac:chgData name="Lei Wu" userId="f083b2a8aea23a2f" providerId="LiveId" clId="{B6ED459B-4E67-4819-A43F-E8DE59C48F72}" dt="2021-04-04T14:12:15.695" v="200" actId="1038"/>
          <ac:spMkLst>
            <pc:docMk/>
            <pc:sldMk cId="58831344" sldId="831"/>
            <ac:spMk id="135" creationId="{FA365A63-1B53-495C-A188-FBAE2D8F1C3C}"/>
          </ac:spMkLst>
        </pc:spChg>
        <pc:spChg chg="mod">
          <ac:chgData name="Lei Wu" userId="f083b2a8aea23a2f" providerId="LiveId" clId="{B6ED459B-4E67-4819-A43F-E8DE59C48F72}" dt="2021-04-04T14:12:15.695" v="200" actId="1038"/>
          <ac:spMkLst>
            <pc:docMk/>
            <pc:sldMk cId="58831344" sldId="831"/>
            <ac:spMk id="138" creationId="{FC5CC6BC-E210-4714-890F-3AA04FA6EFF6}"/>
          </ac:spMkLst>
        </pc:spChg>
        <pc:spChg chg="mod">
          <ac:chgData name="Lei Wu" userId="f083b2a8aea23a2f" providerId="LiveId" clId="{B6ED459B-4E67-4819-A43F-E8DE59C48F72}" dt="2021-04-04T14:12:15.695" v="200" actId="1038"/>
          <ac:spMkLst>
            <pc:docMk/>
            <pc:sldMk cId="58831344" sldId="831"/>
            <ac:spMk id="140" creationId="{E3616499-3A8E-4AAD-AE2F-7E15E876BB88}"/>
          </ac:spMkLst>
        </pc:spChg>
        <pc:spChg chg="mod">
          <ac:chgData name="Lei Wu" userId="f083b2a8aea23a2f" providerId="LiveId" clId="{B6ED459B-4E67-4819-A43F-E8DE59C48F72}" dt="2021-04-04T14:12:15.695" v="200" actId="1038"/>
          <ac:spMkLst>
            <pc:docMk/>
            <pc:sldMk cId="58831344" sldId="831"/>
            <ac:spMk id="147" creationId="{F9A2A948-95A4-4D01-B8EB-F59105D93F7E}"/>
          </ac:spMkLst>
        </pc:spChg>
        <pc:spChg chg="mod">
          <ac:chgData name="Lei Wu" userId="f083b2a8aea23a2f" providerId="LiveId" clId="{B6ED459B-4E67-4819-A43F-E8DE59C48F72}" dt="2021-04-04T14:12:15.695" v="200" actId="1038"/>
          <ac:spMkLst>
            <pc:docMk/>
            <pc:sldMk cId="58831344" sldId="831"/>
            <ac:spMk id="149" creationId="{1E40D637-468E-440A-B9C3-E054EE58B1E0}"/>
          </ac:spMkLst>
        </pc:spChg>
        <pc:grpChg chg="add mod">
          <ac:chgData name="Lei Wu" userId="f083b2a8aea23a2f" providerId="LiveId" clId="{B6ED459B-4E67-4819-A43F-E8DE59C48F72}" dt="2021-04-04T14:12:15.695" v="200" actId="1038"/>
          <ac:grpSpMkLst>
            <pc:docMk/>
            <pc:sldMk cId="58831344" sldId="831"/>
            <ac:grpSpMk id="84" creationId="{CE7DC9D8-E854-40E5-8146-2422A785D9E7}"/>
          </ac:grpSpMkLst>
        </pc:grpChg>
        <pc:grpChg chg="del">
          <ac:chgData name="Lei Wu" userId="f083b2a8aea23a2f" providerId="LiveId" clId="{B6ED459B-4E67-4819-A43F-E8DE59C48F72}" dt="2021-04-04T14:11:59.470" v="176" actId="478"/>
          <ac:grpSpMkLst>
            <pc:docMk/>
            <pc:sldMk cId="58831344" sldId="831"/>
            <ac:grpSpMk id="125" creationId="{DDC45CCB-9917-47CE-AAB4-83FF9C090B76}"/>
          </ac:grpSpMkLst>
        </pc:grpChg>
        <pc:grpChg chg="del">
          <ac:chgData name="Lei Wu" userId="f083b2a8aea23a2f" providerId="LiveId" clId="{B6ED459B-4E67-4819-A43F-E8DE59C48F72}" dt="2021-04-04T14:11:59.470" v="176" actId="478"/>
          <ac:grpSpMkLst>
            <pc:docMk/>
            <pc:sldMk cId="58831344" sldId="831"/>
            <ac:grpSpMk id="134" creationId="{486D21AE-AFB1-477A-ACE3-901FE8D274AB}"/>
          </ac:grpSpMkLst>
        </pc:grpChg>
        <pc:grpChg chg="del">
          <ac:chgData name="Lei Wu" userId="f083b2a8aea23a2f" providerId="LiveId" clId="{B6ED459B-4E67-4819-A43F-E8DE59C48F72}" dt="2021-04-04T14:11:59.470" v="176" actId="478"/>
          <ac:grpSpMkLst>
            <pc:docMk/>
            <pc:sldMk cId="58831344" sldId="831"/>
            <ac:grpSpMk id="139" creationId="{A6F5CB65-C763-4566-B35E-51FC69C97980}"/>
          </ac:grpSpMkLst>
        </pc:grpChg>
        <pc:grpChg chg="del">
          <ac:chgData name="Lei Wu" userId="f083b2a8aea23a2f" providerId="LiveId" clId="{B6ED459B-4E67-4819-A43F-E8DE59C48F72}" dt="2021-04-04T14:11:59.470" v="176" actId="478"/>
          <ac:grpSpMkLst>
            <pc:docMk/>
            <pc:sldMk cId="58831344" sldId="831"/>
            <ac:grpSpMk id="148" creationId="{5C3909BC-553F-4C5D-A628-702040493D09}"/>
          </ac:grpSpMkLst>
        </pc:grpChg>
        <pc:grpChg chg="del">
          <ac:chgData name="Lei Wu" userId="f083b2a8aea23a2f" providerId="LiveId" clId="{B6ED459B-4E67-4819-A43F-E8DE59C48F72}" dt="2021-04-04T14:11:59.470" v="176" actId="478"/>
          <ac:grpSpMkLst>
            <pc:docMk/>
            <pc:sldMk cId="58831344" sldId="831"/>
            <ac:grpSpMk id="152" creationId="{E886F302-5DE7-47A2-A3F1-B8F80C070C38}"/>
          </ac:grpSpMkLst>
        </pc:grpChg>
      </pc:sldChg>
      <pc:sldChg chg="del">
        <pc:chgData name="Lei Wu" userId="f083b2a8aea23a2f" providerId="LiveId" clId="{B6ED459B-4E67-4819-A43F-E8DE59C48F72}" dt="2021-04-04T14:03:17.270" v="47" actId="47"/>
        <pc:sldMkLst>
          <pc:docMk/>
          <pc:sldMk cId="3534878898" sldId="831"/>
        </pc:sldMkLst>
      </pc:sldChg>
      <pc:sldChg chg="addSp delSp modSp add mod modAnim modNotesTx">
        <pc:chgData name="Lei Wu" userId="f083b2a8aea23a2f" providerId="LiveId" clId="{B6ED459B-4E67-4819-A43F-E8DE59C48F72}" dt="2021-04-06T00:33:06.755" v="3876" actId="20577"/>
        <pc:sldMkLst>
          <pc:docMk/>
          <pc:sldMk cId="709792967" sldId="832"/>
        </pc:sldMkLst>
        <pc:spChg chg="mod">
          <ac:chgData name="Lei Wu" userId="f083b2a8aea23a2f" providerId="LiveId" clId="{B6ED459B-4E67-4819-A43F-E8DE59C48F72}" dt="2021-04-04T14:13:12.521" v="208"/>
          <ac:spMkLst>
            <pc:docMk/>
            <pc:sldMk cId="709792967" sldId="832"/>
            <ac:spMk id="2" creationId="{00000000-0000-0000-0000-000000000000}"/>
          </ac:spMkLst>
        </pc:spChg>
        <pc:spChg chg="mod">
          <ac:chgData name="Lei Wu" userId="f083b2a8aea23a2f" providerId="LiveId" clId="{B6ED459B-4E67-4819-A43F-E8DE59C48F72}" dt="2021-04-06T00:32:08.314" v="3828" actId="20577"/>
          <ac:spMkLst>
            <pc:docMk/>
            <pc:sldMk cId="709792967" sldId="832"/>
            <ac:spMk id="3" creationId="{00000000-0000-0000-0000-000000000000}"/>
          </ac:spMkLst>
        </pc:spChg>
        <pc:spChg chg="add del mod">
          <ac:chgData name="Lei Wu" userId="f083b2a8aea23a2f" providerId="LiveId" clId="{B6ED459B-4E67-4819-A43F-E8DE59C48F72}" dt="2021-04-06T00:32:20.467" v="3830" actId="1076"/>
          <ac:spMkLst>
            <pc:docMk/>
            <pc:sldMk cId="709792967" sldId="832"/>
            <ac:spMk id="5" creationId="{8C0CD62F-4106-4F7F-B52F-CEC7348C554E}"/>
          </ac:spMkLst>
        </pc:spChg>
        <pc:spChg chg="add del mod">
          <ac:chgData name="Lei Wu" userId="f083b2a8aea23a2f" providerId="LiveId" clId="{B6ED459B-4E67-4819-A43F-E8DE59C48F72}" dt="2021-04-06T00:32:20.467" v="3830" actId="1076"/>
          <ac:spMkLst>
            <pc:docMk/>
            <pc:sldMk cId="709792967" sldId="832"/>
            <ac:spMk id="7" creationId="{5DA74188-24C1-422E-B5A6-682795E8D9FB}"/>
          </ac:spMkLst>
        </pc:spChg>
        <pc:spChg chg="add del mod">
          <ac:chgData name="Lei Wu" userId="f083b2a8aea23a2f" providerId="LiveId" clId="{B6ED459B-4E67-4819-A43F-E8DE59C48F72}" dt="2021-04-06T00:32:20.467" v="3830" actId="1076"/>
          <ac:spMkLst>
            <pc:docMk/>
            <pc:sldMk cId="709792967" sldId="832"/>
            <ac:spMk id="8" creationId="{FA30916A-C6C0-481B-B199-AC20CEC5D99A}"/>
          </ac:spMkLst>
        </pc:spChg>
        <pc:spChg chg="add del mod">
          <ac:chgData name="Lei Wu" userId="f083b2a8aea23a2f" providerId="LiveId" clId="{B6ED459B-4E67-4819-A43F-E8DE59C48F72}" dt="2021-04-06T00:32:20.467" v="3830" actId="1076"/>
          <ac:spMkLst>
            <pc:docMk/>
            <pc:sldMk cId="709792967" sldId="832"/>
            <ac:spMk id="9" creationId="{15B89033-970B-4C9E-B855-84A90FA3583A}"/>
          </ac:spMkLst>
        </pc:spChg>
        <pc:spChg chg="add del mod">
          <ac:chgData name="Lei Wu" userId="f083b2a8aea23a2f" providerId="LiveId" clId="{B6ED459B-4E67-4819-A43F-E8DE59C48F72}" dt="2021-04-06T00:32:20.467" v="3830" actId="1076"/>
          <ac:spMkLst>
            <pc:docMk/>
            <pc:sldMk cId="709792967" sldId="832"/>
            <ac:spMk id="10" creationId="{23CB5B7B-52C4-4A83-8BBA-8A12F9C4781D}"/>
          </ac:spMkLst>
        </pc:spChg>
        <pc:spChg chg="add del mod">
          <ac:chgData name="Lei Wu" userId="f083b2a8aea23a2f" providerId="LiveId" clId="{B6ED459B-4E67-4819-A43F-E8DE59C48F72}" dt="2021-04-06T00:32:20.467" v="3830" actId="1076"/>
          <ac:spMkLst>
            <pc:docMk/>
            <pc:sldMk cId="709792967" sldId="832"/>
            <ac:spMk id="11" creationId="{F980B0A3-6EF9-4A59-BA14-77C189C8B4FB}"/>
          </ac:spMkLst>
        </pc:spChg>
        <pc:spChg chg="add del mod">
          <ac:chgData name="Lei Wu" userId="f083b2a8aea23a2f" providerId="LiveId" clId="{B6ED459B-4E67-4819-A43F-E8DE59C48F72}" dt="2021-04-06T00:32:20.467" v="3830" actId="1076"/>
          <ac:spMkLst>
            <pc:docMk/>
            <pc:sldMk cId="709792967" sldId="832"/>
            <ac:spMk id="12" creationId="{661E63FA-2510-43B2-9CD7-D64864D0EF3A}"/>
          </ac:spMkLst>
        </pc:spChg>
        <pc:spChg chg="add del mod">
          <ac:chgData name="Lei Wu" userId="f083b2a8aea23a2f" providerId="LiveId" clId="{B6ED459B-4E67-4819-A43F-E8DE59C48F72}" dt="2021-04-06T00:32:20.467" v="3830" actId="1076"/>
          <ac:spMkLst>
            <pc:docMk/>
            <pc:sldMk cId="709792967" sldId="832"/>
            <ac:spMk id="13" creationId="{3E1A8B03-8016-40C6-B2EE-D015102BE281}"/>
          </ac:spMkLst>
        </pc:spChg>
        <pc:spChg chg="add del mod">
          <ac:chgData name="Lei Wu" userId="f083b2a8aea23a2f" providerId="LiveId" clId="{B6ED459B-4E67-4819-A43F-E8DE59C48F72}" dt="2021-04-06T00:32:20.467" v="3830" actId="1076"/>
          <ac:spMkLst>
            <pc:docMk/>
            <pc:sldMk cId="709792967" sldId="832"/>
            <ac:spMk id="14" creationId="{5E204408-ACD0-415A-A7C1-A587D9EDDD45}"/>
          </ac:spMkLst>
        </pc:spChg>
        <pc:spChg chg="add del mod">
          <ac:chgData name="Lei Wu" userId="f083b2a8aea23a2f" providerId="LiveId" clId="{B6ED459B-4E67-4819-A43F-E8DE59C48F72}" dt="2021-04-06T00:32:20.467" v="3830" actId="1076"/>
          <ac:spMkLst>
            <pc:docMk/>
            <pc:sldMk cId="709792967" sldId="832"/>
            <ac:spMk id="15" creationId="{DD19407F-E1C4-49B9-A30D-FB36EE729E9F}"/>
          </ac:spMkLst>
        </pc:spChg>
        <pc:spChg chg="add del mod">
          <ac:chgData name="Lei Wu" userId="f083b2a8aea23a2f" providerId="LiveId" clId="{B6ED459B-4E67-4819-A43F-E8DE59C48F72}" dt="2021-04-06T00:32:20.467" v="3830" actId="1076"/>
          <ac:spMkLst>
            <pc:docMk/>
            <pc:sldMk cId="709792967" sldId="832"/>
            <ac:spMk id="16" creationId="{AA151DEA-D5AE-459E-8F86-155C131E0E67}"/>
          </ac:spMkLst>
        </pc:spChg>
        <pc:spChg chg="add del mod">
          <ac:chgData name="Lei Wu" userId="f083b2a8aea23a2f" providerId="LiveId" clId="{B6ED459B-4E67-4819-A43F-E8DE59C48F72}" dt="2021-04-06T00:32:20.467" v="3830" actId="1076"/>
          <ac:spMkLst>
            <pc:docMk/>
            <pc:sldMk cId="709792967" sldId="832"/>
            <ac:spMk id="17" creationId="{65AA507F-A1D1-45C5-BB49-167C11E53523}"/>
          </ac:spMkLst>
        </pc:spChg>
        <pc:spChg chg="add del mod">
          <ac:chgData name="Lei Wu" userId="f083b2a8aea23a2f" providerId="LiveId" clId="{B6ED459B-4E67-4819-A43F-E8DE59C48F72}" dt="2021-04-06T00:32:20.467" v="3830" actId="1076"/>
          <ac:spMkLst>
            <pc:docMk/>
            <pc:sldMk cId="709792967" sldId="832"/>
            <ac:spMk id="18" creationId="{93E1CA8E-91C5-4F13-B88E-CD8272337063}"/>
          </ac:spMkLst>
        </pc:spChg>
        <pc:spChg chg="add del mod">
          <ac:chgData name="Lei Wu" userId="f083b2a8aea23a2f" providerId="LiveId" clId="{B6ED459B-4E67-4819-A43F-E8DE59C48F72}" dt="2021-04-06T00:32:20.467" v="3830" actId="1076"/>
          <ac:spMkLst>
            <pc:docMk/>
            <pc:sldMk cId="709792967" sldId="832"/>
            <ac:spMk id="19" creationId="{BD1F4CF7-54BE-44ED-ABB3-2A04631E4F30}"/>
          </ac:spMkLst>
        </pc:spChg>
        <pc:spChg chg="add del mod">
          <ac:chgData name="Lei Wu" userId="f083b2a8aea23a2f" providerId="LiveId" clId="{B6ED459B-4E67-4819-A43F-E8DE59C48F72}" dt="2021-04-06T00:32:20.467" v="3830" actId="1076"/>
          <ac:spMkLst>
            <pc:docMk/>
            <pc:sldMk cId="709792967" sldId="832"/>
            <ac:spMk id="20" creationId="{66261369-D63F-4641-86A1-BC5B208317E9}"/>
          </ac:spMkLst>
        </pc:spChg>
        <pc:spChg chg="add del mod">
          <ac:chgData name="Lei Wu" userId="f083b2a8aea23a2f" providerId="LiveId" clId="{B6ED459B-4E67-4819-A43F-E8DE59C48F72}" dt="2021-04-06T00:32:20.467" v="3830" actId="1076"/>
          <ac:spMkLst>
            <pc:docMk/>
            <pc:sldMk cId="709792967" sldId="832"/>
            <ac:spMk id="21" creationId="{8747B6B4-739E-44D2-A7D3-885E7A0D1265}"/>
          </ac:spMkLst>
        </pc:spChg>
        <pc:spChg chg="add del mod">
          <ac:chgData name="Lei Wu" userId="f083b2a8aea23a2f" providerId="LiveId" clId="{B6ED459B-4E67-4819-A43F-E8DE59C48F72}" dt="2021-04-06T00:32:20.467" v="3830" actId="1076"/>
          <ac:spMkLst>
            <pc:docMk/>
            <pc:sldMk cId="709792967" sldId="832"/>
            <ac:spMk id="22" creationId="{A7AD816D-165A-43B7-AE64-01915C51ABAE}"/>
          </ac:spMkLst>
        </pc:spChg>
        <pc:spChg chg="add del mod">
          <ac:chgData name="Lei Wu" userId="f083b2a8aea23a2f" providerId="LiveId" clId="{B6ED459B-4E67-4819-A43F-E8DE59C48F72}" dt="2021-04-06T00:32:20.467" v="3830" actId="1076"/>
          <ac:spMkLst>
            <pc:docMk/>
            <pc:sldMk cId="709792967" sldId="832"/>
            <ac:spMk id="23" creationId="{4EE92B34-3C98-43AF-952D-6022567223BD}"/>
          </ac:spMkLst>
        </pc:spChg>
        <pc:spChg chg="add del mod">
          <ac:chgData name="Lei Wu" userId="f083b2a8aea23a2f" providerId="LiveId" clId="{B6ED459B-4E67-4819-A43F-E8DE59C48F72}" dt="2021-04-06T00:32:20.467" v="3830" actId="1076"/>
          <ac:spMkLst>
            <pc:docMk/>
            <pc:sldMk cId="709792967" sldId="832"/>
            <ac:spMk id="24" creationId="{7BF2DA72-CA32-4A03-99F2-7786D6745C45}"/>
          </ac:spMkLst>
        </pc:spChg>
        <pc:spChg chg="add del mod">
          <ac:chgData name="Lei Wu" userId="f083b2a8aea23a2f" providerId="LiveId" clId="{B6ED459B-4E67-4819-A43F-E8DE59C48F72}" dt="2021-04-06T00:32:20.467" v="3830" actId="1076"/>
          <ac:spMkLst>
            <pc:docMk/>
            <pc:sldMk cId="709792967" sldId="832"/>
            <ac:spMk id="25" creationId="{3B2A5D4E-053C-4D18-A2D0-268AD3026A85}"/>
          </ac:spMkLst>
        </pc:spChg>
        <pc:spChg chg="add del mod">
          <ac:chgData name="Lei Wu" userId="f083b2a8aea23a2f" providerId="LiveId" clId="{B6ED459B-4E67-4819-A43F-E8DE59C48F72}" dt="2021-04-06T00:32:20.467" v="3830" actId="1076"/>
          <ac:spMkLst>
            <pc:docMk/>
            <pc:sldMk cId="709792967" sldId="832"/>
            <ac:spMk id="26" creationId="{83A3D765-1538-4EDA-8012-4DCE1131A826}"/>
          </ac:spMkLst>
        </pc:spChg>
        <pc:spChg chg="add del mod">
          <ac:chgData name="Lei Wu" userId="f083b2a8aea23a2f" providerId="LiveId" clId="{B6ED459B-4E67-4819-A43F-E8DE59C48F72}" dt="2021-04-06T00:32:20.467" v="3830" actId="1076"/>
          <ac:spMkLst>
            <pc:docMk/>
            <pc:sldMk cId="709792967" sldId="832"/>
            <ac:spMk id="27" creationId="{E3AC27F5-88E0-496C-9389-1C2F565DCA0E}"/>
          </ac:spMkLst>
        </pc:spChg>
        <pc:spChg chg="add del mod">
          <ac:chgData name="Lei Wu" userId="f083b2a8aea23a2f" providerId="LiveId" clId="{B6ED459B-4E67-4819-A43F-E8DE59C48F72}" dt="2021-04-06T00:32:20.467" v="3830" actId="1076"/>
          <ac:spMkLst>
            <pc:docMk/>
            <pc:sldMk cId="709792967" sldId="832"/>
            <ac:spMk id="28" creationId="{BBF7FCE3-B46E-4BE9-935D-61BF7D5075C2}"/>
          </ac:spMkLst>
        </pc:spChg>
        <pc:spChg chg="add del mod">
          <ac:chgData name="Lei Wu" userId="f083b2a8aea23a2f" providerId="LiveId" clId="{B6ED459B-4E67-4819-A43F-E8DE59C48F72}" dt="2021-04-06T00:32:20.467" v="3830" actId="1076"/>
          <ac:spMkLst>
            <pc:docMk/>
            <pc:sldMk cId="709792967" sldId="832"/>
            <ac:spMk id="29" creationId="{533E1CD1-190F-48D4-AAEB-FE713A2CE3AD}"/>
          </ac:spMkLst>
        </pc:spChg>
        <pc:spChg chg="add del mod">
          <ac:chgData name="Lei Wu" userId="f083b2a8aea23a2f" providerId="LiveId" clId="{B6ED459B-4E67-4819-A43F-E8DE59C48F72}" dt="2021-04-06T00:32:20.467" v="3830" actId="1076"/>
          <ac:spMkLst>
            <pc:docMk/>
            <pc:sldMk cId="709792967" sldId="832"/>
            <ac:spMk id="30" creationId="{6E16965B-74C5-4F76-A046-573F77A31975}"/>
          </ac:spMkLst>
        </pc:spChg>
        <pc:spChg chg="add del mod">
          <ac:chgData name="Lei Wu" userId="f083b2a8aea23a2f" providerId="LiveId" clId="{B6ED459B-4E67-4819-A43F-E8DE59C48F72}" dt="2021-04-06T00:32:20.467" v="3830" actId="1076"/>
          <ac:spMkLst>
            <pc:docMk/>
            <pc:sldMk cId="709792967" sldId="832"/>
            <ac:spMk id="31" creationId="{7C03E227-808A-41F0-9135-E52D6EF90383}"/>
          </ac:spMkLst>
        </pc:spChg>
        <pc:spChg chg="add del mod">
          <ac:chgData name="Lei Wu" userId="f083b2a8aea23a2f" providerId="LiveId" clId="{B6ED459B-4E67-4819-A43F-E8DE59C48F72}" dt="2021-04-06T00:32:20.467" v="3830" actId="1076"/>
          <ac:spMkLst>
            <pc:docMk/>
            <pc:sldMk cId="709792967" sldId="832"/>
            <ac:spMk id="32" creationId="{E7DD56D4-253F-4D9A-A5CA-472B5754C996}"/>
          </ac:spMkLst>
        </pc:spChg>
        <pc:spChg chg="add del mod">
          <ac:chgData name="Lei Wu" userId="f083b2a8aea23a2f" providerId="LiveId" clId="{B6ED459B-4E67-4819-A43F-E8DE59C48F72}" dt="2021-04-06T00:32:20.467" v="3830" actId="1076"/>
          <ac:spMkLst>
            <pc:docMk/>
            <pc:sldMk cId="709792967" sldId="832"/>
            <ac:spMk id="33" creationId="{F112B8B7-C3E4-4C4C-94F1-B5739DABEB6C}"/>
          </ac:spMkLst>
        </pc:spChg>
        <pc:spChg chg="add del mod">
          <ac:chgData name="Lei Wu" userId="f083b2a8aea23a2f" providerId="LiveId" clId="{B6ED459B-4E67-4819-A43F-E8DE59C48F72}" dt="2021-04-06T00:32:20.467" v="3830" actId="1076"/>
          <ac:spMkLst>
            <pc:docMk/>
            <pc:sldMk cId="709792967" sldId="832"/>
            <ac:spMk id="34" creationId="{8A57E2D0-73C1-41EC-8E22-8BAC7E23CD71}"/>
          </ac:spMkLst>
        </pc:spChg>
        <pc:spChg chg="add del mod">
          <ac:chgData name="Lei Wu" userId="f083b2a8aea23a2f" providerId="LiveId" clId="{B6ED459B-4E67-4819-A43F-E8DE59C48F72}" dt="2021-04-06T00:32:20.467" v="3830" actId="1076"/>
          <ac:spMkLst>
            <pc:docMk/>
            <pc:sldMk cId="709792967" sldId="832"/>
            <ac:spMk id="35" creationId="{74139A11-C1AC-4E46-BD8C-A0463E07845D}"/>
          </ac:spMkLst>
        </pc:spChg>
        <pc:spChg chg="add del mod">
          <ac:chgData name="Lei Wu" userId="f083b2a8aea23a2f" providerId="LiveId" clId="{B6ED459B-4E67-4819-A43F-E8DE59C48F72}" dt="2021-04-06T00:32:20.467" v="3830" actId="1076"/>
          <ac:spMkLst>
            <pc:docMk/>
            <pc:sldMk cId="709792967" sldId="832"/>
            <ac:spMk id="36" creationId="{54DFE792-6A41-4CA1-A9CF-FE99C16D5A8D}"/>
          </ac:spMkLst>
        </pc:spChg>
        <pc:spChg chg="add del mod">
          <ac:chgData name="Lei Wu" userId="f083b2a8aea23a2f" providerId="LiveId" clId="{B6ED459B-4E67-4819-A43F-E8DE59C48F72}" dt="2021-04-06T00:32:20.467" v="3830" actId="1076"/>
          <ac:spMkLst>
            <pc:docMk/>
            <pc:sldMk cId="709792967" sldId="832"/>
            <ac:spMk id="37" creationId="{52760BAC-7B59-48F3-A50D-3EB94BB95178}"/>
          </ac:spMkLst>
        </pc:spChg>
        <pc:spChg chg="add del mod">
          <ac:chgData name="Lei Wu" userId="f083b2a8aea23a2f" providerId="LiveId" clId="{B6ED459B-4E67-4819-A43F-E8DE59C48F72}" dt="2021-04-06T00:32:20.467" v="3830" actId="1076"/>
          <ac:spMkLst>
            <pc:docMk/>
            <pc:sldMk cId="709792967" sldId="832"/>
            <ac:spMk id="38" creationId="{7956EA63-4090-4BFF-B638-A30CC414A4A5}"/>
          </ac:spMkLst>
        </pc:spChg>
        <pc:spChg chg="add del mod">
          <ac:chgData name="Lei Wu" userId="f083b2a8aea23a2f" providerId="LiveId" clId="{B6ED459B-4E67-4819-A43F-E8DE59C48F72}" dt="2021-04-06T00:32:20.467" v="3830" actId="1076"/>
          <ac:spMkLst>
            <pc:docMk/>
            <pc:sldMk cId="709792967" sldId="832"/>
            <ac:spMk id="39" creationId="{A6DD553D-6C29-45F7-B344-81EF0E14D9E9}"/>
          </ac:spMkLst>
        </pc:spChg>
        <pc:spChg chg="add del mod">
          <ac:chgData name="Lei Wu" userId="f083b2a8aea23a2f" providerId="LiveId" clId="{B6ED459B-4E67-4819-A43F-E8DE59C48F72}" dt="2021-04-06T00:32:20.467" v="3830" actId="1076"/>
          <ac:spMkLst>
            <pc:docMk/>
            <pc:sldMk cId="709792967" sldId="832"/>
            <ac:spMk id="40" creationId="{1039EF76-EC41-46B9-8420-D9A37C25B0DB}"/>
          </ac:spMkLst>
        </pc:spChg>
        <pc:spChg chg="add del mod">
          <ac:chgData name="Lei Wu" userId="f083b2a8aea23a2f" providerId="LiveId" clId="{B6ED459B-4E67-4819-A43F-E8DE59C48F72}" dt="2021-04-06T00:32:20.467" v="3830" actId="1076"/>
          <ac:spMkLst>
            <pc:docMk/>
            <pc:sldMk cId="709792967" sldId="832"/>
            <ac:spMk id="41" creationId="{4788FB2B-ACA8-4C36-843C-C6629E863E2E}"/>
          </ac:spMkLst>
        </pc:spChg>
        <pc:spChg chg="add del mod">
          <ac:chgData name="Lei Wu" userId="f083b2a8aea23a2f" providerId="LiveId" clId="{B6ED459B-4E67-4819-A43F-E8DE59C48F72}" dt="2021-04-06T00:32:20.467" v="3830" actId="1076"/>
          <ac:spMkLst>
            <pc:docMk/>
            <pc:sldMk cId="709792967" sldId="832"/>
            <ac:spMk id="42" creationId="{CA0E3322-956F-464E-85E3-8A37CE2A8E7A}"/>
          </ac:spMkLst>
        </pc:spChg>
        <pc:spChg chg="add del mod">
          <ac:chgData name="Lei Wu" userId="f083b2a8aea23a2f" providerId="LiveId" clId="{B6ED459B-4E67-4819-A43F-E8DE59C48F72}" dt="2021-04-06T00:32:20.467" v="3830" actId="1076"/>
          <ac:spMkLst>
            <pc:docMk/>
            <pc:sldMk cId="709792967" sldId="832"/>
            <ac:spMk id="43" creationId="{AADF1BE0-9F21-405A-848A-05661A0CB3BE}"/>
          </ac:spMkLst>
        </pc:spChg>
        <pc:spChg chg="add del mod">
          <ac:chgData name="Lei Wu" userId="f083b2a8aea23a2f" providerId="LiveId" clId="{B6ED459B-4E67-4819-A43F-E8DE59C48F72}" dt="2021-04-06T00:32:20.467" v="3830" actId="1076"/>
          <ac:spMkLst>
            <pc:docMk/>
            <pc:sldMk cId="709792967" sldId="832"/>
            <ac:spMk id="44" creationId="{29A5944A-8678-4D0E-A456-BA0BCBC44316}"/>
          </ac:spMkLst>
        </pc:spChg>
        <pc:spChg chg="add del mod">
          <ac:chgData name="Lei Wu" userId="f083b2a8aea23a2f" providerId="LiveId" clId="{B6ED459B-4E67-4819-A43F-E8DE59C48F72}" dt="2021-04-06T00:32:20.467" v="3830" actId="1076"/>
          <ac:spMkLst>
            <pc:docMk/>
            <pc:sldMk cId="709792967" sldId="832"/>
            <ac:spMk id="45" creationId="{4098BBD0-FB49-45AB-BD84-E6C69630CA3A}"/>
          </ac:spMkLst>
        </pc:spChg>
        <pc:spChg chg="add del mod">
          <ac:chgData name="Lei Wu" userId="f083b2a8aea23a2f" providerId="LiveId" clId="{B6ED459B-4E67-4819-A43F-E8DE59C48F72}" dt="2021-04-06T00:32:20.467" v="3830" actId="1076"/>
          <ac:spMkLst>
            <pc:docMk/>
            <pc:sldMk cId="709792967" sldId="832"/>
            <ac:spMk id="46" creationId="{5611E876-8A80-4B02-9708-A02F68CB6B15}"/>
          </ac:spMkLst>
        </pc:spChg>
        <pc:spChg chg="add del mod">
          <ac:chgData name="Lei Wu" userId="f083b2a8aea23a2f" providerId="LiveId" clId="{B6ED459B-4E67-4819-A43F-E8DE59C48F72}" dt="2021-04-06T00:32:20.467" v="3830" actId="1076"/>
          <ac:spMkLst>
            <pc:docMk/>
            <pc:sldMk cId="709792967" sldId="832"/>
            <ac:spMk id="47" creationId="{32BCFD41-5A5F-4F54-9947-F56E4BFE9445}"/>
          </ac:spMkLst>
        </pc:spChg>
        <pc:spChg chg="add del mod">
          <ac:chgData name="Lei Wu" userId="f083b2a8aea23a2f" providerId="LiveId" clId="{B6ED459B-4E67-4819-A43F-E8DE59C48F72}" dt="2021-04-06T00:32:20.467" v="3830" actId="1076"/>
          <ac:spMkLst>
            <pc:docMk/>
            <pc:sldMk cId="709792967" sldId="832"/>
            <ac:spMk id="48" creationId="{91877AF8-2871-4AF8-A011-18386C4B691E}"/>
          </ac:spMkLst>
        </pc:spChg>
        <pc:spChg chg="add del mod">
          <ac:chgData name="Lei Wu" userId="f083b2a8aea23a2f" providerId="LiveId" clId="{B6ED459B-4E67-4819-A43F-E8DE59C48F72}" dt="2021-04-06T00:32:20.467" v="3830" actId="1076"/>
          <ac:spMkLst>
            <pc:docMk/>
            <pc:sldMk cId="709792967" sldId="832"/>
            <ac:spMk id="49" creationId="{46E065F0-A0F4-4B26-A935-FFF332C72548}"/>
          </ac:spMkLst>
        </pc:spChg>
        <pc:spChg chg="add del mod">
          <ac:chgData name="Lei Wu" userId="f083b2a8aea23a2f" providerId="LiveId" clId="{B6ED459B-4E67-4819-A43F-E8DE59C48F72}" dt="2021-04-06T00:32:20.467" v="3830" actId="1076"/>
          <ac:spMkLst>
            <pc:docMk/>
            <pc:sldMk cId="709792967" sldId="832"/>
            <ac:spMk id="50" creationId="{7CDDE0A3-3B85-4CFF-9938-8BA8E76DC1B0}"/>
          </ac:spMkLst>
        </pc:spChg>
        <pc:spChg chg="add del mod">
          <ac:chgData name="Lei Wu" userId="f083b2a8aea23a2f" providerId="LiveId" clId="{B6ED459B-4E67-4819-A43F-E8DE59C48F72}" dt="2021-04-06T00:32:20.467" v="3830" actId="1076"/>
          <ac:spMkLst>
            <pc:docMk/>
            <pc:sldMk cId="709792967" sldId="832"/>
            <ac:spMk id="51" creationId="{A1000312-0A6E-4B54-932A-075FB7547544}"/>
          </ac:spMkLst>
        </pc:spChg>
        <pc:spChg chg="add del mod">
          <ac:chgData name="Lei Wu" userId="f083b2a8aea23a2f" providerId="LiveId" clId="{B6ED459B-4E67-4819-A43F-E8DE59C48F72}" dt="2021-04-06T00:32:20.467" v="3830" actId="1076"/>
          <ac:spMkLst>
            <pc:docMk/>
            <pc:sldMk cId="709792967" sldId="832"/>
            <ac:spMk id="52" creationId="{CF51722F-10EB-4F72-8778-9039F4E7A9E5}"/>
          </ac:spMkLst>
        </pc:spChg>
        <pc:spChg chg="add del mod">
          <ac:chgData name="Lei Wu" userId="f083b2a8aea23a2f" providerId="LiveId" clId="{B6ED459B-4E67-4819-A43F-E8DE59C48F72}" dt="2021-04-06T00:32:20.467" v="3830" actId="1076"/>
          <ac:spMkLst>
            <pc:docMk/>
            <pc:sldMk cId="709792967" sldId="832"/>
            <ac:spMk id="53" creationId="{934AA018-6372-438B-8F50-3BF868DA3C8C}"/>
          </ac:spMkLst>
        </pc:spChg>
        <pc:spChg chg="add del mod">
          <ac:chgData name="Lei Wu" userId="f083b2a8aea23a2f" providerId="LiveId" clId="{B6ED459B-4E67-4819-A43F-E8DE59C48F72}" dt="2021-04-06T00:32:20.467" v="3830" actId="1076"/>
          <ac:spMkLst>
            <pc:docMk/>
            <pc:sldMk cId="709792967" sldId="832"/>
            <ac:spMk id="54" creationId="{A620AC73-1E14-4959-A5DF-34EF52EAED69}"/>
          </ac:spMkLst>
        </pc:spChg>
        <pc:grpChg chg="add mod">
          <ac:chgData name="Lei Wu" userId="f083b2a8aea23a2f" providerId="LiveId" clId="{B6ED459B-4E67-4819-A43F-E8DE59C48F72}" dt="2021-04-06T00:32:20.467" v="3830" actId="1076"/>
          <ac:grpSpMkLst>
            <pc:docMk/>
            <pc:sldMk cId="709792967" sldId="832"/>
            <ac:grpSpMk id="4" creationId="{F2DDACAD-33AE-4B12-A4B2-7EBC84CC5FFF}"/>
          </ac:grpSpMkLst>
        </pc:grpChg>
        <pc:picChg chg="add del mod">
          <ac:chgData name="Lei Wu" userId="f083b2a8aea23a2f" providerId="LiveId" clId="{B6ED459B-4E67-4819-A43F-E8DE59C48F72}" dt="2021-04-06T00:32:14.792" v="3829" actId="1076"/>
          <ac:picMkLst>
            <pc:docMk/>
            <pc:sldMk cId="709792967" sldId="832"/>
            <ac:picMk id="55" creationId="{EAC721E5-DD6A-4A6E-BBB5-E8B6BA40AC96}"/>
          </ac:picMkLst>
        </pc:picChg>
      </pc:sldChg>
      <pc:sldChg chg="del">
        <pc:chgData name="Lei Wu" userId="f083b2a8aea23a2f" providerId="LiveId" clId="{B6ED459B-4E67-4819-A43F-E8DE59C48F72}" dt="2021-04-04T14:03:17.270" v="47" actId="47"/>
        <pc:sldMkLst>
          <pc:docMk/>
          <pc:sldMk cId="3212915950" sldId="832"/>
        </pc:sldMkLst>
      </pc:sldChg>
      <pc:sldChg chg="addSp delSp modSp add mod modAnim modNotesTx">
        <pc:chgData name="Lei Wu" userId="f083b2a8aea23a2f" providerId="LiveId" clId="{B6ED459B-4E67-4819-A43F-E8DE59C48F72}" dt="2021-04-06T05:51:30.705" v="4476" actId="20577"/>
        <pc:sldMkLst>
          <pc:docMk/>
          <pc:sldMk cId="55206599" sldId="833"/>
        </pc:sldMkLst>
        <pc:spChg chg="mod">
          <ac:chgData name="Lei Wu" userId="f083b2a8aea23a2f" providerId="LiveId" clId="{B6ED459B-4E67-4819-A43F-E8DE59C48F72}" dt="2021-04-04T14:14:49.959" v="227"/>
          <ac:spMkLst>
            <pc:docMk/>
            <pc:sldMk cId="55206599" sldId="833"/>
            <ac:spMk id="2" creationId="{00000000-0000-0000-0000-000000000000}"/>
          </ac:spMkLst>
        </pc:spChg>
        <pc:spChg chg="mod">
          <ac:chgData name="Lei Wu" userId="f083b2a8aea23a2f" providerId="LiveId" clId="{B6ED459B-4E67-4819-A43F-E8DE59C48F72}" dt="2021-04-04T14:15:47.235" v="237" actId="15"/>
          <ac:spMkLst>
            <pc:docMk/>
            <pc:sldMk cId="55206599" sldId="833"/>
            <ac:spMk id="3" creationId="{00000000-0000-0000-0000-000000000000}"/>
          </ac:spMkLst>
        </pc:spChg>
        <pc:spChg chg="add mod">
          <ac:chgData name="Lei Wu" userId="f083b2a8aea23a2f" providerId="LiveId" clId="{B6ED459B-4E67-4819-A43F-E8DE59C48F72}" dt="2021-04-06T01:08:30.024" v="4012" actId="14100"/>
          <ac:spMkLst>
            <pc:docMk/>
            <pc:sldMk cId="55206599" sldId="833"/>
            <ac:spMk id="4" creationId="{8F6D372D-68B2-440D-9F7A-8DAD381E301D}"/>
          </ac:spMkLst>
        </pc:spChg>
        <pc:spChg chg="del">
          <ac:chgData name="Lei Wu" userId="f083b2a8aea23a2f" providerId="LiveId" clId="{B6ED459B-4E67-4819-A43F-E8DE59C48F72}" dt="2021-04-04T14:15:04.250" v="229" actId="478"/>
          <ac:spMkLst>
            <pc:docMk/>
            <pc:sldMk cId="55206599" sldId="833"/>
            <ac:spMk id="5" creationId="{8C0CD62F-4106-4F7F-B52F-CEC7348C554E}"/>
          </ac:spMkLst>
        </pc:spChg>
        <pc:spChg chg="del">
          <ac:chgData name="Lei Wu" userId="f083b2a8aea23a2f" providerId="LiveId" clId="{B6ED459B-4E67-4819-A43F-E8DE59C48F72}" dt="2021-04-04T14:15:04.250" v="229" actId="478"/>
          <ac:spMkLst>
            <pc:docMk/>
            <pc:sldMk cId="55206599" sldId="833"/>
            <ac:spMk id="7" creationId="{5DA74188-24C1-422E-B5A6-682795E8D9FB}"/>
          </ac:spMkLst>
        </pc:spChg>
        <pc:spChg chg="del">
          <ac:chgData name="Lei Wu" userId="f083b2a8aea23a2f" providerId="LiveId" clId="{B6ED459B-4E67-4819-A43F-E8DE59C48F72}" dt="2021-04-04T14:15:04.250" v="229" actId="478"/>
          <ac:spMkLst>
            <pc:docMk/>
            <pc:sldMk cId="55206599" sldId="833"/>
            <ac:spMk id="8" creationId="{FA30916A-C6C0-481B-B199-AC20CEC5D99A}"/>
          </ac:spMkLst>
        </pc:spChg>
        <pc:spChg chg="del">
          <ac:chgData name="Lei Wu" userId="f083b2a8aea23a2f" providerId="LiveId" clId="{B6ED459B-4E67-4819-A43F-E8DE59C48F72}" dt="2021-04-04T14:15:04.250" v="229" actId="478"/>
          <ac:spMkLst>
            <pc:docMk/>
            <pc:sldMk cId="55206599" sldId="833"/>
            <ac:spMk id="9" creationId="{15B89033-970B-4C9E-B855-84A90FA3583A}"/>
          </ac:spMkLst>
        </pc:spChg>
        <pc:spChg chg="del">
          <ac:chgData name="Lei Wu" userId="f083b2a8aea23a2f" providerId="LiveId" clId="{B6ED459B-4E67-4819-A43F-E8DE59C48F72}" dt="2021-04-04T14:15:04.250" v="229" actId="478"/>
          <ac:spMkLst>
            <pc:docMk/>
            <pc:sldMk cId="55206599" sldId="833"/>
            <ac:spMk id="10" creationId="{23CB5B7B-52C4-4A83-8BBA-8A12F9C4781D}"/>
          </ac:spMkLst>
        </pc:spChg>
        <pc:spChg chg="del">
          <ac:chgData name="Lei Wu" userId="f083b2a8aea23a2f" providerId="LiveId" clId="{B6ED459B-4E67-4819-A43F-E8DE59C48F72}" dt="2021-04-04T14:15:04.250" v="229" actId="478"/>
          <ac:spMkLst>
            <pc:docMk/>
            <pc:sldMk cId="55206599" sldId="833"/>
            <ac:spMk id="11" creationId="{F980B0A3-6EF9-4A59-BA14-77C189C8B4FB}"/>
          </ac:spMkLst>
        </pc:spChg>
        <pc:spChg chg="del">
          <ac:chgData name="Lei Wu" userId="f083b2a8aea23a2f" providerId="LiveId" clId="{B6ED459B-4E67-4819-A43F-E8DE59C48F72}" dt="2021-04-04T14:15:04.250" v="229" actId="478"/>
          <ac:spMkLst>
            <pc:docMk/>
            <pc:sldMk cId="55206599" sldId="833"/>
            <ac:spMk id="12" creationId="{661E63FA-2510-43B2-9CD7-D64864D0EF3A}"/>
          </ac:spMkLst>
        </pc:spChg>
        <pc:spChg chg="del">
          <ac:chgData name="Lei Wu" userId="f083b2a8aea23a2f" providerId="LiveId" clId="{B6ED459B-4E67-4819-A43F-E8DE59C48F72}" dt="2021-04-04T14:15:04.250" v="229" actId="478"/>
          <ac:spMkLst>
            <pc:docMk/>
            <pc:sldMk cId="55206599" sldId="833"/>
            <ac:spMk id="13" creationId="{3E1A8B03-8016-40C6-B2EE-D015102BE281}"/>
          </ac:spMkLst>
        </pc:spChg>
        <pc:spChg chg="del">
          <ac:chgData name="Lei Wu" userId="f083b2a8aea23a2f" providerId="LiveId" clId="{B6ED459B-4E67-4819-A43F-E8DE59C48F72}" dt="2021-04-04T14:15:04.250" v="229" actId="478"/>
          <ac:spMkLst>
            <pc:docMk/>
            <pc:sldMk cId="55206599" sldId="833"/>
            <ac:spMk id="14" creationId="{5E204408-ACD0-415A-A7C1-A587D9EDDD45}"/>
          </ac:spMkLst>
        </pc:spChg>
        <pc:spChg chg="del">
          <ac:chgData name="Lei Wu" userId="f083b2a8aea23a2f" providerId="LiveId" clId="{B6ED459B-4E67-4819-A43F-E8DE59C48F72}" dt="2021-04-04T14:15:04.250" v="229" actId="478"/>
          <ac:spMkLst>
            <pc:docMk/>
            <pc:sldMk cId="55206599" sldId="833"/>
            <ac:spMk id="15" creationId="{DD19407F-E1C4-49B9-A30D-FB36EE729E9F}"/>
          </ac:spMkLst>
        </pc:spChg>
        <pc:spChg chg="del">
          <ac:chgData name="Lei Wu" userId="f083b2a8aea23a2f" providerId="LiveId" clId="{B6ED459B-4E67-4819-A43F-E8DE59C48F72}" dt="2021-04-04T14:15:04.250" v="229" actId="478"/>
          <ac:spMkLst>
            <pc:docMk/>
            <pc:sldMk cId="55206599" sldId="833"/>
            <ac:spMk id="16" creationId="{AA151DEA-D5AE-459E-8F86-155C131E0E67}"/>
          </ac:spMkLst>
        </pc:spChg>
        <pc:spChg chg="del">
          <ac:chgData name="Lei Wu" userId="f083b2a8aea23a2f" providerId="LiveId" clId="{B6ED459B-4E67-4819-A43F-E8DE59C48F72}" dt="2021-04-04T14:15:04.250" v="229" actId="478"/>
          <ac:spMkLst>
            <pc:docMk/>
            <pc:sldMk cId="55206599" sldId="833"/>
            <ac:spMk id="17" creationId="{65AA507F-A1D1-45C5-BB49-167C11E53523}"/>
          </ac:spMkLst>
        </pc:spChg>
        <pc:spChg chg="del">
          <ac:chgData name="Lei Wu" userId="f083b2a8aea23a2f" providerId="LiveId" clId="{B6ED459B-4E67-4819-A43F-E8DE59C48F72}" dt="2021-04-04T14:15:04.250" v="229" actId="478"/>
          <ac:spMkLst>
            <pc:docMk/>
            <pc:sldMk cId="55206599" sldId="833"/>
            <ac:spMk id="18" creationId="{93E1CA8E-91C5-4F13-B88E-CD8272337063}"/>
          </ac:spMkLst>
        </pc:spChg>
        <pc:spChg chg="del">
          <ac:chgData name="Lei Wu" userId="f083b2a8aea23a2f" providerId="LiveId" clId="{B6ED459B-4E67-4819-A43F-E8DE59C48F72}" dt="2021-04-04T14:15:04.250" v="229" actId="478"/>
          <ac:spMkLst>
            <pc:docMk/>
            <pc:sldMk cId="55206599" sldId="833"/>
            <ac:spMk id="19" creationId="{BD1F4CF7-54BE-44ED-ABB3-2A04631E4F30}"/>
          </ac:spMkLst>
        </pc:spChg>
        <pc:spChg chg="del">
          <ac:chgData name="Lei Wu" userId="f083b2a8aea23a2f" providerId="LiveId" clId="{B6ED459B-4E67-4819-A43F-E8DE59C48F72}" dt="2021-04-04T14:15:04.250" v="229" actId="478"/>
          <ac:spMkLst>
            <pc:docMk/>
            <pc:sldMk cId="55206599" sldId="833"/>
            <ac:spMk id="20" creationId="{66261369-D63F-4641-86A1-BC5B208317E9}"/>
          </ac:spMkLst>
        </pc:spChg>
        <pc:spChg chg="del">
          <ac:chgData name="Lei Wu" userId="f083b2a8aea23a2f" providerId="LiveId" clId="{B6ED459B-4E67-4819-A43F-E8DE59C48F72}" dt="2021-04-04T14:15:04.250" v="229" actId="478"/>
          <ac:spMkLst>
            <pc:docMk/>
            <pc:sldMk cId="55206599" sldId="833"/>
            <ac:spMk id="21" creationId="{8747B6B4-739E-44D2-A7D3-885E7A0D1265}"/>
          </ac:spMkLst>
        </pc:spChg>
        <pc:spChg chg="del">
          <ac:chgData name="Lei Wu" userId="f083b2a8aea23a2f" providerId="LiveId" clId="{B6ED459B-4E67-4819-A43F-E8DE59C48F72}" dt="2021-04-04T14:15:04.250" v="229" actId="478"/>
          <ac:spMkLst>
            <pc:docMk/>
            <pc:sldMk cId="55206599" sldId="833"/>
            <ac:spMk id="22" creationId="{A7AD816D-165A-43B7-AE64-01915C51ABAE}"/>
          </ac:spMkLst>
        </pc:spChg>
        <pc:spChg chg="del">
          <ac:chgData name="Lei Wu" userId="f083b2a8aea23a2f" providerId="LiveId" clId="{B6ED459B-4E67-4819-A43F-E8DE59C48F72}" dt="2021-04-04T14:15:04.250" v="229" actId="478"/>
          <ac:spMkLst>
            <pc:docMk/>
            <pc:sldMk cId="55206599" sldId="833"/>
            <ac:spMk id="23" creationId="{4EE92B34-3C98-43AF-952D-6022567223BD}"/>
          </ac:spMkLst>
        </pc:spChg>
        <pc:spChg chg="del">
          <ac:chgData name="Lei Wu" userId="f083b2a8aea23a2f" providerId="LiveId" clId="{B6ED459B-4E67-4819-A43F-E8DE59C48F72}" dt="2021-04-04T14:15:04.250" v="229" actId="478"/>
          <ac:spMkLst>
            <pc:docMk/>
            <pc:sldMk cId="55206599" sldId="833"/>
            <ac:spMk id="24" creationId="{7BF2DA72-CA32-4A03-99F2-7786D6745C45}"/>
          </ac:spMkLst>
        </pc:spChg>
        <pc:spChg chg="del">
          <ac:chgData name="Lei Wu" userId="f083b2a8aea23a2f" providerId="LiveId" clId="{B6ED459B-4E67-4819-A43F-E8DE59C48F72}" dt="2021-04-04T14:15:04.250" v="229" actId="478"/>
          <ac:spMkLst>
            <pc:docMk/>
            <pc:sldMk cId="55206599" sldId="833"/>
            <ac:spMk id="25" creationId="{3B2A5D4E-053C-4D18-A2D0-268AD3026A85}"/>
          </ac:spMkLst>
        </pc:spChg>
        <pc:spChg chg="del">
          <ac:chgData name="Lei Wu" userId="f083b2a8aea23a2f" providerId="LiveId" clId="{B6ED459B-4E67-4819-A43F-E8DE59C48F72}" dt="2021-04-04T14:15:04.250" v="229" actId="478"/>
          <ac:spMkLst>
            <pc:docMk/>
            <pc:sldMk cId="55206599" sldId="833"/>
            <ac:spMk id="26" creationId="{83A3D765-1538-4EDA-8012-4DCE1131A826}"/>
          </ac:spMkLst>
        </pc:spChg>
        <pc:spChg chg="del">
          <ac:chgData name="Lei Wu" userId="f083b2a8aea23a2f" providerId="LiveId" clId="{B6ED459B-4E67-4819-A43F-E8DE59C48F72}" dt="2021-04-04T14:15:04.250" v="229" actId="478"/>
          <ac:spMkLst>
            <pc:docMk/>
            <pc:sldMk cId="55206599" sldId="833"/>
            <ac:spMk id="27" creationId="{E3AC27F5-88E0-496C-9389-1C2F565DCA0E}"/>
          </ac:spMkLst>
        </pc:spChg>
        <pc:spChg chg="del">
          <ac:chgData name="Lei Wu" userId="f083b2a8aea23a2f" providerId="LiveId" clId="{B6ED459B-4E67-4819-A43F-E8DE59C48F72}" dt="2021-04-04T14:15:04.250" v="229" actId="478"/>
          <ac:spMkLst>
            <pc:docMk/>
            <pc:sldMk cId="55206599" sldId="833"/>
            <ac:spMk id="28" creationId="{BBF7FCE3-B46E-4BE9-935D-61BF7D5075C2}"/>
          </ac:spMkLst>
        </pc:spChg>
        <pc:spChg chg="del">
          <ac:chgData name="Lei Wu" userId="f083b2a8aea23a2f" providerId="LiveId" clId="{B6ED459B-4E67-4819-A43F-E8DE59C48F72}" dt="2021-04-04T14:15:04.250" v="229" actId="478"/>
          <ac:spMkLst>
            <pc:docMk/>
            <pc:sldMk cId="55206599" sldId="833"/>
            <ac:spMk id="29" creationId="{533E1CD1-190F-48D4-AAEB-FE713A2CE3AD}"/>
          </ac:spMkLst>
        </pc:spChg>
        <pc:spChg chg="del">
          <ac:chgData name="Lei Wu" userId="f083b2a8aea23a2f" providerId="LiveId" clId="{B6ED459B-4E67-4819-A43F-E8DE59C48F72}" dt="2021-04-04T14:15:04.250" v="229" actId="478"/>
          <ac:spMkLst>
            <pc:docMk/>
            <pc:sldMk cId="55206599" sldId="833"/>
            <ac:spMk id="30" creationId="{6E16965B-74C5-4F76-A046-573F77A31975}"/>
          </ac:spMkLst>
        </pc:spChg>
        <pc:spChg chg="del">
          <ac:chgData name="Lei Wu" userId="f083b2a8aea23a2f" providerId="LiveId" clId="{B6ED459B-4E67-4819-A43F-E8DE59C48F72}" dt="2021-04-04T14:15:04.250" v="229" actId="478"/>
          <ac:spMkLst>
            <pc:docMk/>
            <pc:sldMk cId="55206599" sldId="833"/>
            <ac:spMk id="31" creationId="{7C03E227-808A-41F0-9135-E52D6EF90383}"/>
          </ac:spMkLst>
        </pc:spChg>
        <pc:spChg chg="del">
          <ac:chgData name="Lei Wu" userId="f083b2a8aea23a2f" providerId="LiveId" clId="{B6ED459B-4E67-4819-A43F-E8DE59C48F72}" dt="2021-04-04T14:15:04.250" v="229" actId="478"/>
          <ac:spMkLst>
            <pc:docMk/>
            <pc:sldMk cId="55206599" sldId="833"/>
            <ac:spMk id="32" creationId="{E7DD56D4-253F-4D9A-A5CA-472B5754C996}"/>
          </ac:spMkLst>
        </pc:spChg>
        <pc:spChg chg="del">
          <ac:chgData name="Lei Wu" userId="f083b2a8aea23a2f" providerId="LiveId" clId="{B6ED459B-4E67-4819-A43F-E8DE59C48F72}" dt="2021-04-04T14:15:04.250" v="229" actId="478"/>
          <ac:spMkLst>
            <pc:docMk/>
            <pc:sldMk cId="55206599" sldId="833"/>
            <ac:spMk id="33" creationId="{F112B8B7-C3E4-4C4C-94F1-B5739DABEB6C}"/>
          </ac:spMkLst>
        </pc:spChg>
        <pc:spChg chg="del">
          <ac:chgData name="Lei Wu" userId="f083b2a8aea23a2f" providerId="LiveId" clId="{B6ED459B-4E67-4819-A43F-E8DE59C48F72}" dt="2021-04-04T14:15:04.250" v="229" actId="478"/>
          <ac:spMkLst>
            <pc:docMk/>
            <pc:sldMk cId="55206599" sldId="833"/>
            <ac:spMk id="34" creationId="{8A57E2D0-73C1-41EC-8E22-8BAC7E23CD71}"/>
          </ac:spMkLst>
        </pc:spChg>
        <pc:spChg chg="del">
          <ac:chgData name="Lei Wu" userId="f083b2a8aea23a2f" providerId="LiveId" clId="{B6ED459B-4E67-4819-A43F-E8DE59C48F72}" dt="2021-04-04T14:15:04.250" v="229" actId="478"/>
          <ac:spMkLst>
            <pc:docMk/>
            <pc:sldMk cId="55206599" sldId="833"/>
            <ac:spMk id="35" creationId="{74139A11-C1AC-4E46-BD8C-A0463E07845D}"/>
          </ac:spMkLst>
        </pc:spChg>
        <pc:spChg chg="del">
          <ac:chgData name="Lei Wu" userId="f083b2a8aea23a2f" providerId="LiveId" clId="{B6ED459B-4E67-4819-A43F-E8DE59C48F72}" dt="2021-04-04T14:15:04.250" v="229" actId="478"/>
          <ac:spMkLst>
            <pc:docMk/>
            <pc:sldMk cId="55206599" sldId="833"/>
            <ac:spMk id="36" creationId="{54DFE792-6A41-4CA1-A9CF-FE99C16D5A8D}"/>
          </ac:spMkLst>
        </pc:spChg>
        <pc:spChg chg="del">
          <ac:chgData name="Lei Wu" userId="f083b2a8aea23a2f" providerId="LiveId" clId="{B6ED459B-4E67-4819-A43F-E8DE59C48F72}" dt="2021-04-04T14:15:04.250" v="229" actId="478"/>
          <ac:spMkLst>
            <pc:docMk/>
            <pc:sldMk cId="55206599" sldId="833"/>
            <ac:spMk id="37" creationId="{52760BAC-7B59-48F3-A50D-3EB94BB95178}"/>
          </ac:spMkLst>
        </pc:spChg>
        <pc:spChg chg="del">
          <ac:chgData name="Lei Wu" userId="f083b2a8aea23a2f" providerId="LiveId" clId="{B6ED459B-4E67-4819-A43F-E8DE59C48F72}" dt="2021-04-04T14:15:04.250" v="229" actId="478"/>
          <ac:spMkLst>
            <pc:docMk/>
            <pc:sldMk cId="55206599" sldId="833"/>
            <ac:spMk id="38" creationId="{7956EA63-4090-4BFF-B638-A30CC414A4A5}"/>
          </ac:spMkLst>
        </pc:spChg>
        <pc:spChg chg="del">
          <ac:chgData name="Lei Wu" userId="f083b2a8aea23a2f" providerId="LiveId" clId="{B6ED459B-4E67-4819-A43F-E8DE59C48F72}" dt="2021-04-04T14:15:04.250" v="229" actId="478"/>
          <ac:spMkLst>
            <pc:docMk/>
            <pc:sldMk cId="55206599" sldId="833"/>
            <ac:spMk id="39" creationId="{A6DD553D-6C29-45F7-B344-81EF0E14D9E9}"/>
          </ac:spMkLst>
        </pc:spChg>
        <pc:spChg chg="del">
          <ac:chgData name="Lei Wu" userId="f083b2a8aea23a2f" providerId="LiveId" clId="{B6ED459B-4E67-4819-A43F-E8DE59C48F72}" dt="2021-04-04T14:15:04.250" v="229" actId="478"/>
          <ac:spMkLst>
            <pc:docMk/>
            <pc:sldMk cId="55206599" sldId="833"/>
            <ac:spMk id="40" creationId="{1039EF76-EC41-46B9-8420-D9A37C25B0DB}"/>
          </ac:spMkLst>
        </pc:spChg>
        <pc:spChg chg="del">
          <ac:chgData name="Lei Wu" userId="f083b2a8aea23a2f" providerId="LiveId" clId="{B6ED459B-4E67-4819-A43F-E8DE59C48F72}" dt="2021-04-04T14:15:04.250" v="229" actId="478"/>
          <ac:spMkLst>
            <pc:docMk/>
            <pc:sldMk cId="55206599" sldId="833"/>
            <ac:spMk id="41" creationId="{4788FB2B-ACA8-4C36-843C-C6629E863E2E}"/>
          </ac:spMkLst>
        </pc:spChg>
        <pc:spChg chg="del">
          <ac:chgData name="Lei Wu" userId="f083b2a8aea23a2f" providerId="LiveId" clId="{B6ED459B-4E67-4819-A43F-E8DE59C48F72}" dt="2021-04-04T14:15:04.250" v="229" actId="478"/>
          <ac:spMkLst>
            <pc:docMk/>
            <pc:sldMk cId="55206599" sldId="833"/>
            <ac:spMk id="42" creationId="{CA0E3322-956F-464E-85E3-8A37CE2A8E7A}"/>
          </ac:spMkLst>
        </pc:spChg>
        <pc:spChg chg="del">
          <ac:chgData name="Lei Wu" userId="f083b2a8aea23a2f" providerId="LiveId" clId="{B6ED459B-4E67-4819-A43F-E8DE59C48F72}" dt="2021-04-04T14:15:04.250" v="229" actId="478"/>
          <ac:spMkLst>
            <pc:docMk/>
            <pc:sldMk cId="55206599" sldId="833"/>
            <ac:spMk id="43" creationId="{AADF1BE0-9F21-405A-848A-05661A0CB3BE}"/>
          </ac:spMkLst>
        </pc:spChg>
        <pc:spChg chg="del">
          <ac:chgData name="Lei Wu" userId="f083b2a8aea23a2f" providerId="LiveId" clId="{B6ED459B-4E67-4819-A43F-E8DE59C48F72}" dt="2021-04-04T14:15:04.250" v="229" actId="478"/>
          <ac:spMkLst>
            <pc:docMk/>
            <pc:sldMk cId="55206599" sldId="833"/>
            <ac:spMk id="44" creationId="{29A5944A-8678-4D0E-A456-BA0BCBC44316}"/>
          </ac:spMkLst>
        </pc:spChg>
        <pc:spChg chg="del">
          <ac:chgData name="Lei Wu" userId="f083b2a8aea23a2f" providerId="LiveId" clId="{B6ED459B-4E67-4819-A43F-E8DE59C48F72}" dt="2021-04-04T14:15:04.250" v="229" actId="478"/>
          <ac:spMkLst>
            <pc:docMk/>
            <pc:sldMk cId="55206599" sldId="833"/>
            <ac:spMk id="45" creationId="{4098BBD0-FB49-45AB-BD84-E6C69630CA3A}"/>
          </ac:spMkLst>
        </pc:spChg>
        <pc:spChg chg="del">
          <ac:chgData name="Lei Wu" userId="f083b2a8aea23a2f" providerId="LiveId" clId="{B6ED459B-4E67-4819-A43F-E8DE59C48F72}" dt="2021-04-04T14:15:04.250" v="229" actId="478"/>
          <ac:spMkLst>
            <pc:docMk/>
            <pc:sldMk cId="55206599" sldId="833"/>
            <ac:spMk id="46" creationId="{5611E876-8A80-4B02-9708-A02F68CB6B15}"/>
          </ac:spMkLst>
        </pc:spChg>
        <pc:spChg chg="del">
          <ac:chgData name="Lei Wu" userId="f083b2a8aea23a2f" providerId="LiveId" clId="{B6ED459B-4E67-4819-A43F-E8DE59C48F72}" dt="2021-04-04T14:15:04.250" v="229" actId="478"/>
          <ac:spMkLst>
            <pc:docMk/>
            <pc:sldMk cId="55206599" sldId="833"/>
            <ac:spMk id="47" creationId="{32BCFD41-5A5F-4F54-9947-F56E4BFE9445}"/>
          </ac:spMkLst>
        </pc:spChg>
        <pc:spChg chg="del">
          <ac:chgData name="Lei Wu" userId="f083b2a8aea23a2f" providerId="LiveId" clId="{B6ED459B-4E67-4819-A43F-E8DE59C48F72}" dt="2021-04-04T14:15:04.250" v="229" actId="478"/>
          <ac:spMkLst>
            <pc:docMk/>
            <pc:sldMk cId="55206599" sldId="833"/>
            <ac:spMk id="48" creationId="{91877AF8-2871-4AF8-A011-18386C4B691E}"/>
          </ac:spMkLst>
        </pc:spChg>
        <pc:spChg chg="del">
          <ac:chgData name="Lei Wu" userId="f083b2a8aea23a2f" providerId="LiveId" clId="{B6ED459B-4E67-4819-A43F-E8DE59C48F72}" dt="2021-04-04T14:15:04.250" v="229" actId="478"/>
          <ac:spMkLst>
            <pc:docMk/>
            <pc:sldMk cId="55206599" sldId="833"/>
            <ac:spMk id="49" creationId="{46E065F0-A0F4-4B26-A935-FFF332C72548}"/>
          </ac:spMkLst>
        </pc:spChg>
        <pc:spChg chg="del">
          <ac:chgData name="Lei Wu" userId="f083b2a8aea23a2f" providerId="LiveId" clId="{B6ED459B-4E67-4819-A43F-E8DE59C48F72}" dt="2021-04-04T14:15:04.250" v="229" actId="478"/>
          <ac:spMkLst>
            <pc:docMk/>
            <pc:sldMk cId="55206599" sldId="833"/>
            <ac:spMk id="50" creationId="{7CDDE0A3-3B85-4CFF-9938-8BA8E76DC1B0}"/>
          </ac:spMkLst>
        </pc:spChg>
        <pc:spChg chg="del">
          <ac:chgData name="Lei Wu" userId="f083b2a8aea23a2f" providerId="LiveId" clId="{B6ED459B-4E67-4819-A43F-E8DE59C48F72}" dt="2021-04-04T14:15:04.250" v="229" actId="478"/>
          <ac:spMkLst>
            <pc:docMk/>
            <pc:sldMk cId="55206599" sldId="833"/>
            <ac:spMk id="51" creationId="{A1000312-0A6E-4B54-932A-075FB7547544}"/>
          </ac:spMkLst>
        </pc:spChg>
        <pc:spChg chg="del">
          <ac:chgData name="Lei Wu" userId="f083b2a8aea23a2f" providerId="LiveId" clId="{B6ED459B-4E67-4819-A43F-E8DE59C48F72}" dt="2021-04-04T14:15:04.250" v="229" actId="478"/>
          <ac:spMkLst>
            <pc:docMk/>
            <pc:sldMk cId="55206599" sldId="833"/>
            <ac:spMk id="52" creationId="{CF51722F-10EB-4F72-8778-9039F4E7A9E5}"/>
          </ac:spMkLst>
        </pc:spChg>
        <pc:spChg chg="del">
          <ac:chgData name="Lei Wu" userId="f083b2a8aea23a2f" providerId="LiveId" clId="{B6ED459B-4E67-4819-A43F-E8DE59C48F72}" dt="2021-04-04T14:15:04.250" v="229" actId="478"/>
          <ac:spMkLst>
            <pc:docMk/>
            <pc:sldMk cId="55206599" sldId="833"/>
            <ac:spMk id="53" creationId="{934AA018-6372-438B-8F50-3BF868DA3C8C}"/>
          </ac:spMkLst>
        </pc:spChg>
        <pc:spChg chg="del">
          <ac:chgData name="Lei Wu" userId="f083b2a8aea23a2f" providerId="LiveId" clId="{B6ED459B-4E67-4819-A43F-E8DE59C48F72}" dt="2021-04-04T14:15:04.250" v="229" actId="478"/>
          <ac:spMkLst>
            <pc:docMk/>
            <pc:sldMk cId="55206599" sldId="833"/>
            <ac:spMk id="54" creationId="{A620AC73-1E14-4959-A5DF-34EF52EAED69}"/>
          </ac:spMkLst>
        </pc:spChg>
        <pc:spChg chg="mod topLvl">
          <ac:chgData name="Lei Wu" userId="f083b2a8aea23a2f" providerId="LiveId" clId="{B6ED459B-4E67-4819-A43F-E8DE59C48F72}" dt="2021-04-06T01:06:57.653" v="3972" actId="165"/>
          <ac:spMkLst>
            <pc:docMk/>
            <pc:sldMk cId="55206599" sldId="833"/>
            <ac:spMk id="57" creationId="{4FBB4368-DC64-4172-8A54-03FC66EE13D4}"/>
          </ac:spMkLst>
        </pc:spChg>
        <pc:spChg chg="mod topLvl">
          <ac:chgData name="Lei Wu" userId="f083b2a8aea23a2f" providerId="LiveId" clId="{B6ED459B-4E67-4819-A43F-E8DE59C48F72}" dt="2021-04-06T01:06:57.653" v="3972" actId="165"/>
          <ac:spMkLst>
            <pc:docMk/>
            <pc:sldMk cId="55206599" sldId="833"/>
            <ac:spMk id="58" creationId="{DD48D2AC-0D86-4E94-A45F-BF2687C2EBC6}"/>
          </ac:spMkLst>
        </pc:spChg>
        <pc:spChg chg="mod topLvl">
          <ac:chgData name="Lei Wu" userId="f083b2a8aea23a2f" providerId="LiveId" clId="{B6ED459B-4E67-4819-A43F-E8DE59C48F72}" dt="2021-04-06T01:06:57.653" v="3972" actId="165"/>
          <ac:spMkLst>
            <pc:docMk/>
            <pc:sldMk cId="55206599" sldId="833"/>
            <ac:spMk id="59" creationId="{8A34099F-7701-4A5A-B9FA-CB2D07EEA352}"/>
          </ac:spMkLst>
        </pc:spChg>
        <pc:grpChg chg="add del mod">
          <ac:chgData name="Lei Wu" userId="f083b2a8aea23a2f" providerId="LiveId" clId="{B6ED459B-4E67-4819-A43F-E8DE59C48F72}" dt="2021-04-06T01:06:57.653" v="3972" actId="165"/>
          <ac:grpSpMkLst>
            <pc:docMk/>
            <pc:sldMk cId="55206599" sldId="833"/>
            <ac:grpSpMk id="56" creationId="{1DA20AA2-42A6-47B8-9B47-8F21308327AE}"/>
          </ac:grpSpMkLst>
        </pc:grpChg>
        <pc:picChg chg="del">
          <ac:chgData name="Lei Wu" userId="f083b2a8aea23a2f" providerId="LiveId" clId="{B6ED459B-4E67-4819-A43F-E8DE59C48F72}" dt="2021-04-04T14:15:00.154" v="228" actId="478"/>
          <ac:picMkLst>
            <pc:docMk/>
            <pc:sldMk cId="55206599" sldId="833"/>
            <ac:picMk id="55" creationId="{EAC721E5-DD6A-4A6E-BBB5-E8B6BA40AC96}"/>
          </ac:picMkLst>
        </pc:picChg>
        <pc:picChg chg="mod topLvl">
          <ac:chgData name="Lei Wu" userId="f083b2a8aea23a2f" providerId="LiveId" clId="{B6ED459B-4E67-4819-A43F-E8DE59C48F72}" dt="2021-04-06T01:06:57.653" v="3972" actId="165"/>
          <ac:picMkLst>
            <pc:docMk/>
            <pc:sldMk cId="55206599" sldId="833"/>
            <ac:picMk id="60" creationId="{89078440-5077-4859-B0CD-553D3A63ED30}"/>
          </ac:picMkLst>
        </pc:picChg>
      </pc:sldChg>
      <pc:sldChg chg="del">
        <pc:chgData name="Lei Wu" userId="f083b2a8aea23a2f" providerId="LiveId" clId="{B6ED459B-4E67-4819-A43F-E8DE59C48F72}" dt="2021-04-04T14:03:17.270" v="47" actId="47"/>
        <pc:sldMkLst>
          <pc:docMk/>
          <pc:sldMk cId="2624477451" sldId="833"/>
        </pc:sldMkLst>
      </pc:sldChg>
      <pc:sldChg chg="del">
        <pc:chgData name="Lei Wu" userId="f083b2a8aea23a2f" providerId="LiveId" clId="{B6ED459B-4E67-4819-A43F-E8DE59C48F72}" dt="2021-04-04T14:03:17.270" v="47" actId="47"/>
        <pc:sldMkLst>
          <pc:docMk/>
          <pc:sldMk cId="256106481" sldId="834"/>
        </pc:sldMkLst>
      </pc:sldChg>
      <pc:sldChg chg="addSp delSp modSp add mod">
        <pc:chgData name="Lei Wu" userId="f083b2a8aea23a2f" providerId="LiveId" clId="{B6ED459B-4E67-4819-A43F-E8DE59C48F72}" dt="2021-04-06T00:30:46.716" v="3818" actId="20577"/>
        <pc:sldMkLst>
          <pc:docMk/>
          <pc:sldMk cId="1746264198" sldId="834"/>
        </pc:sldMkLst>
        <pc:spChg chg="mod">
          <ac:chgData name="Lei Wu" userId="f083b2a8aea23a2f" providerId="LiveId" clId="{B6ED459B-4E67-4819-A43F-E8DE59C48F72}" dt="2021-04-06T00:30:46.716" v="3818" actId="20577"/>
          <ac:spMkLst>
            <pc:docMk/>
            <pc:sldMk cId="1746264198" sldId="834"/>
            <ac:spMk id="3" creationId="{00000000-0000-0000-0000-000000000000}"/>
          </ac:spMkLst>
        </pc:spChg>
        <pc:spChg chg="add mod">
          <ac:chgData name="Lei Wu" userId="f083b2a8aea23a2f" providerId="LiveId" clId="{B6ED459B-4E67-4819-A43F-E8DE59C48F72}" dt="2021-04-04T14:17:24.207" v="246"/>
          <ac:spMkLst>
            <pc:docMk/>
            <pc:sldMk cId="1746264198" sldId="834"/>
            <ac:spMk id="10" creationId="{EAD08A32-B06C-4CE3-BE33-E83BDC13BF26}"/>
          </ac:spMkLst>
        </pc:spChg>
        <pc:grpChg chg="del">
          <ac:chgData name="Lei Wu" userId="f083b2a8aea23a2f" providerId="LiveId" clId="{B6ED459B-4E67-4819-A43F-E8DE59C48F72}" dt="2021-04-04T14:16:52.469" v="241" actId="478"/>
          <ac:grpSpMkLst>
            <pc:docMk/>
            <pc:sldMk cId="1746264198" sldId="834"/>
            <ac:grpSpMk id="56" creationId="{1DA20AA2-42A6-47B8-9B47-8F21308327AE}"/>
          </ac:grpSpMkLst>
        </pc:grpChg>
        <pc:picChg chg="add mod">
          <ac:chgData name="Lei Wu" userId="f083b2a8aea23a2f" providerId="LiveId" clId="{B6ED459B-4E67-4819-A43F-E8DE59C48F72}" dt="2021-04-04T14:17:24.207" v="246"/>
          <ac:picMkLst>
            <pc:docMk/>
            <pc:sldMk cId="1746264198" sldId="834"/>
            <ac:picMk id="11" creationId="{32ABC1CB-D20F-4325-AC04-298E8CAD5460}"/>
          </ac:picMkLst>
        </pc:picChg>
        <pc:picChg chg="add mod">
          <ac:chgData name="Lei Wu" userId="f083b2a8aea23a2f" providerId="LiveId" clId="{B6ED459B-4E67-4819-A43F-E8DE59C48F72}" dt="2021-04-04T14:17:24.207" v="246"/>
          <ac:picMkLst>
            <pc:docMk/>
            <pc:sldMk cId="1746264198" sldId="834"/>
            <ac:picMk id="12" creationId="{4E91014D-A8A1-44E5-8AE7-A2F7913F09DF}"/>
          </ac:picMkLst>
        </pc:picChg>
      </pc:sldChg>
      <pc:sldChg chg="modSp add mod modNotesTx">
        <pc:chgData name="Lei Wu" userId="f083b2a8aea23a2f" providerId="LiveId" clId="{B6ED459B-4E67-4819-A43F-E8DE59C48F72}" dt="2021-04-05T17:35:34.316" v="2011"/>
        <pc:sldMkLst>
          <pc:docMk/>
          <pc:sldMk cId="514069752" sldId="835"/>
        </pc:sldMkLst>
        <pc:spChg chg="mod">
          <ac:chgData name="Lei Wu" userId="f083b2a8aea23a2f" providerId="LiveId" clId="{B6ED459B-4E67-4819-A43F-E8DE59C48F72}" dt="2021-04-04T14:18:00.903" v="261" actId="20577"/>
          <ac:spMkLst>
            <pc:docMk/>
            <pc:sldMk cId="514069752" sldId="835"/>
            <ac:spMk id="2" creationId="{00000000-0000-0000-0000-000000000000}"/>
          </ac:spMkLst>
        </pc:spChg>
        <pc:spChg chg="mod">
          <ac:chgData name="Lei Wu" userId="f083b2a8aea23a2f" providerId="LiveId" clId="{B6ED459B-4E67-4819-A43F-E8DE59C48F72}" dt="2021-04-05T17:35:33.442" v="2010" actId="21"/>
          <ac:spMkLst>
            <pc:docMk/>
            <pc:sldMk cId="514069752" sldId="835"/>
            <ac:spMk id="3" creationId="{00000000-0000-0000-0000-000000000000}"/>
          </ac:spMkLst>
        </pc:spChg>
      </pc:sldChg>
      <pc:sldChg chg="del">
        <pc:chgData name="Lei Wu" userId="f083b2a8aea23a2f" providerId="LiveId" clId="{B6ED459B-4E67-4819-A43F-E8DE59C48F72}" dt="2021-04-04T14:03:17.270" v="47" actId="47"/>
        <pc:sldMkLst>
          <pc:docMk/>
          <pc:sldMk cId="2832392697" sldId="835"/>
        </pc:sldMkLst>
      </pc:sldChg>
      <pc:sldChg chg="del">
        <pc:chgData name="Lei Wu" userId="f083b2a8aea23a2f" providerId="LiveId" clId="{B6ED459B-4E67-4819-A43F-E8DE59C48F72}" dt="2021-04-04T14:03:17.270" v="47" actId="47"/>
        <pc:sldMkLst>
          <pc:docMk/>
          <pc:sldMk cId="140699723" sldId="836"/>
        </pc:sldMkLst>
      </pc:sldChg>
      <pc:sldChg chg="addSp delSp modSp add del mod">
        <pc:chgData name="Lei Wu" userId="f083b2a8aea23a2f" providerId="LiveId" clId="{B6ED459B-4E67-4819-A43F-E8DE59C48F72}" dt="2021-04-05T17:34:57.791" v="2009" actId="47"/>
        <pc:sldMkLst>
          <pc:docMk/>
          <pc:sldMk cId="1493742230" sldId="836"/>
        </pc:sldMkLst>
        <pc:spChg chg="mod">
          <ac:chgData name="Lei Wu" userId="f083b2a8aea23a2f" providerId="LiveId" clId="{B6ED459B-4E67-4819-A43F-E8DE59C48F72}" dt="2021-04-04T14:19:32.109" v="269" actId="20577"/>
          <ac:spMkLst>
            <pc:docMk/>
            <pc:sldMk cId="1493742230" sldId="836"/>
            <ac:spMk id="2" creationId="{00000000-0000-0000-0000-000000000000}"/>
          </ac:spMkLst>
        </pc:spChg>
        <pc:spChg chg="mod">
          <ac:chgData name="Lei Wu" userId="f083b2a8aea23a2f" providerId="LiveId" clId="{B6ED459B-4E67-4819-A43F-E8DE59C48F72}" dt="2021-04-04T14:20:34.799" v="277" actId="20577"/>
          <ac:spMkLst>
            <pc:docMk/>
            <pc:sldMk cId="1493742230" sldId="836"/>
            <ac:spMk id="3" creationId="{00000000-0000-0000-0000-000000000000}"/>
          </ac:spMkLst>
        </pc:spChg>
        <pc:spChg chg="mod">
          <ac:chgData name="Lei Wu" userId="f083b2a8aea23a2f" providerId="LiveId" clId="{B6ED459B-4E67-4819-A43F-E8DE59C48F72}" dt="2021-04-04T14:20:15.885" v="274"/>
          <ac:spMkLst>
            <pc:docMk/>
            <pc:sldMk cId="1493742230" sldId="836"/>
            <ac:spMk id="54" creationId="{1A350358-142D-4BED-B7B1-0302E1F7192B}"/>
          </ac:spMkLst>
        </pc:spChg>
        <pc:spChg chg="mod">
          <ac:chgData name="Lei Wu" userId="f083b2a8aea23a2f" providerId="LiveId" clId="{B6ED459B-4E67-4819-A43F-E8DE59C48F72}" dt="2021-04-04T14:20:15.885" v="274"/>
          <ac:spMkLst>
            <pc:docMk/>
            <pc:sldMk cId="1493742230" sldId="836"/>
            <ac:spMk id="55" creationId="{0C2E8CAB-024C-4451-9EE0-AB9D552F9FAF}"/>
          </ac:spMkLst>
        </pc:spChg>
        <pc:spChg chg="mod">
          <ac:chgData name="Lei Wu" userId="f083b2a8aea23a2f" providerId="LiveId" clId="{B6ED459B-4E67-4819-A43F-E8DE59C48F72}" dt="2021-04-04T14:20:15.885" v="274"/>
          <ac:spMkLst>
            <pc:docMk/>
            <pc:sldMk cId="1493742230" sldId="836"/>
            <ac:spMk id="56" creationId="{8E9E0DBC-8F03-4543-AC01-6226E6CE1F34}"/>
          </ac:spMkLst>
        </pc:spChg>
        <pc:spChg chg="mod">
          <ac:chgData name="Lei Wu" userId="f083b2a8aea23a2f" providerId="LiveId" clId="{B6ED459B-4E67-4819-A43F-E8DE59C48F72}" dt="2021-04-04T14:20:15.885" v="274"/>
          <ac:spMkLst>
            <pc:docMk/>
            <pc:sldMk cId="1493742230" sldId="836"/>
            <ac:spMk id="57" creationId="{8F3C52DF-182A-440C-A786-92DEFE850ECA}"/>
          </ac:spMkLst>
        </pc:spChg>
        <pc:spChg chg="mod">
          <ac:chgData name="Lei Wu" userId="f083b2a8aea23a2f" providerId="LiveId" clId="{B6ED459B-4E67-4819-A43F-E8DE59C48F72}" dt="2021-04-04T14:20:15.885" v="274"/>
          <ac:spMkLst>
            <pc:docMk/>
            <pc:sldMk cId="1493742230" sldId="836"/>
            <ac:spMk id="58" creationId="{74750ED8-62A7-4033-AF61-D86FE00DEBC6}"/>
          </ac:spMkLst>
        </pc:spChg>
        <pc:spChg chg="mod">
          <ac:chgData name="Lei Wu" userId="f083b2a8aea23a2f" providerId="LiveId" clId="{B6ED459B-4E67-4819-A43F-E8DE59C48F72}" dt="2021-04-04T14:20:15.885" v="274"/>
          <ac:spMkLst>
            <pc:docMk/>
            <pc:sldMk cId="1493742230" sldId="836"/>
            <ac:spMk id="59" creationId="{92852445-82F5-40BE-8257-B3B40C6DB173}"/>
          </ac:spMkLst>
        </pc:spChg>
        <pc:spChg chg="mod">
          <ac:chgData name="Lei Wu" userId="f083b2a8aea23a2f" providerId="LiveId" clId="{B6ED459B-4E67-4819-A43F-E8DE59C48F72}" dt="2021-04-04T14:20:15.885" v="274"/>
          <ac:spMkLst>
            <pc:docMk/>
            <pc:sldMk cId="1493742230" sldId="836"/>
            <ac:spMk id="60" creationId="{6820CA8E-D1B4-4A02-B39F-B40AD1520E9E}"/>
          </ac:spMkLst>
        </pc:spChg>
        <pc:spChg chg="mod">
          <ac:chgData name="Lei Wu" userId="f083b2a8aea23a2f" providerId="LiveId" clId="{B6ED459B-4E67-4819-A43F-E8DE59C48F72}" dt="2021-04-04T14:20:15.885" v="274"/>
          <ac:spMkLst>
            <pc:docMk/>
            <pc:sldMk cId="1493742230" sldId="836"/>
            <ac:spMk id="61" creationId="{D1BCD68B-FAD6-4D83-8A55-50FD66D1E14E}"/>
          </ac:spMkLst>
        </pc:spChg>
        <pc:spChg chg="mod">
          <ac:chgData name="Lei Wu" userId="f083b2a8aea23a2f" providerId="LiveId" clId="{B6ED459B-4E67-4819-A43F-E8DE59C48F72}" dt="2021-04-04T14:20:15.885" v="274"/>
          <ac:spMkLst>
            <pc:docMk/>
            <pc:sldMk cId="1493742230" sldId="836"/>
            <ac:spMk id="62" creationId="{BF3904F4-B69C-42CE-978D-827EBC29B1CC}"/>
          </ac:spMkLst>
        </pc:spChg>
        <pc:spChg chg="mod">
          <ac:chgData name="Lei Wu" userId="f083b2a8aea23a2f" providerId="LiveId" clId="{B6ED459B-4E67-4819-A43F-E8DE59C48F72}" dt="2021-04-04T14:20:15.885" v="274"/>
          <ac:spMkLst>
            <pc:docMk/>
            <pc:sldMk cId="1493742230" sldId="836"/>
            <ac:spMk id="63" creationId="{3CBBCE94-A6ED-44AC-B1CC-9E813A56F0CC}"/>
          </ac:spMkLst>
        </pc:spChg>
        <pc:spChg chg="mod">
          <ac:chgData name="Lei Wu" userId="f083b2a8aea23a2f" providerId="LiveId" clId="{B6ED459B-4E67-4819-A43F-E8DE59C48F72}" dt="2021-04-04T14:20:15.885" v="274"/>
          <ac:spMkLst>
            <pc:docMk/>
            <pc:sldMk cId="1493742230" sldId="836"/>
            <ac:spMk id="64" creationId="{5D25620A-E5C1-460D-A761-349555BFF8DD}"/>
          </ac:spMkLst>
        </pc:spChg>
        <pc:spChg chg="mod">
          <ac:chgData name="Lei Wu" userId="f083b2a8aea23a2f" providerId="LiveId" clId="{B6ED459B-4E67-4819-A43F-E8DE59C48F72}" dt="2021-04-04T14:20:15.885" v="274"/>
          <ac:spMkLst>
            <pc:docMk/>
            <pc:sldMk cId="1493742230" sldId="836"/>
            <ac:spMk id="65" creationId="{87B7E447-068B-4CD5-8812-03F4E697DD19}"/>
          </ac:spMkLst>
        </pc:spChg>
        <pc:spChg chg="mod">
          <ac:chgData name="Lei Wu" userId="f083b2a8aea23a2f" providerId="LiveId" clId="{B6ED459B-4E67-4819-A43F-E8DE59C48F72}" dt="2021-04-04T14:20:15.885" v="274"/>
          <ac:spMkLst>
            <pc:docMk/>
            <pc:sldMk cId="1493742230" sldId="836"/>
            <ac:spMk id="66" creationId="{9E15DE8C-E02E-42BF-B3E2-653B970683A2}"/>
          </ac:spMkLst>
        </pc:spChg>
        <pc:spChg chg="mod">
          <ac:chgData name="Lei Wu" userId="f083b2a8aea23a2f" providerId="LiveId" clId="{B6ED459B-4E67-4819-A43F-E8DE59C48F72}" dt="2021-04-04T14:20:15.885" v="274"/>
          <ac:spMkLst>
            <pc:docMk/>
            <pc:sldMk cId="1493742230" sldId="836"/>
            <ac:spMk id="67" creationId="{43453C68-F1DC-4633-8157-0E57809EB5A3}"/>
          </ac:spMkLst>
        </pc:spChg>
        <pc:spChg chg="mod">
          <ac:chgData name="Lei Wu" userId="f083b2a8aea23a2f" providerId="LiveId" clId="{B6ED459B-4E67-4819-A43F-E8DE59C48F72}" dt="2021-04-04T14:20:15.885" v="274"/>
          <ac:spMkLst>
            <pc:docMk/>
            <pc:sldMk cId="1493742230" sldId="836"/>
            <ac:spMk id="68" creationId="{A315610A-52A0-41FC-B01A-68AA0AA7658A}"/>
          </ac:spMkLst>
        </pc:spChg>
        <pc:spChg chg="mod">
          <ac:chgData name="Lei Wu" userId="f083b2a8aea23a2f" providerId="LiveId" clId="{B6ED459B-4E67-4819-A43F-E8DE59C48F72}" dt="2021-04-04T14:20:15.885" v="274"/>
          <ac:spMkLst>
            <pc:docMk/>
            <pc:sldMk cId="1493742230" sldId="836"/>
            <ac:spMk id="69" creationId="{24B73BC7-D257-4E31-982B-B2B0CA83A191}"/>
          </ac:spMkLst>
        </pc:spChg>
        <pc:spChg chg="mod">
          <ac:chgData name="Lei Wu" userId="f083b2a8aea23a2f" providerId="LiveId" clId="{B6ED459B-4E67-4819-A43F-E8DE59C48F72}" dt="2021-04-04T14:20:15.885" v="274"/>
          <ac:spMkLst>
            <pc:docMk/>
            <pc:sldMk cId="1493742230" sldId="836"/>
            <ac:spMk id="70" creationId="{0C775196-82D6-46F3-95AE-9B689D23F3C5}"/>
          </ac:spMkLst>
        </pc:spChg>
        <pc:spChg chg="mod">
          <ac:chgData name="Lei Wu" userId="f083b2a8aea23a2f" providerId="LiveId" clId="{B6ED459B-4E67-4819-A43F-E8DE59C48F72}" dt="2021-04-04T14:20:15.885" v="274"/>
          <ac:spMkLst>
            <pc:docMk/>
            <pc:sldMk cId="1493742230" sldId="836"/>
            <ac:spMk id="71" creationId="{EF08E4AD-A045-405F-A0B5-36C7A5AA9934}"/>
          </ac:spMkLst>
        </pc:spChg>
        <pc:spChg chg="mod">
          <ac:chgData name="Lei Wu" userId="f083b2a8aea23a2f" providerId="LiveId" clId="{B6ED459B-4E67-4819-A43F-E8DE59C48F72}" dt="2021-04-04T14:20:15.885" v="274"/>
          <ac:spMkLst>
            <pc:docMk/>
            <pc:sldMk cId="1493742230" sldId="836"/>
            <ac:spMk id="72" creationId="{2D8EFD70-1160-473B-87EC-A1E1F93D4643}"/>
          </ac:spMkLst>
        </pc:spChg>
        <pc:spChg chg="mod">
          <ac:chgData name="Lei Wu" userId="f083b2a8aea23a2f" providerId="LiveId" clId="{B6ED459B-4E67-4819-A43F-E8DE59C48F72}" dt="2021-04-04T14:20:15.885" v="274"/>
          <ac:spMkLst>
            <pc:docMk/>
            <pc:sldMk cId="1493742230" sldId="836"/>
            <ac:spMk id="73" creationId="{31778731-BB3E-4031-8DCD-4BA420E1052C}"/>
          </ac:spMkLst>
        </pc:spChg>
        <pc:spChg chg="mod">
          <ac:chgData name="Lei Wu" userId="f083b2a8aea23a2f" providerId="LiveId" clId="{B6ED459B-4E67-4819-A43F-E8DE59C48F72}" dt="2021-04-04T14:20:15.885" v="274"/>
          <ac:spMkLst>
            <pc:docMk/>
            <pc:sldMk cId="1493742230" sldId="836"/>
            <ac:spMk id="74" creationId="{39891B31-773A-4448-8311-2751039FB720}"/>
          </ac:spMkLst>
        </pc:spChg>
        <pc:spChg chg="mod">
          <ac:chgData name="Lei Wu" userId="f083b2a8aea23a2f" providerId="LiveId" clId="{B6ED459B-4E67-4819-A43F-E8DE59C48F72}" dt="2021-04-04T14:20:15.885" v="274"/>
          <ac:spMkLst>
            <pc:docMk/>
            <pc:sldMk cId="1493742230" sldId="836"/>
            <ac:spMk id="75" creationId="{A514F3C6-CB78-4677-8D99-CF63689FD55B}"/>
          </ac:spMkLst>
        </pc:spChg>
        <pc:spChg chg="mod">
          <ac:chgData name="Lei Wu" userId="f083b2a8aea23a2f" providerId="LiveId" clId="{B6ED459B-4E67-4819-A43F-E8DE59C48F72}" dt="2021-04-04T14:20:15.885" v="274"/>
          <ac:spMkLst>
            <pc:docMk/>
            <pc:sldMk cId="1493742230" sldId="836"/>
            <ac:spMk id="76" creationId="{02632A62-2F19-40A5-AEA3-149973F967A9}"/>
          </ac:spMkLst>
        </pc:spChg>
        <pc:spChg chg="mod">
          <ac:chgData name="Lei Wu" userId="f083b2a8aea23a2f" providerId="LiveId" clId="{B6ED459B-4E67-4819-A43F-E8DE59C48F72}" dt="2021-04-04T14:20:15.885" v="274"/>
          <ac:spMkLst>
            <pc:docMk/>
            <pc:sldMk cId="1493742230" sldId="836"/>
            <ac:spMk id="77" creationId="{EE59E210-60BF-428A-A021-20221925D5F4}"/>
          </ac:spMkLst>
        </pc:spChg>
        <pc:spChg chg="mod">
          <ac:chgData name="Lei Wu" userId="f083b2a8aea23a2f" providerId="LiveId" clId="{B6ED459B-4E67-4819-A43F-E8DE59C48F72}" dt="2021-04-04T14:20:15.885" v="274"/>
          <ac:spMkLst>
            <pc:docMk/>
            <pc:sldMk cId="1493742230" sldId="836"/>
            <ac:spMk id="78" creationId="{DD6B3A55-231D-4A05-AE8D-D2102145FD38}"/>
          </ac:spMkLst>
        </pc:spChg>
        <pc:spChg chg="mod">
          <ac:chgData name="Lei Wu" userId="f083b2a8aea23a2f" providerId="LiveId" clId="{B6ED459B-4E67-4819-A43F-E8DE59C48F72}" dt="2021-04-04T14:20:15.885" v="274"/>
          <ac:spMkLst>
            <pc:docMk/>
            <pc:sldMk cId="1493742230" sldId="836"/>
            <ac:spMk id="79" creationId="{69EFB0E1-52E4-4203-9949-C80515307570}"/>
          </ac:spMkLst>
        </pc:spChg>
        <pc:spChg chg="mod">
          <ac:chgData name="Lei Wu" userId="f083b2a8aea23a2f" providerId="LiveId" clId="{B6ED459B-4E67-4819-A43F-E8DE59C48F72}" dt="2021-04-04T14:20:15.885" v="274"/>
          <ac:spMkLst>
            <pc:docMk/>
            <pc:sldMk cId="1493742230" sldId="836"/>
            <ac:spMk id="80" creationId="{21BCEE72-347C-4000-B202-005040BB93FC}"/>
          </ac:spMkLst>
        </pc:spChg>
        <pc:spChg chg="mod">
          <ac:chgData name="Lei Wu" userId="f083b2a8aea23a2f" providerId="LiveId" clId="{B6ED459B-4E67-4819-A43F-E8DE59C48F72}" dt="2021-04-04T14:20:15.885" v="274"/>
          <ac:spMkLst>
            <pc:docMk/>
            <pc:sldMk cId="1493742230" sldId="836"/>
            <ac:spMk id="81" creationId="{0411D9F7-FE73-4FD6-ACDC-CC4D9BC8CA82}"/>
          </ac:spMkLst>
        </pc:spChg>
        <pc:spChg chg="mod">
          <ac:chgData name="Lei Wu" userId="f083b2a8aea23a2f" providerId="LiveId" clId="{B6ED459B-4E67-4819-A43F-E8DE59C48F72}" dt="2021-04-04T14:20:15.885" v="274"/>
          <ac:spMkLst>
            <pc:docMk/>
            <pc:sldMk cId="1493742230" sldId="836"/>
            <ac:spMk id="82" creationId="{BE0DE577-D05D-4467-BC16-E4DCB14A6C3E}"/>
          </ac:spMkLst>
        </pc:spChg>
        <pc:spChg chg="mod">
          <ac:chgData name="Lei Wu" userId="f083b2a8aea23a2f" providerId="LiveId" clId="{B6ED459B-4E67-4819-A43F-E8DE59C48F72}" dt="2021-04-04T14:20:15.885" v="274"/>
          <ac:spMkLst>
            <pc:docMk/>
            <pc:sldMk cId="1493742230" sldId="836"/>
            <ac:spMk id="83" creationId="{E0D85445-6063-42E5-8BCB-77DEE5BEF194}"/>
          </ac:spMkLst>
        </pc:spChg>
        <pc:spChg chg="mod">
          <ac:chgData name="Lei Wu" userId="f083b2a8aea23a2f" providerId="LiveId" clId="{B6ED459B-4E67-4819-A43F-E8DE59C48F72}" dt="2021-04-04T14:20:15.885" v="274"/>
          <ac:spMkLst>
            <pc:docMk/>
            <pc:sldMk cId="1493742230" sldId="836"/>
            <ac:spMk id="125" creationId="{73A3740F-4D57-47BD-A1BB-CA6A2E3A3E94}"/>
          </ac:spMkLst>
        </pc:spChg>
        <pc:spChg chg="mod">
          <ac:chgData name="Lei Wu" userId="f083b2a8aea23a2f" providerId="LiveId" clId="{B6ED459B-4E67-4819-A43F-E8DE59C48F72}" dt="2021-04-04T14:20:15.885" v="274"/>
          <ac:spMkLst>
            <pc:docMk/>
            <pc:sldMk cId="1493742230" sldId="836"/>
            <ac:spMk id="127" creationId="{F62B3EF5-B511-4E35-B5D3-20630FA174B2}"/>
          </ac:spMkLst>
        </pc:spChg>
        <pc:spChg chg="mod">
          <ac:chgData name="Lei Wu" userId="f083b2a8aea23a2f" providerId="LiveId" clId="{B6ED459B-4E67-4819-A43F-E8DE59C48F72}" dt="2021-04-04T14:20:15.885" v="274"/>
          <ac:spMkLst>
            <pc:docMk/>
            <pc:sldMk cId="1493742230" sldId="836"/>
            <ac:spMk id="128" creationId="{474845F6-AF1A-4937-9EB6-9F6163418DA1}"/>
          </ac:spMkLst>
        </pc:spChg>
        <pc:spChg chg="mod">
          <ac:chgData name="Lei Wu" userId="f083b2a8aea23a2f" providerId="LiveId" clId="{B6ED459B-4E67-4819-A43F-E8DE59C48F72}" dt="2021-04-04T14:20:15.885" v="274"/>
          <ac:spMkLst>
            <pc:docMk/>
            <pc:sldMk cId="1493742230" sldId="836"/>
            <ac:spMk id="129" creationId="{4AF1B2D9-2729-4096-BB5B-F896338AF198}"/>
          </ac:spMkLst>
        </pc:spChg>
        <pc:spChg chg="mod">
          <ac:chgData name="Lei Wu" userId="f083b2a8aea23a2f" providerId="LiveId" clId="{B6ED459B-4E67-4819-A43F-E8DE59C48F72}" dt="2021-04-04T14:20:15.885" v="274"/>
          <ac:spMkLst>
            <pc:docMk/>
            <pc:sldMk cId="1493742230" sldId="836"/>
            <ac:spMk id="130" creationId="{8142218B-7F2C-4D6D-A449-0EC599BF0E3B}"/>
          </ac:spMkLst>
        </pc:spChg>
        <pc:spChg chg="mod">
          <ac:chgData name="Lei Wu" userId="f083b2a8aea23a2f" providerId="LiveId" clId="{B6ED459B-4E67-4819-A43F-E8DE59C48F72}" dt="2021-04-04T14:20:15.885" v="274"/>
          <ac:spMkLst>
            <pc:docMk/>
            <pc:sldMk cId="1493742230" sldId="836"/>
            <ac:spMk id="131" creationId="{E2E7145F-3DB2-4B3C-A95B-F44EE2DD156F}"/>
          </ac:spMkLst>
        </pc:spChg>
        <pc:spChg chg="mod">
          <ac:chgData name="Lei Wu" userId="f083b2a8aea23a2f" providerId="LiveId" clId="{B6ED459B-4E67-4819-A43F-E8DE59C48F72}" dt="2021-04-04T14:20:15.885" v="274"/>
          <ac:spMkLst>
            <pc:docMk/>
            <pc:sldMk cId="1493742230" sldId="836"/>
            <ac:spMk id="132" creationId="{0451B347-6203-4C92-BFB4-4E419A874EA1}"/>
          </ac:spMkLst>
        </pc:spChg>
        <pc:spChg chg="mod">
          <ac:chgData name="Lei Wu" userId="f083b2a8aea23a2f" providerId="LiveId" clId="{B6ED459B-4E67-4819-A43F-E8DE59C48F72}" dt="2021-04-04T14:20:15.885" v="274"/>
          <ac:spMkLst>
            <pc:docMk/>
            <pc:sldMk cId="1493742230" sldId="836"/>
            <ac:spMk id="134" creationId="{A6DB772F-730E-4FC7-967F-C240D267D744}"/>
          </ac:spMkLst>
        </pc:spChg>
        <pc:spChg chg="mod">
          <ac:chgData name="Lei Wu" userId="f083b2a8aea23a2f" providerId="LiveId" clId="{B6ED459B-4E67-4819-A43F-E8DE59C48F72}" dt="2021-04-04T14:20:15.885" v="274"/>
          <ac:spMkLst>
            <pc:docMk/>
            <pc:sldMk cId="1493742230" sldId="836"/>
            <ac:spMk id="136" creationId="{1E2494A3-2A48-4195-98E6-590B55309A76}"/>
          </ac:spMkLst>
        </pc:spChg>
        <pc:spChg chg="mod">
          <ac:chgData name="Lei Wu" userId="f083b2a8aea23a2f" providerId="LiveId" clId="{B6ED459B-4E67-4819-A43F-E8DE59C48F72}" dt="2021-04-04T14:20:15.885" v="274"/>
          <ac:spMkLst>
            <pc:docMk/>
            <pc:sldMk cId="1493742230" sldId="836"/>
            <ac:spMk id="137" creationId="{8FA1C05B-F0E7-4AD0-BEAD-5B670D30D630}"/>
          </ac:spMkLst>
        </pc:spChg>
        <pc:spChg chg="mod">
          <ac:chgData name="Lei Wu" userId="f083b2a8aea23a2f" providerId="LiveId" clId="{B6ED459B-4E67-4819-A43F-E8DE59C48F72}" dt="2021-04-04T14:20:15.885" v="274"/>
          <ac:spMkLst>
            <pc:docMk/>
            <pc:sldMk cId="1493742230" sldId="836"/>
            <ac:spMk id="139" creationId="{9AE2E072-B0A6-42D6-8DB5-5A9D9869B134}"/>
          </ac:spMkLst>
        </pc:spChg>
        <pc:spChg chg="mod">
          <ac:chgData name="Lei Wu" userId="f083b2a8aea23a2f" providerId="LiveId" clId="{B6ED459B-4E67-4819-A43F-E8DE59C48F72}" dt="2021-04-04T14:20:15.885" v="274"/>
          <ac:spMkLst>
            <pc:docMk/>
            <pc:sldMk cId="1493742230" sldId="836"/>
            <ac:spMk id="141" creationId="{47425B27-A69E-4E31-8250-902DB383BB46}"/>
          </ac:spMkLst>
        </pc:spChg>
        <pc:spChg chg="mod">
          <ac:chgData name="Lei Wu" userId="f083b2a8aea23a2f" providerId="LiveId" clId="{B6ED459B-4E67-4819-A43F-E8DE59C48F72}" dt="2021-04-04T14:20:15.885" v="274"/>
          <ac:spMkLst>
            <pc:docMk/>
            <pc:sldMk cId="1493742230" sldId="836"/>
            <ac:spMk id="142" creationId="{B2132DC0-34AF-4AC4-A698-A17039802EF6}"/>
          </ac:spMkLst>
        </pc:spChg>
        <pc:spChg chg="mod">
          <ac:chgData name="Lei Wu" userId="f083b2a8aea23a2f" providerId="LiveId" clId="{B6ED459B-4E67-4819-A43F-E8DE59C48F72}" dt="2021-04-04T14:20:15.885" v="274"/>
          <ac:spMkLst>
            <pc:docMk/>
            <pc:sldMk cId="1493742230" sldId="836"/>
            <ac:spMk id="143" creationId="{26B82154-C562-4DBB-85FF-1B2F80BE9A78}"/>
          </ac:spMkLst>
        </pc:spChg>
        <pc:spChg chg="mod">
          <ac:chgData name="Lei Wu" userId="f083b2a8aea23a2f" providerId="LiveId" clId="{B6ED459B-4E67-4819-A43F-E8DE59C48F72}" dt="2021-04-04T14:20:15.885" v="274"/>
          <ac:spMkLst>
            <pc:docMk/>
            <pc:sldMk cId="1493742230" sldId="836"/>
            <ac:spMk id="144" creationId="{EF4B4615-C6E8-44D2-9C42-3E21F6CFC1BA}"/>
          </ac:spMkLst>
        </pc:spChg>
        <pc:spChg chg="mod">
          <ac:chgData name="Lei Wu" userId="f083b2a8aea23a2f" providerId="LiveId" clId="{B6ED459B-4E67-4819-A43F-E8DE59C48F72}" dt="2021-04-04T14:20:15.885" v="274"/>
          <ac:spMkLst>
            <pc:docMk/>
            <pc:sldMk cId="1493742230" sldId="836"/>
            <ac:spMk id="145" creationId="{08357DA5-4502-49CD-ABB4-B773E1529D4A}"/>
          </ac:spMkLst>
        </pc:spChg>
        <pc:spChg chg="mod">
          <ac:chgData name="Lei Wu" userId="f083b2a8aea23a2f" providerId="LiveId" clId="{B6ED459B-4E67-4819-A43F-E8DE59C48F72}" dt="2021-04-04T14:20:15.885" v="274"/>
          <ac:spMkLst>
            <pc:docMk/>
            <pc:sldMk cId="1493742230" sldId="836"/>
            <ac:spMk id="146" creationId="{27BB84A0-1563-4CE4-8559-37E093FE7BAF}"/>
          </ac:spMkLst>
        </pc:spChg>
        <pc:spChg chg="mod">
          <ac:chgData name="Lei Wu" userId="f083b2a8aea23a2f" providerId="LiveId" clId="{B6ED459B-4E67-4819-A43F-E8DE59C48F72}" dt="2021-04-04T14:20:15.885" v="274"/>
          <ac:spMkLst>
            <pc:docMk/>
            <pc:sldMk cId="1493742230" sldId="836"/>
            <ac:spMk id="148" creationId="{D4AB39A6-E357-49C5-B904-3D5AB574236A}"/>
          </ac:spMkLst>
        </pc:spChg>
        <pc:spChg chg="mod">
          <ac:chgData name="Lei Wu" userId="f083b2a8aea23a2f" providerId="LiveId" clId="{B6ED459B-4E67-4819-A43F-E8DE59C48F72}" dt="2021-04-04T14:20:15.885" v="274"/>
          <ac:spMkLst>
            <pc:docMk/>
            <pc:sldMk cId="1493742230" sldId="836"/>
            <ac:spMk id="150" creationId="{5F86A6A7-CA4D-42F4-B574-6EA8E7EBDC8D}"/>
          </ac:spMkLst>
        </pc:spChg>
        <pc:spChg chg="mod">
          <ac:chgData name="Lei Wu" userId="f083b2a8aea23a2f" providerId="LiveId" clId="{B6ED459B-4E67-4819-A43F-E8DE59C48F72}" dt="2021-04-04T14:20:15.885" v="274"/>
          <ac:spMkLst>
            <pc:docMk/>
            <pc:sldMk cId="1493742230" sldId="836"/>
            <ac:spMk id="151" creationId="{AFF0ACFA-BDFD-46A5-BC8B-C3771D6199A6}"/>
          </ac:spMkLst>
        </pc:spChg>
        <pc:spChg chg="mod">
          <ac:chgData name="Lei Wu" userId="f083b2a8aea23a2f" providerId="LiveId" clId="{B6ED459B-4E67-4819-A43F-E8DE59C48F72}" dt="2021-04-04T14:20:15.885" v="274"/>
          <ac:spMkLst>
            <pc:docMk/>
            <pc:sldMk cId="1493742230" sldId="836"/>
            <ac:spMk id="152" creationId="{0151CD17-A90E-41D4-B748-D7904DC49F06}"/>
          </ac:spMkLst>
        </pc:spChg>
        <pc:spChg chg="mod">
          <ac:chgData name="Lei Wu" userId="f083b2a8aea23a2f" providerId="LiveId" clId="{B6ED459B-4E67-4819-A43F-E8DE59C48F72}" dt="2021-04-04T14:20:15.885" v="274"/>
          <ac:spMkLst>
            <pc:docMk/>
            <pc:sldMk cId="1493742230" sldId="836"/>
            <ac:spMk id="153" creationId="{8602EEF7-13A3-4D7E-82AE-61D97CA102DB}"/>
          </ac:spMkLst>
        </pc:spChg>
        <pc:spChg chg="mod">
          <ac:chgData name="Lei Wu" userId="f083b2a8aea23a2f" providerId="LiveId" clId="{B6ED459B-4E67-4819-A43F-E8DE59C48F72}" dt="2021-04-04T14:20:15.885" v="274"/>
          <ac:spMkLst>
            <pc:docMk/>
            <pc:sldMk cId="1493742230" sldId="836"/>
            <ac:spMk id="154" creationId="{C07DDA34-9167-437C-A278-6992FDE145AA}"/>
          </ac:spMkLst>
        </pc:spChg>
        <pc:spChg chg="mod">
          <ac:chgData name="Lei Wu" userId="f083b2a8aea23a2f" providerId="LiveId" clId="{B6ED459B-4E67-4819-A43F-E8DE59C48F72}" dt="2021-04-04T14:20:15.885" v="274"/>
          <ac:spMkLst>
            <pc:docMk/>
            <pc:sldMk cId="1493742230" sldId="836"/>
            <ac:spMk id="155" creationId="{10EE1075-6422-4FA3-AB8F-FA62A77EA9EB}"/>
          </ac:spMkLst>
        </pc:spChg>
        <pc:spChg chg="mod">
          <ac:chgData name="Lei Wu" userId="f083b2a8aea23a2f" providerId="LiveId" clId="{B6ED459B-4E67-4819-A43F-E8DE59C48F72}" dt="2021-04-04T14:20:15.885" v="274"/>
          <ac:spMkLst>
            <pc:docMk/>
            <pc:sldMk cId="1493742230" sldId="836"/>
            <ac:spMk id="156" creationId="{0F365CBD-4848-44FE-9B09-467031C0F844}"/>
          </ac:spMkLst>
        </pc:spChg>
        <pc:spChg chg="mod">
          <ac:chgData name="Lei Wu" userId="f083b2a8aea23a2f" providerId="LiveId" clId="{B6ED459B-4E67-4819-A43F-E8DE59C48F72}" dt="2021-04-04T14:20:15.885" v="274"/>
          <ac:spMkLst>
            <pc:docMk/>
            <pc:sldMk cId="1493742230" sldId="836"/>
            <ac:spMk id="157" creationId="{03EC828A-504A-427B-B22C-8D1507F76154}"/>
          </ac:spMkLst>
        </pc:spChg>
        <pc:spChg chg="mod">
          <ac:chgData name="Lei Wu" userId="f083b2a8aea23a2f" providerId="LiveId" clId="{B6ED459B-4E67-4819-A43F-E8DE59C48F72}" dt="2021-04-04T14:20:15.885" v="274"/>
          <ac:spMkLst>
            <pc:docMk/>
            <pc:sldMk cId="1493742230" sldId="836"/>
            <ac:spMk id="158" creationId="{F78F13F7-E85C-4A51-81D8-CEB5003F0301}"/>
          </ac:spMkLst>
        </pc:spChg>
        <pc:spChg chg="mod">
          <ac:chgData name="Lei Wu" userId="f083b2a8aea23a2f" providerId="LiveId" clId="{B6ED459B-4E67-4819-A43F-E8DE59C48F72}" dt="2021-04-04T14:20:15.885" v="274"/>
          <ac:spMkLst>
            <pc:docMk/>
            <pc:sldMk cId="1493742230" sldId="836"/>
            <ac:spMk id="159" creationId="{F68220E4-3CA1-4C8D-B147-232DA2992A51}"/>
          </ac:spMkLst>
        </pc:spChg>
        <pc:spChg chg="mod">
          <ac:chgData name="Lei Wu" userId="f083b2a8aea23a2f" providerId="LiveId" clId="{B6ED459B-4E67-4819-A43F-E8DE59C48F72}" dt="2021-04-04T14:20:15.885" v="274"/>
          <ac:spMkLst>
            <pc:docMk/>
            <pc:sldMk cId="1493742230" sldId="836"/>
            <ac:spMk id="160" creationId="{13E99DE5-8F00-44B8-807D-291226C16A80}"/>
          </ac:spMkLst>
        </pc:spChg>
        <pc:spChg chg="mod">
          <ac:chgData name="Lei Wu" userId="f083b2a8aea23a2f" providerId="LiveId" clId="{B6ED459B-4E67-4819-A43F-E8DE59C48F72}" dt="2021-04-04T14:20:15.885" v="274"/>
          <ac:spMkLst>
            <pc:docMk/>
            <pc:sldMk cId="1493742230" sldId="836"/>
            <ac:spMk id="161" creationId="{B0A9586A-58E2-4165-9F6E-198BD5C40DC5}"/>
          </ac:spMkLst>
        </pc:spChg>
        <pc:spChg chg="mod">
          <ac:chgData name="Lei Wu" userId="f083b2a8aea23a2f" providerId="LiveId" clId="{B6ED459B-4E67-4819-A43F-E8DE59C48F72}" dt="2021-04-04T14:20:15.885" v="274"/>
          <ac:spMkLst>
            <pc:docMk/>
            <pc:sldMk cId="1493742230" sldId="836"/>
            <ac:spMk id="162" creationId="{0BD2A603-6066-4DB6-A8EF-016D6FE51EDE}"/>
          </ac:spMkLst>
        </pc:spChg>
        <pc:spChg chg="mod">
          <ac:chgData name="Lei Wu" userId="f083b2a8aea23a2f" providerId="LiveId" clId="{B6ED459B-4E67-4819-A43F-E8DE59C48F72}" dt="2021-04-04T14:20:15.885" v="274"/>
          <ac:spMkLst>
            <pc:docMk/>
            <pc:sldMk cId="1493742230" sldId="836"/>
            <ac:spMk id="163" creationId="{F8113E07-1AC8-4F29-BF61-B8207D9549AA}"/>
          </ac:spMkLst>
        </pc:spChg>
        <pc:spChg chg="mod">
          <ac:chgData name="Lei Wu" userId="f083b2a8aea23a2f" providerId="LiveId" clId="{B6ED459B-4E67-4819-A43F-E8DE59C48F72}" dt="2021-04-04T14:20:15.885" v="274"/>
          <ac:spMkLst>
            <pc:docMk/>
            <pc:sldMk cId="1493742230" sldId="836"/>
            <ac:spMk id="164" creationId="{6D98E881-8F63-4B40-A776-77FC4EE214E0}"/>
          </ac:spMkLst>
        </pc:spChg>
        <pc:spChg chg="mod">
          <ac:chgData name="Lei Wu" userId="f083b2a8aea23a2f" providerId="LiveId" clId="{B6ED459B-4E67-4819-A43F-E8DE59C48F72}" dt="2021-04-04T14:20:15.885" v="274"/>
          <ac:spMkLst>
            <pc:docMk/>
            <pc:sldMk cId="1493742230" sldId="836"/>
            <ac:spMk id="165" creationId="{37016364-D473-404C-9AC1-6116B962264D}"/>
          </ac:spMkLst>
        </pc:spChg>
        <pc:spChg chg="mod">
          <ac:chgData name="Lei Wu" userId="f083b2a8aea23a2f" providerId="LiveId" clId="{B6ED459B-4E67-4819-A43F-E8DE59C48F72}" dt="2021-04-04T14:20:15.885" v="274"/>
          <ac:spMkLst>
            <pc:docMk/>
            <pc:sldMk cId="1493742230" sldId="836"/>
            <ac:spMk id="166" creationId="{36939497-F548-4304-8184-92073DE67F9D}"/>
          </ac:spMkLst>
        </pc:spChg>
        <pc:spChg chg="mod">
          <ac:chgData name="Lei Wu" userId="f083b2a8aea23a2f" providerId="LiveId" clId="{B6ED459B-4E67-4819-A43F-E8DE59C48F72}" dt="2021-04-04T14:20:15.885" v="274"/>
          <ac:spMkLst>
            <pc:docMk/>
            <pc:sldMk cId="1493742230" sldId="836"/>
            <ac:spMk id="167" creationId="{36A422F8-89A5-4C11-A03C-E4EDAB4468F7}"/>
          </ac:spMkLst>
        </pc:spChg>
        <pc:spChg chg="mod">
          <ac:chgData name="Lei Wu" userId="f083b2a8aea23a2f" providerId="LiveId" clId="{B6ED459B-4E67-4819-A43F-E8DE59C48F72}" dt="2021-04-04T14:20:15.885" v="274"/>
          <ac:spMkLst>
            <pc:docMk/>
            <pc:sldMk cId="1493742230" sldId="836"/>
            <ac:spMk id="168" creationId="{F13C86F7-2354-4CDE-9B5E-64B1E5C2ED32}"/>
          </ac:spMkLst>
        </pc:spChg>
        <pc:spChg chg="mod">
          <ac:chgData name="Lei Wu" userId="f083b2a8aea23a2f" providerId="LiveId" clId="{B6ED459B-4E67-4819-A43F-E8DE59C48F72}" dt="2021-04-04T14:20:15.885" v="274"/>
          <ac:spMkLst>
            <pc:docMk/>
            <pc:sldMk cId="1493742230" sldId="836"/>
            <ac:spMk id="169" creationId="{34FB109E-B552-45F0-A881-E7FB76B9F89D}"/>
          </ac:spMkLst>
        </pc:spChg>
        <pc:spChg chg="mod">
          <ac:chgData name="Lei Wu" userId="f083b2a8aea23a2f" providerId="LiveId" clId="{B6ED459B-4E67-4819-A43F-E8DE59C48F72}" dt="2021-04-04T14:20:15.885" v="274"/>
          <ac:spMkLst>
            <pc:docMk/>
            <pc:sldMk cId="1493742230" sldId="836"/>
            <ac:spMk id="170" creationId="{149FFB71-CA46-48E9-8CA7-A1E3BC7E4E01}"/>
          </ac:spMkLst>
        </pc:spChg>
        <pc:spChg chg="mod">
          <ac:chgData name="Lei Wu" userId="f083b2a8aea23a2f" providerId="LiveId" clId="{B6ED459B-4E67-4819-A43F-E8DE59C48F72}" dt="2021-04-04T14:20:15.885" v="274"/>
          <ac:spMkLst>
            <pc:docMk/>
            <pc:sldMk cId="1493742230" sldId="836"/>
            <ac:spMk id="171" creationId="{69F19F3B-622F-4D60-AE5B-C5EE8926F7A8}"/>
          </ac:spMkLst>
        </pc:spChg>
        <pc:spChg chg="mod">
          <ac:chgData name="Lei Wu" userId="f083b2a8aea23a2f" providerId="LiveId" clId="{B6ED459B-4E67-4819-A43F-E8DE59C48F72}" dt="2021-04-04T14:20:15.885" v="274"/>
          <ac:spMkLst>
            <pc:docMk/>
            <pc:sldMk cId="1493742230" sldId="836"/>
            <ac:spMk id="172" creationId="{988C1BCB-6F59-4AA7-AD35-9FFC28588DA9}"/>
          </ac:spMkLst>
        </pc:spChg>
        <pc:spChg chg="mod">
          <ac:chgData name="Lei Wu" userId="f083b2a8aea23a2f" providerId="LiveId" clId="{B6ED459B-4E67-4819-A43F-E8DE59C48F72}" dt="2021-04-04T14:20:15.885" v="274"/>
          <ac:spMkLst>
            <pc:docMk/>
            <pc:sldMk cId="1493742230" sldId="836"/>
            <ac:spMk id="173" creationId="{BBE9ED27-B246-482F-875E-ACD4E4430E3A}"/>
          </ac:spMkLst>
        </pc:spChg>
        <pc:spChg chg="mod">
          <ac:chgData name="Lei Wu" userId="f083b2a8aea23a2f" providerId="LiveId" clId="{B6ED459B-4E67-4819-A43F-E8DE59C48F72}" dt="2021-04-04T14:20:15.885" v="274"/>
          <ac:spMkLst>
            <pc:docMk/>
            <pc:sldMk cId="1493742230" sldId="836"/>
            <ac:spMk id="174" creationId="{C9C6EDD5-60CE-449E-88D5-171317E83430}"/>
          </ac:spMkLst>
        </pc:spChg>
        <pc:spChg chg="mod">
          <ac:chgData name="Lei Wu" userId="f083b2a8aea23a2f" providerId="LiveId" clId="{B6ED459B-4E67-4819-A43F-E8DE59C48F72}" dt="2021-04-04T14:20:15.885" v="274"/>
          <ac:spMkLst>
            <pc:docMk/>
            <pc:sldMk cId="1493742230" sldId="836"/>
            <ac:spMk id="175" creationId="{5CB48C7E-B146-495E-907F-13B394EE44E9}"/>
          </ac:spMkLst>
        </pc:spChg>
        <pc:spChg chg="mod">
          <ac:chgData name="Lei Wu" userId="f083b2a8aea23a2f" providerId="LiveId" clId="{B6ED459B-4E67-4819-A43F-E8DE59C48F72}" dt="2021-04-04T14:20:15.885" v="274"/>
          <ac:spMkLst>
            <pc:docMk/>
            <pc:sldMk cId="1493742230" sldId="836"/>
            <ac:spMk id="176" creationId="{17D21D82-BB6A-4EA1-BC86-0DFACBD4AF16}"/>
          </ac:spMkLst>
        </pc:spChg>
        <pc:spChg chg="mod">
          <ac:chgData name="Lei Wu" userId="f083b2a8aea23a2f" providerId="LiveId" clId="{B6ED459B-4E67-4819-A43F-E8DE59C48F72}" dt="2021-04-04T14:20:15.885" v="274"/>
          <ac:spMkLst>
            <pc:docMk/>
            <pc:sldMk cId="1493742230" sldId="836"/>
            <ac:spMk id="177" creationId="{6E4A686B-3690-4F0E-B19C-7092E18F6C39}"/>
          </ac:spMkLst>
        </pc:spChg>
        <pc:spChg chg="mod">
          <ac:chgData name="Lei Wu" userId="f083b2a8aea23a2f" providerId="LiveId" clId="{B6ED459B-4E67-4819-A43F-E8DE59C48F72}" dt="2021-04-04T14:20:15.885" v="274"/>
          <ac:spMkLst>
            <pc:docMk/>
            <pc:sldMk cId="1493742230" sldId="836"/>
            <ac:spMk id="178" creationId="{87860A68-BFAF-475D-9D69-5F8618B386B5}"/>
          </ac:spMkLst>
        </pc:spChg>
        <pc:spChg chg="mod">
          <ac:chgData name="Lei Wu" userId="f083b2a8aea23a2f" providerId="LiveId" clId="{B6ED459B-4E67-4819-A43F-E8DE59C48F72}" dt="2021-04-04T14:20:15.885" v="274"/>
          <ac:spMkLst>
            <pc:docMk/>
            <pc:sldMk cId="1493742230" sldId="836"/>
            <ac:spMk id="179" creationId="{FF3DB8C0-80E6-4935-BCAD-A696BA36215B}"/>
          </ac:spMkLst>
        </pc:spChg>
        <pc:spChg chg="mod">
          <ac:chgData name="Lei Wu" userId="f083b2a8aea23a2f" providerId="LiveId" clId="{B6ED459B-4E67-4819-A43F-E8DE59C48F72}" dt="2021-04-04T14:20:15.885" v="274"/>
          <ac:spMkLst>
            <pc:docMk/>
            <pc:sldMk cId="1493742230" sldId="836"/>
            <ac:spMk id="180" creationId="{913BE961-373D-4C18-937F-5ACE8974A6D7}"/>
          </ac:spMkLst>
        </pc:spChg>
        <pc:spChg chg="mod">
          <ac:chgData name="Lei Wu" userId="f083b2a8aea23a2f" providerId="LiveId" clId="{B6ED459B-4E67-4819-A43F-E8DE59C48F72}" dt="2021-04-04T14:20:15.885" v="274"/>
          <ac:spMkLst>
            <pc:docMk/>
            <pc:sldMk cId="1493742230" sldId="836"/>
            <ac:spMk id="181" creationId="{665D7F73-CE3A-4EDD-ADBC-F80C5A0BF4E7}"/>
          </ac:spMkLst>
        </pc:spChg>
        <pc:spChg chg="mod">
          <ac:chgData name="Lei Wu" userId="f083b2a8aea23a2f" providerId="LiveId" clId="{B6ED459B-4E67-4819-A43F-E8DE59C48F72}" dt="2021-04-04T14:20:15.885" v="274"/>
          <ac:spMkLst>
            <pc:docMk/>
            <pc:sldMk cId="1493742230" sldId="836"/>
            <ac:spMk id="182" creationId="{BEFC1A95-686F-40AB-8289-7A0E89300439}"/>
          </ac:spMkLst>
        </pc:spChg>
        <pc:spChg chg="mod">
          <ac:chgData name="Lei Wu" userId="f083b2a8aea23a2f" providerId="LiveId" clId="{B6ED459B-4E67-4819-A43F-E8DE59C48F72}" dt="2021-04-04T14:20:15.885" v="274"/>
          <ac:spMkLst>
            <pc:docMk/>
            <pc:sldMk cId="1493742230" sldId="836"/>
            <ac:spMk id="183" creationId="{B5FEE845-7C8F-4FC6-8857-315854BA4541}"/>
          </ac:spMkLst>
        </pc:spChg>
        <pc:spChg chg="mod">
          <ac:chgData name="Lei Wu" userId="f083b2a8aea23a2f" providerId="LiveId" clId="{B6ED459B-4E67-4819-A43F-E8DE59C48F72}" dt="2021-04-04T14:20:15.885" v="274"/>
          <ac:spMkLst>
            <pc:docMk/>
            <pc:sldMk cId="1493742230" sldId="836"/>
            <ac:spMk id="184" creationId="{207226CC-48CD-408A-98F5-9E8B7CE785A2}"/>
          </ac:spMkLst>
        </pc:spChg>
        <pc:spChg chg="mod">
          <ac:chgData name="Lei Wu" userId="f083b2a8aea23a2f" providerId="LiveId" clId="{B6ED459B-4E67-4819-A43F-E8DE59C48F72}" dt="2021-04-04T14:20:15.885" v="274"/>
          <ac:spMkLst>
            <pc:docMk/>
            <pc:sldMk cId="1493742230" sldId="836"/>
            <ac:spMk id="185" creationId="{79A2FA0D-9855-468A-8472-75B6F06D1A09}"/>
          </ac:spMkLst>
        </pc:spChg>
        <pc:spChg chg="mod">
          <ac:chgData name="Lei Wu" userId="f083b2a8aea23a2f" providerId="LiveId" clId="{B6ED459B-4E67-4819-A43F-E8DE59C48F72}" dt="2021-04-04T14:20:15.885" v="274"/>
          <ac:spMkLst>
            <pc:docMk/>
            <pc:sldMk cId="1493742230" sldId="836"/>
            <ac:spMk id="186" creationId="{AB7E7C1C-FFC5-426E-96D2-6099224158FE}"/>
          </ac:spMkLst>
        </pc:spChg>
        <pc:spChg chg="mod">
          <ac:chgData name="Lei Wu" userId="f083b2a8aea23a2f" providerId="LiveId" clId="{B6ED459B-4E67-4819-A43F-E8DE59C48F72}" dt="2021-04-04T14:20:15.885" v="274"/>
          <ac:spMkLst>
            <pc:docMk/>
            <pc:sldMk cId="1493742230" sldId="836"/>
            <ac:spMk id="187" creationId="{244A2C78-2858-46AC-BAD1-EB032F30C093}"/>
          </ac:spMkLst>
        </pc:spChg>
        <pc:spChg chg="mod">
          <ac:chgData name="Lei Wu" userId="f083b2a8aea23a2f" providerId="LiveId" clId="{B6ED459B-4E67-4819-A43F-E8DE59C48F72}" dt="2021-04-04T14:20:15.885" v="274"/>
          <ac:spMkLst>
            <pc:docMk/>
            <pc:sldMk cId="1493742230" sldId="836"/>
            <ac:spMk id="188" creationId="{0029F49A-C82D-4871-824B-43F4C1CEB677}"/>
          </ac:spMkLst>
        </pc:spChg>
        <pc:spChg chg="mod">
          <ac:chgData name="Lei Wu" userId="f083b2a8aea23a2f" providerId="LiveId" clId="{B6ED459B-4E67-4819-A43F-E8DE59C48F72}" dt="2021-04-04T14:20:15.885" v="274"/>
          <ac:spMkLst>
            <pc:docMk/>
            <pc:sldMk cId="1493742230" sldId="836"/>
            <ac:spMk id="189" creationId="{A5A66501-6DB1-4D45-9C3A-90BA9B09FF68}"/>
          </ac:spMkLst>
        </pc:spChg>
        <pc:spChg chg="mod">
          <ac:chgData name="Lei Wu" userId="f083b2a8aea23a2f" providerId="LiveId" clId="{B6ED459B-4E67-4819-A43F-E8DE59C48F72}" dt="2021-04-04T14:20:15.885" v="274"/>
          <ac:spMkLst>
            <pc:docMk/>
            <pc:sldMk cId="1493742230" sldId="836"/>
            <ac:spMk id="190" creationId="{CEBF701E-B2BC-484E-B2A0-91112ACC575C}"/>
          </ac:spMkLst>
        </pc:spChg>
        <pc:spChg chg="mod">
          <ac:chgData name="Lei Wu" userId="f083b2a8aea23a2f" providerId="LiveId" clId="{B6ED459B-4E67-4819-A43F-E8DE59C48F72}" dt="2021-04-04T14:20:15.885" v="274"/>
          <ac:spMkLst>
            <pc:docMk/>
            <pc:sldMk cId="1493742230" sldId="836"/>
            <ac:spMk id="191" creationId="{D9A8724B-62AD-4D1B-9BFA-81341455E1D0}"/>
          </ac:spMkLst>
        </pc:spChg>
        <pc:spChg chg="mod">
          <ac:chgData name="Lei Wu" userId="f083b2a8aea23a2f" providerId="LiveId" clId="{B6ED459B-4E67-4819-A43F-E8DE59C48F72}" dt="2021-04-04T14:20:15.885" v="274"/>
          <ac:spMkLst>
            <pc:docMk/>
            <pc:sldMk cId="1493742230" sldId="836"/>
            <ac:spMk id="192" creationId="{5F47594C-184B-462C-9F43-036F4BBABBBE}"/>
          </ac:spMkLst>
        </pc:spChg>
        <pc:spChg chg="mod">
          <ac:chgData name="Lei Wu" userId="f083b2a8aea23a2f" providerId="LiveId" clId="{B6ED459B-4E67-4819-A43F-E8DE59C48F72}" dt="2021-04-04T14:20:15.885" v="274"/>
          <ac:spMkLst>
            <pc:docMk/>
            <pc:sldMk cId="1493742230" sldId="836"/>
            <ac:spMk id="193" creationId="{535B19FA-5260-4F4D-9F4E-26CF9BE4ED82}"/>
          </ac:spMkLst>
        </pc:spChg>
        <pc:spChg chg="mod">
          <ac:chgData name="Lei Wu" userId="f083b2a8aea23a2f" providerId="LiveId" clId="{B6ED459B-4E67-4819-A43F-E8DE59C48F72}" dt="2021-04-04T14:20:15.885" v="274"/>
          <ac:spMkLst>
            <pc:docMk/>
            <pc:sldMk cId="1493742230" sldId="836"/>
            <ac:spMk id="194" creationId="{55055829-1443-4372-8166-A26C65CF02B5}"/>
          </ac:spMkLst>
        </pc:spChg>
        <pc:spChg chg="mod">
          <ac:chgData name="Lei Wu" userId="f083b2a8aea23a2f" providerId="LiveId" clId="{B6ED459B-4E67-4819-A43F-E8DE59C48F72}" dt="2021-04-04T14:20:15.885" v="274"/>
          <ac:spMkLst>
            <pc:docMk/>
            <pc:sldMk cId="1493742230" sldId="836"/>
            <ac:spMk id="195" creationId="{CF6D019D-A799-401C-B729-22AFF5B25135}"/>
          </ac:spMkLst>
        </pc:spChg>
        <pc:spChg chg="mod">
          <ac:chgData name="Lei Wu" userId="f083b2a8aea23a2f" providerId="LiveId" clId="{B6ED459B-4E67-4819-A43F-E8DE59C48F72}" dt="2021-04-04T14:20:15.885" v="274"/>
          <ac:spMkLst>
            <pc:docMk/>
            <pc:sldMk cId="1493742230" sldId="836"/>
            <ac:spMk id="196" creationId="{4CC27CF2-A02C-4080-89C1-853EC8F2BC59}"/>
          </ac:spMkLst>
        </pc:spChg>
        <pc:spChg chg="mod">
          <ac:chgData name="Lei Wu" userId="f083b2a8aea23a2f" providerId="LiveId" clId="{B6ED459B-4E67-4819-A43F-E8DE59C48F72}" dt="2021-04-04T14:20:15.885" v="274"/>
          <ac:spMkLst>
            <pc:docMk/>
            <pc:sldMk cId="1493742230" sldId="836"/>
            <ac:spMk id="197" creationId="{AF7A4E07-9CB8-435D-9744-363A3956AAA2}"/>
          </ac:spMkLst>
        </pc:spChg>
        <pc:spChg chg="mod">
          <ac:chgData name="Lei Wu" userId="f083b2a8aea23a2f" providerId="LiveId" clId="{B6ED459B-4E67-4819-A43F-E8DE59C48F72}" dt="2021-04-04T14:20:15.885" v="274"/>
          <ac:spMkLst>
            <pc:docMk/>
            <pc:sldMk cId="1493742230" sldId="836"/>
            <ac:spMk id="198" creationId="{FE2CC5CF-703C-4667-9B11-D2930B308F7F}"/>
          </ac:spMkLst>
        </pc:spChg>
        <pc:spChg chg="mod">
          <ac:chgData name="Lei Wu" userId="f083b2a8aea23a2f" providerId="LiveId" clId="{B6ED459B-4E67-4819-A43F-E8DE59C48F72}" dt="2021-04-04T14:20:15.885" v="274"/>
          <ac:spMkLst>
            <pc:docMk/>
            <pc:sldMk cId="1493742230" sldId="836"/>
            <ac:spMk id="199" creationId="{01A5A67B-A0C4-4696-917A-114357D58454}"/>
          </ac:spMkLst>
        </pc:spChg>
        <pc:spChg chg="mod">
          <ac:chgData name="Lei Wu" userId="f083b2a8aea23a2f" providerId="LiveId" clId="{B6ED459B-4E67-4819-A43F-E8DE59C48F72}" dt="2021-04-04T14:20:15.885" v="274"/>
          <ac:spMkLst>
            <pc:docMk/>
            <pc:sldMk cId="1493742230" sldId="836"/>
            <ac:spMk id="200" creationId="{65DDA62D-B7CF-4E84-822D-33413B0370D3}"/>
          </ac:spMkLst>
        </pc:spChg>
        <pc:spChg chg="mod">
          <ac:chgData name="Lei Wu" userId="f083b2a8aea23a2f" providerId="LiveId" clId="{B6ED459B-4E67-4819-A43F-E8DE59C48F72}" dt="2021-04-04T14:20:15.885" v="274"/>
          <ac:spMkLst>
            <pc:docMk/>
            <pc:sldMk cId="1493742230" sldId="836"/>
            <ac:spMk id="201" creationId="{A7500E72-3DDA-46B0-894F-7FF1CD8573EE}"/>
          </ac:spMkLst>
        </pc:spChg>
        <pc:spChg chg="mod">
          <ac:chgData name="Lei Wu" userId="f083b2a8aea23a2f" providerId="LiveId" clId="{B6ED459B-4E67-4819-A43F-E8DE59C48F72}" dt="2021-04-04T14:20:15.885" v="274"/>
          <ac:spMkLst>
            <pc:docMk/>
            <pc:sldMk cId="1493742230" sldId="836"/>
            <ac:spMk id="202" creationId="{E9F03F75-1B04-493D-ACB3-8F5D8B308DFA}"/>
          </ac:spMkLst>
        </pc:spChg>
        <pc:spChg chg="mod">
          <ac:chgData name="Lei Wu" userId="f083b2a8aea23a2f" providerId="LiveId" clId="{B6ED459B-4E67-4819-A43F-E8DE59C48F72}" dt="2021-04-04T14:20:15.885" v="274"/>
          <ac:spMkLst>
            <pc:docMk/>
            <pc:sldMk cId="1493742230" sldId="836"/>
            <ac:spMk id="203" creationId="{519A1F04-1A8F-4F21-B138-91544E65B438}"/>
          </ac:spMkLst>
        </pc:spChg>
        <pc:spChg chg="mod">
          <ac:chgData name="Lei Wu" userId="f083b2a8aea23a2f" providerId="LiveId" clId="{B6ED459B-4E67-4819-A43F-E8DE59C48F72}" dt="2021-04-04T14:20:15.885" v="274"/>
          <ac:spMkLst>
            <pc:docMk/>
            <pc:sldMk cId="1493742230" sldId="836"/>
            <ac:spMk id="204" creationId="{4C040B0E-74B9-4AF1-8AB8-167297C5960B}"/>
          </ac:spMkLst>
        </pc:spChg>
        <pc:spChg chg="mod">
          <ac:chgData name="Lei Wu" userId="f083b2a8aea23a2f" providerId="LiveId" clId="{B6ED459B-4E67-4819-A43F-E8DE59C48F72}" dt="2021-04-04T14:20:15.885" v="274"/>
          <ac:spMkLst>
            <pc:docMk/>
            <pc:sldMk cId="1493742230" sldId="836"/>
            <ac:spMk id="205" creationId="{9DB4D4AA-3FAE-41DC-B09D-1CDB37099172}"/>
          </ac:spMkLst>
        </pc:spChg>
        <pc:spChg chg="mod">
          <ac:chgData name="Lei Wu" userId="f083b2a8aea23a2f" providerId="LiveId" clId="{B6ED459B-4E67-4819-A43F-E8DE59C48F72}" dt="2021-04-04T14:20:15.885" v="274"/>
          <ac:spMkLst>
            <pc:docMk/>
            <pc:sldMk cId="1493742230" sldId="836"/>
            <ac:spMk id="206" creationId="{98E0E57F-B27C-4CAD-B22F-255F99535BAA}"/>
          </ac:spMkLst>
        </pc:spChg>
        <pc:spChg chg="mod">
          <ac:chgData name="Lei Wu" userId="f083b2a8aea23a2f" providerId="LiveId" clId="{B6ED459B-4E67-4819-A43F-E8DE59C48F72}" dt="2021-04-04T14:20:15.885" v="274"/>
          <ac:spMkLst>
            <pc:docMk/>
            <pc:sldMk cId="1493742230" sldId="836"/>
            <ac:spMk id="207" creationId="{DD4272E6-A09C-4BE5-931C-190941968891}"/>
          </ac:spMkLst>
        </pc:spChg>
        <pc:spChg chg="mod">
          <ac:chgData name="Lei Wu" userId="f083b2a8aea23a2f" providerId="LiveId" clId="{B6ED459B-4E67-4819-A43F-E8DE59C48F72}" dt="2021-04-04T14:20:15.885" v="274"/>
          <ac:spMkLst>
            <pc:docMk/>
            <pc:sldMk cId="1493742230" sldId="836"/>
            <ac:spMk id="208" creationId="{AE632651-0AB3-4E5B-9334-5FA4A956BDB5}"/>
          </ac:spMkLst>
        </pc:spChg>
        <pc:spChg chg="mod">
          <ac:chgData name="Lei Wu" userId="f083b2a8aea23a2f" providerId="LiveId" clId="{B6ED459B-4E67-4819-A43F-E8DE59C48F72}" dt="2021-04-04T14:20:15.885" v="274"/>
          <ac:spMkLst>
            <pc:docMk/>
            <pc:sldMk cId="1493742230" sldId="836"/>
            <ac:spMk id="209" creationId="{7076D14C-ABD4-4112-8618-7BCF623025A6}"/>
          </ac:spMkLst>
        </pc:spChg>
        <pc:spChg chg="mod">
          <ac:chgData name="Lei Wu" userId="f083b2a8aea23a2f" providerId="LiveId" clId="{B6ED459B-4E67-4819-A43F-E8DE59C48F72}" dt="2021-04-04T14:20:15.885" v="274"/>
          <ac:spMkLst>
            <pc:docMk/>
            <pc:sldMk cId="1493742230" sldId="836"/>
            <ac:spMk id="210" creationId="{370AA50E-5191-490C-B22D-00B9E961F0A5}"/>
          </ac:spMkLst>
        </pc:spChg>
        <pc:spChg chg="mod">
          <ac:chgData name="Lei Wu" userId="f083b2a8aea23a2f" providerId="LiveId" clId="{B6ED459B-4E67-4819-A43F-E8DE59C48F72}" dt="2021-04-04T14:20:15.885" v="274"/>
          <ac:spMkLst>
            <pc:docMk/>
            <pc:sldMk cId="1493742230" sldId="836"/>
            <ac:spMk id="211" creationId="{24C94E42-8A15-4AB9-993A-08F721F95053}"/>
          </ac:spMkLst>
        </pc:spChg>
        <pc:spChg chg="mod">
          <ac:chgData name="Lei Wu" userId="f083b2a8aea23a2f" providerId="LiveId" clId="{B6ED459B-4E67-4819-A43F-E8DE59C48F72}" dt="2021-04-04T14:20:15.885" v="274"/>
          <ac:spMkLst>
            <pc:docMk/>
            <pc:sldMk cId="1493742230" sldId="836"/>
            <ac:spMk id="212" creationId="{3CEFC46A-AC42-4462-BE5E-D324AC249664}"/>
          </ac:spMkLst>
        </pc:spChg>
        <pc:spChg chg="mod">
          <ac:chgData name="Lei Wu" userId="f083b2a8aea23a2f" providerId="LiveId" clId="{B6ED459B-4E67-4819-A43F-E8DE59C48F72}" dt="2021-04-04T14:20:15.885" v="274"/>
          <ac:spMkLst>
            <pc:docMk/>
            <pc:sldMk cId="1493742230" sldId="836"/>
            <ac:spMk id="213" creationId="{A50AE14E-0363-4FA0-B234-41AE987B943F}"/>
          </ac:spMkLst>
        </pc:spChg>
        <pc:spChg chg="mod">
          <ac:chgData name="Lei Wu" userId="f083b2a8aea23a2f" providerId="LiveId" clId="{B6ED459B-4E67-4819-A43F-E8DE59C48F72}" dt="2021-04-04T14:20:15.885" v="274"/>
          <ac:spMkLst>
            <pc:docMk/>
            <pc:sldMk cId="1493742230" sldId="836"/>
            <ac:spMk id="214" creationId="{554B612E-1E29-45EF-8E33-1D8A236F0D99}"/>
          </ac:spMkLst>
        </pc:spChg>
        <pc:spChg chg="mod">
          <ac:chgData name="Lei Wu" userId="f083b2a8aea23a2f" providerId="LiveId" clId="{B6ED459B-4E67-4819-A43F-E8DE59C48F72}" dt="2021-04-04T14:20:15.885" v="274"/>
          <ac:spMkLst>
            <pc:docMk/>
            <pc:sldMk cId="1493742230" sldId="836"/>
            <ac:spMk id="215" creationId="{6ED7CF67-D305-4D8C-A474-D6007B8AE80F}"/>
          </ac:spMkLst>
        </pc:spChg>
        <pc:spChg chg="mod">
          <ac:chgData name="Lei Wu" userId="f083b2a8aea23a2f" providerId="LiveId" clId="{B6ED459B-4E67-4819-A43F-E8DE59C48F72}" dt="2021-04-04T14:20:15.885" v="274"/>
          <ac:spMkLst>
            <pc:docMk/>
            <pc:sldMk cId="1493742230" sldId="836"/>
            <ac:spMk id="216" creationId="{3A521769-A8BE-4BBB-B547-1A5A56B1A36D}"/>
          </ac:spMkLst>
        </pc:spChg>
        <pc:spChg chg="mod">
          <ac:chgData name="Lei Wu" userId="f083b2a8aea23a2f" providerId="LiveId" clId="{B6ED459B-4E67-4819-A43F-E8DE59C48F72}" dt="2021-04-04T14:20:15.885" v="274"/>
          <ac:spMkLst>
            <pc:docMk/>
            <pc:sldMk cId="1493742230" sldId="836"/>
            <ac:spMk id="217" creationId="{3998161C-1DCF-433C-98C4-375CA45E75F3}"/>
          </ac:spMkLst>
        </pc:spChg>
        <pc:spChg chg="mod">
          <ac:chgData name="Lei Wu" userId="f083b2a8aea23a2f" providerId="LiveId" clId="{B6ED459B-4E67-4819-A43F-E8DE59C48F72}" dt="2021-04-04T14:20:15.885" v="274"/>
          <ac:spMkLst>
            <pc:docMk/>
            <pc:sldMk cId="1493742230" sldId="836"/>
            <ac:spMk id="218" creationId="{B21C76BF-3FBA-4620-B5EC-7B6C1A77119F}"/>
          </ac:spMkLst>
        </pc:spChg>
        <pc:spChg chg="mod">
          <ac:chgData name="Lei Wu" userId="f083b2a8aea23a2f" providerId="LiveId" clId="{B6ED459B-4E67-4819-A43F-E8DE59C48F72}" dt="2021-04-04T14:20:15.885" v="274"/>
          <ac:spMkLst>
            <pc:docMk/>
            <pc:sldMk cId="1493742230" sldId="836"/>
            <ac:spMk id="219" creationId="{13D880C2-4AE2-4D7B-BD65-F38DF9BA27AA}"/>
          </ac:spMkLst>
        </pc:spChg>
        <pc:spChg chg="mod">
          <ac:chgData name="Lei Wu" userId="f083b2a8aea23a2f" providerId="LiveId" clId="{B6ED459B-4E67-4819-A43F-E8DE59C48F72}" dt="2021-04-04T14:20:15.885" v="274"/>
          <ac:spMkLst>
            <pc:docMk/>
            <pc:sldMk cId="1493742230" sldId="836"/>
            <ac:spMk id="220" creationId="{EF854F6E-5218-4FCF-B951-2C507C6BD3E0}"/>
          </ac:spMkLst>
        </pc:spChg>
        <pc:spChg chg="mod">
          <ac:chgData name="Lei Wu" userId="f083b2a8aea23a2f" providerId="LiveId" clId="{B6ED459B-4E67-4819-A43F-E8DE59C48F72}" dt="2021-04-04T14:20:15.885" v="274"/>
          <ac:spMkLst>
            <pc:docMk/>
            <pc:sldMk cId="1493742230" sldId="836"/>
            <ac:spMk id="221" creationId="{C31126C1-ED14-4F77-91C6-E8D913ACFAE5}"/>
          </ac:spMkLst>
        </pc:spChg>
        <pc:spChg chg="mod">
          <ac:chgData name="Lei Wu" userId="f083b2a8aea23a2f" providerId="LiveId" clId="{B6ED459B-4E67-4819-A43F-E8DE59C48F72}" dt="2021-04-04T14:20:15.885" v="274"/>
          <ac:spMkLst>
            <pc:docMk/>
            <pc:sldMk cId="1493742230" sldId="836"/>
            <ac:spMk id="222" creationId="{50226915-4646-4019-A2C1-90C772C68A2C}"/>
          </ac:spMkLst>
        </pc:spChg>
        <pc:spChg chg="mod">
          <ac:chgData name="Lei Wu" userId="f083b2a8aea23a2f" providerId="LiveId" clId="{B6ED459B-4E67-4819-A43F-E8DE59C48F72}" dt="2021-04-04T14:20:15.885" v="274"/>
          <ac:spMkLst>
            <pc:docMk/>
            <pc:sldMk cId="1493742230" sldId="836"/>
            <ac:spMk id="223" creationId="{4B4511A4-C805-42D0-B070-090F701CD20F}"/>
          </ac:spMkLst>
        </pc:spChg>
        <pc:spChg chg="mod">
          <ac:chgData name="Lei Wu" userId="f083b2a8aea23a2f" providerId="LiveId" clId="{B6ED459B-4E67-4819-A43F-E8DE59C48F72}" dt="2021-04-04T14:20:15.885" v="274"/>
          <ac:spMkLst>
            <pc:docMk/>
            <pc:sldMk cId="1493742230" sldId="836"/>
            <ac:spMk id="224" creationId="{7446CEC0-419D-442B-8BB8-685AA1D5947C}"/>
          </ac:spMkLst>
        </pc:spChg>
        <pc:spChg chg="mod">
          <ac:chgData name="Lei Wu" userId="f083b2a8aea23a2f" providerId="LiveId" clId="{B6ED459B-4E67-4819-A43F-E8DE59C48F72}" dt="2021-04-04T14:20:15.885" v="274"/>
          <ac:spMkLst>
            <pc:docMk/>
            <pc:sldMk cId="1493742230" sldId="836"/>
            <ac:spMk id="225" creationId="{130147DA-CEAB-4195-9119-28524F7EC71D}"/>
          </ac:spMkLst>
        </pc:spChg>
        <pc:spChg chg="mod">
          <ac:chgData name="Lei Wu" userId="f083b2a8aea23a2f" providerId="LiveId" clId="{B6ED459B-4E67-4819-A43F-E8DE59C48F72}" dt="2021-04-04T14:20:15.885" v="274"/>
          <ac:spMkLst>
            <pc:docMk/>
            <pc:sldMk cId="1493742230" sldId="836"/>
            <ac:spMk id="226" creationId="{A24805EE-1D51-44D7-947B-47C5A16B0087}"/>
          </ac:spMkLst>
        </pc:spChg>
        <pc:spChg chg="mod">
          <ac:chgData name="Lei Wu" userId="f083b2a8aea23a2f" providerId="LiveId" clId="{B6ED459B-4E67-4819-A43F-E8DE59C48F72}" dt="2021-04-04T14:20:15.885" v="274"/>
          <ac:spMkLst>
            <pc:docMk/>
            <pc:sldMk cId="1493742230" sldId="836"/>
            <ac:spMk id="227" creationId="{12D40AA4-3624-47D9-8880-E75FBA76F258}"/>
          </ac:spMkLst>
        </pc:spChg>
        <pc:spChg chg="mod">
          <ac:chgData name="Lei Wu" userId="f083b2a8aea23a2f" providerId="LiveId" clId="{B6ED459B-4E67-4819-A43F-E8DE59C48F72}" dt="2021-04-04T14:20:15.885" v="274"/>
          <ac:spMkLst>
            <pc:docMk/>
            <pc:sldMk cId="1493742230" sldId="836"/>
            <ac:spMk id="228" creationId="{E0B954F0-39D1-4FDB-BCCB-C4F47E5C1263}"/>
          </ac:spMkLst>
        </pc:spChg>
        <pc:spChg chg="mod">
          <ac:chgData name="Lei Wu" userId="f083b2a8aea23a2f" providerId="LiveId" clId="{B6ED459B-4E67-4819-A43F-E8DE59C48F72}" dt="2021-04-04T14:20:15.885" v="274"/>
          <ac:spMkLst>
            <pc:docMk/>
            <pc:sldMk cId="1493742230" sldId="836"/>
            <ac:spMk id="229" creationId="{D0012213-172A-4B3E-A752-9B4DAF28BD4F}"/>
          </ac:spMkLst>
        </pc:spChg>
        <pc:spChg chg="mod">
          <ac:chgData name="Lei Wu" userId="f083b2a8aea23a2f" providerId="LiveId" clId="{B6ED459B-4E67-4819-A43F-E8DE59C48F72}" dt="2021-04-04T14:20:15.885" v="274"/>
          <ac:spMkLst>
            <pc:docMk/>
            <pc:sldMk cId="1493742230" sldId="836"/>
            <ac:spMk id="230" creationId="{4BD672A0-CA7F-4354-83E5-C9E91EF2F33E}"/>
          </ac:spMkLst>
        </pc:spChg>
        <pc:spChg chg="mod">
          <ac:chgData name="Lei Wu" userId="f083b2a8aea23a2f" providerId="LiveId" clId="{B6ED459B-4E67-4819-A43F-E8DE59C48F72}" dt="2021-04-04T14:20:15.885" v="274"/>
          <ac:spMkLst>
            <pc:docMk/>
            <pc:sldMk cId="1493742230" sldId="836"/>
            <ac:spMk id="231" creationId="{EC46AD71-9FA0-44B8-AEE8-84202DDF0CD2}"/>
          </ac:spMkLst>
        </pc:spChg>
        <pc:spChg chg="mod">
          <ac:chgData name="Lei Wu" userId="f083b2a8aea23a2f" providerId="LiveId" clId="{B6ED459B-4E67-4819-A43F-E8DE59C48F72}" dt="2021-04-04T14:20:15.885" v="274"/>
          <ac:spMkLst>
            <pc:docMk/>
            <pc:sldMk cId="1493742230" sldId="836"/>
            <ac:spMk id="232" creationId="{E6B958FD-914A-403F-B513-6318B3D10BC5}"/>
          </ac:spMkLst>
        </pc:spChg>
        <pc:spChg chg="mod">
          <ac:chgData name="Lei Wu" userId="f083b2a8aea23a2f" providerId="LiveId" clId="{B6ED459B-4E67-4819-A43F-E8DE59C48F72}" dt="2021-04-04T14:20:15.885" v="274"/>
          <ac:spMkLst>
            <pc:docMk/>
            <pc:sldMk cId="1493742230" sldId="836"/>
            <ac:spMk id="233" creationId="{205E47C1-5732-4343-8BAA-078819EEFFCE}"/>
          </ac:spMkLst>
        </pc:spChg>
        <pc:spChg chg="mod">
          <ac:chgData name="Lei Wu" userId="f083b2a8aea23a2f" providerId="LiveId" clId="{B6ED459B-4E67-4819-A43F-E8DE59C48F72}" dt="2021-04-04T14:20:15.885" v="274"/>
          <ac:spMkLst>
            <pc:docMk/>
            <pc:sldMk cId="1493742230" sldId="836"/>
            <ac:spMk id="234" creationId="{D80BBF93-54D5-492F-8222-A2D8FD711CD8}"/>
          </ac:spMkLst>
        </pc:spChg>
        <pc:spChg chg="mod">
          <ac:chgData name="Lei Wu" userId="f083b2a8aea23a2f" providerId="LiveId" clId="{B6ED459B-4E67-4819-A43F-E8DE59C48F72}" dt="2021-04-04T14:20:15.885" v="274"/>
          <ac:spMkLst>
            <pc:docMk/>
            <pc:sldMk cId="1493742230" sldId="836"/>
            <ac:spMk id="235" creationId="{4B5A1221-583A-44F3-A45A-D547F1C3BD1C}"/>
          </ac:spMkLst>
        </pc:spChg>
        <pc:spChg chg="mod">
          <ac:chgData name="Lei Wu" userId="f083b2a8aea23a2f" providerId="LiveId" clId="{B6ED459B-4E67-4819-A43F-E8DE59C48F72}" dt="2021-04-04T14:20:15.885" v="274"/>
          <ac:spMkLst>
            <pc:docMk/>
            <pc:sldMk cId="1493742230" sldId="836"/>
            <ac:spMk id="236" creationId="{1CA7DAC6-979E-4125-AB10-55DA5AE42779}"/>
          </ac:spMkLst>
        </pc:spChg>
        <pc:spChg chg="mod">
          <ac:chgData name="Lei Wu" userId="f083b2a8aea23a2f" providerId="LiveId" clId="{B6ED459B-4E67-4819-A43F-E8DE59C48F72}" dt="2021-04-04T14:20:15.885" v="274"/>
          <ac:spMkLst>
            <pc:docMk/>
            <pc:sldMk cId="1493742230" sldId="836"/>
            <ac:spMk id="237" creationId="{EA58EDDE-0DA5-4F84-AB2D-989076A4A137}"/>
          </ac:spMkLst>
        </pc:spChg>
        <pc:spChg chg="mod">
          <ac:chgData name="Lei Wu" userId="f083b2a8aea23a2f" providerId="LiveId" clId="{B6ED459B-4E67-4819-A43F-E8DE59C48F72}" dt="2021-04-04T14:20:15.885" v="274"/>
          <ac:spMkLst>
            <pc:docMk/>
            <pc:sldMk cId="1493742230" sldId="836"/>
            <ac:spMk id="238" creationId="{C6D9D137-A4BB-4C7A-8B5B-5E18C9CB7FC7}"/>
          </ac:spMkLst>
        </pc:spChg>
        <pc:spChg chg="mod">
          <ac:chgData name="Lei Wu" userId="f083b2a8aea23a2f" providerId="LiveId" clId="{B6ED459B-4E67-4819-A43F-E8DE59C48F72}" dt="2021-04-04T14:20:15.885" v="274"/>
          <ac:spMkLst>
            <pc:docMk/>
            <pc:sldMk cId="1493742230" sldId="836"/>
            <ac:spMk id="239" creationId="{453AA4FB-C57B-4064-A47D-2949A03F700B}"/>
          </ac:spMkLst>
        </pc:spChg>
        <pc:spChg chg="mod">
          <ac:chgData name="Lei Wu" userId="f083b2a8aea23a2f" providerId="LiveId" clId="{B6ED459B-4E67-4819-A43F-E8DE59C48F72}" dt="2021-04-04T14:20:15.885" v="274"/>
          <ac:spMkLst>
            <pc:docMk/>
            <pc:sldMk cId="1493742230" sldId="836"/>
            <ac:spMk id="240" creationId="{7CD5A66B-C3F8-4F95-B95E-BB6FC3212905}"/>
          </ac:spMkLst>
        </pc:spChg>
        <pc:spChg chg="mod">
          <ac:chgData name="Lei Wu" userId="f083b2a8aea23a2f" providerId="LiveId" clId="{B6ED459B-4E67-4819-A43F-E8DE59C48F72}" dt="2021-04-04T14:20:15.885" v="274"/>
          <ac:spMkLst>
            <pc:docMk/>
            <pc:sldMk cId="1493742230" sldId="836"/>
            <ac:spMk id="241" creationId="{F09D804B-203E-457C-8FE9-42EB1FFD641C}"/>
          </ac:spMkLst>
        </pc:spChg>
        <pc:spChg chg="mod">
          <ac:chgData name="Lei Wu" userId="f083b2a8aea23a2f" providerId="LiveId" clId="{B6ED459B-4E67-4819-A43F-E8DE59C48F72}" dt="2021-04-04T14:20:15.885" v="274"/>
          <ac:spMkLst>
            <pc:docMk/>
            <pc:sldMk cId="1493742230" sldId="836"/>
            <ac:spMk id="242" creationId="{4F330C05-4AFF-4E43-8A2B-CBFFDD4EAD15}"/>
          </ac:spMkLst>
        </pc:spChg>
        <pc:spChg chg="mod">
          <ac:chgData name="Lei Wu" userId="f083b2a8aea23a2f" providerId="LiveId" clId="{B6ED459B-4E67-4819-A43F-E8DE59C48F72}" dt="2021-04-04T14:20:15.885" v="274"/>
          <ac:spMkLst>
            <pc:docMk/>
            <pc:sldMk cId="1493742230" sldId="836"/>
            <ac:spMk id="243" creationId="{3DCE8C26-65A7-4696-BF62-55696A15EEDA}"/>
          </ac:spMkLst>
        </pc:spChg>
        <pc:spChg chg="mod">
          <ac:chgData name="Lei Wu" userId="f083b2a8aea23a2f" providerId="LiveId" clId="{B6ED459B-4E67-4819-A43F-E8DE59C48F72}" dt="2021-04-04T14:20:15.885" v="274"/>
          <ac:spMkLst>
            <pc:docMk/>
            <pc:sldMk cId="1493742230" sldId="836"/>
            <ac:spMk id="244" creationId="{BA6635F7-725C-4B56-A65E-952F66F26243}"/>
          </ac:spMkLst>
        </pc:spChg>
        <pc:spChg chg="mod">
          <ac:chgData name="Lei Wu" userId="f083b2a8aea23a2f" providerId="LiveId" clId="{B6ED459B-4E67-4819-A43F-E8DE59C48F72}" dt="2021-04-04T14:20:15.885" v="274"/>
          <ac:spMkLst>
            <pc:docMk/>
            <pc:sldMk cId="1493742230" sldId="836"/>
            <ac:spMk id="245" creationId="{6C56A8AC-55B7-4636-BEBB-FE9E47B4610C}"/>
          </ac:spMkLst>
        </pc:spChg>
        <pc:spChg chg="mod">
          <ac:chgData name="Lei Wu" userId="f083b2a8aea23a2f" providerId="LiveId" clId="{B6ED459B-4E67-4819-A43F-E8DE59C48F72}" dt="2021-04-04T14:20:15.885" v="274"/>
          <ac:spMkLst>
            <pc:docMk/>
            <pc:sldMk cId="1493742230" sldId="836"/>
            <ac:spMk id="246" creationId="{76B287E5-DDAF-4B1F-AD54-0684683D317E}"/>
          </ac:spMkLst>
        </pc:spChg>
        <pc:spChg chg="mod">
          <ac:chgData name="Lei Wu" userId="f083b2a8aea23a2f" providerId="LiveId" clId="{B6ED459B-4E67-4819-A43F-E8DE59C48F72}" dt="2021-04-04T14:20:15.885" v="274"/>
          <ac:spMkLst>
            <pc:docMk/>
            <pc:sldMk cId="1493742230" sldId="836"/>
            <ac:spMk id="247" creationId="{AB2BA062-150B-40E4-AC8E-4065C870115D}"/>
          </ac:spMkLst>
        </pc:spChg>
        <pc:spChg chg="mod">
          <ac:chgData name="Lei Wu" userId="f083b2a8aea23a2f" providerId="LiveId" clId="{B6ED459B-4E67-4819-A43F-E8DE59C48F72}" dt="2021-04-04T14:20:15.885" v="274"/>
          <ac:spMkLst>
            <pc:docMk/>
            <pc:sldMk cId="1493742230" sldId="836"/>
            <ac:spMk id="248" creationId="{0A604EBB-8430-4023-AD19-B69D5B011BD1}"/>
          </ac:spMkLst>
        </pc:spChg>
        <pc:spChg chg="mod">
          <ac:chgData name="Lei Wu" userId="f083b2a8aea23a2f" providerId="LiveId" clId="{B6ED459B-4E67-4819-A43F-E8DE59C48F72}" dt="2021-04-04T14:20:15.885" v="274"/>
          <ac:spMkLst>
            <pc:docMk/>
            <pc:sldMk cId="1493742230" sldId="836"/>
            <ac:spMk id="249" creationId="{961FAAEF-4D3A-4BB7-9872-14BC2619D4BE}"/>
          </ac:spMkLst>
        </pc:spChg>
        <pc:spChg chg="mod">
          <ac:chgData name="Lei Wu" userId="f083b2a8aea23a2f" providerId="LiveId" clId="{B6ED459B-4E67-4819-A43F-E8DE59C48F72}" dt="2021-04-04T14:20:15.885" v="274"/>
          <ac:spMkLst>
            <pc:docMk/>
            <pc:sldMk cId="1493742230" sldId="836"/>
            <ac:spMk id="250" creationId="{BDC79329-D17C-4A7D-B300-54EBC9B86B6D}"/>
          </ac:spMkLst>
        </pc:spChg>
        <pc:spChg chg="mod">
          <ac:chgData name="Lei Wu" userId="f083b2a8aea23a2f" providerId="LiveId" clId="{B6ED459B-4E67-4819-A43F-E8DE59C48F72}" dt="2021-04-04T14:20:15.885" v="274"/>
          <ac:spMkLst>
            <pc:docMk/>
            <pc:sldMk cId="1493742230" sldId="836"/>
            <ac:spMk id="251" creationId="{DA67625F-4AD6-42F9-9F63-DC8B31E77CA9}"/>
          </ac:spMkLst>
        </pc:spChg>
        <pc:spChg chg="mod">
          <ac:chgData name="Lei Wu" userId="f083b2a8aea23a2f" providerId="LiveId" clId="{B6ED459B-4E67-4819-A43F-E8DE59C48F72}" dt="2021-04-04T14:20:15.885" v="274"/>
          <ac:spMkLst>
            <pc:docMk/>
            <pc:sldMk cId="1493742230" sldId="836"/>
            <ac:spMk id="252" creationId="{F016D146-04CB-46F0-8AC3-99EC6228316A}"/>
          </ac:spMkLst>
        </pc:spChg>
        <pc:spChg chg="mod">
          <ac:chgData name="Lei Wu" userId="f083b2a8aea23a2f" providerId="LiveId" clId="{B6ED459B-4E67-4819-A43F-E8DE59C48F72}" dt="2021-04-04T14:20:15.885" v="274"/>
          <ac:spMkLst>
            <pc:docMk/>
            <pc:sldMk cId="1493742230" sldId="836"/>
            <ac:spMk id="253" creationId="{55605642-075D-4430-8295-718FADC27B92}"/>
          </ac:spMkLst>
        </pc:spChg>
        <pc:spChg chg="mod">
          <ac:chgData name="Lei Wu" userId="f083b2a8aea23a2f" providerId="LiveId" clId="{B6ED459B-4E67-4819-A43F-E8DE59C48F72}" dt="2021-04-04T14:20:15.885" v="274"/>
          <ac:spMkLst>
            <pc:docMk/>
            <pc:sldMk cId="1493742230" sldId="836"/>
            <ac:spMk id="254" creationId="{936A49FD-20E0-4F89-83CE-996A4AD0ED05}"/>
          </ac:spMkLst>
        </pc:spChg>
        <pc:spChg chg="mod">
          <ac:chgData name="Lei Wu" userId="f083b2a8aea23a2f" providerId="LiveId" clId="{B6ED459B-4E67-4819-A43F-E8DE59C48F72}" dt="2021-04-04T14:20:15.885" v="274"/>
          <ac:spMkLst>
            <pc:docMk/>
            <pc:sldMk cId="1493742230" sldId="836"/>
            <ac:spMk id="255" creationId="{42563791-AD55-4645-9462-1EE84CFAC5B9}"/>
          </ac:spMkLst>
        </pc:spChg>
        <pc:spChg chg="mod">
          <ac:chgData name="Lei Wu" userId="f083b2a8aea23a2f" providerId="LiveId" clId="{B6ED459B-4E67-4819-A43F-E8DE59C48F72}" dt="2021-04-04T14:20:15.885" v="274"/>
          <ac:spMkLst>
            <pc:docMk/>
            <pc:sldMk cId="1493742230" sldId="836"/>
            <ac:spMk id="256" creationId="{6651C205-98BD-4F41-8261-C24CDE711EB1}"/>
          </ac:spMkLst>
        </pc:spChg>
        <pc:spChg chg="mod">
          <ac:chgData name="Lei Wu" userId="f083b2a8aea23a2f" providerId="LiveId" clId="{B6ED459B-4E67-4819-A43F-E8DE59C48F72}" dt="2021-04-04T14:20:15.885" v="274"/>
          <ac:spMkLst>
            <pc:docMk/>
            <pc:sldMk cId="1493742230" sldId="836"/>
            <ac:spMk id="257" creationId="{19BA4324-169B-47AD-8705-B1C4E37600AA}"/>
          </ac:spMkLst>
        </pc:spChg>
        <pc:spChg chg="mod">
          <ac:chgData name="Lei Wu" userId="f083b2a8aea23a2f" providerId="LiveId" clId="{B6ED459B-4E67-4819-A43F-E8DE59C48F72}" dt="2021-04-04T14:20:15.885" v="274"/>
          <ac:spMkLst>
            <pc:docMk/>
            <pc:sldMk cId="1493742230" sldId="836"/>
            <ac:spMk id="258" creationId="{FBB74859-2A50-4355-A138-0167942F58F0}"/>
          </ac:spMkLst>
        </pc:spChg>
        <pc:spChg chg="mod">
          <ac:chgData name="Lei Wu" userId="f083b2a8aea23a2f" providerId="LiveId" clId="{B6ED459B-4E67-4819-A43F-E8DE59C48F72}" dt="2021-04-04T14:20:15.885" v="274"/>
          <ac:spMkLst>
            <pc:docMk/>
            <pc:sldMk cId="1493742230" sldId="836"/>
            <ac:spMk id="259" creationId="{576517E2-7437-44C9-BCDC-AE44F3804188}"/>
          </ac:spMkLst>
        </pc:spChg>
        <pc:spChg chg="mod">
          <ac:chgData name="Lei Wu" userId="f083b2a8aea23a2f" providerId="LiveId" clId="{B6ED459B-4E67-4819-A43F-E8DE59C48F72}" dt="2021-04-04T14:20:15.885" v="274"/>
          <ac:spMkLst>
            <pc:docMk/>
            <pc:sldMk cId="1493742230" sldId="836"/>
            <ac:spMk id="260" creationId="{8D6ECBDF-CA8F-48FA-A353-5EA601245445}"/>
          </ac:spMkLst>
        </pc:spChg>
        <pc:spChg chg="mod">
          <ac:chgData name="Lei Wu" userId="f083b2a8aea23a2f" providerId="LiveId" clId="{B6ED459B-4E67-4819-A43F-E8DE59C48F72}" dt="2021-04-04T14:20:15.885" v="274"/>
          <ac:spMkLst>
            <pc:docMk/>
            <pc:sldMk cId="1493742230" sldId="836"/>
            <ac:spMk id="261" creationId="{70F9BBDD-8600-40C4-8960-F26065CECB66}"/>
          </ac:spMkLst>
        </pc:spChg>
        <pc:spChg chg="mod">
          <ac:chgData name="Lei Wu" userId="f083b2a8aea23a2f" providerId="LiveId" clId="{B6ED459B-4E67-4819-A43F-E8DE59C48F72}" dt="2021-04-04T14:20:15.885" v="274"/>
          <ac:spMkLst>
            <pc:docMk/>
            <pc:sldMk cId="1493742230" sldId="836"/>
            <ac:spMk id="262" creationId="{04DF30FD-C425-4D71-AE6F-ADAF9257B526}"/>
          </ac:spMkLst>
        </pc:spChg>
        <pc:spChg chg="mod">
          <ac:chgData name="Lei Wu" userId="f083b2a8aea23a2f" providerId="LiveId" clId="{B6ED459B-4E67-4819-A43F-E8DE59C48F72}" dt="2021-04-04T14:20:15.885" v="274"/>
          <ac:spMkLst>
            <pc:docMk/>
            <pc:sldMk cId="1493742230" sldId="836"/>
            <ac:spMk id="263" creationId="{FB86CB32-ACA1-4EFD-B55B-8ACCC6241DCD}"/>
          </ac:spMkLst>
        </pc:spChg>
        <pc:spChg chg="mod">
          <ac:chgData name="Lei Wu" userId="f083b2a8aea23a2f" providerId="LiveId" clId="{B6ED459B-4E67-4819-A43F-E8DE59C48F72}" dt="2021-04-04T14:20:15.885" v="274"/>
          <ac:spMkLst>
            <pc:docMk/>
            <pc:sldMk cId="1493742230" sldId="836"/>
            <ac:spMk id="264" creationId="{E57CF885-C678-4DBD-A327-7930969C3131}"/>
          </ac:spMkLst>
        </pc:spChg>
        <pc:spChg chg="mod">
          <ac:chgData name="Lei Wu" userId="f083b2a8aea23a2f" providerId="LiveId" clId="{B6ED459B-4E67-4819-A43F-E8DE59C48F72}" dt="2021-04-04T14:20:15.885" v="274"/>
          <ac:spMkLst>
            <pc:docMk/>
            <pc:sldMk cId="1493742230" sldId="836"/>
            <ac:spMk id="265" creationId="{AED4F5C1-B749-445E-9F3D-2AD8FECCEE4E}"/>
          </ac:spMkLst>
        </pc:spChg>
        <pc:spChg chg="mod">
          <ac:chgData name="Lei Wu" userId="f083b2a8aea23a2f" providerId="LiveId" clId="{B6ED459B-4E67-4819-A43F-E8DE59C48F72}" dt="2021-04-04T14:20:15.885" v="274"/>
          <ac:spMkLst>
            <pc:docMk/>
            <pc:sldMk cId="1493742230" sldId="836"/>
            <ac:spMk id="266" creationId="{79E55AD2-8A7A-4B9B-A8F7-49E0674663A6}"/>
          </ac:spMkLst>
        </pc:spChg>
        <pc:grpChg chg="add mod">
          <ac:chgData name="Lei Wu" userId="f083b2a8aea23a2f" providerId="LiveId" clId="{B6ED459B-4E67-4819-A43F-E8DE59C48F72}" dt="2021-04-04T14:20:15.885" v="274"/>
          <ac:grpSpMkLst>
            <pc:docMk/>
            <pc:sldMk cId="1493742230" sldId="836"/>
            <ac:grpSpMk id="53" creationId="{3E793FE8-08FC-4E33-9989-0598180989F3}"/>
          </ac:grpSpMkLst>
        </pc:grpChg>
        <pc:grpChg chg="del">
          <ac:chgData name="Lei Wu" userId="f083b2a8aea23a2f" providerId="LiveId" clId="{B6ED459B-4E67-4819-A43F-E8DE59C48F72}" dt="2021-04-04T14:20:14.394" v="273" actId="478"/>
          <ac:grpSpMkLst>
            <pc:docMk/>
            <pc:sldMk cId="1493742230" sldId="836"/>
            <ac:grpSpMk id="84" creationId="{CE7DC9D8-E854-40E5-8146-2422A785D9E7}"/>
          </ac:grpSpMkLst>
        </pc:grpChg>
        <pc:graphicFrameChg chg="add mod">
          <ac:chgData name="Lei Wu" userId="f083b2a8aea23a2f" providerId="LiveId" clId="{B6ED459B-4E67-4819-A43F-E8DE59C48F72}" dt="2021-04-04T14:20:30.418" v="276" actId="1076"/>
          <ac:graphicFrameMkLst>
            <pc:docMk/>
            <pc:sldMk cId="1493742230" sldId="836"/>
            <ac:graphicFrameMk id="267" creationId="{0B48B7CC-D6D2-4321-8727-B31944929A7D}"/>
          </ac:graphicFrameMkLst>
        </pc:graphicFrameChg>
      </pc:sldChg>
      <pc:sldChg chg="del">
        <pc:chgData name="Lei Wu" userId="f083b2a8aea23a2f" providerId="LiveId" clId="{B6ED459B-4E67-4819-A43F-E8DE59C48F72}" dt="2021-04-04T14:03:17.270" v="47" actId="47"/>
        <pc:sldMkLst>
          <pc:docMk/>
          <pc:sldMk cId="1996623134" sldId="837"/>
        </pc:sldMkLst>
      </pc:sldChg>
      <pc:sldChg chg="addSp delSp modSp add mod modNotesTx">
        <pc:chgData name="Lei Wu" userId="f083b2a8aea23a2f" providerId="LiveId" clId="{B6ED459B-4E67-4819-A43F-E8DE59C48F72}" dt="2021-04-06T02:04:53.407" v="4387" actId="20577"/>
        <pc:sldMkLst>
          <pc:docMk/>
          <pc:sldMk cId="3910800538" sldId="837"/>
        </pc:sldMkLst>
        <pc:spChg chg="mod">
          <ac:chgData name="Lei Wu" userId="f083b2a8aea23a2f" providerId="LiveId" clId="{B6ED459B-4E67-4819-A43F-E8DE59C48F72}" dt="2021-04-06T02:04:53.407" v="4387" actId="20577"/>
          <ac:spMkLst>
            <pc:docMk/>
            <pc:sldMk cId="3910800538" sldId="837"/>
            <ac:spMk id="2" creationId="{00000000-0000-0000-0000-000000000000}"/>
          </ac:spMkLst>
        </pc:spChg>
        <pc:spChg chg="mod">
          <ac:chgData name="Lei Wu" userId="f083b2a8aea23a2f" providerId="LiveId" clId="{B6ED459B-4E67-4819-A43F-E8DE59C48F72}" dt="2021-04-06T00:06:15.166" v="2474" actId="403"/>
          <ac:spMkLst>
            <pc:docMk/>
            <pc:sldMk cId="3910800538" sldId="837"/>
            <ac:spMk id="3" creationId="{00000000-0000-0000-0000-000000000000}"/>
          </ac:spMkLst>
        </pc:spChg>
        <pc:spChg chg="mod">
          <ac:chgData name="Lei Wu" userId="f083b2a8aea23a2f" providerId="LiveId" clId="{B6ED459B-4E67-4819-A43F-E8DE59C48F72}" dt="2021-04-05T17:33:59.125" v="2008" actId="14100"/>
          <ac:spMkLst>
            <pc:docMk/>
            <pc:sldMk cId="3910800538" sldId="837"/>
            <ac:spMk id="269" creationId="{54D7DD76-6F8B-4755-87F2-913085254F51}"/>
          </ac:spMkLst>
        </pc:spChg>
        <pc:spChg chg="mod">
          <ac:chgData name="Lei Wu" userId="f083b2a8aea23a2f" providerId="LiveId" clId="{B6ED459B-4E67-4819-A43F-E8DE59C48F72}" dt="2021-04-05T17:33:59.125" v="2008" actId="14100"/>
          <ac:spMkLst>
            <pc:docMk/>
            <pc:sldMk cId="3910800538" sldId="837"/>
            <ac:spMk id="270" creationId="{0BA39928-367B-4DA1-AA0A-3BF3802486EA}"/>
          </ac:spMkLst>
        </pc:spChg>
        <pc:spChg chg="mod">
          <ac:chgData name="Lei Wu" userId="f083b2a8aea23a2f" providerId="LiveId" clId="{B6ED459B-4E67-4819-A43F-E8DE59C48F72}" dt="2021-04-05T17:33:59.125" v="2008" actId="14100"/>
          <ac:spMkLst>
            <pc:docMk/>
            <pc:sldMk cId="3910800538" sldId="837"/>
            <ac:spMk id="271" creationId="{02268277-63ED-4D1B-B218-4133BADD8D53}"/>
          </ac:spMkLst>
        </pc:spChg>
        <pc:spChg chg="mod">
          <ac:chgData name="Lei Wu" userId="f083b2a8aea23a2f" providerId="LiveId" clId="{B6ED459B-4E67-4819-A43F-E8DE59C48F72}" dt="2021-04-05T17:33:59.125" v="2008" actId="14100"/>
          <ac:spMkLst>
            <pc:docMk/>
            <pc:sldMk cId="3910800538" sldId="837"/>
            <ac:spMk id="272" creationId="{38699151-62EA-4AA1-AC00-5A7CC04EE45F}"/>
          </ac:spMkLst>
        </pc:spChg>
        <pc:spChg chg="mod">
          <ac:chgData name="Lei Wu" userId="f083b2a8aea23a2f" providerId="LiveId" clId="{B6ED459B-4E67-4819-A43F-E8DE59C48F72}" dt="2021-04-05T17:33:59.125" v="2008" actId="14100"/>
          <ac:spMkLst>
            <pc:docMk/>
            <pc:sldMk cId="3910800538" sldId="837"/>
            <ac:spMk id="273" creationId="{8845A0D4-D368-4CFA-A61F-934BC9537530}"/>
          </ac:spMkLst>
        </pc:spChg>
        <pc:spChg chg="mod">
          <ac:chgData name="Lei Wu" userId="f083b2a8aea23a2f" providerId="LiveId" clId="{B6ED459B-4E67-4819-A43F-E8DE59C48F72}" dt="2021-04-05T17:33:59.125" v="2008" actId="14100"/>
          <ac:spMkLst>
            <pc:docMk/>
            <pc:sldMk cId="3910800538" sldId="837"/>
            <ac:spMk id="274" creationId="{962A3A69-1532-4A59-8641-DFB37F8751B3}"/>
          </ac:spMkLst>
        </pc:spChg>
        <pc:spChg chg="mod">
          <ac:chgData name="Lei Wu" userId="f083b2a8aea23a2f" providerId="LiveId" clId="{B6ED459B-4E67-4819-A43F-E8DE59C48F72}" dt="2021-04-05T17:33:59.125" v="2008" actId="14100"/>
          <ac:spMkLst>
            <pc:docMk/>
            <pc:sldMk cId="3910800538" sldId="837"/>
            <ac:spMk id="275" creationId="{B8262929-40D6-4553-9977-6CEE650152EC}"/>
          </ac:spMkLst>
        </pc:spChg>
        <pc:spChg chg="mod">
          <ac:chgData name="Lei Wu" userId="f083b2a8aea23a2f" providerId="LiveId" clId="{B6ED459B-4E67-4819-A43F-E8DE59C48F72}" dt="2021-04-05T17:33:59.125" v="2008" actId="14100"/>
          <ac:spMkLst>
            <pc:docMk/>
            <pc:sldMk cId="3910800538" sldId="837"/>
            <ac:spMk id="276" creationId="{802844D9-2E84-46E4-8E0F-7BB111A31014}"/>
          </ac:spMkLst>
        </pc:spChg>
        <pc:spChg chg="mod">
          <ac:chgData name="Lei Wu" userId="f083b2a8aea23a2f" providerId="LiveId" clId="{B6ED459B-4E67-4819-A43F-E8DE59C48F72}" dt="2021-04-05T17:33:59.125" v="2008" actId="14100"/>
          <ac:spMkLst>
            <pc:docMk/>
            <pc:sldMk cId="3910800538" sldId="837"/>
            <ac:spMk id="277" creationId="{2D3EE2FF-9ADD-446D-A7C4-B356D016F9D7}"/>
          </ac:spMkLst>
        </pc:spChg>
        <pc:spChg chg="mod">
          <ac:chgData name="Lei Wu" userId="f083b2a8aea23a2f" providerId="LiveId" clId="{B6ED459B-4E67-4819-A43F-E8DE59C48F72}" dt="2021-04-05T17:33:59.125" v="2008" actId="14100"/>
          <ac:spMkLst>
            <pc:docMk/>
            <pc:sldMk cId="3910800538" sldId="837"/>
            <ac:spMk id="278" creationId="{DC148966-0DD7-4076-AE78-239FC728EF6E}"/>
          </ac:spMkLst>
        </pc:spChg>
        <pc:spChg chg="mod">
          <ac:chgData name="Lei Wu" userId="f083b2a8aea23a2f" providerId="LiveId" clId="{B6ED459B-4E67-4819-A43F-E8DE59C48F72}" dt="2021-04-05T17:33:59.125" v="2008" actId="14100"/>
          <ac:spMkLst>
            <pc:docMk/>
            <pc:sldMk cId="3910800538" sldId="837"/>
            <ac:spMk id="279" creationId="{A2AA46D9-099E-4C26-A0C7-5B11A46C5B6F}"/>
          </ac:spMkLst>
        </pc:spChg>
        <pc:spChg chg="mod">
          <ac:chgData name="Lei Wu" userId="f083b2a8aea23a2f" providerId="LiveId" clId="{B6ED459B-4E67-4819-A43F-E8DE59C48F72}" dt="2021-04-05T17:33:59.125" v="2008" actId="14100"/>
          <ac:spMkLst>
            <pc:docMk/>
            <pc:sldMk cId="3910800538" sldId="837"/>
            <ac:spMk id="280" creationId="{9436C085-EAE2-43A4-88D7-A6698592A354}"/>
          </ac:spMkLst>
        </pc:spChg>
        <pc:spChg chg="mod">
          <ac:chgData name="Lei Wu" userId="f083b2a8aea23a2f" providerId="LiveId" clId="{B6ED459B-4E67-4819-A43F-E8DE59C48F72}" dt="2021-04-05T17:33:59.125" v="2008" actId="14100"/>
          <ac:spMkLst>
            <pc:docMk/>
            <pc:sldMk cId="3910800538" sldId="837"/>
            <ac:spMk id="281" creationId="{A1B9335D-6A8D-4D56-8BCA-00EE3197E3D4}"/>
          </ac:spMkLst>
        </pc:spChg>
        <pc:spChg chg="mod">
          <ac:chgData name="Lei Wu" userId="f083b2a8aea23a2f" providerId="LiveId" clId="{B6ED459B-4E67-4819-A43F-E8DE59C48F72}" dt="2021-04-05T17:33:59.125" v="2008" actId="14100"/>
          <ac:spMkLst>
            <pc:docMk/>
            <pc:sldMk cId="3910800538" sldId="837"/>
            <ac:spMk id="282" creationId="{AB9195EB-3880-4444-B2D0-8E6F300E223C}"/>
          </ac:spMkLst>
        </pc:spChg>
        <pc:spChg chg="mod">
          <ac:chgData name="Lei Wu" userId="f083b2a8aea23a2f" providerId="LiveId" clId="{B6ED459B-4E67-4819-A43F-E8DE59C48F72}" dt="2021-04-05T17:33:59.125" v="2008" actId="14100"/>
          <ac:spMkLst>
            <pc:docMk/>
            <pc:sldMk cId="3910800538" sldId="837"/>
            <ac:spMk id="283" creationId="{B8313A44-1693-4AC9-81F3-9329303C1504}"/>
          </ac:spMkLst>
        </pc:spChg>
        <pc:spChg chg="mod">
          <ac:chgData name="Lei Wu" userId="f083b2a8aea23a2f" providerId="LiveId" clId="{B6ED459B-4E67-4819-A43F-E8DE59C48F72}" dt="2021-04-05T17:33:59.125" v="2008" actId="14100"/>
          <ac:spMkLst>
            <pc:docMk/>
            <pc:sldMk cId="3910800538" sldId="837"/>
            <ac:spMk id="284" creationId="{7DB1A68E-02A3-4D7F-912E-E917159A4968}"/>
          </ac:spMkLst>
        </pc:spChg>
        <pc:spChg chg="mod">
          <ac:chgData name="Lei Wu" userId="f083b2a8aea23a2f" providerId="LiveId" clId="{B6ED459B-4E67-4819-A43F-E8DE59C48F72}" dt="2021-04-05T17:33:59.125" v="2008" actId="14100"/>
          <ac:spMkLst>
            <pc:docMk/>
            <pc:sldMk cId="3910800538" sldId="837"/>
            <ac:spMk id="285" creationId="{DB3EB0CC-9B35-4F45-8BB3-A0E5C7A4D557}"/>
          </ac:spMkLst>
        </pc:spChg>
        <pc:spChg chg="mod">
          <ac:chgData name="Lei Wu" userId="f083b2a8aea23a2f" providerId="LiveId" clId="{B6ED459B-4E67-4819-A43F-E8DE59C48F72}" dt="2021-04-05T17:33:59.125" v="2008" actId="14100"/>
          <ac:spMkLst>
            <pc:docMk/>
            <pc:sldMk cId="3910800538" sldId="837"/>
            <ac:spMk id="286" creationId="{9A2B6C03-E1E0-456B-BFFC-F092299E9B3B}"/>
          </ac:spMkLst>
        </pc:spChg>
        <pc:spChg chg="mod">
          <ac:chgData name="Lei Wu" userId="f083b2a8aea23a2f" providerId="LiveId" clId="{B6ED459B-4E67-4819-A43F-E8DE59C48F72}" dt="2021-04-05T17:33:59.125" v="2008" actId="14100"/>
          <ac:spMkLst>
            <pc:docMk/>
            <pc:sldMk cId="3910800538" sldId="837"/>
            <ac:spMk id="287" creationId="{C5046F4C-81C3-451D-9F48-E522900AF006}"/>
          </ac:spMkLst>
        </pc:spChg>
        <pc:spChg chg="mod">
          <ac:chgData name="Lei Wu" userId="f083b2a8aea23a2f" providerId="LiveId" clId="{B6ED459B-4E67-4819-A43F-E8DE59C48F72}" dt="2021-04-05T17:33:59.125" v="2008" actId="14100"/>
          <ac:spMkLst>
            <pc:docMk/>
            <pc:sldMk cId="3910800538" sldId="837"/>
            <ac:spMk id="288" creationId="{3A2CD800-B635-48DD-9503-9B5E2F0134B6}"/>
          </ac:spMkLst>
        </pc:spChg>
        <pc:spChg chg="mod">
          <ac:chgData name="Lei Wu" userId="f083b2a8aea23a2f" providerId="LiveId" clId="{B6ED459B-4E67-4819-A43F-E8DE59C48F72}" dt="2021-04-05T17:33:59.125" v="2008" actId="14100"/>
          <ac:spMkLst>
            <pc:docMk/>
            <pc:sldMk cId="3910800538" sldId="837"/>
            <ac:spMk id="289" creationId="{B3CDB46D-7BAD-47AF-8952-B5A885656A74}"/>
          </ac:spMkLst>
        </pc:spChg>
        <pc:spChg chg="mod">
          <ac:chgData name="Lei Wu" userId="f083b2a8aea23a2f" providerId="LiveId" clId="{B6ED459B-4E67-4819-A43F-E8DE59C48F72}" dt="2021-04-05T17:33:59.125" v="2008" actId="14100"/>
          <ac:spMkLst>
            <pc:docMk/>
            <pc:sldMk cId="3910800538" sldId="837"/>
            <ac:spMk id="290" creationId="{F7B11036-AF7F-4B88-A704-F8BFC5614D32}"/>
          </ac:spMkLst>
        </pc:spChg>
        <pc:spChg chg="mod">
          <ac:chgData name="Lei Wu" userId="f083b2a8aea23a2f" providerId="LiveId" clId="{B6ED459B-4E67-4819-A43F-E8DE59C48F72}" dt="2021-04-05T17:33:59.125" v="2008" actId="14100"/>
          <ac:spMkLst>
            <pc:docMk/>
            <pc:sldMk cId="3910800538" sldId="837"/>
            <ac:spMk id="291" creationId="{CD3F1B27-7326-42DA-B0CF-0BA1E34A0C26}"/>
          </ac:spMkLst>
        </pc:spChg>
        <pc:spChg chg="mod">
          <ac:chgData name="Lei Wu" userId="f083b2a8aea23a2f" providerId="LiveId" clId="{B6ED459B-4E67-4819-A43F-E8DE59C48F72}" dt="2021-04-05T17:33:59.125" v="2008" actId="14100"/>
          <ac:spMkLst>
            <pc:docMk/>
            <pc:sldMk cId="3910800538" sldId="837"/>
            <ac:spMk id="292" creationId="{120AE4A0-EEA0-4684-9D04-6C0457BEA746}"/>
          </ac:spMkLst>
        </pc:spChg>
        <pc:spChg chg="mod">
          <ac:chgData name="Lei Wu" userId="f083b2a8aea23a2f" providerId="LiveId" clId="{B6ED459B-4E67-4819-A43F-E8DE59C48F72}" dt="2021-04-05T17:33:59.125" v="2008" actId="14100"/>
          <ac:spMkLst>
            <pc:docMk/>
            <pc:sldMk cId="3910800538" sldId="837"/>
            <ac:spMk id="293" creationId="{08584E02-A31D-4B54-8835-5B1A339A85CD}"/>
          </ac:spMkLst>
        </pc:spChg>
        <pc:spChg chg="mod">
          <ac:chgData name="Lei Wu" userId="f083b2a8aea23a2f" providerId="LiveId" clId="{B6ED459B-4E67-4819-A43F-E8DE59C48F72}" dt="2021-04-05T17:33:59.125" v="2008" actId="14100"/>
          <ac:spMkLst>
            <pc:docMk/>
            <pc:sldMk cId="3910800538" sldId="837"/>
            <ac:spMk id="294" creationId="{284DDAB3-F2C4-4845-840B-D939C132D607}"/>
          </ac:spMkLst>
        </pc:spChg>
        <pc:spChg chg="mod">
          <ac:chgData name="Lei Wu" userId="f083b2a8aea23a2f" providerId="LiveId" clId="{B6ED459B-4E67-4819-A43F-E8DE59C48F72}" dt="2021-04-05T17:33:59.125" v="2008" actId="14100"/>
          <ac:spMkLst>
            <pc:docMk/>
            <pc:sldMk cId="3910800538" sldId="837"/>
            <ac:spMk id="295" creationId="{2C9AC96A-FD23-48C9-8F5A-325DEDE75CF5}"/>
          </ac:spMkLst>
        </pc:spChg>
        <pc:spChg chg="mod">
          <ac:chgData name="Lei Wu" userId="f083b2a8aea23a2f" providerId="LiveId" clId="{B6ED459B-4E67-4819-A43F-E8DE59C48F72}" dt="2021-04-05T17:33:59.125" v="2008" actId="14100"/>
          <ac:spMkLst>
            <pc:docMk/>
            <pc:sldMk cId="3910800538" sldId="837"/>
            <ac:spMk id="296" creationId="{4AC1035C-8678-4ECC-83D4-55F42DE21E86}"/>
          </ac:spMkLst>
        </pc:spChg>
        <pc:spChg chg="mod">
          <ac:chgData name="Lei Wu" userId="f083b2a8aea23a2f" providerId="LiveId" clId="{B6ED459B-4E67-4819-A43F-E8DE59C48F72}" dt="2021-04-05T17:33:59.125" v="2008" actId="14100"/>
          <ac:spMkLst>
            <pc:docMk/>
            <pc:sldMk cId="3910800538" sldId="837"/>
            <ac:spMk id="297" creationId="{40E2FF07-BBE7-4485-B8F1-D245B52AE2B0}"/>
          </ac:spMkLst>
        </pc:spChg>
        <pc:spChg chg="mod">
          <ac:chgData name="Lei Wu" userId="f083b2a8aea23a2f" providerId="LiveId" clId="{B6ED459B-4E67-4819-A43F-E8DE59C48F72}" dt="2021-04-05T17:33:59.125" v="2008" actId="14100"/>
          <ac:spMkLst>
            <pc:docMk/>
            <pc:sldMk cId="3910800538" sldId="837"/>
            <ac:spMk id="298" creationId="{7F701EFE-017B-4A56-82D8-B58DE83F90EE}"/>
          </ac:spMkLst>
        </pc:spChg>
        <pc:spChg chg="mod">
          <ac:chgData name="Lei Wu" userId="f083b2a8aea23a2f" providerId="LiveId" clId="{B6ED459B-4E67-4819-A43F-E8DE59C48F72}" dt="2021-04-05T17:33:59.125" v="2008" actId="14100"/>
          <ac:spMkLst>
            <pc:docMk/>
            <pc:sldMk cId="3910800538" sldId="837"/>
            <ac:spMk id="299" creationId="{9E944F76-5BA6-41BE-BB9C-7F8F4BE6B0AB}"/>
          </ac:spMkLst>
        </pc:spChg>
        <pc:spChg chg="mod">
          <ac:chgData name="Lei Wu" userId="f083b2a8aea23a2f" providerId="LiveId" clId="{B6ED459B-4E67-4819-A43F-E8DE59C48F72}" dt="2021-04-05T17:33:59.125" v="2008" actId="14100"/>
          <ac:spMkLst>
            <pc:docMk/>
            <pc:sldMk cId="3910800538" sldId="837"/>
            <ac:spMk id="300" creationId="{83504C60-291B-4850-95C8-36051E8BB8FE}"/>
          </ac:spMkLst>
        </pc:spChg>
        <pc:spChg chg="mod">
          <ac:chgData name="Lei Wu" userId="f083b2a8aea23a2f" providerId="LiveId" clId="{B6ED459B-4E67-4819-A43F-E8DE59C48F72}" dt="2021-04-05T17:33:59.125" v="2008" actId="14100"/>
          <ac:spMkLst>
            <pc:docMk/>
            <pc:sldMk cId="3910800538" sldId="837"/>
            <ac:spMk id="301" creationId="{5778634F-2BE7-4DD3-B00A-D99A8921B92A}"/>
          </ac:spMkLst>
        </pc:spChg>
        <pc:spChg chg="mod">
          <ac:chgData name="Lei Wu" userId="f083b2a8aea23a2f" providerId="LiveId" clId="{B6ED459B-4E67-4819-A43F-E8DE59C48F72}" dt="2021-04-05T17:33:59.125" v="2008" actId="14100"/>
          <ac:spMkLst>
            <pc:docMk/>
            <pc:sldMk cId="3910800538" sldId="837"/>
            <ac:spMk id="302" creationId="{FF9D8535-FA34-474B-B5B7-41414CE13107}"/>
          </ac:spMkLst>
        </pc:spChg>
        <pc:spChg chg="mod">
          <ac:chgData name="Lei Wu" userId="f083b2a8aea23a2f" providerId="LiveId" clId="{B6ED459B-4E67-4819-A43F-E8DE59C48F72}" dt="2021-04-05T17:33:59.125" v="2008" actId="14100"/>
          <ac:spMkLst>
            <pc:docMk/>
            <pc:sldMk cId="3910800538" sldId="837"/>
            <ac:spMk id="303" creationId="{632CB603-8CCD-46E5-82E8-B3C3AE131ED6}"/>
          </ac:spMkLst>
        </pc:spChg>
        <pc:spChg chg="mod">
          <ac:chgData name="Lei Wu" userId="f083b2a8aea23a2f" providerId="LiveId" clId="{B6ED459B-4E67-4819-A43F-E8DE59C48F72}" dt="2021-04-05T17:33:59.125" v="2008" actId="14100"/>
          <ac:spMkLst>
            <pc:docMk/>
            <pc:sldMk cId="3910800538" sldId="837"/>
            <ac:spMk id="304" creationId="{7DF0DD41-0C31-4AE7-A206-E65309F9F9B8}"/>
          </ac:spMkLst>
        </pc:spChg>
        <pc:spChg chg="mod">
          <ac:chgData name="Lei Wu" userId="f083b2a8aea23a2f" providerId="LiveId" clId="{B6ED459B-4E67-4819-A43F-E8DE59C48F72}" dt="2021-04-05T17:33:59.125" v="2008" actId="14100"/>
          <ac:spMkLst>
            <pc:docMk/>
            <pc:sldMk cId="3910800538" sldId="837"/>
            <ac:spMk id="305" creationId="{CAE53DA9-81BB-49B1-B396-641A90B6ABC5}"/>
          </ac:spMkLst>
        </pc:spChg>
        <pc:spChg chg="mod">
          <ac:chgData name="Lei Wu" userId="f083b2a8aea23a2f" providerId="LiveId" clId="{B6ED459B-4E67-4819-A43F-E8DE59C48F72}" dt="2021-04-05T17:33:59.125" v="2008" actId="14100"/>
          <ac:spMkLst>
            <pc:docMk/>
            <pc:sldMk cId="3910800538" sldId="837"/>
            <ac:spMk id="306" creationId="{B71DD909-7589-4F64-84C3-CE81F73BE763}"/>
          </ac:spMkLst>
        </pc:spChg>
        <pc:spChg chg="mod">
          <ac:chgData name="Lei Wu" userId="f083b2a8aea23a2f" providerId="LiveId" clId="{B6ED459B-4E67-4819-A43F-E8DE59C48F72}" dt="2021-04-05T17:33:59.125" v="2008" actId="14100"/>
          <ac:spMkLst>
            <pc:docMk/>
            <pc:sldMk cId="3910800538" sldId="837"/>
            <ac:spMk id="307" creationId="{46C7EBD6-2CA2-4804-900F-4A52924315D6}"/>
          </ac:spMkLst>
        </pc:spChg>
        <pc:spChg chg="mod">
          <ac:chgData name="Lei Wu" userId="f083b2a8aea23a2f" providerId="LiveId" clId="{B6ED459B-4E67-4819-A43F-E8DE59C48F72}" dt="2021-04-05T17:33:59.125" v="2008" actId="14100"/>
          <ac:spMkLst>
            <pc:docMk/>
            <pc:sldMk cId="3910800538" sldId="837"/>
            <ac:spMk id="308" creationId="{0B4CBA2A-A0DB-4FFE-991D-064025228BAD}"/>
          </ac:spMkLst>
        </pc:spChg>
        <pc:spChg chg="mod">
          <ac:chgData name="Lei Wu" userId="f083b2a8aea23a2f" providerId="LiveId" clId="{B6ED459B-4E67-4819-A43F-E8DE59C48F72}" dt="2021-04-05T17:33:59.125" v="2008" actId="14100"/>
          <ac:spMkLst>
            <pc:docMk/>
            <pc:sldMk cId="3910800538" sldId="837"/>
            <ac:spMk id="309" creationId="{8CE1945C-825B-4C49-992B-8229CC9B36A8}"/>
          </ac:spMkLst>
        </pc:spChg>
        <pc:spChg chg="mod">
          <ac:chgData name="Lei Wu" userId="f083b2a8aea23a2f" providerId="LiveId" clId="{B6ED459B-4E67-4819-A43F-E8DE59C48F72}" dt="2021-04-05T17:33:59.125" v="2008" actId="14100"/>
          <ac:spMkLst>
            <pc:docMk/>
            <pc:sldMk cId="3910800538" sldId="837"/>
            <ac:spMk id="310" creationId="{5740331D-89B6-4A97-9C65-8B9E2C62E1AB}"/>
          </ac:spMkLst>
        </pc:spChg>
        <pc:spChg chg="mod">
          <ac:chgData name="Lei Wu" userId="f083b2a8aea23a2f" providerId="LiveId" clId="{B6ED459B-4E67-4819-A43F-E8DE59C48F72}" dt="2021-04-05T17:33:59.125" v="2008" actId="14100"/>
          <ac:spMkLst>
            <pc:docMk/>
            <pc:sldMk cId="3910800538" sldId="837"/>
            <ac:spMk id="311" creationId="{D1B2A161-C51D-4BC7-ADE4-19FDF23FE607}"/>
          </ac:spMkLst>
        </pc:spChg>
        <pc:spChg chg="mod">
          <ac:chgData name="Lei Wu" userId="f083b2a8aea23a2f" providerId="LiveId" clId="{B6ED459B-4E67-4819-A43F-E8DE59C48F72}" dt="2021-04-05T17:33:59.125" v="2008" actId="14100"/>
          <ac:spMkLst>
            <pc:docMk/>
            <pc:sldMk cId="3910800538" sldId="837"/>
            <ac:spMk id="312" creationId="{DB14FE2F-3683-4F12-B922-209940E8B366}"/>
          </ac:spMkLst>
        </pc:spChg>
        <pc:spChg chg="mod">
          <ac:chgData name="Lei Wu" userId="f083b2a8aea23a2f" providerId="LiveId" clId="{B6ED459B-4E67-4819-A43F-E8DE59C48F72}" dt="2021-04-05T17:33:59.125" v="2008" actId="14100"/>
          <ac:spMkLst>
            <pc:docMk/>
            <pc:sldMk cId="3910800538" sldId="837"/>
            <ac:spMk id="313" creationId="{39884A86-FDE2-4788-975B-E8DFDA7A6D49}"/>
          </ac:spMkLst>
        </pc:spChg>
        <pc:spChg chg="mod">
          <ac:chgData name="Lei Wu" userId="f083b2a8aea23a2f" providerId="LiveId" clId="{B6ED459B-4E67-4819-A43F-E8DE59C48F72}" dt="2021-04-05T17:33:59.125" v="2008" actId="14100"/>
          <ac:spMkLst>
            <pc:docMk/>
            <pc:sldMk cId="3910800538" sldId="837"/>
            <ac:spMk id="314" creationId="{1AE3E251-4B32-4D12-B6FE-B3C863A8C8F9}"/>
          </ac:spMkLst>
        </pc:spChg>
        <pc:spChg chg="mod">
          <ac:chgData name="Lei Wu" userId="f083b2a8aea23a2f" providerId="LiveId" clId="{B6ED459B-4E67-4819-A43F-E8DE59C48F72}" dt="2021-04-05T17:33:59.125" v="2008" actId="14100"/>
          <ac:spMkLst>
            <pc:docMk/>
            <pc:sldMk cId="3910800538" sldId="837"/>
            <ac:spMk id="315" creationId="{06D9AE8B-8754-4211-AAD1-1E24D676912E}"/>
          </ac:spMkLst>
        </pc:spChg>
        <pc:spChg chg="mod">
          <ac:chgData name="Lei Wu" userId="f083b2a8aea23a2f" providerId="LiveId" clId="{B6ED459B-4E67-4819-A43F-E8DE59C48F72}" dt="2021-04-05T17:33:59.125" v="2008" actId="14100"/>
          <ac:spMkLst>
            <pc:docMk/>
            <pc:sldMk cId="3910800538" sldId="837"/>
            <ac:spMk id="316" creationId="{2B2409BE-C5B5-4439-B5B3-97842FB5C5BE}"/>
          </ac:spMkLst>
        </pc:spChg>
        <pc:spChg chg="mod">
          <ac:chgData name="Lei Wu" userId="f083b2a8aea23a2f" providerId="LiveId" clId="{B6ED459B-4E67-4819-A43F-E8DE59C48F72}" dt="2021-04-05T17:33:59.125" v="2008" actId="14100"/>
          <ac:spMkLst>
            <pc:docMk/>
            <pc:sldMk cId="3910800538" sldId="837"/>
            <ac:spMk id="317" creationId="{58AB8744-21B9-4DE7-94B9-90EBCA355A75}"/>
          </ac:spMkLst>
        </pc:spChg>
        <pc:spChg chg="mod">
          <ac:chgData name="Lei Wu" userId="f083b2a8aea23a2f" providerId="LiveId" clId="{B6ED459B-4E67-4819-A43F-E8DE59C48F72}" dt="2021-04-05T17:33:59.125" v="2008" actId="14100"/>
          <ac:spMkLst>
            <pc:docMk/>
            <pc:sldMk cId="3910800538" sldId="837"/>
            <ac:spMk id="318" creationId="{527F66E0-87DB-4E12-AEBA-B105EF9E2188}"/>
          </ac:spMkLst>
        </pc:spChg>
        <pc:spChg chg="mod">
          <ac:chgData name="Lei Wu" userId="f083b2a8aea23a2f" providerId="LiveId" clId="{B6ED459B-4E67-4819-A43F-E8DE59C48F72}" dt="2021-04-05T17:33:59.125" v="2008" actId="14100"/>
          <ac:spMkLst>
            <pc:docMk/>
            <pc:sldMk cId="3910800538" sldId="837"/>
            <ac:spMk id="319" creationId="{89FE4A46-F513-4260-9BD3-46F37C2148C0}"/>
          </ac:spMkLst>
        </pc:spChg>
        <pc:spChg chg="mod">
          <ac:chgData name="Lei Wu" userId="f083b2a8aea23a2f" providerId="LiveId" clId="{B6ED459B-4E67-4819-A43F-E8DE59C48F72}" dt="2021-04-05T17:33:59.125" v="2008" actId="14100"/>
          <ac:spMkLst>
            <pc:docMk/>
            <pc:sldMk cId="3910800538" sldId="837"/>
            <ac:spMk id="320" creationId="{E388CB4B-F730-44E6-A33C-1272945DD803}"/>
          </ac:spMkLst>
        </pc:spChg>
        <pc:spChg chg="mod">
          <ac:chgData name="Lei Wu" userId="f083b2a8aea23a2f" providerId="LiveId" clId="{B6ED459B-4E67-4819-A43F-E8DE59C48F72}" dt="2021-04-05T17:33:59.125" v="2008" actId="14100"/>
          <ac:spMkLst>
            <pc:docMk/>
            <pc:sldMk cId="3910800538" sldId="837"/>
            <ac:spMk id="321" creationId="{9C3F28C9-0706-4E82-A5E5-AA3E29F36C12}"/>
          </ac:spMkLst>
        </pc:spChg>
        <pc:spChg chg="mod">
          <ac:chgData name="Lei Wu" userId="f083b2a8aea23a2f" providerId="LiveId" clId="{B6ED459B-4E67-4819-A43F-E8DE59C48F72}" dt="2021-04-05T17:33:59.125" v="2008" actId="14100"/>
          <ac:spMkLst>
            <pc:docMk/>
            <pc:sldMk cId="3910800538" sldId="837"/>
            <ac:spMk id="322" creationId="{AED85CCC-1B4D-4F1D-B8E6-806AF7AC76FF}"/>
          </ac:spMkLst>
        </pc:spChg>
        <pc:spChg chg="mod">
          <ac:chgData name="Lei Wu" userId="f083b2a8aea23a2f" providerId="LiveId" clId="{B6ED459B-4E67-4819-A43F-E8DE59C48F72}" dt="2021-04-05T17:33:59.125" v="2008" actId="14100"/>
          <ac:spMkLst>
            <pc:docMk/>
            <pc:sldMk cId="3910800538" sldId="837"/>
            <ac:spMk id="323" creationId="{95C37539-E72F-49C4-8906-D95D49E3DE85}"/>
          </ac:spMkLst>
        </pc:spChg>
        <pc:spChg chg="mod">
          <ac:chgData name="Lei Wu" userId="f083b2a8aea23a2f" providerId="LiveId" clId="{B6ED459B-4E67-4819-A43F-E8DE59C48F72}" dt="2021-04-05T17:33:59.125" v="2008" actId="14100"/>
          <ac:spMkLst>
            <pc:docMk/>
            <pc:sldMk cId="3910800538" sldId="837"/>
            <ac:spMk id="324" creationId="{3E038370-B70D-46DC-8240-13E8EBB745C0}"/>
          </ac:spMkLst>
        </pc:spChg>
        <pc:spChg chg="mod">
          <ac:chgData name="Lei Wu" userId="f083b2a8aea23a2f" providerId="LiveId" clId="{B6ED459B-4E67-4819-A43F-E8DE59C48F72}" dt="2021-04-05T17:33:59.125" v="2008" actId="14100"/>
          <ac:spMkLst>
            <pc:docMk/>
            <pc:sldMk cId="3910800538" sldId="837"/>
            <ac:spMk id="325" creationId="{7ECFF159-BE36-4652-987A-4662EBBC24D7}"/>
          </ac:spMkLst>
        </pc:spChg>
        <pc:spChg chg="mod">
          <ac:chgData name="Lei Wu" userId="f083b2a8aea23a2f" providerId="LiveId" clId="{B6ED459B-4E67-4819-A43F-E8DE59C48F72}" dt="2021-04-05T17:33:59.125" v="2008" actId="14100"/>
          <ac:spMkLst>
            <pc:docMk/>
            <pc:sldMk cId="3910800538" sldId="837"/>
            <ac:spMk id="326" creationId="{DE481D5E-F1B5-4937-83CA-7B77C880F22D}"/>
          </ac:spMkLst>
        </pc:spChg>
        <pc:spChg chg="mod">
          <ac:chgData name="Lei Wu" userId="f083b2a8aea23a2f" providerId="LiveId" clId="{B6ED459B-4E67-4819-A43F-E8DE59C48F72}" dt="2021-04-05T17:33:59.125" v="2008" actId="14100"/>
          <ac:spMkLst>
            <pc:docMk/>
            <pc:sldMk cId="3910800538" sldId="837"/>
            <ac:spMk id="327" creationId="{A09E9CDA-161F-42F6-9B81-1DC982706D0A}"/>
          </ac:spMkLst>
        </pc:spChg>
        <pc:spChg chg="mod">
          <ac:chgData name="Lei Wu" userId="f083b2a8aea23a2f" providerId="LiveId" clId="{B6ED459B-4E67-4819-A43F-E8DE59C48F72}" dt="2021-04-05T17:33:59.125" v="2008" actId="14100"/>
          <ac:spMkLst>
            <pc:docMk/>
            <pc:sldMk cId="3910800538" sldId="837"/>
            <ac:spMk id="328" creationId="{020AE611-AA4C-4244-93A9-F56A34B6AFE9}"/>
          </ac:spMkLst>
        </pc:spChg>
        <pc:spChg chg="mod">
          <ac:chgData name="Lei Wu" userId="f083b2a8aea23a2f" providerId="LiveId" clId="{B6ED459B-4E67-4819-A43F-E8DE59C48F72}" dt="2021-04-05T17:33:59.125" v="2008" actId="14100"/>
          <ac:spMkLst>
            <pc:docMk/>
            <pc:sldMk cId="3910800538" sldId="837"/>
            <ac:spMk id="329" creationId="{7F2A2A11-C4EF-42D2-BE25-33CEF3EE1AD5}"/>
          </ac:spMkLst>
        </pc:spChg>
        <pc:spChg chg="mod">
          <ac:chgData name="Lei Wu" userId="f083b2a8aea23a2f" providerId="LiveId" clId="{B6ED459B-4E67-4819-A43F-E8DE59C48F72}" dt="2021-04-05T17:33:59.125" v="2008" actId="14100"/>
          <ac:spMkLst>
            <pc:docMk/>
            <pc:sldMk cId="3910800538" sldId="837"/>
            <ac:spMk id="330" creationId="{DA50C1D6-FA2F-4F3B-9242-FA090F8C183A}"/>
          </ac:spMkLst>
        </pc:spChg>
        <pc:spChg chg="mod">
          <ac:chgData name="Lei Wu" userId="f083b2a8aea23a2f" providerId="LiveId" clId="{B6ED459B-4E67-4819-A43F-E8DE59C48F72}" dt="2021-04-05T17:33:59.125" v="2008" actId="14100"/>
          <ac:spMkLst>
            <pc:docMk/>
            <pc:sldMk cId="3910800538" sldId="837"/>
            <ac:spMk id="331" creationId="{CCCD275B-F549-40EE-87C7-B53B8DCB8D06}"/>
          </ac:spMkLst>
        </pc:spChg>
        <pc:spChg chg="mod">
          <ac:chgData name="Lei Wu" userId="f083b2a8aea23a2f" providerId="LiveId" clId="{B6ED459B-4E67-4819-A43F-E8DE59C48F72}" dt="2021-04-05T17:33:59.125" v="2008" actId="14100"/>
          <ac:spMkLst>
            <pc:docMk/>
            <pc:sldMk cId="3910800538" sldId="837"/>
            <ac:spMk id="332" creationId="{0D6D9151-9894-4750-866D-755A3171F353}"/>
          </ac:spMkLst>
        </pc:spChg>
        <pc:spChg chg="mod">
          <ac:chgData name="Lei Wu" userId="f083b2a8aea23a2f" providerId="LiveId" clId="{B6ED459B-4E67-4819-A43F-E8DE59C48F72}" dt="2021-04-05T17:33:59.125" v="2008" actId="14100"/>
          <ac:spMkLst>
            <pc:docMk/>
            <pc:sldMk cId="3910800538" sldId="837"/>
            <ac:spMk id="333" creationId="{25333060-31E4-4F53-90D3-A0CF2580F2D4}"/>
          </ac:spMkLst>
        </pc:spChg>
        <pc:spChg chg="mod">
          <ac:chgData name="Lei Wu" userId="f083b2a8aea23a2f" providerId="LiveId" clId="{B6ED459B-4E67-4819-A43F-E8DE59C48F72}" dt="2021-04-05T17:33:59.125" v="2008" actId="14100"/>
          <ac:spMkLst>
            <pc:docMk/>
            <pc:sldMk cId="3910800538" sldId="837"/>
            <ac:spMk id="334" creationId="{16530F02-F290-4EC8-A785-029B1481CB96}"/>
          </ac:spMkLst>
        </pc:spChg>
        <pc:spChg chg="mod">
          <ac:chgData name="Lei Wu" userId="f083b2a8aea23a2f" providerId="LiveId" clId="{B6ED459B-4E67-4819-A43F-E8DE59C48F72}" dt="2021-04-05T17:33:59.125" v="2008" actId="14100"/>
          <ac:spMkLst>
            <pc:docMk/>
            <pc:sldMk cId="3910800538" sldId="837"/>
            <ac:spMk id="335" creationId="{3E59D5C9-5EEE-44C1-8D22-84D050A701A6}"/>
          </ac:spMkLst>
        </pc:spChg>
        <pc:spChg chg="mod">
          <ac:chgData name="Lei Wu" userId="f083b2a8aea23a2f" providerId="LiveId" clId="{B6ED459B-4E67-4819-A43F-E8DE59C48F72}" dt="2021-04-05T17:33:59.125" v="2008" actId="14100"/>
          <ac:spMkLst>
            <pc:docMk/>
            <pc:sldMk cId="3910800538" sldId="837"/>
            <ac:spMk id="336" creationId="{7033B0A9-A958-4AB9-A633-6054BA631C8A}"/>
          </ac:spMkLst>
        </pc:spChg>
        <pc:spChg chg="mod">
          <ac:chgData name="Lei Wu" userId="f083b2a8aea23a2f" providerId="LiveId" clId="{B6ED459B-4E67-4819-A43F-E8DE59C48F72}" dt="2021-04-05T17:33:59.125" v="2008" actId="14100"/>
          <ac:spMkLst>
            <pc:docMk/>
            <pc:sldMk cId="3910800538" sldId="837"/>
            <ac:spMk id="337" creationId="{D0E067FC-E090-4F0A-9AB6-A0C8B79E15B0}"/>
          </ac:spMkLst>
        </pc:spChg>
        <pc:spChg chg="mod">
          <ac:chgData name="Lei Wu" userId="f083b2a8aea23a2f" providerId="LiveId" clId="{B6ED459B-4E67-4819-A43F-E8DE59C48F72}" dt="2021-04-05T17:33:59.125" v="2008" actId="14100"/>
          <ac:spMkLst>
            <pc:docMk/>
            <pc:sldMk cId="3910800538" sldId="837"/>
            <ac:spMk id="338" creationId="{F3197F54-6A13-420F-BF4F-11F3CD20367D}"/>
          </ac:spMkLst>
        </pc:spChg>
        <pc:spChg chg="mod">
          <ac:chgData name="Lei Wu" userId="f083b2a8aea23a2f" providerId="LiveId" clId="{B6ED459B-4E67-4819-A43F-E8DE59C48F72}" dt="2021-04-05T17:33:59.125" v="2008" actId="14100"/>
          <ac:spMkLst>
            <pc:docMk/>
            <pc:sldMk cId="3910800538" sldId="837"/>
            <ac:spMk id="339" creationId="{4CC2F980-A97C-4FC5-9C91-3F492E032042}"/>
          </ac:spMkLst>
        </pc:spChg>
        <pc:spChg chg="mod">
          <ac:chgData name="Lei Wu" userId="f083b2a8aea23a2f" providerId="LiveId" clId="{B6ED459B-4E67-4819-A43F-E8DE59C48F72}" dt="2021-04-05T17:33:59.125" v="2008" actId="14100"/>
          <ac:spMkLst>
            <pc:docMk/>
            <pc:sldMk cId="3910800538" sldId="837"/>
            <ac:spMk id="340" creationId="{6785B05D-BAA7-4802-9492-652C1CA98D81}"/>
          </ac:spMkLst>
        </pc:spChg>
        <pc:spChg chg="mod">
          <ac:chgData name="Lei Wu" userId="f083b2a8aea23a2f" providerId="LiveId" clId="{B6ED459B-4E67-4819-A43F-E8DE59C48F72}" dt="2021-04-05T17:33:59.125" v="2008" actId="14100"/>
          <ac:spMkLst>
            <pc:docMk/>
            <pc:sldMk cId="3910800538" sldId="837"/>
            <ac:spMk id="341" creationId="{118BA1B9-7DA6-4E07-B63F-1116ADE704E6}"/>
          </ac:spMkLst>
        </pc:spChg>
        <pc:spChg chg="mod">
          <ac:chgData name="Lei Wu" userId="f083b2a8aea23a2f" providerId="LiveId" clId="{B6ED459B-4E67-4819-A43F-E8DE59C48F72}" dt="2021-04-05T17:33:59.125" v="2008" actId="14100"/>
          <ac:spMkLst>
            <pc:docMk/>
            <pc:sldMk cId="3910800538" sldId="837"/>
            <ac:spMk id="342" creationId="{0B2E2BD1-9788-45E2-8DF3-C12775E6E63F}"/>
          </ac:spMkLst>
        </pc:spChg>
        <pc:spChg chg="mod">
          <ac:chgData name="Lei Wu" userId="f083b2a8aea23a2f" providerId="LiveId" clId="{B6ED459B-4E67-4819-A43F-E8DE59C48F72}" dt="2021-04-05T17:33:59.125" v="2008" actId="14100"/>
          <ac:spMkLst>
            <pc:docMk/>
            <pc:sldMk cId="3910800538" sldId="837"/>
            <ac:spMk id="343" creationId="{FEC86EA4-ABDB-4797-B679-142653D99538}"/>
          </ac:spMkLst>
        </pc:spChg>
        <pc:spChg chg="mod">
          <ac:chgData name="Lei Wu" userId="f083b2a8aea23a2f" providerId="LiveId" clId="{B6ED459B-4E67-4819-A43F-E8DE59C48F72}" dt="2021-04-05T17:33:59.125" v="2008" actId="14100"/>
          <ac:spMkLst>
            <pc:docMk/>
            <pc:sldMk cId="3910800538" sldId="837"/>
            <ac:spMk id="344" creationId="{12274743-FE67-405E-B546-3A26B9F72328}"/>
          </ac:spMkLst>
        </pc:spChg>
        <pc:spChg chg="mod">
          <ac:chgData name="Lei Wu" userId="f083b2a8aea23a2f" providerId="LiveId" clId="{B6ED459B-4E67-4819-A43F-E8DE59C48F72}" dt="2021-04-05T17:33:59.125" v="2008" actId="14100"/>
          <ac:spMkLst>
            <pc:docMk/>
            <pc:sldMk cId="3910800538" sldId="837"/>
            <ac:spMk id="345" creationId="{49433066-85F1-4ABD-8397-DA87D22A2FB7}"/>
          </ac:spMkLst>
        </pc:spChg>
        <pc:spChg chg="mod">
          <ac:chgData name="Lei Wu" userId="f083b2a8aea23a2f" providerId="LiveId" clId="{B6ED459B-4E67-4819-A43F-E8DE59C48F72}" dt="2021-04-05T17:33:59.125" v="2008" actId="14100"/>
          <ac:spMkLst>
            <pc:docMk/>
            <pc:sldMk cId="3910800538" sldId="837"/>
            <ac:spMk id="346" creationId="{19D7F223-64F3-4FA7-9B0E-D7B3E7664444}"/>
          </ac:spMkLst>
        </pc:spChg>
        <pc:spChg chg="mod">
          <ac:chgData name="Lei Wu" userId="f083b2a8aea23a2f" providerId="LiveId" clId="{B6ED459B-4E67-4819-A43F-E8DE59C48F72}" dt="2021-04-05T17:33:59.125" v="2008" actId="14100"/>
          <ac:spMkLst>
            <pc:docMk/>
            <pc:sldMk cId="3910800538" sldId="837"/>
            <ac:spMk id="347" creationId="{D2C91A4F-17FA-4B92-8D58-9352CCB8FEE3}"/>
          </ac:spMkLst>
        </pc:spChg>
        <pc:spChg chg="mod">
          <ac:chgData name="Lei Wu" userId="f083b2a8aea23a2f" providerId="LiveId" clId="{B6ED459B-4E67-4819-A43F-E8DE59C48F72}" dt="2021-04-05T17:33:59.125" v="2008" actId="14100"/>
          <ac:spMkLst>
            <pc:docMk/>
            <pc:sldMk cId="3910800538" sldId="837"/>
            <ac:spMk id="348" creationId="{E7600FE9-E67A-47DF-861E-1BB45BE222F3}"/>
          </ac:spMkLst>
        </pc:spChg>
        <pc:spChg chg="mod">
          <ac:chgData name="Lei Wu" userId="f083b2a8aea23a2f" providerId="LiveId" clId="{B6ED459B-4E67-4819-A43F-E8DE59C48F72}" dt="2021-04-05T17:33:59.125" v="2008" actId="14100"/>
          <ac:spMkLst>
            <pc:docMk/>
            <pc:sldMk cId="3910800538" sldId="837"/>
            <ac:spMk id="349" creationId="{A70C0F5C-F9EB-4282-8403-18F91E2262F9}"/>
          </ac:spMkLst>
        </pc:spChg>
        <pc:spChg chg="mod">
          <ac:chgData name="Lei Wu" userId="f083b2a8aea23a2f" providerId="LiveId" clId="{B6ED459B-4E67-4819-A43F-E8DE59C48F72}" dt="2021-04-05T17:33:59.125" v="2008" actId="14100"/>
          <ac:spMkLst>
            <pc:docMk/>
            <pc:sldMk cId="3910800538" sldId="837"/>
            <ac:spMk id="350" creationId="{AEE9F117-5F7A-4039-B1A9-AA9453BB2D77}"/>
          </ac:spMkLst>
        </pc:spChg>
        <pc:spChg chg="mod">
          <ac:chgData name="Lei Wu" userId="f083b2a8aea23a2f" providerId="LiveId" clId="{B6ED459B-4E67-4819-A43F-E8DE59C48F72}" dt="2021-04-05T17:33:59.125" v="2008" actId="14100"/>
          <ac:spMkLst>
            <pc:docMk/>
            <pc:sldMk cId="3910800538" sldId="837"/>
            <ac:spMk id="351" creationId="{1305200E-716C-45D8-80C1-D3ECFEE4FD75}"/>
          </ac:spMkLst>
        </pc:spChg>
        <pc:spChg chg="mod">
          <ac:chgData name="Lei Wu" userId="f083b2a8aea23a2f" providerId="LiveId" clId="{B6ED459B-4E67-4819-A43F-E8DE59C48F72}" dt="2021-04-05T17:33:59.125" v="2008" actId="14100"/>
          <ac:spMkLst>
            <pc:docMk/>
            <pc:sldMk cId="3910800538" sldId="837"/>
            <ac:spMk id="352" creationId="{A8BFEAEA-0162-4AF4-AD2B-B850F0655AF8}"/>
          </ac:spMkLst>
        </pc:spChg>
        <pc:spChg chg="mod">
          <ac:chgData name="Lei Wu" userId="f083b2a8aea23a2f" providerId="LiveId" clId="{B6ED459B-4E67-4819-A43F-E8DE59C48F72}" dt="2021-04-05T17:33:59.125" v="2008" actId="14100"/>
          <ac:spMkLst>
            <pc:docMk/>
            <pc:sldMk cId="3910800538" sldId="837"/>
            <ac:spMk id="353" creationId="{445BCDBB-2185-47FE-B6FB-286D33B435A9}"/>
          </ac:spMkLst>
        </pc:spChg>
        <pc:spChg chg="mod">
          <ac:chgData name="Lei Wu" userId="f083b2a8aea23a2f" providerId="LiveId" clId="{B6ED459B-4E67-4819-A43F-E8DE59C48F72}" dt="2021-04-05T17:33:59.125" v="2008" actId="14100"/>
          <ac:spMkLst>
            <pc:docMk/>
            <pc:sldMk cId="3910800538" sldId="837"/>
            <ac:spMk id="354" creationId="{1E5898CA-2B21-4832-8946-CB05EE74F12A}"/>
          </ac:spMkLst>
        </pc:spChg>
        <pc:spChg chg="mod">
          <ac:chgData name="Lei Wu" userId="f083b2a8aea23a2f" providerId="LiveId" clId="{B6ED459B-4E67-4819-A43F-E8DE59C48F72}" dt="2021-04-05T17:33:59.125" v="2008" actId="14100"/>
          <ac:spMkLst>
            <pc:docMk/>
            <pc:sldMk cId="3910800538" sldId="837"/>
            <ac:spMk id="355" creationId="{037B441C-62F2-4FDE-AAC3-889D7B26D155}"/>
          </ac:spMkLst>
        </pc:spChg>
        <pc:spChg chg="mod">
          <ac:chgData name="Lei Wu" userId="f083b2a8aea23a2f" providerId="LiveId" clId="{B6ED459B-4E67-4819-A43F-E8DE59C48F72}" dt="2021-04-05T17:33:59.125" v="2008" actId="14100"/>
          <ac:spMkLst>
            <pc:docMk/>
            <pc:sldMk cId="3910800538" sldId="837"/>
            <ac:spMk id="356" creationId="{79FF10AB-5FBE-4113-A82F-2923CDF06CCA}"/>
          </ac:spMkLst>
        </pc:spChg>
        <pc:spChg chg="mod">
          <ac:chgData name="Lei Wu" userId="f083b2a8aea23a2f" providerId="LiveId" clId="{B6ED459B-4E67-4819-A43F-E8DE59C48F72}" dt="2021-04-05T17:33:59.125" v="2008" actId="14100"/>
          <ac:spMkLst>
            <pc:docMk/>
            <pc:sldMk cId="3910800538" sldId="837"/>
            <ac:spMk id="357" creationId="{52D8D269-E17D-41DA-8A7A-C92C68429D78}"/>
          </ac:spMkLst>
        </pc:spChg>
        <pc:spChg chg="mod">
          <ac:chgData name="Lei Wu" userId="f083b2a8aea23a2f" providerId="LiveId" clId="{B6ED459B-4E67-4819-A43F-E8DE59C48F72}" dt="2021-04-05T17:33:59.125" v="2008" actId="14100"/>
          <ac:spMkLst>
            <pc:docMk/>
            <pc:sldMk cId="3910800538" sldId="837"/>
            <ac:spMk id="358" creationId="{ED02C048-8567-4D16-99CC-4717DDAB9541}"/>
          </ac:spMkLst>
        </pc:spChg>
        <pc:spChg chg="mod">
          <ac:chgData name="Lei Wu" userId="f083b2a8aea23a2f" providerId="LiveId" clId="{B6ED459B-4E67-4819-A43F-E8DE59C48F72}" dt="2021-04-05T17:33:59.125" v="2008" actId="14100"/>
          <ac:spMkLst>
            <pc:docMk/>
            <pc:sldMk cId="3910800538" sldId="837"/>
            <ac:spMk id="359" creationId="{075950D7-7EE5-44BA-A492-E11F7BAEF890}"/>
          </ac:spMkLst>
        </pc:spChg>
        <pc:spChg chg="mod">
          <ac:chgData name="Lei Wu" userId="f083b2a8aea23a2f" providerId="LiveId" clId="{B6ED459B-4E67-4819-A43F-E8DE59C48F72}" dt="2021-04-05T17:33:59.125" v="2008" actId="14100"/>
          <ac:spMkLst>
            <pc:docMk/>
            <pc:sldMk cId="3910800538" sldId="837"/>
            <ac:spMk id="360" creationId="{2A79D8F5-8DB1-441E-8141-24522491CA40}"/>
          </ac:spMkLst>
        </pc:spChg>
        <pc:spChg chg="mod">
          <ac:chgData name="Lei Wu" userId="f083b2a8aea23a2f" providerId="LiveId" clId="{B6ED459B-4E67-4819-A43F-E8DE59C48F72}" dt="2021-04-05T17:33:59.125" v="2008" actId="14100"/>
          <ac:spMkLst>
            <pc:docMk/>
            <pc:sldMk cId="3910800538" sldId="837"/>
            <ac:spMk id="361" creationId="{834F9B06-3D95-4E8F-B05D-5ED01DCFE24D}"/>
          </ac:spMkLst>
        </pc:spChg>
        <pc:spChg chg="mod">
          <ac:chgData name="Lei Wu" userId="f083b2a8aea23a2f" providerId="LiveId" clId="{B6ED459B-4E67-4819-A43F-E8DE59C48F72}" dt="2021-04-05T17:33:59.125" v="2008" actId="14100"/>
          <ac:spMkLst>
            <pc:docMk/>
            <pc:sldMk cId="3910800538" sldId="837"/>
            <ac:spMk id="362" creationId="{23DA64A8-F280-468F-B189-5BB97CBE6706}"/>
          </ac:spMkLst>
        </pc:spChg>
        <pc:spChg chg="mod">
          <ac:chgData name="Lei Wu" userId="f083b2a8aea23a2f" providerId="LiveId" clId="{B6ED459B-4E67-4819-A43F-E8DE59C48F72}" dt="2021-04-05T17:33:59.125" v="2008" actId="14100"/>
          <ac:spMkLst>
            <pc:docMk/>
            <pc:sldMk cId="3910800538" sldId="837"/>
            <ac:spMk id="363" creationId="{364840E0-0E3D-439C-99D1-825768E121F6}"/>
          </ac:spMkLst>
        </pc:spChg>
        <pc:spChg chg="mod">
          <ac:chgData name="Lei Wu" userId="f083b2a8aea23a2f" providerId="LiveId" clId="{B6ED459B-4E67-4819-A43F-E8DE59C48F72}" dt="2021-04-05T17:33:59.125" v="2008" actId="14100"/>
          <ac:spMkLst>
            <pc:docMk/>
            <pc:sldMk cId="3910800538" sldId="837"/>
            <ac:spMk id="364" creationId="{C64AB613-3741-4C52-956E-BA7B2899488C}"/>
          </ac:spMkLst>
        </pc:spChg>
        <pc:spChg chg="mod">
          <ac:chgData name="Lei Wu" userId="f083b2a8aea23a2f" providerId="LiveId" clId="{B6ED459B-4E67-4819-A43F-E8DE59C48F72}" dt="2021-04-05T17:33:59.125" v="2008" actId="14100"/>
          <ac:spMkLst>
            <pc:docMk/>
            <pc:sldMk cId="3910800538" sldId="837"/>
            <ac:spMk id="365" creationId="{8EACD013-E3F1-4798-A273-DEDBC7C97F7F}"/>
          </ac:spMkLst>
        </pc:spChg>
        <pc:spChg chg="mod">
          <ac:chgData name="Lei Wu" userId="f083b2a8aea23a2f" providerId="LiveId" clId="{B6ED459B-4E67-4819-A43F-E8DE59C48F72}" dt="2021-04-05T17:33:59.125" v="2008" actId="14100"/>
          <ac:spMkLst>
            <pc:docMk/>
            <pc:sldMk cId="3910800538" sldId="837"/>
            <ac:spMk id="366" creationId="{25566995-5509-43D9-B004-B2C93A002389}"/>
          </ac:spMkLst>
        </pc:spChg>
        <pc:spChg chg="mod">
          <ac:chgData name="Lei Wu" userId="f083b2a8aea23a2f" providerId="LiveId" clId="{B6ED459B-4E67-4819-A43F-E8DE59C48F72}" dt="2021-04-05T17:33:59.125" v="2008" actId="14100"/>
          <ac:spMkLst>
            <pc:docMk/>
            <pc:sldMk cId="3910800538" sldId="837"/>
            <ac:spMk id="367" creationId="{7891E409-F456-4179-A2AE-A766882D23CD}"/>
          </ac:spMkLst>
        </pc:spChg>
        <pc:spChg chg="mod">
          <ac:chgData name="Lei Wu" userId="f083b2a8aea23a2f" providerId="LiveId" clId="{B6ED459B-4E67-4819-A43F-E8DE59C48F72}" dt="2021-04-05T17:33:59.125" v="2008" actId="14100"/>
          <ac:spMkLst>
            <pc:docMk/>
            <pc:sldMk cId="3910800538" sldId="837"/>
            <ac:spMk id="368" creationId="{C25FB3ED-9D0F-44F7-8314-73A615A66006}"/>
          </ac:spMkLst>
        </pc:spChg>
        <pc:spChg chg="mod">
          <ac:chgData name="Lei Wu" userId="f083b2a8aea23a2f" providerId="LiveId" clId="{B6ED459B-4E67-4819-A43F-E8DE59C48F72}" dt="2021-04-05T17:33:59.125" v="2008" actId="14100"/>
          <ac:spMkLst>
            <pc:docMk/>
            <pc:sldMk cId="3910800538" sldId="837"/>
            <ac:spMk id="369" creationId="{F4D298CF-FEC5-4B98-B397-8BC41BD0F93C}"/>
          </ac:spMkLst>
        </pc:spChg>
        <pc:spChg chg="mod">
          <ac:chgData name="Lei Wu" userId="f083b2a8aea23a2f" providerId="LiveId" clId="{B6ED459B-4E67-4819-A43F-E8DE59C48F72}" dt="2021-04-05T17:33:59.125" v="2008" actId="14100"/>
          <ac:spMkLst>
            <pc:docMk/>
            <pc:sldMk cId="3910800538" sldId="837"/>
            <ac:spMk id="370" creationId="{D863EFB5-A3E6-408D-B039-A362E7FF56DA}"/>
          </ac:spMkLst>
        </pc:spChg>
        <pc:spChg chg="mod">
          <ac:chgData name="Lei Wu" userId="f083b2a8aea23a2f" providerId="LiveId" clId="{B6ED459B-4E67-4819-A43F-E8DE59C48F72}" dt="2021-04-05T17:33:59.125" v="2008" actId="14100"/>
          <ac:spMkLst>
            <pc:docMk/>
            <pc:sldMk cId="3910800538" sldId="837"/>
            <ac:spMk id="371" creationId="{92C17D52-00D4-433B-BD84-A7BE681D9BDF}"/>
          </ac:spMkLst>
        </pc:spChg>
        <pc:spChg chg="mod">
          <ac:chgData name="Lei Wu" userId="f083b2a8aea23a2f" providerId="LiveId" clId="{B6ED459B-4E67-4819-A43F-E8DE59C48F72}" dt="2021-04-05T17:33:59.125" v="2008" actId="14100"/>
          <ac:spMkLst>
            <pc:docMk/>
            <pc:sldMk cId="3910800538" sldId="837"/>
            <ac:spMk id="372" creationId="{4A1A31AB-410B-4431-AB5D-0EA7B95689EB}"/>
          </ac:spMkLst>
        </pc:spChg>
        <pc:spChg chg="mod">
          <ac:chgData name="Lei Wu" userId="f083b2a8aea23a2f" providerId="LiveId" clId="{B6ED459B-4E67-4819-A43F-E8DE59C48F72}" dt="2021-04-05T17:33:59.125" v="2008" actId="14100"/>
          <ac:spMkLst>
            <pc:docMk/>
            <pc:sldMk cId="3910800538" sldId="837"/>
            <ac:spMk id="373" creationId="{2A792BED-C979-4BC5-904A-804B3ACA0FD9}"/>
          </ac:spMkLst>
        </pc:spChg>
        <pc:spChg chg="mod">
          <ac:chgData name="Lei Wu" userId="f083b2a8aea23a2f" providerId="LiveId" clId="{B6ED459B-4E67-4819-A43F-E8DE59C48F72}" dt="2021-04-05T17:33:59.125" v="2008" actId="14100"/>
          <ac:spMkLst>
            <pc:docMk/>
            <pc:sldMk cId="3910800538" sldId="837"/>
            <ac:spMk id="374" creationId="{1A329043-90D9-4E65-898C-E758010DBCF4}"/>
          </ac:spMkLst>
        </pc:spChg>
        <pc:spChg chg="mod">
          <ac:chgData name="Lei Wu" userId="f083b2a8aea23a2f" providerId="LiveId" clId="{B6ED459B-4E67-4819-A43F-E8DE59C48F72}" dt="2021-04-05T17:33:59.125" v="2008" actId="14100"/>
          <ac:spMkLst>
            <pc:docMk/>
            <pc:sldMk cId="3910800538" sldId="837"/>
            <ac:spMk id="375" creationId="{4BC0AF62-14CD-423A-9A82-F0B6D4982264}"/>
          </ac:spMkLst>
        </pc:spChg>
        <pc:spChg chg="mod">
          <ac:chgData name="Lei Wu" userId="f083b2a8aea23a2f" providerId="LiveId" clId="{B6ED459B-4E67-4819-A43F-E8DE59C48F72}" dt="2021-04-05T17:33:59.125" v="2008" actId="14100"/>
          <ac:spMkLst>
            <pc:docMk/>
            <pc:sldMk cId="3910800538" sldId="837"/>
            <ac:spMk id="376" creationId="{E476B4F9-5F4C-4612-8DE9-635E738B445F}"/>
          </ac:spMkLst>
        </pc:spChg>
        <pc:spChg chg="mod">
          <ac:chgData name="Lei Wu" userId="f083b2a8aea23a2f" providerId="LiveId" clId="{B6ED459B-4E67-4819-A43F-E8DE59C48F72}" dt="2021-04-05T17:33:59.125" v="2008" actId="14100"/>
          <ac:spMkLst>
            <pc:docMk/>
            <pc:sldMk cId="3910800538" sldId="837"/>
            <ac:spMk id="377" creationId="{7A523FA1-F4D3-4F35-B823-396DC0F93F69}"/>
          </ac:spMkLst>
        </pc:spChg>
        <pc:spChg chg="mod">
          <ac:chgData name="Lei Wu" userId="f083b2a8aea23a2f" providerId="LiveId" clId="{B6ED459B-4E67-4819-A43F-E8DE59C48F72}" dt="2021-04-05T17:33:59.125" v="2008" actId="14100"/>
          <ac:spMkLst>
            <pc:docMk/>
            <pc:sldMk cId="3910800538" sldId="837"/>
            <ac:spMk id="378" creationId="{58364229-6137-49FF-8942-5C6A95C1A131}"/>
          </ac:spMkLst>
        </pc:spChg>
        <pc:spChg chg="mod">
          <ac:chgData name="Lei Wu" userId="f083b2a8aea23a2f" providerId="LiveId" clId="{B6ED459B-4E67-4819-A43F-E8DE59C48F72}" dt="2021-04-05T17:33:59.125" v="2008" actId="14100"/>
          <ac:spMkLst>
            <pc:docMk/>
            <pc:sldMk cId="3910800538" sldId="837"/>
            <ac:spMk id="379" creationId="{F113341C-A2BC-4772-9C38-3DDF4244FB1A}"/>
          </ac:spMkLst>
        </pc:spChg>
        <pc:spChg chg="mod">
          <ac:chgData name="Lei Wu" userId="f083b2a8aea23a2f" providerId="LiveId" clId="{B6ED459B-4E67-4819-A43F-E8DE59C48F72}" dt="2021-04-05T17:33:59.125" v="2008" actId="14100"/>
          <ac:spMkLst>
            <pc:docMk/>
            <pc:sldMk cId="3910800538" sldId="837"/>
            <ac:spMk id="380" creationId="{02B717A2-CE6E-4EA0-882C-173F53A0D675}"/>
          </ac:spMkLst>
        </pc:spChg>
        <pc:spChg chg="mod">
          <ac:chgData name="Lei Wu" userId="f083b2a8aea23a2f" providerId="LiveId" clId="{B6ED459B-4E67-4819-A43F-E8DE59C48F72}" dt="2021-04-05T17:33:59.125" v="2008" actId="14100"/>
          <ac:spMkLst>
            <pc:docMk/>
            <pc:sldMk cId="3910800538" sldId="837"/>
            <ac:spMk id="381" creationId="{8A3C6E87-AA79-4FCD-BA69-244BD3C143E3}"/>
          </ac:spMkLst>
        </pc:spChg>
        <pc:spChg chg="mod">
          <ac:chgData name="Lei Wu" userId="f083b2a8aea23a2f" providerId="LiveId" clId="{B6ED459B-4E67-4819-A43F-E8DE59C48F72}" dt="2021-04-05T17:33:59.125" v="2008" actId="14100"/>
          <ac:spMkLst>
            <pc:docMk/>
            <pc:sldMk cId="3910800538" sldId="837"/>
            <ac:spMk id="382" creationId="{B8304E7B-5209-416A-BDEF-9DC87B50C6CA}"/>
          </ac:spMkLst>
        </pc:spChg>
        <pc:spChg chg="mod">
          <ac:chgData name="Lei Wu" userId="f083b2a8aea23a2f" providerId="LiveId" clId="{B6ED459B-4E67-4819-A43F-E8DE59C48F72}" dt="2021-04-05T17:33:59.125" v="2008" actId="14100"/>
          <ac:spMkLst>
            <pc:docMk/>
            <pc:sldMk cId="3910800538" sldId="837"/>
            <ac:spMk id="383" creationId="{36B5EA9F-38C7-494D-B58B-324EA4A6D204}"/>
          </ac:spMkLst>
        </pc:spChg>
        <pc:spChg chg="mod">
          <ac:chgData name="Lei Wu" userId="f083b2a8aea23a2f" providerId="LiveId" clId="{B6ED459B-4E67-4819-A43F-E8DE59C48F72}" dt="2021-04-05T17:33:59.125" v="2008" actId="14100"/>
          <ac:spMkLst>
            <pc:docMk/>
            <pc:sldMk cId="3910800538" sldId="837"/>
            <ac:spMk id="384" creationId="{3DC6652C-DE1F-4679-9D27-0A16806089B1}"/>
          </ac:spMkLst>
        </pc:spChg>
        <pc:spChg chg="mod">
          <ac:chgData name="Lei Wu" userId="f083b2a8aea23a2f" providerId="LiveId" clId="{B6ED459B-4E67-4819-A43F-E8DE59C48F72}" dt="2021-04-05T17:33:59.125" v="2008" actId="14100"/>
          <ac:spMkLst>
            <pc:docMk/>
            <pc:sldMk cId="3910800538" sldId="837"/>
            <ac:spMk id="385" creationId="{DE3195D5-4A35-449F-86ED-7403F691DB9D}"/>
          </ac:spMkLst>
        </pc:spChg>
        <pc:spChg chg="mod">
          <ac:chgData name="Lei Wu" userId="f083b2a8aea23a2f" providerId="LiveId" clId="{B6ED459B-4E67-4819-A43F-E8DE59C48F72}" dt="2021-04-05T17:33:59.125" v="2008" actId="14100"/>
          <ac:spMkLst>
            <pc:docMk/>
            <pc:sldMk cId="3910800538" sldId="837"/>
            <ac:spMk id="386" creationId="{31B89441-8F41-4E7D-BDE3-EC744668A995}"/>
          </ac:spMkLst>
        </pc:spChg>
        <pc:spChg chg="mod">
          <ac:chgData name="Lei Wu" userId="f083b2a8aea23a2f" providerId="LiveId" clId="{B6ED459B-4E67-4819-A43F-E8DE59C48F72}" dt="2021-04-05T17:33:59.125" v="2008" actId="14100"/>
          <ac:spMkLst>
            <pc:docMk/>
            <pc:sldMk cId="3910800538" sldId="837"/>
            <ac:spMk id="387" creationId="{0B04166B-6514-474B-A757-33A4CCB92BE1}"/>
          </ac:spMkLst>
        </pc:spChg>
        <pc:spChg chg="mod">
          <ac:chgData name="Lei Wu" userId="f083b2a8aea23a2f" providerId="LiveId" clId="{B6ED459B-4E67-4819-A43F-E8DE59C48F72}" dt="2021-04-05T17:33:59.125" v="2008" actId="14100"/>
          <ac:spMkLst>
            <pc:docMk/>
            <pc:sldMk cId="3910800538" sldId="837"/>
            <ac:spMk id="388" creationId="{DAA5CEB1-579B-41E8-B5D8-099E71E86DBC}"/>
          </ac:spMkLst>
        </pc:spChg>
        <pc:spChg chg="mod">
          <ac:chgData name="Lei Wu" userId="f083b2a8aea23a2f" providerId="LiveId" clId="{B6ED459B-4E67-4819-A43F-E8DE59C48F72}" dt="2021-04-05T17:33:59.125" v="2008" actId="14100"/>
          <ac:spMkLst>
            <pc:docMk/>
            <pc:sldMk cId="3910800538" sldId="837"/>
            <ac:spMk id="389" creationId="{31E353F1-1562-4761-938A-E5DE51E5F8EB}"/>
          </ac:spMkLst>
        </pc:spChg>
        <pc:spChg chg="mod">
          <ac:chgData name="Lei Wu" userId="f083b2a8aea23a2f" providerId="LiveId" clId="{B6ED459B-4E67-4819-A43F-E8DE59C48F72}" dt="2021-04-05T17:33:59.125" v="2008" actId="14100"/>
          <ac:spMkLst>
            <pc:docMk/>
            <pc:sldMk cId="3910800538" sldId="837"/>
            <ac:spMk id="390" creationId="{10D3BD78-65E2-436D-B27A-6C33D6EC06F5}"/>
          </ac:spMkLst>
        </pc:spChg>
        <pc:spChg chg="mod">
          <ac:chgData name="Lei Wu" userId="f083b2a8aea23a2f" providerId="LiveId" clId="{B6ED459B-4E67-4819-A43F-E8DE59C48F72}" dt="2021-04-05T17:33:59.125" v="2008" actId="14100"/>
          <ac:spMkLst>
            <pc:docMk/>
            <pc:sldMk cId="3910800538" sldId="837"/>
            <ac:spMk id="391" creationId="{9F71E4BB-8498-4D40-A28C-FC3155BE999F}"/>
          </ac:spMkLst>
        </pc:spChg>
        <pc:spChg chg="mod">
          <ac:chgData name="Lei Wu" userId="f083b2a8aea23a2f" providerId="LiveId" clId="{B6ED459B-4E67-4819-A43F-E8DE59C48F72}" dt="2021-04-05T17:33:59.125" v="2008" actId="14100"/>
          <ac:spMkLst>
            <pc:docMk/>
            <pc:sldMk cId="3910800538" sldId="837"/>
            <ac:spMk id="392" creationId="{788ED3CD-112C-40E4-BEC1-DA7213F6E96D}"/>
          </ac:spMkLst>
        </pc:spChg>
        <pc:spChg chg="mod">
          <ac:chgData name="Lei Wu" userId="f083b2a8aea23a2f" providerId="LiveId" clId="{B6ED459B-4E67-4819-A43F-E8DE59C48F72}" dt="2021-04-05T17:33:59.125" v="2008" actId="14100"/>
          <ac:spMkLst>
            <pc:docMk/>
            <pc:sldMk cId="3910800538" sldId="837"/>
            <ac:spMk id="393" creationId="{5077D21F-7382-4D5D-94A5-672C6A1D57A0}"/>
          </ac:spMkLst>
        </pc:spChg>
        <pc:spChg chg="mod">
          <ac:chgData name="Lei Wu" userId="f083b2a8aea23a2f" providerId="LiveId" clId="{B6ED459B-4E67-4819-A43F-E8DE59C48F72}" dt="2021-04-05T17:33:59.125" v="2008" actId="14100"/>
          <ac:spMkLst>
            <pc:docMk/>
            <pc:sldMk cId="3910800538" sldId="837"/>
            <ac:spMk id="394" creationId="{14C582CF-0D55-45A0-9810-7CA5F6060C06}"/>
          </ac:spMkLst>
        </pc:spChg>
        <pc:spChg chg="mod">
          <ac:chgData name="Lei Wu" userId="f083b2a8aea23a2f" providerId="LiveId" clId="{B6ED459B-4E67-4819-A43F-E8DE59C48F72}" dt="2021-04-05T17:33:59.125" v="2008" actId="14100"/>
          <ac:spMkLst>
            <pc:docMk/>
            <pc:sldMk cId="3910800538" sldId="837"/>
            <ac:spMk id="395" creationId="{0FC0AC94-DE87-4D34-9268-E9DEE4502CA3}"/>
          </ac:spMkLst>
        </pc:spChg>
        <pc:spChg chg="mod">
          <ac:chgData name="Lei Wu" userId="f083b2a8aea23a2f" providerId="LiveId" clId="{B6ED459B-4E67-4819-A43F-E8DE59C48F72}" dt="2021-04-05T17:33:59.125" v="2008" actId="14100"/>
          <ac:spMkLst>
            <pc:docMk/>
            <pc:sldMk cId="3910800538" sldId="837"/>
            <ac:spMk id="396" creationId="{D930E006-CF2C-4DDB-8CE6-CAA5CEB62FF7}"/>
          </ac:spMkLst>
        </pc:spChg>
        <pc:spChg chg="mod">
          <ac:chgData name="Lei Wu" userId="f083b2a8aea23a2f" providerId="LiveId" clId="{B6ED459B-4E67-4819-A43F-E8DE59C48F72}" dt="2021-04-05T17:33:59.125" v="2008" actId="14100"/>
          <ac:spMkLst>
            <pc:docMk/>
            <pc:sldMk cId="3910800538" sldId="837"/>
            <ac:spMk id="397" creationId="{0B2FFF57-F8F6-42D8-96D3-10439DE5C0DC}"/>
          </ac:spMkLst>
        </pc:spChg>
        <pc:spChg chg="mod">
          <ac:chgData name="Lei Wu" userId="f083b2a8aea23a2f" providerId="LiveId" clId="{B6ED459B-4E67-4819-A43F-E8DE59C48F72}" dt="2021-04-05T17:33:59.125" v="2008" actId="14100"/>
          <ac:spMkLst>
            <pc:docMk/>
            <pc:sldMk cId="3910800538" sldId="837"/>
            <ac:spMk id="398" creationId="{417F0FC8-4D5B-4C6B-A781-6D431F82388D}"/>
          </ac:spMkLst>
        </pc:spChg>
        <pc:spChg chg="mod">
          <ac:chgData name="Lei Wu" userId="f083b2a8aea23a2f" providerId="LiveId" clId="{B6ED459B-4E67-4819-A43F-E8DE59C48F72}" dt="2021-04-05T17:33:59.125" v="2008" actId="14100"/>
          <ac:spMkLst>
            <pc:docMk/>
            <pc:sldMk cId="3910800538" sldId="837"/>
            <ac:spMk id="399" creationId="{832214CF-F44E-4F25-9093-DFF4D5897A3A}"/>
          </ac:spMkLst>
        </pc:spChg>
        <pc:spChg chg="mod">
          <ac:chgData name="Lei Wu" userId="f083b2a8aea23a2f" providerId="LiveId" clId="{B6ED459B-4E67-4819-A43F-E8DE59C48F72}" dt="2021-04-05T17:33:59.125" v="2008" actId="14100"/>
          <ac:spMkLst>
            <pc:docMk/>
            <pc:sldMk cId="3910800538" sldId="837"/>
            <ac:spMk id="400" creationId="{55B332D8-BAEB-4C4C-B127-AC3E66818E04}"/>
          </ac:spMkLst>
        </pc:spChg>
        <pc:spChg chg="mod">
          <ac:chgData name="Lei Wu" userId="f083b2a8aea23a2f" providerId="LiveId" clId="{B6ED459B-4E67-4819-A43F-E8DE59C48F72}" dt="2021-04-05T17:33:59.125" v="2008" actId="14100"/>
          <ac:spMkLst>
            <pc:docMk/>
            <pc:sldMk cId="3910800538" sldId="837"/>
            <ac:spMk id="401" creationId="{B34A208F-695F-4B44-B3FB-D8D6287BE30F}"/>
          </ac:spMkLst>
        </pc:spChg>
        <pc:spChg chg="mod">
          <ac:chgData name="Lei Wu" userId="f083b2a8aea23a2f" providerId="LiveId" clId="{B6ED459B-4E67-4819-A43F-E8DE59C48F72}" dt="2021-04-05T17:33:59.125" v="2008" actId="14100"/>
          <ac:spMkLst>
            <pc:docMk/>
            <pc:sldMk cId="3910800538" sldId="837"/>
            <ac:spMk id="402" creationId="{75B52B60-3BDE-4EDB-8503-8775E19AEEF8}"/>
          </ac:spMkLst>
        </pc:spChg>
        <pc:spChg chg="mod">
          <ac:chgData name="Lei Wu" userId="f083b2a8aea23a2f" providerId="LiveId" clId="{B6ED459B-4E67-4819-A43F-E8DE59C48F72}" dt="2021-04-05T17:33:59.125" v="2008" actId="14100"/>
          <ac:spMkLst>
            <pc:docMk/>
            <pc:sldMk cId="3910800538" sldId="837"/>
            <ac:spMk id="403" creationId="{DE955E76-AC82-40D6-B9C7-BE73220B1E12}"/>
          </ac:spMkLst>
        </pc:spChg>
        <pc:spChg chg="mod">
          <ac:chgData name="Lei Wu" userId="f083b2a8aea23a2f" providerId="LiveId" clId="{B6ED459B-4E67-4819-A43F-E8DE59C48F72}" dt="2021-04-05T17:33:59.125" v="2008" actId="14100"/>
          <ac:spMkLst>
            <pc:docMk/>
            <pc:sldMk cId="3910800538" sldId="837"/>
            <ac:spMk id="404" creationId="{E7EC1775-4A0C-4D69-B393-584040672CF9}"/>
          </ac:spMkLst>
        </pc:spChg>
        <pc:spChg chg="mod">
          <ac:chgData name="Lei Wu" userId="f083b2a8aea23a2f" providerId="LiveId" clId="{B6ED459B-4E67-4819-A43F-E8DE59C48F72}" dt="2021-04-05T17:33:59.125" v="2008" actId="14100"/>
          <ac:spMkLst>
            <pc:docMk/>
            <pc:sldMk cId="3910800538" sldId="837"/>
            <ac:spMk id="405" creationId="{EC1980D8-4B4A-4332-8C6D-8D4D610CDBA3}"/>
          </ac:spMkLst>
        </pc:spChg>
        <pc:spChg chg="mod">
          <ac:chgData name="Lei Wu" userId="f083b2a8aea23a2f" providerId="LiveId" clId="{B6ED459B-4E67-4819-A43F-E8DE59C48F72}" dt="2021-04-05T17:33:59.125" v="2008" actId="14100"/>
          <ac:spMkLst>
            <pc:docMk/>
            <pc:sldMk cId="3910800538" sldId="837"/>
            <ac:spMk id="406" creationId="{80F5972D-9508-417A-8C60-C687316557C2}"/>
          </ac:spMkLst>
        </pc:spChg>
        <pc:spChg chg="mod">
          <ac:chgData name="Lei Wu" userId="f083b2a8aea23a2f" providerId="LiveId" clId="{B6ED459B-4E67-4819-A43F-E8DE59C48F72}" dt="2021-04-05T17:33:59.125" v="2008" actId="14100"/>
          <ac:spMkLst>
            <pc:docMk/>
            <pc:sldMk cId="3910800538" sldId="837"/>
            <ac:spMk id="407" creationId="{47264525-EF62-4BF1-A85F-A1593849AF3C}"/>
          </ac:spMkLst>
        </pc:spChg>
        <pc:spChg chg="mod">
          <ac:chgData name="Lei Wu" userId="f083b2a8aea23a2f" providerId="LiveId" clId="{B6ED459B-4E67-4819-A43F-E8DE59C48F72}" dt="2021-04-05T17:33:59.125" v="2008" actId="14100"/>
          <ac:spMkLst>
            <pc:docMk/>
            <pc:sldMk cId="3910800538" sldId="837"/>
            <ac:spMk id="408" creationId="{C69AFA8B-6609-4D02-BB6A-ACCE640E3624}"/>
          </ac:spMkLst>
        </pc:spChg>
        <pc:spChg chg="mod">
          <ac:chgData name="Lei Wu" userId="f083b2a8aea23a2f" providerId="LiveId" clId="{B6ED459B-4E67-4819-A43F-E8DE59C48F72}" dt="2021-04-05T17:33:59.125" v="2008" actId="14100"/>
          <ac:spMkLst>
            <pc:docMk/>
            <pc:sldMk cId="3910800538" sldId="837"/>
            <ac:spMk id="409" creationId="{3972E9D5-E5ED-48DA-A5E4-1E1D082429D9}"/>
          </ac:spMkLst>
        </pc:spChg>
        <pc:spChg chg="mod">
          <ac:chgData name="Lei Wu" userId="f083b2a8aea23a2f" providerId="LiveId" clId="{B6ED459B-4E67-4819-A43F-E8DE59C48F72}" dt="2021-04-05T17:33:59.125" v="2008" actId="14100"/>
          <ac:spMkLst>
            <pc:docMk/>
            <pc:sldMk cId="3910800538" sldId="837"/>
            <ac:spMk id="410" creationId="{A2AE6838-E20F-4717-8DDC-4A16C418CDFF}"/>
          </ac:spMkLst>
        </pc:spChg>
        <pc:spChg chg="mod">
          <ac:chgData name="Lei Wu" userId="f083b2a8aea23a2f" providerId="LiveId" clId="{B6ED459B-4E67-4819-A43F-E8DE59C48F72}" dt="2021-04-05T17:33:59.125" v="2008" actId="14100"/>
          <ac:spMkLst>
            <pc:docMk/>
            <pc:sldMk cId="3910800538" sldId="837"/>
            <ac:spMk id="411" creationId="{737D0400-8DE3-4578-A1C9-EB8E4F6CC558}"/>
          </ac:spMkLst>
        </pc:spChg>
        <pc:spChg chg="mod">
          <ac:chgData name="Lei Wu" userId="f083b2a8aea23a2f" providerId="LiveId" clId="{B6ED459B-4E67-4819-A43F-E8DE59C48F72}" dt="2021-04-05T17:33:59.125" v="2008" actId="14100"/>
          <ac:spMkLst>
            <pc:docMk/>
            <pc:sldMk cId="3910800538" sldId="837"/>
            <ac:spMk id="412" creationId="{CFB70AB0-2F44-492D-AC73-0C1EF73A5493}"/>
          </ac:spMkLst>
        </pc:spChg>
        <pc:spChg chg="mod">
          <ac:chgData name="Lei Wu" userId="f083b2a8aea23a2f" providerId="LiveId" clId="{B6ED459B-4E67-4819-A43F-E8DE59C48F72}" dt="2021-04-05T17:33:59.125" v="2008" actId="14100"/>
          <ac:spMkLst>
            <pc:docMk/>
            <pc:sldMk cId="3910800538" sldId="837"/>
            <ac:spMk id="413" creationId="{7C3351AF-93AC-4D1C-8FE9-08357E5A6ADF}"/>
          </ac:spMkLst>
        </pc:spChg>
        <pc:grpChg chg="del">
          <ac:chgData name="Lei Wu" userId="f083b2a8aea23a2f" providerId="LiveId" clId="{B6ED459B-4E67-4819-A43F-E8DE59C48F72}" dt="2021-04-04T14:21:21.364" v="283" actId="478"/>
          <ac:grpSpMkLst>
            <pc:docMk/>
            <pc:sldMk cId="3910800538" sldId="837"/>
            <ac:grpSpMk id="53" creationId="{3E793FE8-08FC-4E33-9989-0598180989F3}"/>
          </ac:grpSpMkLst>
        </pc:grpChg>
        <pc:grpChg chg="add del mod">
          <ac:chgData name="Lei Wu" userId="f083b2a8aea23a2f" providerId="LiveId" clId="{B6ED459B-4E67-4819-A43F-E8DE59C48F72}" dt="2021-04-06T00:05:11.285" v="2458" actId="478"/>
          <ac:grpSpMkLst>
            <pc:docMk/>
            <pc:sldMk cId="3910800538" sldId="837"/>
            <ac:grpSpMk id="268" creationId="{7921C075-7791-49DC-B5D3-3CD974459F67}"/>
          </ac:grpSpMkLst>
        </pc:grpChg>
        <pc:graphicFrameChg chg="del">
          <ac:chgData name="Lei Wu" userId="f083b2a8aea23a2f" providerId="LiveId" clId="{B6ED459B-4E67-4819-A43F-E8DE59C48F72}" dt="2021-04-04T14:21:19.842" v="282" actId="478"/>
          <ac:graphicFrameMkLst>
            <pc:docMk/>
            <pc:sldMk cId="3910800538" sldId="837"/>
            <ac:graphicFrameMk id="267" creationId="{0B48B7CC-D6D2-4321-8727-B31944929A7D}"/>
          </ac:graphicFrameMkLst>
        </pc:graphicFrameChg>
        <pc:picChg chg="add mod">
          <ac:chgData name="Lei Wu" userId="f083b2a8aea23a2f" providerId="LiveId" clId="{B6ED459B-4E67-4819-A43F-E8DE59C48F72}" dt="2021-04-06T00:06:23.089" v="2477" actId="1076"/>
          <ac:picMkLst>
            <pc:docMk/>
            <pc:sldMk cId="3910800538" sldId="837"/>
            <ac:picMk id="414" creationId="{4273F492-8773-46FB-BDD6-190432125D74}"/>
          </ac:picMkLst>
        </pc:picChg>
      </pc:sldChg>
      <pc:sldChg chg="delSp modSp add mod modNotesTx">
        <pc:chgData name="Lei Wu" userId="f083b2a8aea23a2f" providerId="LiveId" clId="{B6ED459B-4E67-4819-A43F-E8DE59C48F72}" dt="2021-04-06T02:14:59.634" v="4404" actId="20577"/>
        <pc:sldMkLst>
          <pc:docMk/>
          <pc:sldMk cId="2330973777" sldId="838"/>
        </pc:sldMkLst>
        <pc:spChg chg="mod">
          <ac:chgData name="Lei Wu" userId="f083b2a8aea23a2f" providerId="LiveId" clId="{B6ED459B-4E67-4819-A43F-E8DE59C48F72}" dt="2021-04-06T02:05:03.661" v="4389" actId="20577"/>
          <ac:spMkLst>
            <pc:docMk/>
            <pc:sldMk cId="2330973777" sldId="838"/>
            <ac:spMk id="2" creationId="{00000000-0000-0000-0000-000000000000}"/>
          </ac:spMkLst>
        </pc:spChg>
        <pc:spChg chg="mod">
          <ac:chgData name="Lei Wu" userId="f083b2a8aea23a2f" providerId="LiveId" clId="{B6ED459B-4E67-4819-A43F-E8DE59C48F72}" dt="2021-04-06T02:14:59.634" v="4404" actId="20577"/>
          <ac:spMkLst>
            <pc:docMk/>
            <pc:sldMk cId="2330973777" sldId="838"/>
            <ac:spMk id="3" creationId="{00000000-0000-0000-0000-000000000000}"/>
          </ac:spMkLst>
        </pc:spChg>
        <pc:grpChg chg="del">
          <ac:chgData name="Lei Wu" userId="f083b2a8aea23a2f" providerId="LiveId" clId="{B6ED459B-4E67-4819-A43F-E8DE59C48F72}" dt="2021-04-04T14:22:15.242" v="298" actId="478"/>
          <ac:grpSpMkLst>
            <pc:docMk/>
            <pc:sldMk cId="2330973777" sldId="838"/>
            <ac:grpSpMk id="84" creationId="{CE7DC9D8-E854-40E5-8146-2422A785D9E7}"/>
          </ac:grpSpMkLst>
        </pc:grpChg>
      </pc:sldChg>
      <pc:sldChg chg="del">
        <pc:chgData name="Lei Wu" userId="f083b2a8aea23a2f" providerId="LiveId" clId="{B6ED459B-4E67-4819-A43F-E8DE59C48F72}" dt="2021-04-04T14:03:17.270" v="47" actId="47"/>
        <pc:sldMkLst>
          <pc:docMk/>
          <pc:sldMk cId="3475773233" sldId="838"/>
        </pc:sldMkLst>
      </pc:sldChg>
      <pc:sldChg chg="addSp modSp add mod">
        <pc:chgData name="Lei Wu" userId="f083b2a8aea23a2f" providerId="LiveId" clId="{B6ED459B-4E67-4819-A43F-E8DE59C48F72}" dt="2021-04-06T02:05:17.471" v="4393" actId="14100"/>
        <pc:sldMkLst>
          <pc:docMk/>
          <pc:sldMk cId="1661656550" sldId="839"/>
        </pc:sldMkLst>
        <pc:spChg chg="mod">
          <ac:chgData name="Lei Wu" userId="f083b2a8aea23a2f" providerId="LiveId" clId="{B6ED459B-4E67-4819-A43F-E8DE59C48F72}" dt="2021-04-06T02:05:17.471" v="4393" actId="14100"/>
          <ac:spMkLst>
            <pc:docMk/>
            <pc:sldMk cId="1661656550" sldId="839"/>
            <ac:spMk id="2" creationId="{00000000-0000-0000-0000-000000000000}"/>
          </ac:spMkLst>
        </pc:spChg>
        <pc:spChg chg="mod">
          <ac:chgData name="Lei Wu" userId="f083b2a8aea23a2f" providerId="LiveId" clId="{B6ED459B-4E67-4819-A43F-E8DE59C48F72}" dt="2021-04-04T14:32:36.100" v="476" actId="20577"/>
          <ac:spMkLst>
            <pc:docMk/>
            <pc:sldMk cId="1661656550" sldId="839"/>
            <ac:spMk id="3" creationId="{00000000-0000-0000-0000-000000000000}"/>
          </ac:spMkLst>
        </pc:spChg>
        <pc:spChg chg="mod">
          <ac:chgData name="Lei Wu" userId="f083b2a8aea23a2f" providerId="LiveId" clId="{B6ED459B-4E67-4819-A43F-E8DE59C48F72}" dt="2021-04-06T01:43:57.097" v="4117" actId="1076"/>
          <ac:spMkLst>
            <pc:docMk/>
            <pc:sldMk cId="1661656550" sldId="839"/>
            <ac:spMk id="8" creationId="{ED120D79-99A5-4259-9732-1A08D667E58E}"/>
          </ac:spMkLst>
        </pc:spChg>
        <pc:spChg chg="mod">
          <ac:chgData name="Lei Wu" userId="f083b2a8aea23a2f" providerId="LiveId" clId="{B6ED459B-4E67-4819-A43F-E8DE59C48F72}" dt="2021-04-06T01:43:57.097" v="4117" actId="1076"/>
          <ac:spMkLst>
            <pc:docMk/>
            <pc:sldMk cId="1661656550" sldId="839"/>
            <ac:spMk id="9" creationId="{41ED46BA-81F8-40D6-8F2E-E6D7AAE41DED}"/>
          </ac:spMkLst>
        </pc:spChg>
        <pc:spChg chg="mod">
          <ac:chgData name="Lei Wu" userId="f083b2a8aea23a2f" providerId="LiveId" clId="{B6ED459B-4E67-4819-A43F-E8DE59C48F72}" dt="2021-04-06T01:43:57.097" v="4117" actId="1076"/>
          <ac:spMkLst>
            <pc:docMk/>
            <pc:sldMk cId="1661656550" sldId="839"/>
            <ac:spMk id="10" creationId="{C8CB409E-5495-4D0C-9B3E-2DFFC0D2FE75}"/>
          </ac:spMkLst>
        </pc:spChg>
        <pc:spChg chg="mod">
          <ac:chgData name="Lei Wu" userId="f083b2a8aea23a2f" providerId="LiveId" clId="{B6ED459B-4E67-4819-A43F-E8DE59C48F72}" dt="2021-04-06T01:43:57.097" v="4117" actId="1076"/>
          <ac:spMkLst>
            <pc:docMk/>
            <pc:sldMk cId="1661656550" sldId="839"/>
            <ac:spMk id="11" creationId="{F398702A-B779-4A06-923B-906C89865B2E}"/>
          </ac:spMkLst>
        </pc:spChg>
        <pc:spChg chg="mod">
          <ac:chgData name="Lei Wu" userId="f083b2a8aea23a2f" providerId="LiveId" clId="{B6ED459B-4E67-4819-A43F-E8DE59C48F72}" dt="2021-04-06T01:43:57.097" v="4117" actId="1076"/>
          <ac:spMkLst>
            <pc:docMk/>
            <pc:sldMk cId="1661656550" sldId="839"/>
            <ac:spMk id="12" creationId="{E7D29D68-185C-4D2F-8CF8-E25AE82EDFF1}"/>
          </ac:spMkLst>
        </pc:spChg>
        <pc:spChg chg="mod">
          <ac:chgData name="Lei Wu" userId="f083b2a8aea23a2f" providerId="LiveId" clId="{B6ED459B-4E67-4819-A43F-E8DE59C48F72}" dt="2021-04-06T01:43:57.097" v="4117" actId="1076"/>
          <ac:spMkLst>
            <pc:docMk/>
            <pc:sldMk cId="1661656550" sldId="839"/>
            <ac:spMk id="13" creationId="{5F9E322F-F668-499D-92D2-E9A78F910869}"/>
          </ac:spMkLst>
        </pc:spChg>
        <pc:spChg chg="mod">
          <ac:chgData name="Lei Wu" userId="f083b2a8aea23a2f" providerId="LiveId" clId="{B6ED459B-4E67-4819-A43F-E8DE59C48F72}" dt="2021-04-06T01:43:57.097" v="4117" actId="1076"/>
          <ac:spMkLst>
            <pc:docMk/>
            <pc:sldMk cId="1661656550" sldId="839"/>
            <ac:spMk id="14" creationId="{84E790EC-AE8F-48D9-B235-3529F8839FCB}"/>
          </ac:spMkLst>
        </pc:spChg>
        <pc:spChg chg="mod">
          <ac:chgData name="Lei Wu" userId="f083b2a8aea23a2f" providerId="LiveId" clId="{B6ED459B-4E67-4819-A43F-E8DE59C48F72}" dt="2021-04-06T01:43:57.097" v="4117" actId="1076"/>
          <ac:spMkLst>
            <pc:docMk/>
            <pc:sldMk cId="1661656550" sldId="839"/>
            <ac:spMk id="15" creationId="{223C0F14-DFA2-468A-AAE2-6B162C4279E1}"/>
          </ac:spMkLst>
        </pc:spChg>
        <pc:spChg chg="mod">
          <ac:chgData name="Lei Wu" userId="f083b2a8aea23a2f" providerId="LiveId" clId="{B6ED459B-4E67-4819-A43F-E8DE59C48F72}" dt="2021-04-06T01:43:57.097" v="4117" actId="1076"/>
          <ac:spMkLst>
            <pc:docMk/>
            <pc:sldMk cId="1661656550" sldId="839"/>
            <ac:spMk id="16" creationId="{DD11F148-D06E-4DE4-B406-C0B83062C523}"/>
          </ac:spMkLst>
        </pc:spChg>
        <pc:spChg chg="mod">
          <ac:chgData name="Lei Wu" userId="f083b2a8aea23a2f" providerId="LiveId" clId="{B6ED459B-4E67-4819-A43F-E8DE59C48F72}" dt="2021-04-06T01:43:57.097" v="4117" actId="1076"/>
          <ac:spMkLst>
            <pc:docMk/>
            <pc:sldMk cId="1661656550" sldId="839"/>
            <ac:spMk id="17" creationId="{FCE5F537-F562-4F9C-9BE5-AB19C8895AFD}"/>
          </ac:spMkLst>
        </pc:spChg>
        <pc:spChg chg="mod">
          <ac:chgData name="Lei Wu" userId="f083b2a8aea23a2f" providerId="LiveId" clId="{B6ED459B-4E67-4819-A43F-E8DE59C48F72}" dt="2021-04-06T01:43:57.097" v="4117" actId="1076"/>
          <ac:spMkLst>
            <pc:docMk/>
            <pc:sldMk cId="1661656550" sldId="839"/>
            <ac:spMk id="18" creationId="{45B74481-A93B-4815-8F05-3B4C4C220A39}"/>
          </ac:spMkLst>
        </pc:spChg>
        <pc:spChg chg="mod">
          <ac:chgData name="Lei Wu" userId="f083b2a8aea23a2f" providerId="LiveId" clId="{B6ED459B-4E67-4819-A43F-E8DE59C48F72}" dt="2021-04-06T01:43:57.097" v="4117" actId="1076"/>
          <ac:spMkLst>
            <pc:docMk/>
            <pc:sldMk cId="1661656550" sldId="839"/>
            <ac:spMk id="19" creationId="{B0986E26-ED85-4F28-8DA8-1718E8D14BC9}"/>
          </ac:spMkLst>
        </pc:spChg>
        <pc:spChg chg="mod">
          <ac:chgData name="Lei Wu" userId="f083b2a8aea23a2f" providerId="LiveId" clId="{B6ED459B-4E67-4819-A43F-E8DE59C48F72}" dt="2021-04-06T01:43:57.097" v="4117" actId="1076"/>
          <ac:spMkLst>
            <pc:docMk/>
            <pc:sldMk cId="1661656550" sldId="839"/>
            <ac:spMk id="20" creationId="{B3492DEE-7B46-416E-8CC1-764C969DFFB7}"/>
          </ac:spMkLst>
        </pc:spChg>
        <pc:spChg chg="mod">
          <ac:chgData name="Lei Wu" userId="f083b2a8aea23a2f" providerId="LiveId" clId="{B6ED459B-4E67-4819-A43F-E8DE59C48F72}" dt="2021-04-06T01:43:57.097" v="4117" actId="1076"/>
          <ac:spMkLst>
            <pc:docMk/>
            <pc:sldMk cId="1661656550" sldId="839"/>
            <ac:spMk id="21" creationId="{D59C6624-D4A4-4F0C-B9A6-AC8FC4743FF8}"/>
          </ac:spMkLst>
        </pc:spChg>
        <pc:spChg chg="mod">
          <ac:chgData name="Lei Wu" userId="f083b2a8aea23a2f" providerId="LiveId" clId="{B6ED459B-4E67-4819-A43F-E8DE59C48F72}" dt="2021-04-06T01:43:57.097" v="4117" actId="1076"/>
          <ac:spMkLst>
            <pc:docMk/>
            <pc:sldMk cId="1661656550" sldId="839"/>
            <ac:spMk id="22" creationId="{20237219-8AD9-46E9-821A-58B51382CCF0}"/>
          </ac:spMkLst>
        </pc:spChg>
        <pc:spChg chg="mod">
          <ac:chgData name="Lei Wu" userId="f083b2a8aea23a2f" providerId="LiveId" clId="{B6ED459B-4E67-4819-A43F-E8DE59C48F72}" dt="2021-04-06T01:43:57.097" v="4117" actId="1076"/>
          <ac:spMkLst>
            <pc:docMk/>
            <pc:sldMk cId="1661656550" sldId="839"/>
            <ac:spMk id="23" creationId="{5D99D0FF-E17E-48BD-BC3E-121258DF7BF3}"/>
          </ac:spMkLst>
        </pc:spChg>
        <pc:spChg chg="mod">
          <ac:chgData name="Lei Wu" userId="f083b2a8aea23a2f" providerId="LiveId" clId="{B6ED459B-4E67-4819-A43F-E8DE59C48F72}" dt="2021-04-06T01:43:57.097" v="4117" actId="1076"/>
          <ac:spMkLst>
            <pc:docMk/>
            <pc:sldMk cId="1661656550" sldId="839"/>
            <ac:spMk id="24" creationId="{1D64E532-B9D5-4B24-8C46-FCD967BB68A9}"/>
          </ac:spMkLst>
        </pc:spChg>
        <pc:spChg chg="mod">
          <ac:chgData name="Lei Wu" userId="f083b2a8aea23a2f" providerId="LiveId" clId="{B6ED459B-4E67-4819-A43F-E8DE59C48F72}" dt="2021-04-06T01:43:57.097" v="4117" actId="1076"/>
          <ac:spMkLst>
            <pc:docMk/>
            <pc:sldMk cId="1661656550" sldId="839"/>
            <ac:spMk id="25" creationId="{0DE8E743-B3BB-4D8A-9DB1-796369C0C21C}"/>
          </ac:spMkLst>
        </pc:spChg>
        <pc:spChg chg="mod">
          <ac:chgData name="Lei Wu" userId="f083b2a8aea23a2f" providerId="LiveId" clId="{B6ED459B-4E67-4819-A43F-E8DE59C48F72}" dt="2021-04-06T01:43:57.097" v="4117" actId="1076"/>
          <ac:spMkLst>
            <pc:docMk/>
            <pc:sldMk cId="1661656550" sldId="839"/>
            <ac:spMk id="26" creationId="{D87BA9A4-0804-4401-8313-C80E338AA792}"/>
          </ac:spMkLst>
        </pc:spChg>
        <pc:spChg chg="mod">
          <ac:chgData name="Lei Wu" userId="f083b2a8aea23a2f" providerId="LiveId" clId="{B6ED459B-4E67-4819-A43F-E8DE59C48F72}" dt="2021-04-06T01:43:57.097" v="4117" actId="1076"/>
          <ac:spMkLst>
            <pc:docMk/>
            <pc:sldMk cId="1661656550" sldId="839"/>
            <ac:spMk id="27" creationId="{F2911947-C095-4639-965A-F2243136D378}"/>
          </ac:spMkLst>
        </pc:spChg>
        <pc:spChg chg="mod">
          <ac:chgData name="Lei Wu" userId="f083b2a8aea23a2f" providerId="LiveId" clId="{B6ED459B-4E67-4819-A43F-E8DE59C48F72}" dt="2021-04-06T01:43:57.097" v="4117" actId="1076"/>
          <ac:spMkLst>
            <pc:docMk/>
            <pc:sldMk cId="1661656550" sldId="839"/>
            <ac:spMk id="28" creationId="{07797AC0-77E5-4BD4-8CF7-C5BC87B2B884}"/>
          </ac:spMkLst>
        </pc:spChg>
        <pc:spChg chg="mod">
          <ac:chgData name="Lei Wu" userId="f083b2a8aea23a2f" providerId="LiveId" clId="{B6ED459B-4E67-4819-A43F-E8DE59C48F72}" dt="2021-04-06T01:43:57.097" v="4117" actId="1076"/>
          <ac:spMkLst>
            <pc:docMk/>
            <pc:sldMk cId="1661656550" sldId="839"/>
            <ac:spMk id="29" creationId="{712CC8CC-32EB-4C9E-9DBB-BB49A92B6250}"/>
          </ac:spMkLst>
        </pc:spChg>
        <pc:spChg chg="mod">
          <ac:chgData name="Lei Wu" userId="f083b2a8aea23a2f" providerId="LiveId" clId="{B6ED459B-4E67-4819-A43F-E8DE59C48F72}" dt="2021-04-06T01:43:57.097" v="4117" actId="1076"/>
          <ac:spMkLst>
            <pc:docMk/>
            <pc:sldMk cId="1661656550" sldId="839"/>
            <ac:spMk id="30" creationId="{A4040693-8786-46EB-8E3B-BCAA904986BD}"/>
          </ac:spMkLst>
        </pc:spChg>
        <pc:spChg chg="mod">
          <ac:chgData name="Lei Wu" userId="f083b2a8aea23a2f" providerId="LiveId" clId="{B6ED459B-4E67-4819-A43F-E8DE59C48F72}" dt="2021-04-06T01:43:57.097" v="4117" actId="1076"/>
          <ac:spMkLst>
            <pc:docMk/>
            <pc:sldMk cId="1661656550" sldId="839"/>
            <ac:spMk id="31" creationId="{B6833768-0EA9-4E6D-997D-302E0B491D26}"/>
          </ac:spMkLst>
        </pc:spChg>
        <pc:spChg chg="mod">
          <ac:chgData name="Lei Wu" userId="f083b2a8aea23a2f" providerId="LiveId" clId="{B6ED459B-4E67-4819-A43F-E8DE59C48F72}" dt="2021-04-06T01:43:57.097" v="4117" actId="1076"/>
          <ac:spMkLst>
            <pc:docMk/>
            <pc:sldMk cId="1661656550" sldId="839"/>
            <ac:spMk id="32" creationId="{6EA5C679-C8B3-43CD-AF5C-8E2735271B01}"/>
          </ac:spMkLst>
        </pc:spChg>
        <pc:spChg chg="mod">
          <ac:chgData name="Lei Wu" userId="f083b2a8aea23a2f" providerId="LiveId" clId="{B6ED459B-4E67-4819-A43F-E8DE59C48F72}" dt="2021-04-06T01:43:57.097" v="4117" actId="1076"/>
          <ac:spMkLst>
            <pc:docMk/>
            <pc:sldMk cId="1661656550" sldId="839"/>
            <ac:spMk id="33" creationId="{78EB4D68-33B8-490A-9F41-04DFAB1646D0}"/>
          </ac:spMkLst>
        </pc:spChg>
        <pc:spChg chg="mod">
          <ac:chgData name="Lei Wu" userId="f083b2a8aea23a2f" providerId="LiveId" clId="{B6ED459B-4E67-4819-A43F-E8DE59C48F72}" dt="2021-04-06T01:43:57.097" v="4117" actId="1076"/>
          <ac:spMkLst>
            <pc:docMk/>
            <pc:sldMk cId="1661656550" sldId="839"/>
            <ac:spMk id="34" creationId="{2CD6D374-6AE0-417F-BB9E-390C2BBB5DDA}"/>
          </ac:spMkLst>
        </pc:spChg>
        <pc:spChg chg="mod">
          <ac:chgData name="Lei Wu" userId="f083b2a8aea23a2f" providerId="LiveId" clId="{B6ED459B-4E67-4819-A43F-E8DE59C48F72}" dt="2021-04-06T01:43:57.097" v="4117" actId="1076"/>
          <ac:spMkLst>
            <pc:docMk/>
            <pc:sldMk cId="1661656550" sldId="839"/>
            <ac:spMk id="35" creationId="{19AA013F-C62B-4E13-B107-4B7FB7C465C5}"/>
          </ac:spMkLst>
        </pc:spChg>
        <pc:spChg chg="mod">
          <ac:chgData name="Lei Wu" userId="f083b2a8aea23a2f" providerId="LiveId" clId="{B6ED459B-4E67-4819-A43F-E8DE59C48F72}" dt="2021-04-06T01:43:57.097" v="4117" actId="1076"/>
          <ac:spMkLst>
            <pc:docMk/>
            <pc:sldMk cId="1661656550" sldId="839"/>
            <ac:spMk id="36" creationId="{8781EE26-4250-4EA0-93DF-91DF9241133D}"/>
          </ac:spMkLst>
        </pc:spChg>
        <pc:spChg chg="mod">
          <ac:chgData name="Lei Wu" userId="f083b2a8aea23a2f" providerId="LiveId" clId="{B6ED459B-4E67-4819-A43F-E8DE59C48F72}" dt="2021-04-06T01:43:57.097" v="4117" actId="1076"/>
          <ac:spMkLst>
            <pc:docMk/>
            <pc:sldMk cId="1661656550" sldId="839"/>
            <ac:spMk id="37" creationId="{188DAF73-0A07-43B6-9274-542D0DF7A828}"/>
          </ac:spMkLst>
        </pc:spChg>
        <pc:spChg chg="mod">
          <ac:chgData name="Lei Wu" userId="f083b2a8aea23a2f" providerId="LiveId" clId="{B6ED459B-4E67-4819-A43F-E8DE59C48F72}" dt="2021-04-06T01:43:57.097" v="4117" actId="1076"/>
          <ac:spMkLst>
            <pc:docMk/>
            <pc:sldMk cId="1661656550" sldId="839"/>
            <ac:spMk id="38" creationId="{48621954-9FDE-4597-8EC0-5D81FA0EFC76}"/>
          </ac:spMkLst>
        </pc:spChg>
        <pc:spChg chg="mod">
          <ac:chgData name="Lei Wu" userId="f083b2a8aea23a2f" providerId="LiveId" clId="{B6ED459B-4E67-4819-A43F-E8DE59C48F72}" dt="2021-04-06T01:43:57.097" v="4117" actId="1076"/>
          <ac:spMkLst>
            <pc:docMk/>
            <pc:sldMk cId="1661656550" sldId="839"/>
            <ac:spMk id="39" creationId="{ABD27EBB-C70F-483A-9CC7-D6D4199FE553}"/>
          </ac:spMkLst>
        </pc:spChg>
        <pc:spChg chg="mod">
          <ac:chgData name="Lei Wu" userId="f083b2a8aea23a2f" providerId="LiveId" clId="{B6ED459B-4E67-4819-A43F-E8DE59C48F72}" dt="2021-04-06T01:43:57.097" v="4117" actId="1076"/>
          <ac:spMkLst>
            <pc:docMk/>
            <pc:sldMk cId="1661656550" sldId="839"/>
            <ac:spMk id="40" creationId="{DD34F128-7E17-46D6-AFE9-EDDE3B8A5999}"/>
          </ac:spMkLst>
        </pc:spChg>
        <pc:spChg chg="mod">
          <ac:chgData name="Lei Wu" userId="f083b2a8aea23a2f" providerId="LiveId" clId="{B6ED459B-4E67-4819-A43F-E8DE59C48F72}" dt="2021-04-06T01:43:57.097" v="4117" actId="1076"/>
          <ac:spMkLst>
            <pc:docMk/>
            <pc:sldMk cId="1661656550" sldId="839"/>
            <ac:spMk id="41" creationId="{759C83F4-4C76-49CA-BD53-35F2AEC5F494}"/>
          </ac:spMkLst>
        </pc:spChg>
        <pc:spChg chg="mod">
          <ac:chgData name="Lei Wu" userId="f083b2a8aea23a2f" providerId="LiveId" clId="{B6ED459B-4E67-4819-A43F-E8DE59C48F72}" dt="2021-04-06T01:43:57.097" v="4117" actId="1076"/>
          <ac:spMkLst>
            <pc:docMk/>
            <pc:sldMk cId="1661656550" sldId="839"/>
            <ac:spMk id="42" creationId="{44B8C8E2-08E9-44C3-9F1E-362DD229EB99}"/>
          </ac:spMkLst>
        </pc:spChg>
        <pc:spChg chg="mod">
          <ac:chgData name="Lei Wu" userId="f083b2a8aea23a2f" providerId="LiveId" clId="{B6ED459B-4E67-4819-A43F-E8DE59C48F72}" dt="2021-04-06T01:43:57.097" v="4117" actId="1076"/>
          <ac:spMkLst>
            <pc:docMk/>
            <pc:sldMk cId="1661656550" sldId="839"/>
            <ac:spMk id="43" creationId="{4DEC66AE-6442-450B-A3F8-B3DC9B993E95}"/>
          </ac:spMkLst>
        </pc:spChg>
        <pc:spChg chg="mod">
          <ac:chgData name="Lei Wu" userId="f083b2a8aea23a2f" providerId="LiveId" clId="{B6ED459B-4E67-4819-A43F-E8DE59C48F72}" dt="2021-04-06T01:43:57.097" v="4117" actId="1076"/>
          <ac:spMkLst>
            <pc:docMk/>
            <pc:sldMk cId="1661656550" sldId="839"/>
            <ac:spMk id="44" creationId="{C4CC6018-03EB-45EE-8107-B46298102CF9}"/>
          </ac:spMkLst>
        </pc:spChg>
        <pc:spChg chg="mod">
          <ac:chgData name="Lei Wu" userId="f083b2a8aea23a2f" providerId="LiveId" clId="{B6ED459B-4E67-4819-A43F-E8DE59C48F72}" dt="2021-04-06T01:43:57.097" v="4117" actId="1076"/>
          <ac:spMkLst>
            <pc:docMk/>
            <pc:sldMk cId="1661656550" sldId="839"/>
            <ac:spMk id="45" creationId="{1FD56AB7-3908-4F9C-A8F5-B05FBC5F7F91}"/>
          </ac:spMkLst>
        </pc:spChg>
        <pc:spChg chg="mod">
          <ac:chgData name="Lei Wu" userId="f083b2a8aea23a2f" providerId="LiveId" clId="{B6ED459B-4E67-4819-A43F-E8DE59C48F72}" dt="2021-04-06T01:43:57.097" v="4117" actId="1076"/>
          <ac:spMkLst>
            <pc:docMk/>
            <pc:sldMk cId="1661656550" sldId="839"/>
            <ac:spMk id="46" creationId="{3A750D12-852F-469D-9B3B-2B7977C92391}"/>
          </ac:spMkLst>
        </pc:spChg>
        <pc:spChg chg="mod">
          <ac:chgData name="Lei Wu" userId="f083b2a8aea23a2f" providerId="LiveId" clId="{B6ED459B-4E67-4819-A43F-E8DE59C48F72}" dt="2021-04-06T01:43:57.097" v="4117" actId="1076"/>
          <ac:spMkLst>
            <pc:docMk/>
            <pc:sldMk cId="1661656550" sldId="839"/>
            <ac:spMk id="47" creationId="{B3D5875A-11D7-46A3-B635-FB05103BA73A}"/>
          </ac:spMkLst>
        </pc:spChg>
        <pc:spChg chg="mod">
          <ac:chgData name="Lei Wu" userId="f083b2a8aea23a2f" providerId="LiveId" clId="{B6ED459B-4E67-4819-A43F-E8DE59C48F72}" dt="2021-04-06T01:43:57.097" v="4117" actId="1076"/>
          <ac:spMkLst>
            <pc:docMk/>
            <pc:sldMk cId="1661656550" sldId="839"/>
            <ac:spMk id="48" creationId="{00894EAA-EB33-46F6-948F-301B885DB4AF}"/>
          </ac:spMkLst>
        </pc:spChg>
        <pc:spChg chg="mod">
          <ac:chgData name="Lei Wu" userId="f083b2a8aea23a2f" providerId="LiveId" clId="{B6ED459B-4E67-4819-A43F-E8DE59C48F72}" dt="2021-04-06T01:43:57.097" v="4117" actId="1076"/>
          <ac:spMkLst>
            <pc:docMk/>
            <pc:sldMk cId="1661656550" sldId="839"/>
            <ac:spMk id="49" creationId="{CFC8FBCC-4E43-4035-A1F5-7EFAE9C0141D}"/>
          </ac:spMkLst>
        </pc:spChg>
        <pc:spChg chg="mod">
          <ac:chgData name="Lei Wu" userId="f083b2a8aea23a2f" providerId="LiveId" clId="{B6ED459B-4E67-4819-A43F-E8DE59C48F72}" dt="2021-04-06T01:43:57.097" v="4117" actId="1076"/>
          <ac:spMkLst>
            <pc:docMk/>
            <pc:sldMk cId="1661656550" sldId="839"/>
            <ac:spMk id="50" creationId="{8B7D1FB5-F5FD-4CC3-AAE3-293A80419483}"/>
          </ac:spMkLst>
        </pc:spChg>
        <pc:spChg chg="mod">
          <ac:chgData name="Lei Wu" userId="f083b2a8aea23a2f" providerId="LiveId" clId="{B6ED459B-4E67-4819-A43F-E8DE59C48F72}" dt="2021-04-06T01:43:57.097" v="4117" actId="1076"/>
          <ac:spMkLst>
            <pc:docMk/>
            <pc:sldMk cId="1661656550" sldId="839"/>
            <ac:spMk id="51" creationId="{0E76F11E-C8E5-43E5-B0A2-5D72FB8E6346}"/>
          </ac:spMkLst>
        </pc:spChg>
        <pc:spChg chg="mod">
          <ac:chgData name="Lei Wu" userId="f083b2a8aea23a2f" providerId="LiveId" clId="{B6ED459B-4E67-4819-A43F-E8DE59C48F72}" dt="2021-04-06T01:43:57.097" v="4117" actId="1076"/>
          <ac:spMkLst>
            <pc:docMk/>
            <pc:sldMk cId="1661656550" sldId="839"/>
            <ac:spMk id="52" creationId="{8EFE2A46-00D6-4EA0-96CD-C5F2813D6305}"/>
          </ac:spMkLst>
        </pc:spChg>
        <pc:spChg chg="mod">
          <ac:chgData name="Lei Wu" userId="f083b2a8aea23a2f" providerId="LiveId" clId="{B6ED459B-4E67-4819-A43F-E8DE59C48F72}" dt="2021-04-06T01:43:57.097" v="4117" actId="1076"/>
          <ac:spMkLst>
            <pc:docMk/>
            <pc:sldMk cId="1661656550" sldId="839"/>
            <ac:spMk id="53" creationId="{E6319E8D-82F1-4F3B-B700-0E096277422C}"/>
          </ac:spMkLst>
        </pc:spChg>
        <pc:spChg chg="mod">
          <ac:chgData name="Lei Wu" userId="f083b2a8aea23a2f" providerId="LiveId" clId="{B6ED459B-4E67-4819-A43F-E8DE59C48F72}" dt="2021-04-06T01:43:57.097" v="4117" actId="1076"/>
          <ac:spMkLst>
            <pc:docMk/>
            <pc:sldMk cId="1661656550" sldId="839"/>
            <ac:spMk id="54" creationId="{994189E8-6735-4899-BF83-E98B3903A38D}"/>
          </ac:spMkLst>
        </pc:spChg>
        <pc:spChg chg="mod">
          <ac:chgData name="Lei Wu" userId="f083b2a8aea23a2f" providerId="LiveId" clId="{B6ED459B-4E67-4819-A43F-E8DE59C48F72}" dt="2021-04-06T01:43:57.097" v="4117" actId="1076"/>
          <ac:spMkLst>
            <pc:docMk/>
            <pc:sldMk cId="1661656550" sldId="839"/>
            <ac:spMk id="55" creationId="{20A89397-11C7-43B9-83D9-CB837504B1AC}"/>
          </ac:spMkLst>
        </pc:spChg>
        <pc:grpChg chg="add mod">
          <ac:chgData name="Lei Wu" userId="f083b2a8aea23a2f" providerId="LiveId" clId="{B6ED459B-4E67-4819-A43F-E8DE59C48F72}" dt="2021-04-06T01:43:57.097" v="4117" actId="1076"/>
          <ac:grpSpMkLst>
            <pc:docMk/>
            <pc:sldMk cId="1661656550" sldId="839"/>
            <ac:grpSpMk id="7" creationId="{899727DB-2A00-4AF8-8054-BD98AECC6EC5}"/>
          </ac:grpSpMkLst>
        </pc:grpChg>
        <pc:graphicFrameChg chg="add mod modGraphic">
          <ac:chgData name="Lei Wu" userId="f083b2a8aea23a2f" providerId="LiveId" clId="{B6ED459B-4E67-4819-A43F-E8DE59C48F72}" dt="2021-04-05T21:23:00.364" v="2021" actId="58"/>
          <ac:graphicFrameMkLst>
            <pc:docMk/>
            <pc:sldMk cId="1661656550" sldId="839"/>
            <ac:graphicFrameMk id="5" creationId="{F9B04CFB-FE8E-458D-8196-01123B1E3B9B}"/>
          </ac:graphicFrameMkLst>
        </pc:graphicFrameChg>
      </pc:sldChg>
      <pc:sldChg chg="del">
        <pc:chgData name="Lei Wu" userId="f083b2a8aea23a2f" providerId="LiveId" clId="{B6ED459B-4E67-4819-A43F-E8DE59C48F72}" dt="2021-04-04T14:03:17.270" v="47" actId="47"/>
        <pc:sldMkLst>
          <pc:docMk/>
          <pc:sldMk cId="2467981438" sldId="839"/>
        </pc:sldMkLst>
      </pc:sldChg>
      <pc:sldChg chg="del">
        <pc:chgData name="Lei Wu" userId="f083b2a8aea23a2f" providerId="LiveId" clId="{B6ED459B-4E67-4819-A43F-E8DE59C48F72}" dt="2021-04-04T14:03:17.270" v="47" actId="47"/>
        <pc:sldMkLst>
          <pc:docMk/>
          <pc:sldMk cId="445825436" sldId="840"/>
        </pc:sldMkLst>
      </pc:sldChg>
      <pc:sldChg chg="addSp delSp modSp add mod modNotesTx">
        <pc:chgData name="Lei Wu" userId="f083b2a8aea23a2f" providerId="LiveId" clId="{B6ED459B-4E67-4819-A43F-E8DE59C48F72}" dt="2021-04-06T02:05:23.343" v="4394"/>
        <pc:sldMkLst>
          <pc:docMk/>
          <pc:sldMk cId="3133053912" sldId="840"/>
        </pc:sldMkLst>
        <pc:spChg chg="mod">
          <ac:chgData name="Lei Wu" userId="f083b2a8aea23a2f" providerId="LiveId" clId="{B6ED459B-4E67-4819-A43F-E8DE59C48F72}" dt="2021-04-06T02:05:23.343" v="4394"/>
          <ac:spMkLst>
            <pc:docMk/>
            <pc:sldMk cId="3133053912" sldId="840"/>
            <ac:spMk id="2" creationId="{00000000-0000-0000-0000-000000000000}"/>
          </ac:spMkLst>
        </pc:spChg>
        <pc:spChg chg="mod">
          <ac:chgData name="Lei Wu" userId="f083b2a8aea23a2f" providerId="LiveId" clId="{B6ED459B-4E67-4819-A43F-E8DE59C48F72}" dt="2021-04-05T22:30:45.418" v="2088" actId="20577"/>
          <ac:spMkLst>
            <pc:docMk/>
            <pc:sldMk cId="3133053912" sldId="840"/>
            <ac:spMk id="3" creationId="{00000000-0000-0000-0000-000000000000}"/>
          </ac:spMkLst>
        </pc:spChg>
        <pc:spChg chg="add del">
          <ac:chgData name="Lei Wu" userId="f083b2a8aea23a2f" providerId="LiveId" clId="{B6ED459B-4E67-4819-A43F-E8DE59C48F72}" dt="2021-04-04T14:33:19.577" v="494" actId="22"/>
          <ac:spMkLst>
            <pc:docMk/>
            <pc:sldMk cId="3133053912" sldId="840"/>
            <ac:spMk id="56" creationId="{6ADC3904-5AD1-4016-B2D3-DBD1C702A4FA}"/>
          </ac:spMkLst>
        </pc:spChg>
        <pc:grpChg chg="del">
          <ac:chgData name="Lei Wu" userId="f083b2a8aea23a2f" providerId="LiveId" clId="{B6ED459B-4E67-4819-A43F-E8DE59C48F72}" dt="2021-04-04T14:33:15.862" v="492" actId="478"/>
          <ac:grpSpMkLst>
            <pc:docMk/>
            <pc:sldMk cId="3133053912" sldId="840"/>
            <ac:grpSpMk id="7" creationId="{899727DB-2A00-4AF8-8054-BD98AECC6EC5}"/>
          </ac:grpSpMkLst>
        </pc:grpChg>
        <pc:graphicFrameChg chg="del">
          <ac:chgData name="Lei Wu" userId="f083b2a8aea23a2f" providerId="LiveId" clId="{B6ED459B-4E67-4819-A43F-E8DE59C48F72}" dt="2021-04-04T14:33:13.609" v="491" actId="478"/>
          <ac:graphicFrameMkLst>
            <pc:docMk/>
            <pc:sldMk cId="3133053912" sldId="840"/>
            <ac:graphicFrameMk id="5" creationId="{F9B04CFB-FE8E-458D-8196-01123B1E3B9B}"/>
          </ac:graphicFrameMkLst>
        </pc:graphicFrameChg>
      </pc:sldChg>
      <pc:sldChg chg="modSp add del mod">
        <pc:chgData name="Lei Wu" userId="f083b2a8aea23a2f" providerId="LiveId" clId="{B6ED459B-4E67-4819-A43F-E8DE59C48F72}" dt="2021-04-05T22:32:35.469" v="2089" actId="47"/>
        <pc:sldMkLst>
          <pc:docMk/>
          <pc:sldMk cId="1005401619" sldId="841"/>
        </pc:sldMkLst>
        <pc:spChg chg="mod">
          <ac:chgData name="Lei Wu" userId="f083b2a8aea23a2f" providerId="LiveId" clId="{B6ED459B-4E67-4819-A43F-E8DE59C48F72}" dt="2021-04-04T14:36:22.689" v="514"/>
          <ac:spMkLst>
            <pc:docMk/>
            <pc:sldMk cId="1005401619" sldId="841"/>
            <ac:spMk id="2" creationId="{00000000-0000-0000-0000-000000000000}"/>
          </ac:spMkLst>
        </pc:spChg>
        <pc:spChg chg="mod">
          <ac:chgData name="Lei Wu" userId="f083b2a8aea23a2f" providerId="LiveId" clId="{B6ED459B-4E67-4819-A43F-E8DE59C48F72}" dt="2021-04-04T14:37:15.727" v="519" actId="114"/>
          <ac:spMkLst>
            <pc:docMk/>
            <pc:sldMk cId="1005401619" sldId="841"/>
            <ac:spMk id="3" creationId="{00000000-0000-0000-0000-000000000000}"/>
          </ac:spMkLst>
        </pc:spChg>
      </pc:sldChg>
      <pc:sldChg chg="addSp delSp modSp add del mod modAnim modNotesTx">
        <pc:chgData name="Lei Wu" userId="f083b2a8aea23a2f" providerId="LiveId" clId="{B6ED459B-4E67-4819-A43F-E8DE59C48F72}" dt="2021-04-05T22:32:35.469" v="2089" actId="47"/>
        <pc:sldMkLst>
          <pc:docMk/>
          <pc:sldMk cId="426170412" sldId="842"/>
        </pc:sldMkLst>
        <pc:spChg chg="mod">
          <ac:chgData name="Lei Wu" userId="f083b2a8aea23a2f" providerId="LiveId" clId="{B6ED459B-4E67-4819-A43F-E8DE59C48F72}" dt="2021-04-04T14:37:41.197" v="521"/>
          <ac:spMkLst>
            <pc:docMk/>
            <pc:sldMk cId="426170412" sldId="842"/>
            <ac:spMk id="2" creationId="{00000000-0000-0000-0000-000000000000}"/>
          </ac:spMkLst>
        </pc:spChg>
        <pc:spChg chg="mod">
          <ac:chgData name="Lei Wu" userId="f083b2a8aea23a2f" providerId="LiveId" clId="{B6ED459B-4E67-4819-A43F-E8DE59C48F72}" dt="2021-04-04T14:44:01.969" v="562" actId="20577"/>
          <ac:spMkLst>
            <pc:docMk/>
            <pc:sldMk cId="426170412" sldId="842"/>
            <ac:spMk id="3" creationId="{00000000-0000-0000-0000-000000000000}"/>
          </ac:spMkLst>
        </pc:spChg>
        <pc:spChg chg="add mod">
          <ac:chgData name="Lei Wu" userId="f083b2a8aea23a2f" providerId="LiveId" clId="{B6ED459B-4E67-4819-A43F-E8DE59C48F72}" dt="2021-04-04T14:39:33.212" v="528" actId="164"/>
          <ac:spMkLst>
            <pc:docMk/>
            <pc:sldMk cId="426170412" sldId="842"/>
            <ac:spMk id="5" creationId="{F96F7781-C0F9-4AE7-A704-9FE55C7FB92F}"/>
          </ac:spMkLst>
        </pc:spChg>
        <pc:spChg chg="add mod">
          <ac:chgData name="Lei Wu" userId="f083b2a8aea23a2f" providerId="LiveId" clId="{B6ED459B-4E67-4819-A43F-E8DE59C48F72}" dt="2021-04-04T14:39:33.212" v="528" actId="164"/>
          <ac:spMkLst>
            <pc:docMk/>
            <pc:sldMk cId="426170412" sldId="842"/>
            <ac:spMk id="7" creationId="{E297CC6B-C60A-4276-B72F-2C6EB1DADEFA}"/>
          </ac:spMkLst>
        </pc:spChg>
        <pc:spChg chg="add mod">
          <ac:chgData name="Lei Wu" userId="f083b2a8aea23a2f" providerId="LiveId" clId="{B6ED459B-4E67-4819-A43F-E8DE59C48F72}" dt="2021-04-04T14:39:33.212" v="528" actId="164"/>
          <ac:spMkLst>
            <pc:docMk/>
            <pc:sldMk cId="426170412" sldId="842"/>
            <ac:spMk id="8" creationId="{1D43670D-5210-4CFE-8E19-EA68D606FB24}"/>
          </ac:spMkLst>
        </pc:spChg>
        <pc:spChg chg="add mod">
          <ac:chgData name="Lei Wu" userId="f083b2a8aea23a2f" providerId="LiveId" clId="{B6ED459B-4E67-4819-A43F-E8DE59C48F72}" dt="2021-04-04T14:39:33.212" v="528" actId="164"/>
          <ac:spMkLst>
            <pc:docMk/>
            <pc:sldMk cId="426170412" sldId="842"/>
            <ac:spMk id="9" creationId="{1B65C522-7A47-4305-B665-FA32B0EE7248}"/>
          </ac:spMkLst>
        </pc:spChg>
        <pc:spChg chg="add mod">
          <ac:chgData name="Lei Wu" userId="f083b2a8aea23a2f" providerId="LiveId" clId="{B6ED459B-4E67-4819-A43F-E8DE59C48F72}" dt="2021-04-04T14:39:33.212" v="528" actId="164"/>
          <ac:spMkLst>
            <pc:docMk/>
            <pc:sldMk cId="426170412" sldId="842"/>
            <ac:spMk id="10" creationId="{995DA5F9-709F-4B3D-8276-46DCDA1DAFAA}"/>
          </ac:spMkLst>
        </pc:spChg>
        <pc:spChg chg="add mod">
          <ac:chgData name="Lei Wu" userId="f083b2a8aea23a2f" providerId="LiveId" clId="{B6ED459B-4E67-4819-A43F-E8DE59C48F72}" dt="2021-04-04T14:39:33.212" v="528" actId="164"/>
          <ac:spMkLst>
            <pc:docMk/>
            <pc:sldMk cId="426170412" sldId="842"/>
            <ac:spMk id="11" creationId="{720F3815-C100-4F9C-A396-A3CC8BEF462E}"/>
          </ac:spMkLst>
        </pc:spChg>
        <pc:spChg chg="add mod">
          <ac:chgData name="Lei Wu" userId="f083b2a8aea23a2f" providerId="LiveId" clId="{B6ED459B-4E67-4819-A43F-E8DE59C48F72}" dt="2021-04-04T14:39:33.212" v="528" actId="164"/>
          <ac:spMkLst>
            <pc:docMk/>
            <pc:sldMk cId="426170412" sldId="842"/>
            <ac:spMk id="12" creationId="{3EC1A037-2E2B-43B8-8DC0-86EAD37BC4D0}"/>
          </ac:spMkLst>
        </pc:spChg>
        <pc:spChg chg="add mod">
          <ac:chgData name="Lei Wu" userId="f083b2a8aea23a2f" providerId="LiveId" clId="{B6ED459B-4E67-4819-A43F-E8DE59C48F72}" dt="2021-04-04T14:39:33.212" v="528" actId="164"/>
          <ac:spMkLst>
            <pc:docMk/>
            <pc:sldMk cId="426170412" sldId="842"/>
            <ac:spMk id="13" creationId="{B3489802-91B6-4A51-B2A4-B1D13308780B}"/>
          </ac:spMkLst>
        </pc:spChg>
        <pc:spChg chg="add mod">
          <ac:chgData name="Lei Wu" userId="f083b2a8aea23a2f" providerId="LiveId" clId="{B6ED459B-4E67-4819-A43F-E8DE59C48F72}" dt="2021-04-04T14:39:33.212" v="528" actId="164"/>
          <ac:spMkLst>
            <pc:docMk/>
            <pc:sldMk cId="426170412" sldId="842"/>
            <ac:spMk id="14" creationId="{F9197A2E-238E-429C-B4AC-E7D04441F5A1}"/>
          </ac:spMkLst>
        </pc:spChg>
        <pc:spChg chg="add mod">
          <ac:chgData name="Lei Wu" userId="f083b2a8aea23a2f" providerId="LiveId" clId="{B6ED459B-4E67-4819-A43F-E8DE59C48F72}" dt="2021-04-04T14:39:33.212" v="528" actId="164"/>
          <ac:spMkLst>
            <pc:docMk/>
            <pc:sldMk cId="426170412" sldId="842"/>
            <ac:spMk id="15" creationId="{E8AFAB3B-2CA2-49C6-9215-080D6B8B6985}"/>
          </ac:spMkLst>
        </pc:spChg>
        <pc:spChg chg="add mod">
          <ac:chgData name="Lei Wu" userId="f083b2a8aea23a2f" providerId="LiveId" clId="{B6ED459B-4E67-4819-A43F-E8DE59C48F72}" dt="2021-04-04T14:39:33.212" v="528" actId="164"/>
          <ac:spMkLst>
            <pc:docMk/>
            <pc:sldMk cId="426170412" sldId="842"/>
            <ac:spMk id="16" creationId="{C717BA5F-29BF-4B89-BEDB-CB32CBEE5098}"/>
          </ac:spMkLst>
        </pc:spChg>
        <pc:spChg chg="add mod">
          <ac:chgData name="Lei Wu" userId="f083b2a8aea23a2f" providerId="LiveId" clId="{B6ED459B-4E67-4819-A43F-E8DE59C48F72}" dt="2021-04-04T14:39:33.212" v="528" actId="164"/>
          <ac:spMkLst>
            <pc:docMk/>
            <pc:sldMk cId="426170412" sldId="842"/>
            <ac:spMk id="17" creationId="{C52F0783-E481-49FB-B7D5-8F09477B0BEC}"/>
          </ac:spMkLst>
        </pc:spChg>
        <pc:spChg chg="add mod">
          <ac:chgData name="Lei Wu" userId="f083b2a8aea23a2f" providerId="LiveId" clId="{B6ED459B-4E67-4819-A43F-E8DE59C48F72}" dt="2021-04-04T14:39:33.212" v="528" actId="164"/>
          <ac:spMkLst>
            <pc:docMk/>
            <pc:sldMk cId="426170412" sldId="842"/>
            <ac:spMk id="18" creationId="{85E05562-E34F-4B93-B83C-A504687DC179}"/>
          </ac:spMkLst>
        </pc:spChg>
        <pc:spChg chg="add mod">
          <ac:chgData name="Lei Wu" userId="f083b2a8aea23a2f" providerId="LiveId" clId="{B6ED459B-4E67-4819-A43F-E8DE59C48F72}" dt="2021-04-04T14:39:33.212" v="528" actId="164"/>
          <ac:spMkLst>
            <pc:docMk/>
            <pc:sldMk cId="426170412" sldId="842"/>
            <ac:spMk id="19" creationId="{D1AC75B0-9963-45C7-86FF-692AF7D0568A}"/>
          </ac:spMkLst>
        </pc:spChg>
        <pc:spChg chg="add mod">
          <ac:chgData name="Lei Wu" userId="f083b2a8aea23a2f" providerId="LiveId" clId="{B6ED459B-4E67-4819-A43F-E8DE59C48F72}" dt="2021-04-04T14:39:33.212" v="528" actId="164"/>
          <ac:spMkLst>
            <pc:docMk/>
            <pc:sldMk cId="426170412" sldId="842"/>
            <ac:spMk id="20" creationId="{40A9E31E-8751-4F4C-8C1B-6CE495A1F778}"/>
          </ac:spMkLst>
        </pc:spChg>
        <pc:spChg chg="add mod">
          <ac:chgData name="Lei Wu" userId="f083b2a8aea23a2f" providerId="LiveId" clId="{B6ED459B-4E67-4819-A43F-E8DE59C48F72}" dt="2021-04-04T14:39:33.212" v="528" actId="164"/>
          <ac:spMkLst>
            <pc:docMk/>
            <pc:sldMk cId="426170412" sldId="842"/>
            <ac:spMk id="21" creationId="{CA116B15-87E1-4B4A-A88C-C10E6B0973FF}"/>
          </ac:spMkLst>
        </pc:spChg>
        <pc:spChg chg="add mod">
          <ac:chgData name="Lei Wu" userId="f083b2a8aea23a2f" providerId="LiveId" clId="{B6ED459B-4E67-4819-A43F-E8DE59C48F72}" dt="2021-04-04T14:39:33.212" v="528" actId="164"/>
          <ac:spMkLst>
            <pc:docMk/>
            <pc:sldMk cId="426170412" sldId="842"/>
            <ac:spMk id="22" creationId="{B01C64D2-FDE0-49E5-88CB-8807010AC06A}"/>
          </ac:spMkLst>
        </pc:spChg>
        <pc:spChg chg="add mod">
          <ac:chgData name="Lei Wu" userId="f083b2a8aea23a2f" providerId="LiveId" clId="{B6ED459B-4E67-4819-A43F-E8DE59C48F72}" dt="2021-04-04T14:39:33.212" v="528" actId="164"/>
          <ac:spMkLst>
            <pc:docMk/>
            <pc:sldMk cId="426170412" sldId="842"/>
            <ac:spMk id="23" creationId="{DBB9DD26-AE30-4D5F-BA30-C6CAB018CD91}"/>
          </ac:spMkLst>
        </pc:spChg>
        <pc:spChg chg="add mod">
          <ac:chgData name="Lei Wu" userId="f083b2a8aea23a2f" providerId="LiveId" clId="{B6ED459B-4E67-4819-A43F-E8DE59C48F72}" dt="2021-04-04T14:39:33.212" v="528" actId="164"/>
          <ac:spMkLst>
            <pc:docMk/>
            <pc:sldMk cId="426170412" sldId="842"/>
            <ac:spMk id="24" creationId="{A8163D9B-BBE6-4964-A781-E82DA53C75CA}"/>
          </ac:spMkLst>
        </pc:spChg>
        <pc:spChg chg="add mod">
          <ac:chgData name="Lei Wu" userId="f083b2a8aea23a2f" providerId="LiveId" clId="{B6ED459B-4E67-4819-A43F-E8DE59C48F72}" dt="2021-04-04T14:39:33.212" v="528" actId="164"/>
          <ac:spMkLst>
            <pc:docMk/>
            <pc:sldMk cId="426170412" sldId="842"/>
            <ac:spMk id="25" creationId="{9F2E471F-8CBC-481B-A7DE-78994D3AD8A3}"/>
          </ac:spMkLst>
        </pc:spChg>
        <pc:spChg chg="add mod">
          <ac:chgData name="Lei Wu" userId="f083b2a8aea23a2f" providerId="LiveId" clId="{B6ED459B-4E67-4819-A43F-E8DE59C48F72}" dt="2021-04-04T14:39:33.212" v="528" actId="164"/>
          <ac:spMkLst>
            <pc:docMk/>
            <pc:sldMk cId="426170412" sldId="842"/>
            <ac:spMk id="26" creationId="{37E59A53-0856-4560-99A3-B7A633B859B1}"/>
          </ac:spMkLst>
        </pc:spChg>
        <pc:spChg chg="add del mod">
          <ac:chgData name="Lei Wu" userId="f083b2a8aea23a2f" providerId="LiveId" clId="{B6ED459B-4E67-4819-A43F-E8DE59C48F72}" dt="2021-04-04T14:39:58.318" v="530" actId="478"/>
          <ac:spMkLst>
            <pc:docMk/>
            <pc:sldMk cId="426170412" sldId="842"/>
            <ac:spMk id="27" creationId="{7679DB7F-3433-42D9-8EBA-42750E8F5074}"/>
          </ac:spMkLst>
        </pc:spChg>
        <pc:spChg chg="add del mod">
          <ac:chgData name="Lei Wu" userId="f083b2a8aea23a2f" providerId="LiveId" clId="{B6ED459B-4E67-4819-A43F-E8DE59C48F72}" dt="2021-04-04T14:39:58.318" v="530" actId="478"/>
          <ac:spMkLst>
            <pc:docMk/>
            <pc:sldMk cId="426170412" sldId="842"/>
            <ac:spMk id="28" creationId="{EAB2DF9A-215B-4235-94F6-A7492212D43B}"/>
          </ac:spMkLst>
        </pc:spChg>
        <pc:spChg chg="add del mod">
          <ac:chgData name="Lei Wu" userId="f083b2a8aea23a2f" providerId="LiveId" clId="{B6ED459B-4E67-4819-A43F-E8DE59C48F72}" dt="2021-04-04T14:39:58.318" v="530" actId="478"/>
          <ac:spMkLst>
            <pc:docMk/>
            <pc:sldMk cId="426170412" sldId="842"/>
            <ac:spMk id="29" creationId="{9BA9BD2F-3997-4A7B-B10C-7B20C11ED982}"/>
          </ac:spMkLst>
        </pc:spChg>
        <pc:spChg chg="add mod">
          <ac:chgData name="Lei Wu" userId="f083b2a8aea23a2f" providerId="LiveId" clId="{B6ED459B-4E67-4819-A43F-E8DE59C48F72}" dt="2021-04-04T14:39:33.212" v="528" actId="164"/>
          <ac:spMkLst>
            <pc:docMk/>
            <pc:sldMk cId="426170412" sldId="842"/>
            <ac:spMk id="30" creationId="{56F8BB8C-0728-4CCC-8A09-1C81A0A7B418}"/>
          </ac:spMkLst>
        </pc:spChg>
        <pc:spChg chg="add mod">
          <ac:chgData name="Lei Wu" userId="f083b2a8aea23a2f" providerId="LiveId" clId="{B6ED459B-4E67-4819-A43F-E8DE59C48F72}" dt="2021-04-04T14:39:33.212" v="528" actId="164"/>
          <ac:spMkLst>
            <pc:docMk/>
            <pc:sldMk cId="426170412" sldId="842"/>
            <ac:spMk id="31" creationId="{C9750925-2CCD-4361-835C-5ECA478852BA}"/>
          </ac:spMkLst>
        </pc:spChg>
        <pc:spChg chg="add mod">
          <ac:chgData name="Lei Wu" userId="f083b2a8aea23a2f" providerId="LiveId" clId="{B6ED459B-4E67-4819-A43F-E8DE59C48F72}" dt="2021-04-04T14:39:33.212" v="528" actId="164"/>
          <ac:spMkLst>
            <pc:docMk/>
            <pc:sldMk cId="426170412" sldId="842"/>
            <ac:spMk id="32" creationId="{BA17FADB-6B29-4C1E-817D-97DF110F7B53}"/>
          </ac:spMkLst>
        </pc:spChg>
        <pc:spChg chg="add mod">
          <ac:chgData name="Lei Wu" userId="f083b2a8aea23a2f" providerId="LiveId" clId="{B6ED459B-4E67-4819-A43F-E8DE59C48F72}" dt="2021-04-04T14:39:33.212" v="528" actId="164"/>
          <ac:spMkLst>
            <pc:docMk/>
            <pc:sldMk cId="426170412" sldId="842"/>
            <ac:spMk id="33" creationId="{114496DF-83EE-4EE3-B53B-AF61F015836F}"/>
          </ac:spMkLst>
        </pc:spChg>
        <pc:spChg chg="add mod">
          <ac:chgData name="Lei Wu" userId="f083b2a8aea23a2f" providerId="LiveId" clId="{B6ED459B-4E67-4819-A43F-E8DE59C48F72}" dt="2021-04-04T14:39:33.212" v="528" actId="164"/>
          <ac:spMkLst>
            <pc:docMk/>
            <pc:sldMk cId="426170412" sldId="842"/>
            <ac:spMk id="34" creationId="{216D35FE-4EF4-4E79-82A4-3FC021EC6369}"/>
          </ac:spMkLst>
        </pc:spChg>
        <pc:spChg chg="add mod">
          <ac:chgData name="Lei Wu" userId="f083b2a8aea23a2f" providerId="LiveId" clId="{B6ED459B-4E67-4819-A43F-E8DE59C48F72}" dt="2021-04-04T14:39:33.212" v="528" actId="164"/>
          <ac:spMkLst>
            <pc:docMk/>
            <pc:sldMk cId="426170412" sldId="842"/>
            <ac:spMk id="35" creationId="{63EA9381-4254-4D08-8149-290AC433A3D9}"/>
          </ac:spMkLst>
        </pc:spChg>
        <pc:spChg chg="add mod">
          <ac:chgData name="Lei Wu" userId="f083b2a8aea23a2f" providerId="LiveId" clId="{B6ED459B-4E67-4819-A43F-E8DE59C48F72}" dt="2021-04-04T14:39:33.212" v="528" actId="164"/>
          <ac:spMkLst>
            <pc:docMk/>
            <pc:sldMk cId="426170412" sldId="842"/>
            <ac:spMk id="36" creationId="{0EE64178-5C8D-4D62-A81A-DCCC41CD7096}"/>
          </ac:spMkLst>
        </pc:spChg>
        <pc:spChg chg="add mod">
          <ac:chgData name="Lei Wu" userId="f083b2a8aea23a2f" providerId="LiveId" clId="{B6ED459B-4E67-4819-A43F-E8DE59C48F72}" dt="2021-04-04T14:39:33.212" v="528" actId="164"/>
          <ac:spMkLst>
            <pc:docMk/>
            <pc:sldMk cId="426170412" sldId="842"/>
            <ac:spMk id="37" creationId="{AB3FD90D-7739-48CB-8D3E-AE82447EB99B}"/>
          </ac:spMkLst>
        </pc:spChg>
        <pc:spChg chg="add mod">
          <ac:chgData name="Lei Wu" userId="f083b2a8aea23a2f" providerId="LiveId" clId="{B6ED459B-4E67-4819-A43F-E8DE59C48F72}" dt="2021-04-04T14:39:33.212" v="528" actId="164"/>
          <ac:spMkLst>
            <pc:docMk/>
            <pc:sldMk cId="426170412" sldId="842"/>
            <ac:spMk id="38" creationId="{962FD46B-4016-4FF7-9F8A-91E0E1212F9B}"/>
          </ac:spMkLst>
        </pc:spChg>
        <pc:spChg chg="add mod">
          <ac:chgData name="Lei Wu" userId="f083b2a8aea23a2f" providerId="LiveId" clId="{B6ED459B-4E67-4819-A43F-E8DE59C48F72}" dt="2021-04-04T14:39:33.212" v="528" actId="164"/>
          <ac:spMkLst>
            <pc:docMk/>
            <pc:sldMk cId="426170412" sldId="842"/>
            <ac:spMk id="39" creationId="{AA90E48F-D5A1-4700-9B25-0A46E25D18D9}"/>
          </ac:spMkLst>
        </pc:spChg>
        <pc:spChg chg="add mod">
          <ac:chgData name="Lei Wu" userId="f083b2a8aea23a2f" providerId="LiveId" clId="{B6ED459B-4E67-4819-A43F-E8DE59C48F72}" dt="2021-04-04T14:39:33.212" v="528" actId="164"/>
          <ac:spMkLst>
            <pc:docMk/>
            <pc:sldMk cId="426170412" sldId="842"/>
            <ac:spMk id="40" creationId="{F53FE957-765D-45AE-A0D8-F12F85A0EA1D}"/>
          </ac:spMkLst>
        </pc:spChg>
        <pc:spChg chg="add mod">
          <ac:chgData name="Lei Wu" userId="f083b2a8aea23a2f" providerId="LiveId" clId="{B6ED459B-4E67-4819-A43F-E8DE59C48F72}" dt="2021-04-04T14:39:33.212" v="528" actId="164"/>
          <ac:spMkLst>
            <pc:docMk/>
            <pc:sldMk cId="426170412" sldId="842"/>
            <ac:spMk id="41" creationId="{BDAC89C5-6516-4FC4-BE5E-307F60842EA8}"/>
          </ac:spMkLst>
        </pc:spChg>
        <pc:spChg chg="add mod">
          <ac:chgData name="Lei Wu" userId="f083b2a8aea23a2f" providerId="LiveId" clId="{B6ED459B-4E67-4819-A43F-E8DE59C48F72}" dt="2021-04-04T14:39:33.212" v="528" actId="164"/>
          <ac:spMkLst>
            <pc:docMk/>
            <pc:sldMk cId="426170412" sldId="842"/>
            <ac:spMk id="42" creationId="{E37BEA38-685B-4CB2-9245-1BE9465A4093}"/>
          </ac:spMkLst>
        </pc:spChg>
        <pc:spChg chg="add mod">
          <ac:chgData name="Lei Wu" userId="f083b2a8aea23a2f" providerId="LiveId" clId="{B6ED459B-4E67-4819-A43F-E8DE59C48F72}" dt="2021-04-04T14:39:33.212" v="528" actId="164"/>
          <ac:spMkLst>
            <pc:docMk/>
            <pc:sldMk cId="426170412" sldId="842"/>
            <ac:spMk id="43" creationId="{C249B797-D5B6-4808-B9FA-C8573D92BE3E}"/>
          </ac:spMkLst>
        </pc:spChg>
        <pc:spChg chg="add mod">
          <ac:chgData name="Lei Wu" userId="f083b2a8aea23a2f" providerId="LiveId" clId="{B6ED459B-4E67-4819-A43F-E8DE59C48F72}" dt="2021-04-04T14:39:33.212" v="528" actId="164"/>
          <ac:spMkLst>
            <pc:docMk/>
            <pc:sldMk cId="426170412" sldId="842"/>
            <ac:spMk id="44" creationId="{98F03EAC-A594-4AD9-8C8B-33DC41B77B24}"/>
          </ac:spMkLst>
        </pc:spChg>
        <pc:spChg chg="add mod">
          <ac:chgData name="Lei Wu" userId="f083b2a8aea23a2f" providerId="LiveId" clId="{B6ED459B-4E67-4819-A43F-E8DE59C48F72}" dt="2021-04-04T14:39:33.212" v="528" actId="164"/>
          <ac:spMkLst>
            <pc:docMk/>
            <pc:sldMk cId="426170412" sldId="842"/>
            <ac:spMk id="45" creationId="{A3851087-6788-4EC4-AD9B-48378FD67B0C}"/>
          </ac:spMkLst>
        </pc:spChg>
        <pc:spChg chg="mod">
          <ac:chgData name="Lei Wu" userId="f083b2a8aea23a2f" providerId="LiveId" clId="{B6ED459B-4E67-4819-A43F-E8DE59C48F72}" dt="2021-04-04T14:38:51.366" v="526" actId="1076"/>
          <ac:spMkLst>
            <pc:docMk/>
            <pc:sldMk cId="426170412" sldId="842"/>
            <ac:spMk id="47" creationId="{13D93232-B65C-4107-9EBD-0EC970805310}"/>
          </ac:spMkLst>
        </pc:spChg>
        <pc:spChg chg="mod">
          <ac:chgData name="Lei Wu" userId="f083b2a8aea23a2f" providerId="LiveId" clId="{B6ED459B-4E67-4819-A43F-E8DE59C48F72}" dt="2021-04-04T14:39:00.802" v="527" actId="167"/>
          <ac:spMkLst>
            <pc:docMk/>
            <pc:sldMk cId="426170412" sldId="842"/>
            <ac:spMk id="48" creationId="{05A98470-FCCE-4A1C-B18D-A9D91BBC5D4E}"/>
          </ac:spMkLst>
        </pc:spChg>
        <pc:spChg chg="mod">
          <ac:chgData name="Lei Wu" userId="f083b2a8aea23a2f" providerId="LiveId" clId="{B6ED459B-4E67-4819-A43F-E8DE59C48F72}" dt="2021-04-04T14:38:51.366" v="526" actId="1076"/>
          <ac:spMkLst>
            <pc:docMk/>
            <pc:sldMk cId="426170412" sldId="842"/>
            <ac:spMk id="49" creationId="{5BE79DF5-5DB8-4AB0-A085-AF610F675A34}"/>
          </ac:spMkLst>
        </pc:spChg>
        <pc:spChg chg="add mod">
          <ac:chgData name="Lei Wu" userId="f083b2a8aea23a2f" providerId="LiveId" clId="{B6ED459B-4E67-4819-A43F-E8DE59C48F72}" dt="2021-04-04T14:41:39.342" v="548" actId="1036"/>
          <ac:spMkLst>
            <pc:docMk/>
            <pc:sldMk cId="426170412" sldId="842"/>
            <ac:spMk id="50" creationId="{C06E6BFB-5E1B-4E15-B321-814376CB2D81}"/>
          </ac:spMkLst>
        </pc:spChg>
        <pc:spChg chg="add mod">
          <ac:chgData name="Lei Wu" userId="f083b2a8aea23a2f" providerId="LiveId" clId="{B6ED459B-4E67-4819-A43F-E8DE59C48F72}" dt="2021-04-04T14:41:39.342" v="548" actId="1036"/>
          <ac:spMkLst>
            <pc:docMk/>
            <pc:sldMk cId="426170412" sldId="842"/>
            <ac:spMk id="51" creationId="{B1140FFC-FE56-4E2C-844E-51F9ECC5D306}"/>
          </ac:spMkLst>
        </pc:spChg>
        <pc:spChg chg="add mod">
          <ac:chgData name="Lei Wu" userId="f083b2a8aea23a2f" providerId="LiveId" clId="{B6ED459B-4E67-4819-A43F-E8DE59C48F72}" dt="2021-04-04T14:41:39.342" v="548" actId="1036"/>
          <ac:spMkLst>
            <pc:docMk/>
            <pc:sldMk cId="426170412" sldId="842"/>
            <ac:spMk id="52" creationId="{D7597C22-26C3-46C1-AEC6-5711C5E38301}"/>
          </ac:spMkLst>
        </pc:spChg>
        <pc:spChg chg="add mod">
          <ac:chgData name="Lei Wu" userId="f083b2a8aea23a2f" providerId="LiveId" clId="{B6ED459B-4E67-4819-A43F-E8DE59C48F72}" dt="2021-04-04T14:41:39.342" v="548" actId="1036"/>
          <ac:spMkLst>
            <pc:docMk/>
            <pc:sldMk cId="426170412" sldId="842"/>
            <ac:spMk id="53" creationId="{9B51E8EF-989A-44E8-BA6F-74BDF1F8C94D}"/>
          </ac:spMkLst>
        </pc:spChg>
        <pc:spChg chg="add mod">
          <ac:chgData name="Lei Wu" userId="f083b2a8aea23a2f" providerId="LiveId" clId="{B6ED459B-4E67-4819-A43F-E8DE59C48F72}" dt="2021-04-04T14:41:39.342" v="548" actId="1036"/>
          <ac:spMkLst>
            <pc:docMk/>
            <pc:sldMk cId="426170412" sldId="842"/>
            <ac:spMk id="54" creationId="{7960F234-FB3D-4179-8EE7-4155B93B2FEC}"/>
          </ac:spMkLst>
        </pc:spChg>
        <pc:spChg chg="add mod">
          <ac:chgData name="Lei Wu" userId="f083b2a8aea23a2f" providerId="LiveId" clId="{B6ED459B-4E67-4819-A43F-E8DE59C48F72}" dt="2021-04-04T14:41:39.342" v="548" actId="1036"/>
          <ac:spMkLst>
            <pc:docMk/>
            <pc:sldMk cId="426170412" sldId="842"/>
            <ac:spMk id="55" creationId="{85E768CA-EFB0-404F-8D80-9F07F151239E}"/>
          </ac:spMkLst>
        </pc:spChg>
        <pc:spChg chg="add mod">
          <ac:chgData name="Lei Wu" userId="f083b2a8aea23a2f" providerId="LiveId" clId="{B6ED459B-4E67-4819-A43F-E8DE59C48F72}" dt="2021-04-04T14:41:39.342" v="548" actId="1036"/>
          <ac:spMkLst>
            <pc:docMk/>
            <pc:sldMk cId="426170412" sldId="842"/>
            <ac:spMk id="56" creationId="{A1C29582-C485-4B35-BE29-C33438008491}"/>
          </ac:spMkLst>
        </pc:spChg>
        <pc:spChg chg="add mod">
          <ac:chgData name="Lei Wu" userId="f083b2a8aea23a2f" providerId="LiveId" clId="{B6ED459B-4E67-4819-A43F-E8DE59C48F72}" dt="2021-04-04T14:41:39.342" v="548" actId="1036"/>
          <ac:spMkLst>
            <pc:docMk/>
            <pc:sldMk cId="426170412" sldId="842"/>
            <ac:spMk id="57" creationId="{88E0E632-7AF7-41B4-AABB-87983B356274}"/>
          </ac:spMkLst>
        </pc:spChg>
        <pc:spChg chg="add mod">
          <ac:chgData name="Lei Wu" userId="f083b2a8aea23a2f" providerId="LiveId" clId="{B6ED459B-4E67-4819-A43F-E8DE59C48F72}" dt="2021-04-04T14:41:39.342" v="548" actId="1036"/>
          <ac:spMkLst>
            <pc:docMk/>
            <pc:sldMk cId="426170412" sldId="842"/>
            <ac:spMk id="58" creationId="{2C8FF888-D8A6-4B15-8400-B9A38B9A59FE}"/>
          </ac:spMkLst>
        </pc:spChg>
        <pc:spChg chg="add mod">
          <ac:chgData name="Lei Wu" userId="f083b2a8aea23a2f" providerId="LiveId" clId="{B6ED459B-4E67-4819-A43F-E8DE59C48F72}" dt="2021-04-04T14:41:39.342" v="548" actId="1036"/>
          <ac:spMkLst>
            <pc:docMk/>
            <pc:sldMk cId="426170412" sldId="842"/>
            <ac:spMk id="59" creationId="{7672B051-4BE0-419A-A6EB-CC5179640250}"/>
          </ac:spMkLst>
        </pc:spChg>
        <pc:spChg chg="add mod">
          <ac:chgData name="Lei Wu" userId="f083b2a8aea23a2f" providerId="LiveId" clId="{B6ED459B-4E67-4819-A43F-E8DE59C48F72}" dt="2021-04-04T14:41:39.342" v="548" actId="1036"/>
          <ac:spMkLst>
            <pc:docMk/>
            <pc:sldMk cId="426170412" sldId="842"/>
            <ac:spMk id="60" creationId="{7577D1E1-C8B8-4A4E-8D82-FF88A65DEC2B}"/>
          </ac:spMkLst>
        </pc:spChg>
        <pc:spChg chg="add mod">
          <ac:chgData name="Lei Wu" userId="f083b2a8aea23a2f" providerId="LiveId" clId="{B6ED459B-4E67-4819-A43F-E8DE59C48F72}" dt="2021-04-04T14:41:39.342" v="548" actId="1036"/>
          <ac:spMkLst>
            <pc:docMk/>
            <pc:sldMk cId="426170412" sldId="842"/>
            <ac:spMk id="61" creationId="{1F0CB1C1-2ED7-4490-ABD7-9822106947D3}"/>
          </ac:spMkLst>
        </pc:spChg>
        <pc:spChg chg="add mod">
          <ac:chgData name="Lei Wu" userId="f083b2a8aea23a2f" providerId="LiveId" clId="{B6ED459B-4E67-4819-A43F-E8DE59C48F72}" dt="2021-04-04T14:41:39.342" v="548" actId="1036"/>
          <ac:spMkLst>
            <pc:docMk/>
            <pc:sldMk cId="426170412" sldId="842"/>
            <ac:spMk id="62" creationId="{EEE1C697-2E4D-4C4F-A4BD-6C9D62B6FEE4}"/>
          </ac:spMkLst>
        </pc:spChg>
        <pc:spChg chg="add mod">
          <ac:chgData name="Lei Wu" userId="f083b2a8aea23a2f" providerId="LiveId" clId="{B6ED459B-4E67-4819-A43F-E8DE59C48F72}" dt="2021-04-04T14:41:39.342" v="548" actId="1036"/>
          <ac:spMkLst>
            <pc:docMk/>
            <pc:sldMk cId="426170412" sldId="842"/>
            <ac:spMk id="63" creationId="{219148E5-2729-4984-ACAA-65CC8ED67670}"/>
          </ac:spMkLst>
        </pc:spChg>
        <pc:spChg chg="add mod">
          <ac:chgData name="Lei Wu" userId="f083b2a8aea23a2f" providerId="LiveId" clId="{B6ED459B-4E67-4819-A43F-E8DE59C48F72}" dt="2021-04-04T14:41:39.342" v="548" actId="1036"/>
          <ac:spMkLst>
            <pc:docMk/>
            <pc:sldMk cId="426170412" sldId="842"/>
            <ac:spMk id="64" creationId="{C7094731-A66B-441F-996B-C192ED239738}"/>
          </ac:spMkLst>
        </pc:spChg>
        <pc:spChg chg="add mod">
          <ac:chgData name="Lei Wu" userId="f083b2a8aea23a2f" providerId="LiveId" clId="{B6ED459B-4E67-4819-A43F-E8DE59C48F72}" dt="2021-04-04T14:41:39.342" v="548" actId="1036"/>
          <ac:spMkLst>
            <pc:docMk/>
            <pc:sldMk cId="426170412" sldId="842"/>
            <ac:spMk id="65" creationId="{BC300857-E541-4EB7-B92D-0C8F79F2DA07}"/>
          </ac:spMkLst>
        </pc:spChg>
        <pc:spChg chg="add mod">
          <ac:chgData name="Lei Wu" userId="f083b2a8aea23a2f" providerId="LiveId" clId="{B6ED459B-4E67-4819-A43F-E8DE59C48F72}" dt="2021-04-04T14:41:39.342" v="548" actId="1036"/>
          <ac:spMkLst>
            <pc:docMk/>
            <pc:sldMk cId="426170412" sldId="842"/>
            <ac:spMk id="66" creationId="{9B73D455-BE43-4DE5-9DC6-491019B6E052}"/>
          </ac:spMkLst>
        </pc:spChg>
        <pc:spChg chg="add mod">
          <ac:chgData name="Lei Wu" userId="f083b2a8aea23a2f" providerId="LiveId" clId="{B6ED459B-4E67-4819-A43F-E8DE59C48F72}" dt="2021-04-04T14:41:39.342" v="548" actId="1036"/>
          <ac:spMkLst>
            <pc:docMk/>
            <pc:sldMk cId="426170412" sldId="842"/>
            <ac:spMk id="67" creationId="{C8C6CB31-8822-400A-918B-B5D178E8EECB}"/>
          </ac:spMkLst>
        </pc:spChg>
        <pc:spChg chg="add mod">
          <ac:chgData name="Lei Wu" userId="f083b2a8aea23a2f" providerId="LiveId" clId="{B6ED459B-4E67-4819-A43F-E8DE59C48F72}" dt="2021-04-04T14:41:39.342" v="548" actId="1036"/>
          <ac:spMkLst>
            <pc:docMk/>
            <pc:sldMk cId="426170412" sldId="842"/>
            <ac:spMk id="68" creationId="{ADDBBAB8-E4BE-48EA-8747-33AF10947C3E}"/>
          </ac:spMkLst>
        </pc:spChg>
        <pc:spChg chg="add mod">
          <ac:chgData name="Lei Wu" userId="f083b2a8aea23a2f" providerId="LiveId" clId="{B6ED459B-4E67-4819-A43F-E8DE59C48F72}" dt="2021-04-04T14:41:39.342" v="548" actId="1036"/>
          <ac:spMkLst>
            <pc:docMk/>
            <pc:sldMk cId="426170412" sldId="842"/>
            <ac:spMk id="69" creationId="{269A22B7-9BFA-4948-BEFF-EEA6EE310425}"/>
          </ac:spMkLst>
        </pc:spChg>
        <pc:spChg chg="add mod">
          <ac:chgData name="Lei Wu" userId="f083b2a8aea23a2f" providerId="LiveId" clId="{B6ED459B-4E67-4819-A43F-E8DE59C48F72}" dt="2021-04-04T14:41:39.342" v="548" actId="1036"/>
          <ac:spMkLst>
            <pc:docMk/>
            <pc:sldMk cId="426170412" sldId="842"/>
            <ac:spMk id="70" creationId="{CEBD0762-8AFF-47B8-BC05-35D3D3DF4994}"/>
          </ac:spMkLst>
        </pc:spChg>
        <pc:spChg chg="add mod">
          <ac:chgData name="Lei Wu" userId="f083b2a8aea23a2f" providerId="LiveId" clId="{B6ED459B-4E67-4819-A43F-E8DE59C48F72}" dt="2021-04-04T14:41:39.342" v="548" actId="1036"/>
          <ac:spMkLst>
            <pc:docMk/>
            <pc:sldMk cId="426170412" sldId="842"/>
            <ac:spMk id="71" creationId="{62A2C6FE-3770-4206-A48A-9B0CC687426F}"/>
          </ac:spMkLst>
        </pc:spChg>
        <pc:spChg chg="add mod">
          <ac:chgData name="Lei Wu" userId="f083b2a8aea23a2f" providerId="LiveId" clId="{B6ED459B-4E67-4819-A43F-E8DE59C48F72}" dt="2021-04-04T14:41:39.342" v="548" actId="1036"/>
          <ac:spMkLst>
            <pc:docMk/>
            <pc:sldMk cId="426170412" sldId="842"/>
            <ac:spMk id="72" creationId="{C3653521-9449-44C0-AF78-6182D41A7A72}"/>
          </ac:spMkLst>
        </pc:spChg>
        <pc:spChg chg="add mod">
          <ac:chgData name="Lei Wu" userId="f083b2a8aea23a2f" providerId="LiveId" clId="{B6ED459B-4E67-4819-A43F-E8DE59C48F72}" dt="2021-04-04T14:41:39.342" v="548" actId="1036"/>
          <ac:spMkLst>
            <pc:docMk/>
            <pc:sldMk cId="426170412" sldId="842"/>
            <ac:spMk id="73" creationId="{6A3ABBED-5F2F-4B5B-9D94-55DBFCAA3684}"/>
          </ac:spMkLst>
        </pc:spChg>
        <pc:spChg chg="add mod">
          <ac:chgData name="Lei Wu" userId="f083b2a8aea23a2f" providerId="LiveId" clId="{B6ED459B-4E67-4819-A43F-E8DE59C48F72}" dt="2021-04-04T14:41:39.342" v="548" actId="1036"/>
          <ac:spMkLst>
            <pc:docMk/>
            <pc:sldMk cId="426170412" sldId="842"/>
            <ac:spMk id="74" creationId="{01809FAA-6190-4CD1-95D0-F46473C58BF3}"/>
          </ac:spMkLst>
        </pc:spChg>
        <pc:spChg chg="add mod">
          <ac:chgData name="Lei Wu" userId="f083b2a8aea23a2f" providerId="LiveId" clId="{B6ED459B-4E67-4819-A43F-E8DE59C48F72}" dt="2021-04-04T14:41:39.342" v="548" actId="1036"/>
          <ac:spMkLst>
            <pc:docMk/>
            <pc:sldMk cId="426170412" sldId="842"/>
            <ac:spMk id="75" creationId="{E29499D2-C61D-4D47-97CB-187EC44F55CE}"/>
          </ac:spMkLst>
        </pc:spChg>
        <pc:spChg chg="add mod">
          <ac:chgData name="Lei Wu" userId="f083b2a8aea23a2f" providerId="LiveId" clId="{B6ED459B-4E67-4819-A43F-E8DE59C48F72}" dt="2021-04-04T14:41:39.342" v="548" actId="1036"/>
          <ac:spMkLst>
            <pc:docMk/>
            <pc:sldMk cId="426170412" sldId="842"/>
            <ac:spMk id="76" creationId="{5029E15B-40F5-46EC-BD54-9D8F300DF2FE}"/>
          </ac:spMkLst>
        </pc:spChg>
        <pc:spChg chg="add mod">
          <ac:chgData name="Lei Wu" userId="f083b2a8aea23a2f" providerId="LiveId" clId="{B6ED459B-4E67-4819-A43F-E8DE59C48F72}" dt="2021-04-04T14:41:39.342" v="548" actId="1036"/>
          <ac:spMkLst>
            <pc:docMk/>
            <pc:sldMk cId="426170412" sldId="842"/>
            <ac:spMk id="77" creationId="{A8BA6B81-98E5-4E84-9F5D-A8804F80BF9B}"/>
          </ac:spMkLst>
        </pc:spChg>
        <pc:spChg chg="add mod">
          <ac:chgData name="Lei Wu" userId="f083b2a8aea23a2f" providerId="LiveId" clId="{B6ED459B-4E67-4819-A43F-E8DE59C48F72}" dt="2021-04-04T14:41:39.342" v="548" actId="1036"/>
          <ac:spMkLst>
            <pc:docMk/>
            <pc:sldMk cId="426170412" sldId="842"/>
            <ac:spMk id="78" creationId="{94F484BD-35C7-435A-8A87-7B998BF8C6AE}"/>
          </ac:spMkLst>
        </pc:spChg>
        <pc:spChg chg="add mod">
          <ac:chgData name="Lei Wu" userId="f083b2a8aea23a2f" providerId="LiveId" clId="{B6ED459B-4E67-4819-A43F-E8DE59C48F72}" dt="2021-04-04T14:41:39.342" v="548" actId="1036"/>
          <ac:spMkLst>
            <pc:docMk/>
            <pc:sldMk cId="426170412" sldId="842"/>
            <ac:spMk id="79" creationId="{F6525E36-1B5F-4073-A3DD-1CF5CC1F732B}"/>
          </ac:spMkLst>
        </pc:spChg>
        <pc:spChg chg="add mod">
          <ac:chgData name="Lei Wu" userId="f083b2a8aea23a2f" providerId="LiveId" clId="{B6ED459B-4E67-4819-A43F-E8DE59C48F72}" dt="2021-04-04T14:41:39.342" v="548" actId="1036"/>
          <ac:spMkLst>
            <pc:docMk/>
            <pc:sldMk cId="426170412" sldId="842"/>
            <ac:spMk id="80" creationId="{E66FCAEE-9553-410E-B7E8-8A72F3867E8F}"/>
          </ac:spMkLst>
        </pc:spChg>
        <pc:spChg chg="add mod">
          <ac:chgData name="Lei Wu" userId="f083b2a8aea23a2f" providerId="LiveId" clId="{B6ED459B-4E67-4819-A43F-E8DE59C48F72}" dt="2021-04-04T14:41:39.342" v="548" actId="1036"/>
          <ac:spMkLst>
            <pc:docMk/>
            <pc:sldMk cId="426170412" sldId="842"/>
            <ac:spMk id="81" creationId="{30CA3BAC-1777-4EB6-814A-CB06103AD9DD}"/>
          </ac:spMkLst>
        </pc:spChg>
        <pc:spChg chg="add mod">
          <ac:chgData name="Lei Wu" userId="f083b2a8aea23a2f" providerId="LiveId" clId="{B6ED459B-4E67-4819-A43F-E8DE59C48F72}" dt="2021-04-04T14:41:39.342" v="548" actId="1036"/>
          <ac:spMkLst>
            <pc:docMk/>
            <pc:sldMk cId="426170412" sldId="842"/>
            <ac:spMk id="82" creationId="{62A672FF-91E8-4C1B-9251-5C11DF5258F6}"/>
          </ac:spMkLst>
        </pc:spChg>
        <pc:spChg chg="add mod">
          <ac:chgData name="Lei Wu" userId="f083b2a8aea23a2f" providerId="LiveId" clId="{B6ED459B-4E67-4819-A43F-E8DE59C48F72}" dt="2021-04-04T14:41:39.342" v="548" actId="1036"/>
          <ac:spMkLst>
            <pc:docMk/>
            <pc:sldMk cId="426170412" sldId="842"/>
            <ac:spMk id="83" creationId="{A6B9C471-501E-490C-9D0F-4355FE1F79D6}"/>
          </ac:spMkLst>
        </pc:spChg>
        <pc:spChg chg="add mod">
          <ac:chgData name="Lei Wu" userId="f083b2a8aea23a2f" providerId="LiveId" clId="{B6ED459B-4E67-4819-A43F-E8DE59C48F72}" dt="2021-04-04T14:41:39.342" v="548" actId="1036"/>
          <ac:spMkLst>
            <pc:docMk/>
            <pc:sldMk cId="426170412" sldId="842"/>
            <ac:spMk id="84" creationId="{1286A347-82EE-4828-BE7E-CAF04DCA9B8D}"/>
          </ac:spMkLst>
        </pc:spChg>
        <pc:spChg chg="add mod">
          <ac:chgData name="Lei Wu" userId="f083b2a8aea23a2f" providerId="LiveId" clId="{B6ED459B-4E67-4819-A43F-E8DE59C48F72}" dt="2021-04-04T14:41:39.342" v="548" actId="1036"/>
          <ac:spMkLst>
            <pc:docMk/>
            <pc:sldMk cId="426170412" sldId="842"/>
            <ac:spMk id="85" creationId="{702AEF5A-65B4-4C24-BB8B-E59AA09C81CB}"/>
          </ac:spMkLst>
        </pc:spChg>
        <pc:spChg chg="add mod">
          <ac:chgData name="Lei Wu" userId="f083b2a8aea23a2f" providerId="LiveId" clId="{B6ED459B-4E67-4819-A43F-E8DE59C48F72}" dt="2021-04-04T14:41:39.342" v="548" actId="1036"/>
          <ac:spMkLst>
            <pc:docMk/>
            <pc:sldMk cId="426170412" sldId="842"/>
            <ac:spMk id="86" creationId="{D3C2D51B-E57D-4336-888D-C4B75EB136A2}"/>
          </ac:spMkLst>
        </pc:spChg>
        <pc:spChg chg="add mod">
          <ac:chgData name="Lei Wu" userId="f083b2a8aea23a2f" providerId="LiveId" clId="{B6ED459B-4E67-4819-A43F-E8DE59C48F72}" dt="2021-04-04T14:41:39.342" v="548" actId="1036"/>
          <ac:spMkLst>
            <pc:docMk/>
            <pc:sldMk cId="426170412" sldId="842"/>
            <ac:spMk id="87" creationId="{D705C68D-3CAC-4B43-95E0-381F82C93BB5}"/>
          </ac:spMkLst>
        </pc:spChg>
        <pc:spChg chg="add mod">
          <ac:chgData name="Lei Wu" userId="f083b2a8aea23a2f" providerId="LiveId" clId="{B6ED459B-4E67-4819-A43F-E8DE59C48F72}" dt="2021-04-04T14:41:39.342" v="548" actId="1036"/>
          <ac:spMkLst>
            <pc:docMk/>
            <pc:sldMk cId="426170412" sldId="842"/>
            <ac:spMk id="88" creationId="{A264217E-E7F5-4A28-A09B-AFBBF75E1727}"/>
          </ac:spMkLst>
        </pc:spChg>
        <pc:spChg chg="add mod">
          <ac:chgData name="Lei Wu" userId="f083b2a8aea23a2f" providerId="LiveId" clId="{B6ED459B-4E67-4819-A43F-E8DE59C48F72}" dt="2021-04-04T14:41:39.342" v="548" actId="1036"/>
          <ac:spMkLst>
            <pc:docMk/>
            <pc:sldMk cId="426170412" sldId="842"/>
            <ac:spMk id="89" creationId="{35FF0502-0F9D-40DD-80A8-FAC8F7AD83C8}"/>
          </ac:spMkLst>
        </pc:spChg>
        <pc:spChg chg="mod">
          <ac:chgData name="Lei Wu" userId="f083b2a8aea23a2f" providerId="LiveId" clId="{B6ED459B-4E67-4819-A43F-E8DE59C48F72}" dt="2021-04-04T14:48:23.092" v="587" actId="207"/>
          <ac:spMkLst>
            <pc:docMk/>
            <pc:sldMk cId="426170412" sldId="842"/>
            <ac:spMk id="92" creationId="{14E76CCA-F695-4211-8738-0E533FB4C103}"/>
          </ac:spMkLst>
        </pc:spChg>
        <pc:spChg chg="mod">
          <ac:chgData name="Lei Wu" userId="f083b2a8aea23a2f" providerId="LiveId" clId="{B6ED459B-4E67-4819-A43F-E8DE59C48F72}" dt="2021-04-04T14:44:59.165" v="578" actId="1038"/>
          <ac:spMkLst>
            <pc:docMk/>
            <pc:sldMk cId="426170412" sldId="842"/>
            <ac:spMk id="93" creationId="{5A4F3C1C-A52A-4C08-9BAA-4127CADC56A3}"/>
          </ac:spMkLst>
        </pc:spChg>
        <pc:spChg chg="mod">
          <ac:chgData name="Lei Wu" userId="f083b2a8aea23a2f" providerId="LiveId" clId="{B6ED459B-4E67-4819-A43F-E8DE59C48F72}" dt="2021-04-04T14:48:28.436" v="588" actId="207"/>
          <ac:spMkLst>
            <pc:docMk/>
            <pc:sldMk cId="426170412" sldId="842"/>
            <ac:spMk id="94" creationId="{D060D5DD-E0B6-489E-BE5B-D84B2AEE987C}"/>
          </ac:spMkLst>
        </pc:spChg>
        <pc:spChg chg="add mod">
          <ac:chgData name="Lei Wu" userId="f083b2a8aea23a2f" providerId="LiveId" clId="{B6ED459B-4E67-4819-A43F-E8DE59C48F72}" dt="2021-04-04T14:44:20.402" v="564" actId="14100"/>
          <ac:spMkLst>
            <pc:docMk/>
            <pc:sldMk cId="426170412" sldId="842"/>
            <ac:spMk id="95" creationId="{2C1E3F39-7AF6-4E1F-B8E0-42A386892186}"/>
          </ac:spMkLst>
        </pc:spChg>
        <pc:grpChg chg="add del mod">
          <ac:chgData name="Lei Wu" userId="f083b2a8aea23a2f" providerId="LiveId" clId="{B6ED459B-4E67-4819-A43F-E8DE59C48F72}" dt="2021-04-04T14:39:58.318" v="530" actId="478"/>
          <ac:grpSpMkLst>
            <pc:docMk/>
            <pc:sldMk cId="426170412" sldId="842"/>
            <ac:grpSpMk id="4" creationId="{1E786FCD-0421-49C2-A37F-BE01C67841D4}"/>
          </ac:grpSpMkLst>
        </pc:grpChg>
        <pc:grpChg chg="add del mod">
          <ac:chgData name="Lei Wu" userId="f083b2a8aea23a2f" providerId="LiveId" clId="{B6ED459B-4E67-4819-A43F-E8DE59C48F72}" dt="2021-04-04T14:39:58.318" v="530" actId="478"/>
          <ac:grpSpMkLst>
            <pc:docMk/>
            <pc:sldMk cId="426170412" sldId="842"/>
            <ac:grpSpMk id="46" creationId="{972CD21F-6068-4445-A20B-FB6167F1E32E}"/>
          </ac:grpSpMkLst>
        </pc:grpChg>
        <pc:grpChg chg="add mod">
          <ac:chgData name="Lei Wu" userId="f083b2a8aea23a2f" providerId="LiveId" clId="{B6ED459B-4E67-4819-A43F-E8DE59C48F72}" dt="2021-04-04T14:41:39.342" v="548" actId="1036"/>
          <ac:grpSpMkLst>
            <pc:docMk/>
            <pc:sldMk cId="426170412" sldId="842"/>
            <ac:grpSpMk id="90" creationId="{4ADD3A10-E974-4829-913C-B6AE3FD6F05C}"/>
          </ac:grpSpMkLst>
        </pc:grpChg>
        <pc:grpChg chg="add mod">
          <ac:chgData name="Lei Wu" userId="f083b2a8aea23a2f" providerId="LiveId" clId="{B6ED459B-4E67-4819-A43F-E8DE59C48F72}" dt="2021-04-04T14:44:59.165" v="578" actId="1038"/>
          <ac:grpSpMkLst>
            <pc:docMk/>
            <pc:sldMk cId="426170412" sldId="842"/>
            <ac:grpSpMk id="91" creationId="{C2812727-DB0F-4429-A87F-E17D2C889BA7}"/>
          </ac:grpSpMkLst>
        </pc:grpChg>
      </pc:sldChg>
      <pc:sldChg chg="addSp delSp modSp add del mod modAnim">
        <pc:chgData name="Lei Wu" userId="f083b2a8aea23a2f" providerId="LiveId" clId="{B6ED459B-4E67-4819-A43F-E8DE59C48F72}" dt="2021-04-05T22:32:35.469" v="2089" actId="47"/>
        <pc:sldMkLst>
          <pc:docMk/>
          <pc:sldMk cId="2261391948" sldId="843"/>
        </pc:sldMkLst>
        <pc:spChg chg="mod">
          <ac:chgData name="Lei Wu" userId="f083b2a8aea23a2f" providerId="LiveId" clId="{B6ED459B-4E67-4819-A43F-E8DE59C48F72}" dt="2021-04-04T14:47:50.032" v="586"/>
          <ac:spMkLst>
            <pc:docMk/>
            <pc:sldMk cId="2261391948" sldId="843"/>
            <ac:spMk id="2" creationId="{00000000-0000-0000-0000-000000000000}"/>
          </ac:spMkLst>
        </pc:spChg>
        <pc:spChg chg="mod">
          <ac:chgData name="Lei Wu" userId="f083b2a8aea23a2f" providerId="LiveId" clId="{B6ED459B-4E67-4819-A43F-E8DE59C48F72}" dt="2021-04-04T14:47:12.795" v="582"/>
          <ac:spMkLst>
            <pc:docMk/>
            <pc:sldMk cId="2261391948" sldId="843"/>
            <ac:spMk id="3" creationId="{00000000-0000-0000-0000-000000000000}"/>
          </ac:spMkLst>
        </pc:spChg>
        <pc:spChg chg="del">
          <ac:chgData name="Lei Wu" userId="f083b2a8aea23a2f" providerId="LiveId" clId="{B6ED459B-4E67-4819-A43F-E8DE59C48F72}" dt="2021-04-04T14:47:16.330" v="583" actId="478"/>
          <ac:spMkLst>
            <pc:docMk/>
            <pc:sldMk cId="2261391948" sldId="843"/>
            <ac:spMk id="95" creationId="{2C1E3F39-7AF6-4E1F-B8E0-42A386892186}"/>
          </ac:spMkLst>
        </pc:spChg>
        <pc:spChg chg="mod">
          <ac:chgData name="Lei Wu" userId="f083b2a8aea23a2f" providerId="LiveId" clId="{B6ED459B-4E67-4819-A43F-E8DE59C48F72}" dt="2021-04-04T14:47:31.388" v="585"/>
          <ac:spMkLst>
            <pc:docMk/>
            <pc:sldMk cId="2261391948" sldId="843"/>
            <ac:spMk id="97" creationId="{A1F13EA7-2AD3-4FF8-98AA-D73062872BAC}"/>
          </ac:spMkLst>
        </pc:spChg>
        <pc:spChg chg="mod">
          <ac:chgData name="Lei Wu" userId="f083b2a8aea23a2f" providerId="LiveId" clId="{B6ED459B-4E67-4819-A43F-E8DE59C48F72}" dt="2021-04-04T14:47:31.388" v="585"/>
          <ac:spMkLst>
            <pc:docMk/>
            <pc:sldMk cId="2261391948" sldId="843"/>
            <ac:spMk id="98" creationId="{3804AFBF-A317-49A8-BDE6-878EE63B0A31}"/>
          </ac:spMkLst>
        </pc:spChg>
        <pc:spChg chg="mod">
          <ac:chgData name="Lei Wu" userId="f083b2a8aea23a2f" providerId="LiveId" clId="{B6ED459B-4E67-4819-A43F-E8DE59C48F72}" dt="2021-04-04T14:47:31.388" v="585"/>
          <ac:spMkLst>
            <pc:docMk/>
            <pc:sldMk cId="2261391948" sldId="843"/>
            <ac:spMk id="99" creationId="{30C77DCE-04D5-465F-8ABD-CFE16EB607A5}"/>
          </ac:spMkLst>
        </pc:spChg>
        <pc:spChg chg="mod">
          <ac:chgData name="Lei Wu" userId="f083b2a8aea23a2f" providerId="LiveId" clId="{B6ED459B-4E67-4819-A43F-E8DE59C48F72}" dt="2021-04-04T14:47:31.388" v="585"/>
          <ac:spMkLst>
            <pc:docMk/>
            <pc:sldMk cId="2261391948" sldId="843"/>
            <ac:spMk id="100" creationId="{2E05FCA7-1E69-469C-8D46-79FF5CE78D36}"/>
          </ac:spMkLst>
        </pc:spChg>
        <pc:spChg chg="mod">
          <ac:chgData name="Lei Wu" userId="f083b2a8aea23a2f" providerId="LiveId" clId="{B6ED459B-4E67-4819-A43F-E8DE59C48F72}" dt="2021-04-04T14:47:31.388" v="585"/>
          <ac:spMkLst>
            <pc:docMk/>
            <pc:sldMk cId="2261391948" sldId="843"/>
            <ac:spMk id="101" creationId="{D8FE6480-CECA-4BB0-B3F8-0D8877F25799}"/>
          </ac:spMkLst>
        </pc:spChg>
        <pc:spChg chg="mod">
          <ac:chgData name="Lei Wu" userId="f083b2a8aea23a2f" providerId="LiveId" clId="{B6ED459B-4E67-4819-A43F-E8DE59C48F72}" dt="2021-04-04T14:47:31.388" v="585"/>
          <ac:spMkLst>
            <pc:docMk/>
            <pc:sldMk cId="2261391948" sldId="843"/>
            <ac:spMk id="102" creationId="{04C3FC97-2579-47DE-974D-81674AA88B64}"/>
          </ac:spMkLst>
        </pc:spChg>
        <pc:spChg chg="mod">
          <ac:chgData name="Lei Wu" userId="f083b2a8aea23a2f" providerId="LiveId" clId="{B6ED459B-4E67-4819-A43F-E8DE59C48F72}" dt="2021-04-04T14:47:31.388" v="585"/>
          <ac:spMkLst>
            <pc:docMk/>
            <pc:sldMk cId="2261391948" sldId="843"/>
            <ac:spMk id="103" creationId="{BAB6FB2C-ABB3-4503-A846-F986E2BDC865}"/>
          </ac:spMkLst>
        </pc:spChg>
        <pc:spChg chg="mod">
          <ac:chgData name="Lei Wu" userId="f083b2a8aea23a2f" providerId="LiveId" clId="{B6ED459B-4E67-4819-A43F-E8DE59C48F72}" dt="2021-04-04T14:47:31.388" v="585"/>
          <ac:spMkLst>
            <pc:docMk/>
            <pc:sldMk cId="2261391948" sldId="843"/>
            <ac:spMk id="104" creationId="{F2F46FF3-BEB2-4B67-9C81-316E31F72446}"/>
          </ac:spMkLst>
        </pc:spChg>
        <pc:spChg chg="mod">
          <ac:chgData name="Lei Wu" userId="f083b2a8aea23a2f" providerId="LiveId" clId="{B6ED459B-4E67-4819-A43F-E8DE59C48F72}" dt="2021-04-04T14:47:31.388" v="585"/>
          <ac:spMkLst>
            <pc:docMk/>
            <pc:sldMk cId="2261391948" sldId="843"/>
            <ac:spMk id="105" creationId="{D29A1D1F-D974-42BE-8F0B-14D7C5570399}"/>
          </ac:spMkLst>
        </pc:spChg>
        <pc:spChg chg="mod">
          <ac:chgData name="Lei Wu" userId="f083b2a8aea23a2f" providerId="LiveId" clId="{B6ED459B-4E67-4819-A43F-E8DE59C48F72}" dt="2021-04-04T14:47:31.388" v="585"/>
          <ac:spMkLst>
            <pc:docMk/>
            <pc:sldMk cId="2261391948" sldId="843"/>
            <ac:spMk id="106" creationId="{3C77A9E2-105C-4C9F-BC96-818DF8B19BEC}"/>
          </ac:spMkLst>
        </pc:spChg>
        <pc:spChg chg="mod">
          <ac:chgData name="Lei Wu" userId="f083b2a8aea23a2f" providerId="LiveId" clId="{B6ED459B-4E67-4819-A43F-E8DE59C48F72}" dt="2021-04-04T14:47:31.388" v="585"/>
          <ac:spMkLst>
            <pc:docMk/>
            <pc:sldMk cId="2261391948" sldId="843"/>
            <ac:spMk id="107" creationId="{D278803D-4976-43B5-AD92-40F85444EC28}"/>
          </ac:spMkLst>
        </pc:spChg>
        <pc:spChg chg="mod">
          <ac:chgData name="Lei Wu" userId="f083b2a8aea23a2f" providerId="LiveId" clId="{B6ED459B-4E67-4819-A43F-E8DE59C48F72}" dt="2021-04-04T14:47:31.388" v="585"/>
          <ac:spMkLst>
            <pc:docMk/>
            <pc:sldMk cId="2261391948" sldId="843"/>
            <ac:spMk id="108" creationId="{487A656A-2F51-481B-BD59-DA5A2445F093}"/>
          </ac:spMkLst>
        </pc:spChg>
        <pc:spChg chg="mod">
          <ac:chgData name="Lei Wu" userId="f083b2a8aea23a2f" providerId="LiveId" clId="{B6ED459B-4E67-4819-A43F-E8DE59C48F72}" dt="2021-04-04T14:47:31.388" v="585"/>
          <ac:spMkLst>
            <pc:docMk/>
            <pc:sldMk cId="2261391948" sldId="843"/>
            <ac:spMk id="109" creationId="{17626816-4EFD-4547-9E23-C7BA95F3927D}"/>
          </ac:spMkLst>
        </pc:spChg>
        <pc:spChg chg="mod">
          <ac:chgData name="Lei Wu" userId="f083b2a8aea23a2f" providerId="LiveId" clId="{B6ED459B-4E67-4819-A43F-E8DE59C48F72}" dt="2021-04-04T14:47:31.388" v="585"/>
          <ac:spMkLst>
            <pc:docMk/>
            <pc:sldMk cId="2261391948" sldId="843"/>
            <ac:spMk id="110" creationId="{BDED85D8-E497-4302-922F-02BBF0A57A83}"/>
          </ac:spMkLst>
        </pc:spChg>
        <pc:spChg chg="mod">
          <ac:chgData name="Lei Wu" userId="f083b2a8aea23a2f" providerId="LiveId" clId="{B6ED459B-4E67-4819-A43F-E8DE59C48F72}" dt="2021-04-04T14:47:31.388" v="585"/>
          <ac:spMkLst>
            <pc:docMk/>
            <pc:sldMk cId="2261391948" sldId="843"/>
            <ac:spMk id="111" creationId="{BACB36C5-257F-4BAC-AD50-BC158B5F7B5D}"/>
          </ac:spMkLst>
        </pc:spChg>
        <pc:spChg chg="mod">
          <ac:chgData name="Lei Wu" userId="f083b2a8aea23a2f" providerId="LiveId" clId="{B6ED459B-4E67-4819-A43F-E8DE59C48F72}" dt="2021-04-04T14:47:31.388" v="585"/>
          <ac:spMkLst>
            <pc:docMk/>
            <pc:sldMk cId="2261391948" sldId="843"/>
            <ac:spMk id="112" creationId="{674CC7F6-579B-4D56-87E9-7A49EEDEBD5B}"/>
          </ac:spMkLst>
        </pc:spChg>
        <pc:spChg chg="mod">
          <ac:chgData name="Lei Wu" userId="f083b2a8aea23a2f" providerId="LiveId" clId="{B6ED459B-4E67-4819-A43F-E8DE59C48F72}" dt="2021-04-04T14:47:31.388" v="585"/>
          <ac:spMkLst>
            <pc:docMk/>
            <pc:sldMk cId="2261391948" sldId="843"/>
            <ac:spMk id="113" creationId="{107921DA-BBA0-41E7-863D-A626100DFCF6}"/>
          </ac:spMkLst>
        </pc:spChg>
        <pc:spChg chg="mod">
          <ac:chgData name="Lei Wu" userId="f083b2a8aea23a2f" providerId="LiveId" clId="{B6ED459B-4E67-4819-A43F-E8DE59C48F72}" dt="2021-04-04T14:47:31.388" v="585"/>
          <ac:spMkLst>
            <pc:docMk/>
            <pc:sldMk cId="2261391948" sldId="843"/>
            <ac:spMk id="114" creationId="{82BE72DB-E579-4B3B-8AEF-477AD61ED0D6}"/>
          </ac:spMkLst>
        </pc:spChg>
        <pc:spChg chg="mod">
          <ac:chgData name="Lei Wu" userId="f083b2a8aea23a2f" providerId="LiveId" clId="{B6ED459B-4E67-4819-A43F-E8DE59C48F72}" dt="2021-04-04T14:47:31.388" v="585"/>
          <ac:spMkLst>
            <pc:docMk/>
            <pc:sldMk cId="2261391948" sldId="843"/>
            <ac:spMk id="115" creationId="{D725EB65-8C48-4A26-BB55-0F74FFD40611}"/>
          </ac:spMkLst>
        </pc:spChg>
        <pc:spChg chg="mod">
          <ac:chgData name="Lei Wu" userId="f083b2a8aea23a2f" providerId="LiveId" clId="{B6ED459B-4E67-4819-A43F-E8DE59C48F72}" dt="2021-04-04T14:47:31.388" v="585"/>
          <ac:spMkLst>
            <pc:docMk/>
            <pc:sldMk cId="2261391948" sldId="843"/>
            <ac:spMk id="116" creationId="{34BA8106-BE7A-49C2-A9B4-6A980C388C5E}"/>
          </ac:spMkLst>
        </pc:spChg>
        <pc:spChg chg="mod">
          <ac:chgData name="Lei Wu" userId="f083b2a8aea23a2f" providerId="LiveId" clId="{B6ED459B-4E67-4819-A43F-E8DE59C48F72}" dt="2021-04-04T14:47:31.388" v="585"/>
          <ac:spMkLst>
            <pc:docMk/>
            <pc:sldMk cId="2261391948" sldId="843"/>
            <ac:spMk id="117" creationId="{045519CD-BD5D-4C44-97CB-0A4F0E1BC693}"/>
          </ac:spMkLst>
        </pc:spChg>
        <pc:spChg chg="mod">
          <ac:chgData name="Lei Wu" userId="f083b2a8aea23a2f" providerId="LiveId" clId="{B6ED459B-4E67-4819-A43F-E8DE59C48F72}" dt="2021-04-04T14:47:31.388" v="585"/>
          <ac:spMkLst>
            <pc:docMk/>
            <pc:sldMk cId="2261391948" sldId="843"/>
            <ac:spMk id="118" creationId="{5EEB9A42-F957-44E1-A49F-BB77D9F2F770}"/>
          </ac:spMkLst>
        </pc:spChg>
        <pc:spChg chg="mod">
          <ac:chgData name="Lei Wu" userId="f083b2a8aea23a2f" providerId="LiveId" clId="{B6ED459B-4E67-4819-A43F-E8DE59C48F72}" dt="2021-04-04T14:47:31.388" v="585"/>
          <ac:spMkLst>
            <pc:docMk/>
            <pc:sldMk cId="2261391948" sldId="843"/>
            <ac:spMk id="119" creationId="{A6522272-CFDE-473F-9762-A97B3541B9C5}"/>
          </ac:spMkLst>
        </pc:spChg>
        <pc:spChg chg="mod">
          <ac:chgData name="Lei Wu" userId="f083b2a8aea23a2f" providerId="LiveId" clId="{B6ED459B-4E67-4819-A43F-E8DE59C48F72}" dt="2021-04-04T14:47:31.388" v="585"/>
          <ac:spMkLst>
            <pc:docMk/>
            <pc:sldMk cId="2261391948" sldId="843"/>
            <ac:spMk id="120" creationId="{A5D8C43B-8AA4-47AE-8B4A-0A6724C2147D}"/>
          </ac:spMkLst>
        </pc:spChg>
        <pc:spChg chg="mod">
          <ac:chgData name="Lei Wu" userId="f083b2a8aea23a2f" providerId="LiveId" clId="{B6ED459B-4E67-4819-A43F-E8DE59C48F72}" dt="2021-04-04T14:47:31.388" v="585"/>
          <ac:spMkLst>
            <pc:docMk/>
            <pc:sldMk cId="2261391948" sldId="843"/>
            <ac:spMk id="121" creationId="{C7412A92-4561-48EB-A141-499804E1D896}"/>
          </ac:spMkLst>
        </pc:spChg>
        <pc:spChg chg="mod">
          <ac:chgData name="Lei Wu" userId="f083b2a8aea23a2f" providerId="LiveId" clId="{B6ED459B-4E67-4819-A43F-E8DE59C48F72}" dt="2021-04-04T14:47:31.388" v="585"/>
          <ac:spMkLst>
            <pc:docMk/>
            <pc:sldMk cId="2261391948" sldId="843"/>
            <ac:spMk id="122" creationId="{175923DE-2199-4F43-A7D3-B8FD4747D276}"/>
          </ac:spMkLst>
        </pc:spChg>
        <pc:spChg chg="mod">
          <ac:chgData name="Lei Wu" userId="f083b2a8aea23a2f" providerId="LiveId" clId="{B6ED459B-4E67-4819-A43F-E8DE59C48F72}" dt="2021-04-04T14:47:31.388" v="585"/>
          <ac:spMkLst>
            <pc:docMk/>
            <pc:sldMk cId="2261391948" sldId="843"/>
            <ac:spMk id="123" creationId="{8CB66847-EA12-47D6-812F-75331E5C72BA}"/>
          </ac:spMkLst>
        </pc:spChg>
        <pc:spChg chg="mod">
          <ac:chgData name="Lei Wu" userId="f083b2a8aea23a2f" providerId="LiveId" clId="{B6ED459B-4E67-4819-A43F-E8DE59C48F72}" dt="2021-04-04T14:47:31.388" v="585"/>
          <ac:spMkLst>
            <pc:docMk/>
            <pc:sldMk cId="2261391948" sldId="843"/>
            <ac:spMk id="124" creationId="{507F63B7-43A5-40DD-A74F-F67AA1263396}"/>
          </ac:spMkLst>
        </pc:spChg>
        <pc:spChg chg="mod">
          <ac:chgData name="Lei Wu" userId="f083b2a8aea23a2f" providerId="LiveId" clId="{B6ED459B-4E67-4819-A43F-E8DE59C48F72}" dt="2021-04-04T14:47:31.388" v="585"/>
          <ac:spMkLst>
            <pc:docMk/>
            <pc:sldMk cId="2261391948" sldId="843"/>
            <ac:spMk id="125" creationId="{40ED5BA7-3213-4DFE-8AEC-06C98E2E3221}"/>
          </ac:spMkLst>
        </pc:spChg>
        <pc:spChg chg="mod">
          <ac:chgData name="Lei Wu" userId="f083b2a8aea23a2f" providerId="LiveId" clId="{B6ED459B-4E67-4819-A43F-E8DE59C48F72}" dt="2021-04-04T14:47:31.388" v="585"/>
          <ac:spMkLst>
            <pc:docMk/>
            <pc:sldMk cId="2261391948" sldId="843"/>
            <ac:spMk id="126" creationId="{B14BADEA-0DF0-4C6C-84CE-22AB26BC0869}"/>
          </ac:spMkLst>
        </pc:spChg>
        <pc:spChg chg="mod">
          <ac:chgData name="Lei Wu" userId="f083b2a8aea23a2f" providerId="LiveId" clId="{B6ED459B-4E67-4819-A43F-E8DE59C48F72}" dt="2021-04-04T14:47:31.388" v="585"/>
          <ac:spMkLst>
            <pc:docMk/>
            <pc:sldMk cId="2261391948" sldId="843"/>
            <ac:spMk id="127" creationId="{6B34CBA4-A73E-4AA3-8A88-998452C3A6CA}"/>
          </ac:spMkLst>
        </pc:spChg>
        <pc:spChg chg="mod">
          <ac:chgData name="Lei Wu" userId="f083b2a8aea23a2f" providerId="LiveId" clId="{B6ED459B-4E67-4819-A43F-E8DE59C48F72}" dt="2021-04-04T14:47:31.388" v="585"/>
          <ac:spMkLst>
            <pc:docMk/>
            <pc:sldMk cId="2261391948" sldId="843"/>
            <ac:spMk id="128" creationId="{1AEB86B1-9310-4186-AB52-E5A4F8C4C638}"/>
          </ac:spMkLst>
        </pc:spChg>
        <pc:spChg chg="mod">
          <ac:chgData name="Lei Wu" userId="f083b2a8aea23a2f" providerId="LiveId" clId="{B6ED459B-4E67-4819-A43F-E8DE59C48F72}" dt="2021-04-04T14:47:31.388" v="585"/>
          <ac:spMkLst>
            <pc:docMk/>
            <pc:sldMk cId="2261391948" sldId="843"/>
            <ac:spMk id="129" creationId="{0820819F-C010-4CD5-9161-97129F8E0E4E}"/>
          </ac:spMkLst>
        </pc:spChg>
        <pc:spChg chg="mod">
          <ac:chgData name="Lei Wu" userId="f083b2a8aea23a2f" providerId="LiveId" clId="{B6ED459B-4E67-4819-A43F-E8DE59C48F72}" dt="2021-04-04T14:47:31.388" v="585"/>
          <ac:spMkLst>
            <pc:docMk/>
            <pc:sldMk cId="2261391948" sldId="843"/>
            <ac:spMk id="130" creationId="{DADCE735-D07D-4196-937D-B329E61524E5}"/>
          </ac:spMkLst>
        </pc:spChg>
        <pc:spChg chg="mod">
          <ac:chgData name="Lei Wu" userId="f083b2a8aea23a2f" providerId="LiveId" clId="{B6ED459B-4E67-4819-A43F-E8DE59C48F72}" dt="2021-04-04T14:47:31.388" v="585"/>
          <ac:spMkLst>
            <pc:docMk/>
            <pc:sldMk cId="2261391948" sldId="843"/>
            <ac:spMk id="131" creationId="{C0FAEA11-234C-4E91-9FDD-0393DD4CE1D1}"/>
          </ac:spMkLst>
        </pc:spChg>
        <pc:spChg chg="mod">
          <ac:chgData name="Lei Wu" userId="f083b2a8aea23a2f" providerId="LiveId" clId="{B6ED459B-4E67-4819-A43F-E8DE59C48F72}" dt="2021-04-04T14:47:31.388" v="585"/>
          <ac:spMkLst>
            <pc:docMk/>
            <pc:sldMk cId="2261391948" sldId="843"/>
            <ac:spMk id="132" creationId="{0F41A9B4-3E30-426E-B061-694B81CF4B7C}"/>
          </ac:spMkLst>
        </pc:spChg>
        <pc:spChg chg="mod">
          <ac:chgData name="Lei Wu" userId="f083b2a8aea23a2f" providerId="LiveId" clId="{B6ED459B-4E67-4819-A43F-E8DE59C48F72}" dt="2021-04-04T14:47:31.388" v="585"/>
          <ac:spMkLst>
            <pc:docMk/>
            <pc:sldMk cId="2261391948" sldId="843"/>
            <ac:spMk id="133" creationId="{10032984-3701-4F98-9186-A26A4D8A4DA0}"/>
          </ac:spMkLst>
        </pc:spChg>
        <pc:spChg chg="mod">
          <ac:chgData name="Lei Wu" userId="f083b2a8aea23a2f" providerId="LiveId" clId="{B6ED459B-4E67-4819-A43F-E8DE59C48F72}" dt="2021-04-04T14:47:31.388" v="585"/>
          <ac:spMkLst>
            <pc:docMk/>
            <pc:sldMk cId="2261391948" sldId="843"/>
            <ac:spMk id="134" creationId="{66A43C7A-D723-4955-BD4A-457E10F1FD3C}"/>
          </ac:spMkLst>
        </pc:spChg>
        <pc:grpChg chg="del">
          <ac:chgData name="Lei Wu" userId="f083b2a8aea23a2f" providerId="LiveId" clId="{B6ED459B-4E67-4819-A43F-E8DE59C48F72}" dt="2021-04-04T14:47:21.002" v="584" actId="478"/>
          <ac:grpSpMkLst>
            <pc:docMk/>
            <pc:sldMk cId="2261391948" sldId="843"/>
            <ac:grpSpMk id="90" creationId="{4ADD3A10-E974-4829-913C-B6AE3FD6F05C}"/>
          </ac:grpSpMkLst>
        </pc:grpChg>
        <pc:grpChg chg="del">
          <ac:chgData name="Lei Wu" userId="f083b2a8aea23a2f" providerId="LiveId" clId="{B6ED459B-4E67-4819-A43F-E8DE59C48F72}" dt="2021-04-04T14:47:21.002" v="584" actId="478"/>
          <ac:grpSpMkLst>
            <pc:docMk/>
            <pc:sldMk cId="2261391948" sldId="843"/>
            <ac:grpSpMk id="91" creationId="{C2812727-DB0F-4429-A87F-E17D2C889BA7}"/>
          </ac:grpSpMkLst>
        </pc:grpChg>
        <pc:grpChg chg="add mod">
          <ac:chgData name="Lei Wu" userId="f083b2a8aea23a2f" providerId="LiveId" clId="{B6ED459B-4E67-4819-A43F-E8DE59C48F72}" dt="2021-04-04T14:47:31.388" v="585"/>
          <ac:grpSpMkLst>
            <pc:docMk/>
            <pc:sldMk cId="2261391948" sldId="843"/>
            <ac:grpSpMk id="96" creationId="{C0002E75-005C-430D-AEB3-9401D33E7126}"/>
          </ac:grpSpMkLst>
        </pc:grpChg>
      </pc:sldChg>
      <pc:sldChg chg="addSp delSp modSp add del mod">
        <pc:chgData name="Lei Wu" userId="f083b2a8aea23a2f" providerId="LiveId" clId="{B6ED459B-4E67-4819-A43F-E8DE59C48F72}" dt="2021-04-05T22:32:35.469" v="2089" actId="47"/>
        <pc:sldMkLst>
          <pc:docMk/>
          <pc:sldMk cId="3062096038" sldId="844"/>
        </pc:sldMkLst>
        <pc:spChg chg="mod">
          <ac:chgData name="Lei Wu" userId="f083b2a8aea23a2f" providerId="LiveId" clId="{B6ED459B-4E67-4819-A43F-E8DE59C48F72}" dt="2021-04-04T14:50:54.242" v="597" actId="404"/>
          <ac:spMkLst>
            <pc:docMk/>
            <pc:sldMk cId="3062096038" sldId="844"/>
            <ac:spMk id="2" creationId="{00000000-0000-0000-0000-000000000000}"/>
          </ac:spMkLst>
        </pc:spChg>
        <pc:spChg chg="mod">
          <ac:chgData name="Lei Wu" userId="f083b2a8aea23a2f" providerId="LiveId" clId="{B6ED459B-4E67-4819-A43F-E8DE59C48F72}" dt="2021-04-04T14:50:08.359" v="592" actId="14100"/>
          <ac:spMkLst>
            <pc:docMk/>
            <pc:sldMk cId="3062096038" sldId="844"/>
            <ac:spMk id="3" creationId="{00000000-0000-0000-0000-000000000000}"/>
          </ac:spMkLst>
        </pc:spChg>
        <pc:spChg chg="mod">
          <ac:chgData name="Lei Wu" userId="f083b2a8aea23a2f" providerId="LiveId" clId="{B6ED459B-4E67-4819-A43F-E8DE59C48F72}" dt="2021-04-04T14:50:39.018" v="595"/>
          <ac:spMkLst>
            <pc:docMk/>
            <pc:sldMk cId="3062096038" sldId="844"/>
            <ac:spMk id="45" creationId="{89AEB797-4FA9-48D8-B45F-240DBFB1B5F2}"/>
          </ac:spMkLst>
        </pc:spChg>
        <pc:spChg chg="mod">
          <ac:chgData name="Lei Wu" userId="f083b2a8aea23a2f" providerId="LiveId" clId="{B6ED459B-4E67-4819-A43F-E8DE59C48F72}" dt="2021-04-04T14:50:39.018" v="595"/>
          <ac:spMkLst>
            <pc:docMk/>
            <pc:sldMk cId="3062096038" sldId="844"/>
            <ac:spMk id="46" creationId="{A8F3CF05-28F3-4C59-B977-22D7E59A6AD3}"/>
          </ac:spMkLst>
        </pc:spChg>
        <pc:spChg chg="mod">
          <ac:chgData name="Lei Wu" userId="f083b2a8aea23a2f" providerId="LiveId" clId="{B6ED459B-4E67-4819-A43F-E8DE59C48F72}" dt="2021-04-04T14:50:39.018" v="595"/>
          <ac:spMkLst>
            <pc:docMk/>
            <pc:sldMk cId="3062096038" sldId="844"/>
            <ac:spMk id="47" creationId="{5457FBE4-AD5C-4644-A191-58E51810A094}"/>
          </ac:spMkLst>
        </pc:spChg>
        <pc:spChg chg="mod">
          <ac:chgData name="Lei Wu" userId="f083b2a8aea23a2f" providerId="LiveId" clId="{B6ED459B-4E67-4819-A43F-E8DE59C48F72}" dt="2021-04-04T14:50:39.018" v="595"/>
          <ac:spMkLst>
            <pc:docMk/>
            <pc:sldMk cId="3062096038" sldId="844"/>
            <ac:spMk id="48" creationId="{9BC8087D-BF58-4570-8799-FDF4DBF77573}"/>
          </ac:spMkLst>
        </pc:spChg>
        <pc:spChg chg="add mod">
          <ac:chgData name="Lei Wu" userId="f083b2a8aea23a2f" providerId="LiveId" clId="{B6ED459B-4E67-4819-A43F-E8DE59C48F72}" dt="2021-04-04T14:50:44.116" v="596" actId="164"/>
          <ac:spMkLst>
            <pc:docMk/>
            <pc:sldMk cId="3062096038" sldId="844"/>
            <ac:spMk id="49" creationId="{20CF6BFB-D654-44E2-A074-BC78756DEA46}"/>
          </ac:spMkLst>
        </pc:spChg>
        <pc:spChg chg="add mod">
          <ac:chgData name="Lei Wu" userId="f083b2a8aea23a2f" providerId="LiveId" clId="{B6ED459B-4E67-4819-A43F-E8DE59C48F72}" dt="2021-04-04T14:50:44.116" v="596" actId="164"/>
          <ac:spMkLst>
            <pc:docMk/>
            <pc:sldMk cId="3062096038" sldId="844"/>
            <ac:spMk id="50" creationId="{6E9A8939-F9B5-4F90-BE0B-E8172D94EA1F}"/>
          </ac:spMkLst>
        </pc:spChg>
        <pc:spChg chg="add mod">
          <ac:chgData name="Lei Wu" userId="f083b2a8aea23a2f" providerId="LiveId" clId="{B6ED459B-4E67-4819-A43F-E8DE59C48F72}" dt="2021-04-04T14:50:44.116" v="596" actId="164"/>
          <ac:spMkLst>
            <pc:docMk/>
            <pc:sldMk cId="3062096038" sldId="844"/>
            <ac:spMk id="51" creationId="{7C2A6597-7705-44EE-84C6-FD509FCC8EBF}"/>
          </ac:spMkLst>
        </pc:spChg>
        <pc:spChg chg="add mod">
          <ac:chgData name="Lei Wu" userId="f083b2a8aea23a2f" providerId="LiveId" clId="{B6ED459B-4E67-4819-A43F-E8DE59C48F72}" dt="2021-04-04T14:50:44.116" v="596" actId="164"/>
          <ac:spMkLst>
            <pc:docMk/>
            <pc:sldMk cId="3062096038" sldId="844"/>
            <ac:spMk id="52" creationId="{6CBCF005-4248-493C-8EB7-4AD624CD097A}"/>
          </ac:spMkLst>
        </pc:spChg>
        <pc:spChg chg="add mod">
          <ac:chgData name="Lei Wu" userId="f083b2a8aea23a2f" providerId="LiveId" clId="{B6ED459B-4E67-4819-A43F-E8DE59C48F72}" dt="2021-04-04T14:50:44.116" v="596" actId="164"/>
          <ac:spMkLst>
            <pc:docMk/>
            <pc:sldMk cId="3062096038" sldId="844"/>
            <ac:spMk id="53" creationId="{AF5F6B6C-293C-40FC-8190-72A574C9B3E5}"/>
          </ac:spMkLst>
        </pc:spChg>
        <pc:spChg chg="add mod">
          <ac:chgData name="Lei Wu" userId="f083b2a8aea23a2f" providerId="LiveId" clId="{B6ED459B-4E67-4819-A43F-E8DE59C48F72}" dt="2021-04-04T14:50:44.116" v="596" actId="164"/>
          <ac:spMkLst>
            <pc:docMk/>
            <pc:sldMk cId="3062096038" sldId="844"/>
            <ac:spMk id="54" creationId="{D201A746-CE55-4D85-AC84-DEF06FC7CB6B}"/>
          </ac:spMkLst>
        </pc:spChg>
        <pc:spChg chg="add mod">
          <ac:chgData name="Lei Wu" userId="f083b2a8aea23a2f" providerId="LiveId" clId="{B6ED459B-4E67-4819-A43F-E8DE59C48F72}" dt="2021-04-04T14:50:44.116" v="596" actId="164"/>
          <ac:spMkLst>
            <pc:docMk/>
            <pc:sldMk cId="3062096038" sldId="844"/>
            <ac:spMk id="55" creationId="{A1412348-36F5-4462-9B80-A56091011A9A}"/>
          </ac:spMkLst>
        </pc:spChg>
        <pc:spChg chg="add mod">
          <ac:chgData name="Lei Wu" userId="f083b2a8aea23a2f" providerId="LiveId" clId="{B6ED459B-4E67-4819-A43F-E8DE59C48F72}" dt="2021-04-04T14:50:44.116" v="596" actId="164"/>
          <ac:spMkLst>
            <pc:docMk/>
            <pc:sldMk cId="3062096038" sldId="844"/>
            <ac:spMk id="56" creationId="{9910CBAE-42DD-44D1-A29B-D02FB9AA3D0C}"/>
          </ac:spMkLst>
        </pc:spChg>
        <pc:spChg chg="add mod">
          <ac:chgData name="Lei Wu" userId="f083b2a8aea23a2f" providerId="LiveId" clId="{B6ED459B-4E67-4819-A43F-E8DE59C48F72}" dt="2021-04-04T14:50:44.116" v="596" actId="164"/>
          <ac:spMkLst>
            <pc:docMk/>
            <pc:sldMk cId="3062096038" sldId="844"/>
            <ac:spMk id="57" creationId="{FDDE7B54-A4C2-4F97-B817-E4157EA7C98A}"/>
          </ac:spMkLst>
        </pc:spChg>
        <pc:spChg chg="add mod">
          <ac:chgData name="Lei Wu" userId="f083b2a8aea23a2f" providerId="LiveId" clId="{B6ED459B-4E67-4819-A43F-E8DE59C48F72}" dt="2021-04-04T14:50:44.116" v="596" actId="164"/>
          <ac:spMkLst>
            <pc:docMk/>
            <pc:sldMk cId="3062096038" sldId="844"/>
            <ac:spMk id="58" creationId="{79F9F3E7-9BB3-4641-B511-D9F955101E19}"/>
          </ac:spMkLst>
        </pc:spChg>
        <pc:spChg chg="add mod">
          <ac:chgData name="Lei Wu" userId="f083b2a8aea23a2f" providerId="LiveId" clId="{B6ED459B-4E67-4819-A43F-E8DE59C48F72}" dt="2021-04-04T14:50:44.116" v="596" actId="164"/>
          <ac:spMkLst>
            <pc:docMk/>
            <pc:sldMk cId="3062096038" sldId="844"/>
            <ac:spMk id="59" creationId="{75FDBCC8-9D17-4690-8C1A-21E84060C7D2}"/>
          </ac:spMkLst>
        </pc:spChg>
        <pc:spChg chg="add mod">
          <ac:chgData name="Lei Wu" userId="f083b2a8aea23a2f" providerId="LiveId" clId="{B6ED459B-4E67-4819-A43F-E8DE59C48F72}" dt="2021-04-04T14:50:44.116" v="596" actId="164"/>
          <ac:spMkLst>
            <pc:docMk/>
            <pc:sldMk cId="3062096038" sldId="844"/>
            <ac:spMk id="60" creationId="{3C3DB2F4-B498-462B-AF11-22184057495C}"/>
          </ac:spMkLst>
        </pc:spChg>
        <pc:spChg chg="add mod">
          <ac:chgData name="Lei Wu" userId="f083b2a8aea23a2f" providerId="LiveId" clId="{B6ED459B-4E67-4819-A43F-E8DE59C48F72}" dt="2021-04-04T14:50:44.116" v="596" actId="164"/>
          <ac:spMkLst>
            <pc:docMk/>
            <pc:sldMk cId="3062096038" sldId="844"/>
            <ac:spMk id="61" creationId="{D114EC2A-3DDF-46E8-852F-D103CC465A03}"/>
          </ac:spMkLst>
        </pc:spChg>
        <pc:spChg chg="add mod">
          <ac:chgData name="Lei Wu" userId="f083b2a8aea23a2f" providerId="LiveId" clId="{B6ED459B-4E67-4819-A43F-E8DE59C48F72}" dt="2021-04-04T14:50:44.116" v="596" actId="164"/>
          <ac:spMkLst>
            <pc:docMk/>
            <pc:sldMk cId="3062096038" sldId="844"/>
            <ac:spMk id="62" creationId="{8AEE5C06-62DB-413F-8E46-0ED9A6CAF472}"/>
          </ac:spMkLst>
        </pc:spChg>
        <pc:spChg chg="add mod">
          <ac:chgData name="Lei Wu" userId="f083b2a8aea23a2f" providerId="LiveId" clId="{B6ED459B-4E67-4819-A43F-E8DE59C48F72}" dt="2021-04-04T14:50:44.116" v="596" actId="164"/>
          <ac:spMkLst>
            <pc:docMk/>
            <pc:sldMk cId="3062096038" sldId="844"/>
            <ac:spMk id="63" creationId="{EFF30FD4-89A4-4685-B51E-D0F2B1F2C90F}"/>
          </ac:spMkLst>
        </pc:spChg>
        <pc:spChg chg="add mod">
          <ac:chgData name="Lei Wu" userId="f083b2a8aea23a2f" providerId="LiveId" clId="{B6ED459B-4E67-4819-A43F-E8DE59C48F72}" dt="2021-04-04T14:50:44.116" v="596" actId="164"/>
          <ac:spMkLst>
            <pc:docMk/>
            <pc:sldMk cId="3062096038" sldId="844"/>
            <ac:spMk id="64" creationId="{27A0BE0C-F134-4CAA-9AC2-617921A4C8CF}"/>
          </ac:spMkLst>
        </pc:spChg>
        <pc:spChg chg="add mod">
          <ac:chgData name="Lei Wu" userId="f083b2a8aea23a2f" providerId="LiveId" clId="{B6ED459B-4E67-4819-A43F-E8DE59C48F72}" dt="2021-04-04T14:50:44.116" v="596" actId="164"/>
          <ac:spMkLst>
            <pc:docMk/>
            <pc:sldMk cId="3062096038" sldId="844"/>
            <ac:spMk id="65" creationId="{26AB2DBA-FFA1-4242-95A6-3F861713F7F4}"/>
          </ac:spMkLst>
        </pc:spChg>
        <pc:spChg chg="add mod">
          <ac:chgData name="Lei Wu" userId="f083b2a8aea23a2f" providerId="LiveId" clId="{B6ED459B-4E67-4819-A43F-E8DE59C48F72}" dt="2021-04-04T14:50:44.116" v="596" actId="164"/>
          <ac:spMkLst>
            <pc:docMk/>
            <pc:sldMk cId="3062096038" sldId="844"/>
            <ac:spMk id="66" creationId="{3568C85A-7B5E-426D-99CF-BE30614512D2}"/>
          </ac:spMkLst>
        </pc:spChg>
        <pc:spChg chg="add mod">
          <ac:chgData name="Lei Wu" userId="f083b2a8aea23a2f" providerId="LiveId" clId="{B6ED459B-4E67-4819-A43F-E8DE59C48F72}" dt="2021-04-04T14:50:44.116" v="596" actId="164"/>
          <ac:spMkLst>
            <pc:docMk/>
            <pc:sldMk cId="3062096038" sldId="844"/>
            <ac:spMk id="67" creationId="{3B2CCDA5-0C8C-4E68-AC0E-A204B4F23C62}"/>
          </ac:spMkLst>
        </pc:spChg>
        <pc:spChg chg="add mod">
          <ac:chgData name="Lei Wu" userId="f083b2a8aea23a2f" providerId="LiveId" clId="{B6ED459B-4E67-4819-A43F-E8DE59C48F72}" dt="2021-04-04T14:50:44.116" v="596" actId="164"/>
          <ac:spMkLst>
            <pc:docMk/>
            <pc:sldMk cId="3062096038" sldId="844"/>
            <ac:spMk id="68" creationId="{4E40D019-1CE6-4D18-B013-B472B0B8AF92}"/>
          </ac:spMkLst>
        </pc:spChg>
        <pc:spChg chg="add mod">
          <ac:chgData name="Lei Wu" userId="f083b2a8aea23a2f" providerId="LiveId" clId="{B6ED459B-4E67-4819-A43F-E8DE59C48F72}" dt="2021-04-04T14:50:44.116" v="596" actId="164"/>
          <ac:spMkLst>
            <pc:docMk/>
            <pc:sldMk cId="3062096038" sldId="844"/>
            <ac:spMk id="69" creationId="{FF33FEB8-F45A-495D-900B-A2290C948B22}"/>
          </ac:spMkLst>
        </pc:spChg>
        <pc:spChg chg="add mod">
          <ac:chgData name="Lei Wu" userId="f083b2a8aea23a2f" providerId="LiveId" clId="{B6ED459B-4E67-4819-A43F-E8DE59C48F72}" dt="2021-04-04T14:50:44.116" v="596" actId="164"/>
          <ac:spMkLst>
            <pc:docMk/>
            <pc:sldMk cId="3062096038" sldId="844"/>
            <ac:spMk id="70" creationId="{E6EC78D9-02B5-4CD6-A886-60CEBA540618}"/>
          </ac:spMkLst>
        </pc:spChg>
        <pc:spChg chg="add mod">
          <ac:chgData name="Lei Wu" userId="f083b2a8aea23a2f" providerId="LiveId" clId="{B6ED459B-4E67-4819-A43F-E8DE59C48F72}" dt="2021-04-04T14:50:44.116" v="596" actId="164"/>
          <ac:spMkLst>
            <pc:docMk/>
            <pc:sldMk cId="3062096038" sldId="844"/>
            <ac:spMk id="71" creationId="{B873BA8E-A287-4229-A3C6-8A4C5C052CA2}"/>
          </ac:spMkLst>
        </pc:spChg>
        <pc:spChg chg="add mod">
          <ac:chgData name="Lei Wu" userId="f083b2a8aea23a2f" providerId="LiveId" clId="{B6ED459B-4E67-4819-A43F-E8DE59C48F72}" dt="2021-04-04T14:50:44.116" v="596" actId="164"/>
          <ac:spMkLst>
            <pc:docMk/>
            <pc:sldMk cId="3062096038" sldId="844"/>
            <ac:spMk id="72" creationId="{24376B19-61D5-430E-96DF-51EC3F04DC55}"/>
          </ac:spMkLst>
        </pc:spChg>
        <pc:spChg chg="add mod">
          <ac:chgData name="Lei Wu" userId="f083b2a8aea23a2f" providerId="LiveId" clId="{B6ED459B-4E67-4819-A43F-E8DE59C48F72}" dt="2021-04-04T14:50:44.116" v="596" actId="164"/>
          <ac:spMkLst>
            <pc:docMk/>
            <pc:sldMk cId="3062096038" sldId="844"/>
            <ac:spMk id="73" creationId="{5C2D198E-F9A5-45C5-83D4-515880236062}"/>
          </ac:spMkLst>
        </pc:spChg>
        <pc:spChg chg="add mod">
          <ac:chgData name="Lei Wu" userId="f083b2a8aea23a2f" providerId="LiveId" clId="{B6ED459B-4E67-4819-A43F-E8DE59C48F72}" dt="2021-04-04T14:50:44.116" v="596" actId="164"/>
          <ac:spMkLst>
            <pc:docMk/>
            <pc:sldMk cId="3062096038" sldId="844"/>
            <ac:spMk id="74" creationId="{CAC27D7F-4CEF-4FB8-AD6F-68E0F0A19DD6}"/>
          </ac:spMkLst>
        </pc:spChg>
        <pc:spChg chg="add mod">
          <ac:chgData name="Lei Wu" userId="f083b2a8aea23a2f" providerId="LiveId" clId="{B6ED459B-4E67-4819-A43F-E8DE59C48F72}" dt="2021-04-04T14:50:44.116" v="596" actId="164"/>
          <ac:spMkLst>
            <pc:docMk/>
            <pc:sldMk cId="3062096038" sldId="844"/>
            <ac:spMk id="75" creationId="{89972FEA-9BA1-40B9-9EA9-1F19AC07D209}"/>
          </ac:spMkLst>
        </pc:spChg>
        <pc:spChg chg="add mod">
          <ac:chgData name="Lei Wu" userId="f083b2a8aea23a2f" providerId="LiveId" clId="{B6ED459B-4E67-4819-A43F-E8DE59C48F72}" dt="2021-04-04T14:50:44.116" v="596" actId="164"/>
          <ac:spMkLst>
            <pc:docMk/>
            <pc:sldMk cId="3062096038" sldId="844"/>
            <ac:spMk id="76" creationId="{50E91EAE-DEB7-4212-A22C-D1D243C1E429}"/>
          </ac:spMkLst>
        </pc:spChg>
        <pc:spChg chg="add mod">
          <ac:chgData name="Lei Wu" userId="f083b2a8aea23a2f" providerId="LiveId" clId="{B6ED459B-4E67-4819-A43F-E8DE59C48F72}" dt="2021-04-04T14:50:44.116" v="596" actId="164"/>
          <ac:spMkLst>
            <pc:docMk/>
            <pc:sldMk cId="3062096038" sldId="844"/>
            <ac:spMk id="77" creationId="{F294CD41-F8F3-4EB6-92DE-FF820B7CAB28}"/>
          </ac:spMkLst>
        </pc:spChg>
        <pc:spChg chg="add mod">
          <ac:chgData name="Lei Wu" userId="f083b2a8aea23a2f" providerId="LiveId" clId="{B6ED459B-4E67-4819-A43F-E8DE59C48F72}" dt="2021-04-04T14:50:44.116" v="596" actId="164"/>
          <ac:spMkLst>
            <pc:docMk/>
            <pc:sldMk cId="3062096038" sldId="844"/>
            <ac:spMk id="78" creationId="{979234E0-A6E8-4132-98DC-5807EE798143}"/>
          </ac:spMkLst>
        </pc:spChg>
        <pc:spChg chg="add mod">
          <ac:chgData name="Lei Wu" userId="f083b2a8aea23a2f" providerId="LiveId" clId="{B6ED459B-4E67-4819-A43F-E8DE59C48F72}" dt="2021-04-04T14:50:44.116" v="596" actId="164"/>
          <ac:spMkLst>
            <pc:docMk/>
            <pc:sldMk cId="3062096038" sldId="844"/>
            <ac:spMk id="79" creationId="{EFCBE3E8-9FA1-4D10-8C56-309BBCE6EAA4}"/>
          </ac:spMkLst>
        </pc:spChg>
        <pc:spChg chg="add mod">
          <ac:chgData name="Lei Wu" userId="f083b2a8aea23a2f" providerId="LiveId" clId="{B6ED459B-4E67-4819-A43F-E8DE59C48F72}" dt="2021-04-04T14:50:44.116" v="596" actId="164"/>
          <ac:spMkLst>
            <pc:docMk/>
            <pc:sldMk cId="3062096038" sldId="844"/>
            <ac:spMk id="80" creationId="{78637316-1350-44F0-A70C-7BDD0399B035}"/>
          </ac:spMkLst>
        </pc:spChg>
        <pc:spChg chg="add mod">
          <ac:chgData name="Lei Wu" userId="f083b2a8aea23a2f" providerId="LiveId" clId="{B6ED459B-4E67-4819-A43F-E8DE59C48F72}" dt="2021-04-04T14:50:44.116" v="596" actId="164"/>
          <ac:spMkLst>
            <pc:docMk/>
            <pc:sldMk cId="3062096038" sldId="844"/>
            <ac:spMk id="81" creationId="{154E0F18-B4E7-4F34-AD9A-EE21561CD914}"/>
          </ac:spMkLst>
        </pc:spChg>
        <pc:spChg chg="add mod">
          <ac:chgData name="Lei Wu" userId="f083b2a8aea23a2f" providerId="LiveId" clId="{B6ED459B-4E67-4819-A43F-E8DE59C48F72}" dt="2021-04-04T14:50:44.116" v="596" actId="164"/>
          <ac:spMkLst>
            <pc:docMk/>
            <pc:sldMk cId="3062096038" sldId="844"/>
            <ac:spMk id="82" creationId="{5115ECFE-34AE-458C-A1F8-01A9F2F1D929}"/>
          </ac:spMkLst>
        </pc:spChg>
        <pc:spChg chg="add mod">
          <ac:chgData name="Lei Wu" userId="f083b2a8aea23a2f" providerId="LiveId" clId="{B6ED459B-4E67-4819-A43F-E8DE59C48F72}" dt="2021-04-04T14:50:44.116" v="596" actId="164"/>
          <ac:spMkLst>
            <pc:docMk/>
            <pc:sldMk cId="3062096038" sldId="844"/>
            <ac:spMk id="83" creationId="{4885B40C-0B6E-44FC-9AA7-596134F799AE}"/>
          </ac:spMkLst>
        </pc:spChg>
        <pc:spChg chg="add mod">
          <ac:chgData name="Lei Wu" userId="f083b2a8aea23a2f" providerId="LiveId" clId="{B6ED459B-4E67-4819-A43F-E8DE59C48F72}" dt="2021-04-04T14:50:44.116" v="596" actId="164"/>
          <ac:spMkLst>
            <pc:docMk/>
            <pc:sldMk cId="3062096038" sldId="844"/>
            <ac:spMk id="84" creationId="{EB0287F5-7872-4E54-BD25-A064A5F052E5}"/>
          </ac:spMkLst>
        </pc:spChg>
        <pc:spChg chg="add mod">
          <ac:chgData name="Lei Wu" userId="f083b2a8aea23a2f" providerId="LiveId" clId="{B6ED459B-4E67-4819-A43F-E8DE59C48F72}" dt="2021-04-04T14:50:44.116" v="596" actId="164"/>
          <ac:spMkLst>
            <pc:docMk/>
            <pc:sldMk cId="3062096038" sldId="844"/>
            <ac:spMk id="85" creationId="{405798B9-A7E3-4478-B3DE-3124D4929F07}"/>
          </ac:spMkLst>
        </pc:spChg>
        <pc:spChg chg="add mod">
          <ac:chgData name="Lei Wu" userId="f083b2a8aea23a2f" providerId="LiveId" clId="{B6ED459B-4E67-4819-A43F-E8DE59C48F72}" dt="2021-04-04T14:50:44.116" v="596" actId="164"/>
          <ac:spMkLst>
            <pc:docMk/>
            <pc:sldMk cId="3062096038" sldId="844"/>
            <ac:spMk id="86" creationId="{EC95A290-7011-4712-9E17-02DDFF7762AB}"/>
          </ac:spMkLst>
        </pc:spChg>
        <pc:spChg chg="add mod">
          <ac:chgData name="Lei Wu" userId="f083b2a8aea23a2f" providerId="LiveId" clId="{B6ED459B-4E67-4819-A43F-E8DE59C48F72}" dt="2021-04-04T14:50:44.116" v="596" actId="164"/>
          <ac:spMkLst>
            <pc:docMk/>
            <pc:sldMk cId="3062096038" sldId="844"/>
            <ac:spMk id="87" creationId="{13749C36-E2E5-4D5C-9DB0-F4DB070C45DF}"/>
          </ac:spMkLst>
        </pc:spChg>
        <pc:spChg chg="add mod">
          <ac:chgData name="Lei Wu" userId="f083b2a8aea23a2f" providerId="LiveId" clId="{B6ED459B-4E67-4819-A43F-E8DE59C48F72}" dt="2021-04-04T14:50:44.116" v="596" actId="164"/>
          <ac:spMkLst>
            <pc:docMk/>
            <pc:sldMk cId="3062096038" sldId="844"/>
            <ac:spMk id="88" creationId="{4CAED7EB-604C-4D1D-B3B3-E1209D63C912}"/>
          </ac:spMkLst>
        </pc:spChg>
        <pc:spChg chg="add mod">
          <ac:chgData name="Lei Wu" userId="f083b2a8aea23a2f" providerId="LiveId" clId="{B6ED459B-4E67-4819-A43F-E8DE59C48F72}" dt="2021-04-04T14:50:44.116" v="596" actId="164"/>
          <ac:spMkLst>
            <pc:docMk/>
            <pc:sldMk cId="3062096038" sldId="844"/>
            <ac:spMk id="89" creationId="{1A97E0AC-20CD-4A89-92AF-ED7AFE6342BE}"/>
          </ac:spMkLst>
        </pc:spChg>
        <pc:spChg chg="add mod">
          <ac:chgData name="Lei Wu" userId="f083b2a8aea23a2f" providerId="LiveId" clId="{B6ED459B-4E67-4819-A43F-E8DE59C48F72}" dt="2021-04-04T14:50:44.116" v="596" actId="164"/>
          <ac:spMkLst>
            <pc:docMk/>
            <pc:sldMk cId="3062096038" sldId="844"/>
            <ac:spMk id="90" creationId="{EAD1F72D-D53C-42CA-805F-E37A9EB8A873}"/>
          </ac:spMkLst>
        </pc:spChg>
        <pc:spChg chg="add mod">
          <ac:chgData name="Lei Wu" userId="f083b2a8aea23a2f" providerId="LiveId" clId="{B6ED459B-4E67-4819-A43F-E8DE59C48F72}" dt="2021-04-04T14:50:44.116" v="596" actId="164"/>
          <ac:spMkLst>
            <pc:docMk/>
            <pc:sldMk cId="3062096038" sldId="844"/>
            <ac:spMk id="91" creationId="{4D740289-E706-4C5C-B3C5-FFB8359AA461}"/>
          </ac:spMkLst>
        </pc:spChg>
        <pc:spChg chg="add mod">
          <ac:chgData name="Lei Wu" userId="f083b2a8aea23a2f" providerId="LiveId" clId="{B6ED459B-4E67-4819-A43F-E8DE59C48F72}" dt="2021-04-04T14:50:44.116" v="596" actId="164"/>
          <ac:spMkLst>
            <pc:docMk/>
            <pc:sldMk cId="3062096038" sldId="844"/>
            <ac:spMk id="92" creationId="{C8197C0A-9F5E-446B-935F-48040CE9EBE2}"/>
          </ac:spMkLst>
        </pc:spChg>
        <pc:spChg chg="mod">
          <ac:chgData name="Lei Wu" userId="f083b2a8aea23a2f" providerId="LiveId" clId="{B6ED459B-4E67-4819-A43F-E8DE59C48F72}" dt="2021-04-04T14:50:19.612" v="593" actId="478"/>
          <ac:spMkLst>
            <pc:docMk/>
            <pc:sldMk cId="3062096038" sldId="844"/>
            <ac:spMk id="97" creationId="{A1F13EA7-2AD3-4FF8-98AA-D73062872BAC}"/>
          </ac:spMkLst>
        </pc:spChg>
        <pc:spChg chg="mod">
          <ac:chgData name="Lei Wu" userId="f083b2a8aea23a2f" providerId="LiveId" clId="{B6ED459B-4E67-4819-A43F-E8DE59C48F72}" dt="2021-04-04T14:50:19.612" v="593" actId="478"/>
          <ac:spMkLst>
            <pc:docMk/>
            <pc:sldMk cId="3062096038" sldId="844"/>
            <ac:spMk id="98" creationId="{3804AFBF-A317-49A8-BDE6-878EE63B0A31}"/>
          </ac:spMkLst>
        </pc:spChg>
        <pc:spChg chg="mod">
          <ac:chgData name="Lei Wu" userId="f083b2a8aea23a2f" providerId="LiveId" clId="{B6ED459B-4E67-4819-A43F-E8DE59C48F72}" dt="2021-04-04T14:50:19.612" v="593" actId="478"/>
          <ac:spMkLst>
            <pc:docMk/>
            <pc:sldMk cId="3062096038" sldId="844"/>
            <ac:spMk id="99" creationId="{30C77DCE-04D5-465F-8ABD-CFE16EB607A5}"/>
          </ac:spMkLst>
        </pc:spChg>
        <pc:spChg chg="mod">
          <ac:chgData name="Lei Wu" userId="f083b2a8aea23a2f" providerId="LiveId" clId="{B6ED459B-4E67-4819-A43F-E8DE59C48F72}" dt="2021-04-04T14:50:19.612" v="593" actId="478"/>
          <ac:spMkLst>
            <pc:docMk/>
            <pc:sldMk cId="3062096038" sldId="844"/>
            <ac:spMk id="100" creationId="{2E05FCA7-1E69-469C-8D46-79FF5CE78D36}"/>
          </ac:spMkLst>
        </pc:spChg>
        <pc:spChg chg="mod">
          <ac:chgData name="Lei Wu" userId="f083b2a8aea23a2f" providerId="LiveId" clId="{B6ED459B-4E67-4819-A43F-E8DE59C48F72}" dt="2021-04-04T14:50:19.612" v="593" actId="478"/>
          <ac:spMkLst>
            <pc:docMk/>
            <pc:sldMk cId="3062096038" sldId="844"/>
            <ac:spMk id="101" creationId="{D8FE6480-CECA-4BB0-B3F8-0D8877F25799}"/>
          </ac:spMkLst>
        </pc:spChg>
        <pc:spChg chg="mod">
          <ac:chgData name="Lei Wu" userId="f083b2a8aea23a2f" providerId="LiveId" clId="{B6ED459B-4E67-4819-A43F-E8DE59C48F72}" dt="2021-04-04T14:50:19.612" v="593" actId="478"/>
          <ac:spMkLst>
            <pc:docMk/>
            <pc:sldMk cId="3062096038" sldId="844"/>
            <ac:spMk id="102" creationId="{04C3FC97-2579-47DE-974D-81674AA88B64}"/>
          </ac:spMkLst>
        </pc:spChg>
        <pc:spChg chg="mod">
          <ac:chgData name="Lei Wu" userId="f083b2a8aea23a2f" providerId="LiveId" clId="{B6ED459B-4E67-4819-A43F-E8DE59C48F72}" dt="2021-04-04T14:50:19.612" v="593" actId="478"/>
          <ac:spMkLst>
            <pc:docMk/>
            <pc:sldMk cId="3062096038" sldId="844"/>
            <ac:spMk id="103" creationId="{BAB6FB2C-ABB3-4503-A846-F986E2BDC865}"/>
          </ac:spMkLst>
        </pc:spChg>
        <pc:spChg chg="mod">
          <ac:chgData name="Lei Wu" userId="f083b2a8aea23a2f" providerId="LiveId" clId="{B6ED459B-4E67-4819-A43F-E8DE59C48F72}" dt="2021-04-04T14:50:19.612" v="593" actId="478"/>
          <ac:spMkLst>
            <pc:docMk/>
            <pc:sldMk cId="3062096038" sldId="844"/>
            <ac:spMk id="104" creationId="{F2F46FF3-BEB2-4B67-9C81-316E31F72446}"/>
          </ac:spMkLst>
        </pc:spChg>
        <pc:spChg chg="mod">
          <ac:chgData name="Lei Wu" userId="f083b2a8aea23a2f" providerId="LiveId" clId="{B6ED459B-4E67-4819-A43F-E8DE59C48F72}" dt="2021-04-04T14:50:19.612" v="593" actId="478"/>
          <ac:spMkLst>
            <pc:docMk/>
            <pc:sldMk cId="3062096038" sldId="844"/>
            <ac:spMk id="105" creationId="{D29A1D1F-D974-42BE-8F0B-14D7C5570399}"/>
          </ac:spMkLst>
        </pc:spChg>
        <pc:spChg chg="mod">
          <ac:chgData name="Lei Wu" userId="f083b2a8aea23a2f" providerId="LiveId" clId="{B6ED459B-4E67-4819-A43F-E8DE59C48F72}" dt="2021-04-04T14:50:19.612" v="593" actId="478"/>
          <ac:spMkLst>
            <pc:docMk/>
            <pc:sldMk cId="3062096038" sldId="844"/>
            <ac:spMk id="106" creationId="{3C77A9E2-105C-4C9F-BC96-818DF8B19BEC}"/>
          </ac:spMkLst>
        </pc:spChg>
        <pc:spChg chg="mod">
          <ac:chgData name="Lei Wu" userId="f083b2a8aea23a2f" providerId="LiveId" clId="{B6ED459B-4E67-4819-A43F-E8DE59C48F72}" dt="2021-04-04T14:50:19.612" v="593" actId="478"/>
          <ac:spMkLst>
            <pc:docMk/>
            <pc:sldMk cId="3062096038" sldId="844"/>
            <ac:spMk id="107" creationId="{D278803D-4976-43B5-AD92-40F85444EC28}"/>
          </ac:spMkLst>
        </pc:spChg>
        <pc:spChg chg="mod">
          <ac:chgData name="Lei Wu" userId="f083b2a8aea23a2f" providerId="LiveId" clId="{B6ED459B-4E67-4819-A43F-E8DE59C48F72}" dt="2021-04-04T14:50:19.612" v="593" actId="478"/>
          <ac:spMkLst>
            <pc:docMk/>
            <pc:sldMk cId="3062096038" sldId="844"/>
            <ac:spMk id="108" creationId="{487A656A-2F51-481B-BD59-DA5A2445F093}"/>
          </ac:spMkLst>
        </pc:spChg>
        <pc:spChg chg="mod">
          <ac:chgData name="Lei Wu" userId="f083b2a8aea23a2f" providerId="LiveId" clId="{B6ED459B-4E67-4819-A43F-E8DE59C48F72}" dt="2021-04-04T14:50:19.612" v="593" actId="478"/>
          <ac:spMkLst>
            <pc:docMk/>
            <pc:sldMk cId="3062096038" sldId="844"/>
            <ac:spMk id="109" creationId="{17626816-4EFD-4547-9E23-C7BA95F3927D}"/>
          </ac:spMkLst>
        </pc:spChg>
        <pc:spChg chg="mod">
          <ac:chgData name="Lei Wu" userId="f083b2a8aea23a2f" providerId="LiveId" clId="{B6ED459B-4E67-4819-A43F-E8DE59C48F72}" dt="2021-04-04T14:50:19.612" v="593" actId="478"/>
          <ac:spMkLst>
            <pc:docMk/>
            <pc:sldMk cId="3062096038" sldId="844"/>
            <ac:spMk id="110" creationId="{BDED85D8-E497-4302-922F-02BBF0A57A83}"/>
          </ac:spMkLst>
        </pc:spChg>
        <pc:spChg chg="mod">
          <ac:chgData name="Lei Wu" userId="f083b2a8aea23a2f" providerId="LiveId" clId="{B6ED459B-4E67-4819-A43F-E8DE59C48F72}" dt="2021-04-04T14:50:19.612" v="593" actId="478"/>
          <ac:spMkLst>
            <pc:docMk/>
            <pc:sldMk cId="3062096038" sldId="844"/>
            <ac:spMk id="111" creationId="{BACB36C5-257F-4BAC-AD50-BC158B5F7B5D}"/>
          </ac:spMkLst>
        </pc:spChg>
        <pc:spChg chg="mod">
          <ac:chgData name="Lei Wu" userId="f083b2a8aea23a2f" providerId="LiveId" clId="{B6ED459B-4E67-4819-A43F-E8DE59C48F72}" dt="2021-04-04T14:50:19.612" v="593" actId="478"/>
          <ac:spMkLst>
            <pc:docMk/>
            <pc:sldMk cId="3062096038" sldId="844"/>
            <ac:spMk id="112" creationId="{674CC7F6-579B-4D56-87E9-7A49EEDEBD5B}"/>
          </ac:spMkLst>
        </pc:spChg>
        <pc:spChg chg="mod">
          <ac:chgData name="Lei Wu" userId="f083b2a8aea23a2f" providerId="LiveId" clId="{B6ED459B-4E67-4819-A43F-E8DE59C48F72}" dt="2021-04-04T14:50:19.612" v="593" actId="478"/>
          <ac:spMkLst>
            <pc:docMk/>
            <pc:sldMk cId="3062096038" sldId="844"/>
            <ac:spMk id="113" creationId="{107921DA-BBA0-41E7-863D-A626100DFCF6}"/>
          </ac:spMkLst>
        </pc:spChg>
        <pc:spChg chg="mod">
          <ac:chgData name="Lei Wu" userId="f083b2a8aea23a2f" providerId="LiveId" clId="{B6ED459B-4E67-4819-A43F-E8DE59C48F72}" dt="2021-04-04T14:50:19.612" v="593" actId="478"/>
          <ac:spMkLst>
            <pc:docMk/>
            <pc:sldMk cId="3062096038" sldId="844"/>
            <ac:spMk id="114" creationId="{82BE72DB-E579-4B3B-8AEF-477AD61ED0D6}"/>
          </ac:spMkLst>
        </pc:spChg>
        <pc:spChg chg="mod">
          <ac:chgData name="Lei Wu" userId="f083b2a8aea23a2f" providerId="LiveId" clId="{B6ED459B-4E67-4819-A43F-E8DE59C48F72}" dt="2021-04-04T14:50:19.612" v="593" actId="478"/>
          <ac:spMkLst>
            <pc:docMk/>
            <pc:sldMk cId="3062096038" sldId="844"/>
            <ac:spMk id="115" creationId="{D725EB65-8C48-4A26-BB55-0F74FFD40611}"/>
          </ac:spMkLst>
        </pc:spChg>
        <pc:spChg chg="mod">
          <ac:chgData name="Lei Wu" userId="f083b2a8aea23a2f" providerId="LiveId" clId="{B6ED459B-4E67-4819-A43F-E8DE59C48F72}" dt="2021-04-04T14:50:19.612" v="593" actId="478"/>
          <ac:spMkLst>
            <pc:docMk/>
            <pc:sldMk cId="3062096038" sldId="844"/>
            <ac:spMk id="116" creationId="{34BA8106-BE7A-49C2-A9B4-6A980C388C5E}"/>
          </ac:spMkLst>
        </pc:spChg>
        <pc:spChg chg="mod">
          <ac:chgData name="Lei Wu" userId="f083b2a8aea23a2f" providerId="LiveId" clId="{B6ED459B-4E67-4819-A43F-E8DE59C48F72}" dt="2021-04-04T14:50:19.612" v="593" actId="478"/>
          <ac:spMkLst>
            <pc:docMk/>
            <pc:sldMk cId="3062096038" sldId="844"/>
            <ac:spMk id="117" creationId="{045519CD-BD5D-4C44-97CB-0A4F0E1BC693}"/>
          </ac:spMkLst>
        </pc:spChg>
        <pc:spChg chg="mod">
          <ac:chgData name="Lei Wu" userId="f083b2a8aea23a2f" providerId="LiveId" clId="{B6ED459B-4E67-4819-A43F-E8DE59C48F72}" dt="2021-04-04T14:50:19.612" v="593" actId="478"/>
          <ac:spMkLst>
            <pc:docMk/>
            <pc:sldMk cId="3062096038" sldId="844"/>
            <ac:spMk id="118" creationId="{5EEB9A42-F957-44E1-A49F-BB77D9F2F770}"/>
          </ac:spMkLst>
        </pc:spChg>
        <pc:spChg chg="mod">
          <ac:chgData name="Lei Wu" userId="f083b2a8aea23a2f" providerId="LiveId" clId="{B6ED459B-4E67-4819-A43F-E8DE59C48F72}" dt="2021-04-04T14:50:19.612" v="593" actId="478"/>
          <ac:spMkLst>
            <pc:docMk/>
            <pc:sldMk cId="3062096038" sldId="844"/>
            <ac:spMk id="119" creationId="{A6522272-CFDE-473F-9762-A97B3541B9C5}"/>
          </ac:spMkLst>
        </pc:spChg>
        <pc:spChg chg="mod">
          <ac:chgData name="Lei Wu" userId="f083b2a8aea23a2f" providerId="LiveId" clId="{B6ED459B-4E67-4819-A43F-E8DE59C48F72}" dt="2021-04-04T14:50:19.612" v="593" actId="478"/>
          <ac:spMkLst>
            <pc:docMk/>
            <pc:sldMk cId="3062096038" sldId="844"/>
            <ac:spMk id="120" creationId="{A5D8C43B-8AA4-47AE-8B4A-0A6724C2147D}"/>
          </ac:spMkLst>
        </pc:spChg>
        <pc:spChg chg="mod">
          <ac:chgData name="Lei Wu" userId="f083b2a8aea23a2f" providerId="LiveId" clId="{B6ED459B-4E67-4819-A43F-E8DE59C48F72}" dt="2021-04-04T14:50:19.612" v="593" actId="478"/>
          <ac:spMkLst>
            <pc:docMk/>
            <pc:sldMk cId="3062096038" sldId="844"/>
            <ac:spMk id="121" creationId="{C7412A92-4561-48EB-A141-499804E1D896}"/>
          </ac:spMkLst>
        </pc:spChg>
        <pc:spChg chg="mod">
          <ac:chgData name="Lei Wu" userId="f083b2a8aea23a2f" providerId="LiveId" clId="{B6ED459B-4E67-4819-A43F-E8DE59C48F72}" dt="2021-04-04T14:50:19.612" v="593" actId="478"/>
          <ac:spMkLst>
            <pc:docMk/>
            <pc:sldMk cId="3062096038" sldId="844"/>
            <ac:spMk id="122" creationId="{175923DE-2199-4F43-A7D3-B8FD4747D276}"/>
          </ac:spMkLst>
        </pc:spChg>
        <pc:spChg chg="mod">
          <ac:chgData name="Lei Wu" userId="f083b2a8aea23a2f" providerId="LiveId" clId="{B6ED459B-4E67-4819-A43F-E8DE59C48F72}" dt="2021-04-04T14:50:19.612" v="593" actId="478"/>
          <ac:spMkLst>
            <pc:docMk/>
            <pc:sldMk cId="3062096038" sldId="844"/>
            <ac:spMk id="123" creationId="{8CB66847-EA12-47D6-812F-75331E5C72BA}"/>
          </ac:spMkLst>
        </pc:spChg>
        <pc:spChg chg="mod">
          <ac:chgData name="Lei Wu" userId="f083b2a8aea23a2f" providerId="LiveId" clId="{B6ED459B-4E67-4819-A43F-E8DE59C48F72}" dt="2021-04-04T14:50:19.612" v="593" actId="478"/>
          <ac:spMkLst>
            <pc:docMk/>
            <pc:sldMk cId="3062096038" sldId="844"/>
            <ac:spMk id="124" creationId="{507F63B7-43A5-40DD-A74F-F67AA1263396}"/>
          </ac:spMkLst>
        </pc:spChg>
        <pc:spChg chg="mod">
          <ac:chgData name="Lei Wu" userId="f083b2a8aea23a2f" providerId="LiveId" clId="{B6ED459B-4E67-4819-A43F-E8DE59C48F72}" dt="2021-04-04T14:50:19.612" v="593" actId="478"/>
          <ac:spMkLst>
            <pc:docMk/>
            <pc:sldMk cId="3062096038" sldId="844"/>
            <ac:spMk id="125" creationId="{40ED5BA7-3213-4DFE-8AEC-06C98E2E3221}"/>
          </ac:spMkLst>
        </pc:spChg>
        <pc:spChg chg="mod">
          <ac:chgData name="Lei Wu" userId="f083b2a8aea23a2f" providerId="LiveId" clId="{B6ED459B-4E67-4819-A43F-E8DE59C48F72}" dt="2021-04-04T14:50:19.612" v="593" actId="478"/>
          <ac:spMkLst>
            <pc:docMk/>
            <pc:sldMk cId="3062096038" sldId="844"/>
            <ac:spMk id="126" creationId="{B14BADEA-0DF0-4C6C-84CE-22AB26BC0869}"/>
          </ac:spMkLst>
        </pc:spChg>
        <pc:spChg chg="mod">
          <ac:chgData name="Lei Wu" userId="f083b2a8aea23a2f" providerId="LiveId" clId="{B6ED459B-4E67-4819-A43F-E8DE59C48F72}" dt="2021-04-04T14:50:19.612" v="593" actId="478"/>
          <ac:spMkLst>
            <pc:docMk/>
            <pc:sldMk cId="3062096038" sldId="844"/>
            <ac:spMk id="127" creationId="{6B34CBA4-A73E-4AA3-8A88-998452C3A6CA}"/>
          </ac:spMkLst>
        </pc:spChg>
        <pc:spChg chg="mod">
          <ac:chgData name="Lei Wu" userId="f083b2a8aea23a2f" providerId="LiveId" clId="{B6ED459B-4E67-4819-A43F-E8DE59C48F72}" dt="2021-04-04T14:50:19.612" v="593" actId="478"/>
          <ac:spMkLst>
            <pc:docMk/>
            <pc:sldMk cId="3062096038" sldId="844"/>
            <ac:spMk id="128" creationId="{1AEB86B1-9310-4186-AB52-E5A4F8C4C638}"/>
          </ac:spMkLst>
        </pc:spChg>
        <pc:spChg chg="mod">
          <ac:chgData name="Lei Wu" userId="f083b2a8aea23a2f" providerId="LiveId" clId="{B6ED459B-4E67-4819-A43F-E8DE59C48F72}" dt="2021-04-04T14:50:19.612" v="593" actId="478"/>
          <ac:spMkLst>
            <pc:docMk/>
            <pc:sldMk cId="3062096038" sldId="844"/>
            <ac:spMk id="129" creationId="{0820819F-C010-4CD5-9161-97129F8E0E4E}"/>
          </ac:spMkLst>
        </pc:spChg>
        <pc:spChg chg="mod">
          <ac:chgData name="Lei Wu" userId="f083b2a8aea23a2f" providerId="LiveId" clId="{B6ED459B-4E67-4819-A43F-E8DE59C48F72}" dt="2021-04-04T14:50:19.612" v="593" actId="478"/>
          <ac:spMkLst>
            <pc:docMk/>
            <pc:sldMk cId="3062096038" sldId="844"/>
            <ac:spMk id="130" creationId="{DADCE735-D07D-4196-937D-B329E61524E5}"/>
          </ac:spMkLst>
        </pc:spChg>
        <pc:spChg chg="del">
          <ac:chgData name="Lei Wu" userId="f083b2a8aea23a2f" providerId="LiveId" clId="{B6ED459B-4E67-4819-A43F-E8DE59C48F72}" dt="2021-04-04T14:50:19.612" v="593" actId="478"/>
          <ac:spMkLst>
            <pc:docMk/>
            <pc:sldMk cId="3062096038" sldId="844"/>
            <ac:spMk id="131" creationId="{C0FAEA11-234C-4E91-9FDD-0393DD4CE1D1}"/>
          </ac:spMkLst>
        </pc:spChg>
        <pc:spChg chg="mod">
          <ac:chgData name="Lei Wu" userId="f083b2a8aea23a2f" providerId="LiveId" clId="{B6ED459B-4E67-4819-A43F-E8DE59C48F72}" dt="2021-04-04T14:50:19.612" v="593" actId="478"/>
          <ac:spMkLst>
            <pc:docMk/>
            <pc:sldMk cId="3062096038" sldId="844"/>
            <ac:spMk id="132" creationId="{0F41A9B4-3E30-426E-B061-694B81CF4B7C}"/>
          </ac:spMkLst>
        </pc:spChg>
        <pc:spChg chg="mod">
          <ac:chgData name="Lei Wu" userId="f083b2a8aea23a2f" providerId="LiveId" clId="{B6ED459B-4E67-4819-A43F-E8DE59C48F72}" dt="2021-04-04T14:50:19.612" v="593" actId="478"/>
          <ac:spMkLst>
            <pc:docMk/>
            <pc:sldMk cId="3062096038" sldId="844"/>
            <ac:spMk id="133" creationId="{10032984-3701-4F98-9186-A26A4D8A4DA0}"/>
          </ac:spMkLst>
        </pc:spChg>
        <pc:spChg chg="mod">
          <ac:chgData name="Lei Wu" userId="f083b2a8aea23a2f" providerId="LiveId" clId="{B6ED459B-4E67-4819-A43F-E8DE59C48F72}" dt="2021-04-04T14:50:19.612" v="593" actId="478"/>
          <ac:spMkLst>
            <pc:docMk/>
            <pc:sldMk cId="3062096038" sldId="844"/>
            <ac:spMk id="134" creationId="{66A43C7A-D723-4955-BD4A-457E10F1FD3C}"/>
          </ac:spMkLst>
        </pc:spChg>
        <pc:grpChg chg="add mod">
          <ac:chgData name="Lei Wu" userId="f083b2a8aea23a2f" providerId="LiveId" clId="{B6ED459B-4E67-4819-A43F-E8DE59C48F72}" dt="2021-04-04T14:50:44.116" v="596" actId="164"/>
          <ac:grpSpMkLst>
            <pc:docMk/>
            <pc:sldMk cId="3062096038" sldId="844"/>
            <ac:grpSpMk id="4" creationId="{A57796DF-074A-4F91-B8BD-5474F837C66F}"/>
          </ac:grpSpMkLst>
        </pc:grpChg>
        <pc:grpChg chg="add mod">
          <ac:chgData name="Lei Wu" userId="f083b2a8aea23a2f" providerId="LiveId" clId="{B6ED459B-4E67-4819-A43F-E8DE59C48F72}" dt="2021-04-04T14:50:44.116" v="596" actId="164"/>
          <ac:grpSpMkLst>
            <pc:docMk/>
            <pc:sldMk cId="3062096038" sldId="844"/>
            <ac:grpSpMk id="44" creationId="{9EC64629-F39A-4AC0-ADAE-6B5EA6834169}"/>
          </ac:grpSpMkLst>
        </pc:grpChg>
        <pc:grpChg chg="del mod">
          <ac:chgData name="Lei Wu" userId="f083b2a8aea23a2f" providerId="LiveId" clId="{B6ED459B-4E67-4819-A43F-E8DE59C48F72}" dt="2021-04-04T14:50:21.989" v="594" actId="478"/>
          <ac:grpSpMkLst>
            <pc:docMk/>
            <pc:sldMk cId="3062096038" sldId="844"/>
            <ac:grpSpMk id="96" creationId="{C0002E75-005C-430D-AEB3-9401D33E7126}"/>
          </ac:grpSpMkLst>
        </pc:grpChg>
      </pc:sldChg>
      <pc:sldChg chg="modSp add mod modNotesTx">
        <pc:chgData name="Lei Wu" userId="f083b2a8aea23a2f" providerId="LiveId" clId="{B6ED459B-4E67-4819-A43F-E8DE59C48F72}" dt="2021-04-05T16:37:53.319" v="1911" actId="113"/>
        <pc:sldMkLst>
          <pc:docMk/>
          <pc:sldMk cId="3441795256" sldId="845"/>
        </pc:sldMkLst>
        <pc:spChg chg="mod">
          <ac:chgData name="Lei Wu" userId="f083b2a8aea23a2f" providerId="LiveId" clId="{B6ED459B-4E67-4819-A43F-E8DE59C48F72}" dt="2021-04-05T16:32:16.481" v="1842"/>
          <ac:spMkLst>
            <pc:docMk/>
            <pc:sldMk cId="3441795256" sldId="845"/>
            <ac:spMk id="2" creationId="{00000000-0000-0000-0000-000000000000}"/>
          </ac:spMkLst>
        </pc:spChg>
        <pc:spChg chg="mod">
          <ac:chgData name="Lei Wu" userId="f083b2a8aea23a2f" providerId="LiveId" clId="{B6ED459B-4E67-4819-A43F-E8DE59C48F72}" dt="2021-04-05T16:37:53.319" v="1911" actId="113"/>
          <ac:spMkLst>
            <pc:docMk/>
            <pc:sldMk cId="3441795256" sldId="845"/>
            <ac:spMk id="3" creationId="{00000000-0000-0000-0000-000000000000}"/>
          </ac:spMkLst>
        </pc:spChg>
      </pc:sldChg>
      <pc:sldChg chg="add modNotesTx">
        <pc:chgData name="Lei Wu" userId="f083b2a8aea23a2f" providerId="LiveId" clId="{B6ED459B-4E67-4819-A43F-E8DE59C48F72}" dt="2021-04-08T05:12:01.587" v="4703" actId="20577"/>
        <pc:sldMkLst>
          <pc:docMk/>
          <pc:sldMk cId="3369713129" sldId="846"/>
        </pc:sldMkLst>
      </pc:sldChg>
      <pc:sldChg chg="add">
        <pc:chgData name="Lei Wu" userId="f083b2a8aea23a2f" providerId="LiveId" clId="{B6ED459B-4E67-4819-A43F-E8DE59C48F72}" dt="2021-04-05T23:46:31.981" v="2439"/>
        <pc:sldMkLst>
          <pc:docMk/>
          <pc:sldMk cId="1077700066" sldId="847"/>
        </pc:sldMkLst>
      </pc:sldChg>
      <pc:sldChg chg="addSp delSp modSp add del mod modNotesTx">
        <pc:chgData name="Lei Wu" userId="f083b2a8aea23a2f" providerId="LiveId" clId="{B6ED459B-4E67-4819-A43F-E8DE59C48F72}" dt="2021-04-05T23:46:28.153" v="2438" actId="2696"/>
        <pc:sldMkLst>
          <pc:docMk/>
          <pc:sldMk cId="2554915007" sldId="847"/>
        </pc:sldMkLst>
        <pc:spChg chg="mod">
          <ac:chgData name="Lei Wu" userId="f083b2a8aea23a2f" providerId="LiveId" clId="{B6ED459B-4E67-4819-A43F-E8DE59C48F72}" dt="2021-04-05T22:33:32.471" v="2091"/>
          <ac:spMkLst>
            <pc:docMk/>
            <pc:sldMk cId="2554915007" sldId="847"/>
            <ac:spMk id="2" creationId="{00000000-0000-0000-0000-000000000000}"/>
          </ac:spMkLst>
        </pc:spChg>
        <pc:spChg chg="mod">
          <ac:chgData name="Lei Wu" userId="f083b2a8aea23a2f" providerId="LiveId" clId="{B6ED459B-4E67-4819-A43F-E8DE59C48F72}" dt="2021-04-05T22:38:31.736" v="2124" actId="404"/>
          <ac:spMkLst>
            <pc:docMk/>
            <pc:sldMk cId="2554915007" sldId="847"/>
            <ac:spMk id="3" creationId="{00000000-0000-0000-0000-000000000000}"/>
          </ac:spMkLst>
        </pc:spChg>
        <pc:grpChg chg="del">
          <ac:chgData name="Lei Wu" userId="f083b2a8aea23a2f" providerId="LiveId" clId="{B6ED459B-4E67-4819-A43F-E8DE59C48F72}" dt="2021-04-05T22:34:45.435" v="2095" actId="478"/>
          <ac:grpSpMkLst>
            <pc:docMk/>
            <pc:sldMk cId="2554915007" sldId="847"/>
            <ac:grpSpMk id="8" creationId="{DB2CAB01-5B81-4C41-BD39-1F8BD1EBBC28}"/>
          </ac:grpSpMkLst>
        </pc:grpChg>
        <pc:graphicFrameChg chg="del">
          <ac:chgData name="Lei Wu" userId="f083b2a8aea23a2f" providerId="LiveId" clId="{B6ED459B-4E67-4819-A43F-E8DE59C48F72}" dt="2021-04-05T22:34:43.888" v="2094" actId="478"/>
          <ac:graphicFrameMkLst>
            <pc:docMk/>
            <pc:sldMk cId="2554915007" sldId="847"/>
            <ac:graphicFrameMk id="33" creationId="{C86BB1C8-0626-4A6A-8164-A26BEADF0D34}"/>
          </ac:graphicFrameMkLst>
        </pc:graphicFrameChg>
        <pc:graphicFrameChg chg="del">
          <ac:chgData name="Lei Wu" userId="f083b2a8aea23a2f" providerId="LiveId" clId="{B6ED459B-4E67-4819-A43F-E8DE59C48F72}" dt="2021-04-05T22:34:46.317" v="2096" actId="478"/>
          <ac:graphicFrameMkLst>
            <pc:docMk/>
            <pc:sldMk cId="2554915007" sldId="847"/>
            <ac:graphicFrameMk id="34" creationId="{827A1204-BCC2-4982-A805-CFEFC56CD550}"/>
          </ac:graphicFrameMkLst>
        </pc:graphicFrameChg>
        <pc:picChg chg="add mod">
          <ac:chgData name="Lei Wu" userId="f083b2a8aea23a2f" providerId="LiveId" clId="{B6ED459B-4E67-4819-A43F-E8DE59C48F72}" dt="2021-04-05T22:38:39.100" v="2127" actId="1076"/>
          <ac:picMkLst>
            <pc:docMk/>
            <pc:sldMk cId="2554915007" sldId="847"/>
            <ac:picMk id="35" creationId="{49A9F4D0-FDDB-44A3-9858-BB71C2F4A26D}"/>
          </ac:picMkLst>
        </pc:picChg>
      </pc:sldChg>
      <pc:sldChg chg="modSp add del mod">
        <pc:chgData name="Lei Wu" userId="f083b2a8aea23a2f" providerId="LiveId" clId="{B6ED459B-4E67-4819-A43F-E8DE59C48F72}" dt="2021-04-05T23:46:28.153" v="2438" actId="2696"/>
        <pc:sldMkLst>
          <pc:docMk/>
          <pc:sldMk cId="1615007894" sldId="848"/>
        </pc:sldMkLst>
        <pc:spChg chg="mod">
          <ac:chgData name="Lei Wu" userId="f083b2a8aea23a2f" providerId="LiveId" clId="{B6ED459B-4E67-4819-A43F-E8DE59C48F72}" dt="2021-04-05T22:33:36.186" v="2092"/>
          <ac:spMkLst>
            <pc:docMk/>
            <pc:sldMk cId="1615007894" sldId="848"/>
            <ac:spMk id="2" creationId="{00000000-0000-0000-0000-000000000000}"/>
          </ac:spMkLst>
        </pc:spChg>
        <pc:spChg chg="mod">
          <ac:chgData name="Lei Wu" userId="f083b2a8aea23a2f" providerId="LiveId" clId="{B6ED459B-4E67-4819-A43F-E8DE59C48F72}" dt="2021-04-05T22:35:18.528" v="2103" actId="15"/>
          <ac:spMkLst>
            <pc:docMk/>
            <pc:sldMk cId="1615007894" sldId="848"/>
            <ac:spMk id="3" creationId="{00000000-0000-0000-0000-000000000000}"/>
          </ac:spMkLst>
        </pc:spChg>
      </pc:sldChg>
      <pc:sldChg chg="add">
        <pc:chgData name="Lei Wu" userId="f083b2a8aea23a2f" providerId="LiveId" clId="{B6ED459B-4E67-4819-A43F-E8DE59C48F72}" dt="2021-04-05T23:46:31.981" v="2439"/>
        <pc:sldMkLst>
          <pc:docMk/>
          <pc:sldMk cId="1740072009" sldId="848"/>
        </pc:sldMkLst>
      </pc:sldChg>
      <pc:sldChg chg="addSp delSp modSp add del mod modNotesTx">
        <pc:chgData name="Lei Wu" userId="f083b2a8aea23a2f" providerId="LiveId" clId="{B6ED459B-4E67-4819-A43F-E8DE59C48F72}" dt="2021-04-05T23:46:28.153" v="2438" actId="2696"/>
        <pc:sldMkLst>
          <pc:docMk/>
          <pc:sldMk cId="1196373658" sldId="849"/>
        </pc:sldMkLst>
        <pc:spChg chg="mod">
          <ac:chgData name="Lei Wu" userId="f083b2a8aea23a2f" providerId="LiveId" clId="{B6ED459B-4E67-4819-A43F-E8DE59C48F72}" dt="2021-04-05T22:40:36.090" v="2211"/>
          <ac:spMkLst>
            <pc:docMk/>
            <pc:sldMk cId="1196373658" sldId="849"/>
            <ac:spMk id="2" creationId="{00000000-0000-0000-0000-000000000000}"/>
          </ac:spMkLst>
        </pc:spChg>
        <pc:spChg chg="mod">
          <ac:chgData name="Lei Wu" userId="f083b2a8aea23a2f" providerId="LiveId" clId="{B6ED459B-4E67-4819-A43F-E8DE59C48F72}" dt="2021-04-05T22:42:09.608" v="2223" actId="20577"/>
          <ac:spMkLst>
            <pc:docMk/>
            <pc:sldMk cId="1196373658" sldId="849"/>
            <ac:spMk id="3" creationId="{00000000-0000-0000-0000-000000000000}"/>
          </ac:spMkLst>
        </pc:spChg>
        <pc:spChg chg="mod">
          <ac:chgData name="Lei Wu" userId="f083b2a8aea23a2f" providerId="LiveId" clId="{B6ED459B-4E67-4819-A43F-E8DE59C48F72}" dt="2021-04-05T22:42:15.982" v="2224" actId="1076"/>
          <ac:spMkLst>
            <pc:docMk/>
            <pc:sldMk cId="1196373658" sldId="849"/>
            <ac:spMk id="57" creationId="{90E626D3-7E2B-45FC-B6E6-B5562AE45DBA}"/>
          </ac:spMkLst>
        </pc:spChg>
        <pc:spChg chg="mod">
          <ac:chgData name="Lei Wu" userId="f083b2a8aea23a2f" providerId="LiveId" clId="{B6ED459B-4E67-4819-A43F-E8DE59C48F72}" dt="2021-04-05T22:42:15.982" v="2224" actId="1076"/>
          <ac:spMkLst>
            <pc:docMk/>
            <pc:sldMk cId="1196373658" sldId="849"/>
            <ac:spMk id="58" creationId="{03199951-A14D-4D41-8D4A-728BC053475B}"/>
          </ac:spMkLst>
        </pc:spChg>
        <pc:spChg chg="mod">
          <ac:chgData name="Lei Wu" userId="f083b2a8aea23a2f" providerId="LiveId" clId="{B6ED459B-4E67-4819-A43F-E8DE59C48F72}" dt="2021-04-05T22:42:15.982" v="2224" actId="1076"/>
          <ac:spMkLst>
            <pc:docMk/>
            <pc:sldMk cId="1196373658" sldId="849"/>
            <ac:spMk id="59" creationId="{46584F4A-8F96-4CDE-8713-88A6556E839A}"/>
          </ac:spMkLst>
        </pc:spChg>
        <pc:spChg chg="mod">
          <ac:chgData name="Lei Wu" userId="f083b2a8aea23a2f" providerId="LiveId" clId="{B6ED459B-4E67-4819-A43F-E8DE59C48F72}" dt="2021-04-05T22:42:15.982" v="2224" actId="1076"/>
          <ac:spMkLst>
            <pc:docMk/>
            <pc:sldMk cId="1196373658" sldId="849"/>
            <ac:spMk id="60" creationId="{F3E6E8AA-DB79-42DA-9653-259C2DE11307}"/>
          </ac:spMkLst>
        </pc:spChg>
        <pc:spChg chg="mod">
          <ac:chgData name="Lei Wu" userId="f083b2a8aea23a2f" providerId="LiveId" clId="{B6ED459B-4E67-4819-A43F-E8DE59C48F72}" dt="2021-04-05T22:42:15.982" v="2224" actId="1076"/>
          <ac:spMkLst>
            <pc:docMk/>
            <pc:sldMk cId="1196373658" sldId="849"/>
            <ac:spMk id="61" creationId="{6E2AD5D4-05E3-425A-BD89-B3DDCBD39C81}"/>
          </ac:spMkLst>
        </pc:spChg>
        <pc:spChg chg="mod">
          <ac:chgData name="Lei Wu" userId="f083b2a8aea23a2f" providerId="LiveId" clId="{B6ED459B-4E67-4819-A43F-E8DE59C48F72}" dt="2021-04-05T22:42:15.982" v="2224" actId="1076"/>
          <ac:spMkLst>
            <pc:docMk/>
            <pc:sldMk cId="1196373658" sldId="849"/>
            <ac:spMk id="62" creationId="{A7BF3E07-1655-41FA-B823-818396B07534}"/>
          </ac:spMkLst>
        </pc:spChg>
        <pc:spChg chg="mod">
          <ac:chgData name="Lei Wu" userId="f083b2a8aea23a2f" providerId="LiveId" clId="{B6ED459B-4E67-4819-A43F-E8DE59C48F72}" dt="2021-04-05T22:42:15.982" v="2224" actId="1076"/>
          <ac:spMkLst>
            <pc:docMk/>
            <pc:sldMk cId="1196373658" sldId="849"/>
            <ac:spMk id="63" creationId="{FA1FBDAE-4D79-4881-9C56-34A8AC0DDF1A}"/>
          </ac:spMkLst>
        </pc:spChg>
        <pc:spChg chg="mod">
          <ac:chgData name="Lei Wu" userId="f083b2a8aea23a2f" providerId="LiveId" clId="{B6ED459B-4E67-4819-A43F-E8DE59C48F72}" dt="2021-04-05T22:42:15.982" v="2224" actId="1076"/>
          <ac:spMkLst>
            <pc:docMk/>
            <pc:sldMk cId="1196373658" sldId="849"/>
            <ac:spMk id="64" creationId="{50C6D87B-8018-44C2-BE9C-6B5D4235987D}"/>
          </ac:spMkLst>
        </pc:spChg>
        <pc:spChg chg="mod">
          <ac:chgData name="Lei Wu" userId="f083b2a8aea23a2f" providerId="LiveId" clId="{B6ED459B-4E67-4819-A43F-E8DE59C48F72}" dt="2021-04-05T22:42:15.982" v="2224" actId="1076"/>
          <ac:spMkLst>
            <pc:docMk/>
            <pc:sldMk cId="1196373658" sldId="849"/>
            <ac:spMk id="65" creationId="{96597278-8081-4A6F-B60D-19122EC94EDF}"/>
          </ac:spMkLst>
        </pc:spChg>
        <pc:spChg chg="mod">
          <ac:chgData name="Lei Wu" userId="f083b2a8aea23a2f" providerId="LiveId" clId="{B6ED459B-4E67-4819-A43F-E8DE59C48F72}" dt="2021-04-05T22:42:15.982" v="2224" actId="1076"/>
          <ac:spMkLst>
            <pc:docMk/>
            <pc:sldMk cId="1196373658" sldId="849"/>
            <ac:spMk id="66" creationId="{E97F4269-4725-4973-B3EA-7B91BE29061E}"/>
          </ac:spMkLst>
        </pc:spChg>
        <pc:spChg chg="mod">
          <ac:chgData name="Lei Wu" userId="f083b2a8aea23a2f" providerId="LiveId" clId="{B6ED459B-4E67-4819-A43F-E8DE59C48F72}" dt="2021-04-05T22:42:15.982" v="2224" actId="1076"/>
          <ac:spMkLst>
            <pc:docMk/>
            <pc:sldMk cId="1196373658" sldId="849"/>
            <ac:spMk id="67" creationId="{94B1A70A-FB6D-4DAB-9E20-41AD848A3B55}"/>
          </ac:spMkLst>
        </pc:spChg>
        <pc:spChg chg="mod">
          <ac:chgData name="Lei Wu" userId="f083b2a8aea23a2f" providerId="LiveId" clId="{B6ED459B-4E67-4819-A43F-E8DE59C48F72}" dt="2021-04-05T22:42:15.982" v="2224" actId="1076"/>
          <ac:spMkLst>
            <pc:docMk/>
            <pc:sldMk cId="1196373658" sldId="849"/>
            <ac:spMk id="68" creationId="{A0BBD829-9CBC-4019-B381-1C40D382ECEB}"/>
          </ac:spMkLst>
        </pc:spChg>
        <pc:spChg chg="mod">
          <ac:chgData name="Lei Wu" userId="f083b2a8aea23a2f" providerId="LiveId" clId="{B6ED459B-4E67-4819-A43F-E8DE59C48F72}" dt="2021-04-05T22:42:15.982" v="2224" actId="1076"/>
          <ac:spMkLst>
            <pc:docMk/>
            <pc:sldMk cId="1196373658" sldId="849"/>
            <ac:spMk id="69" creationId="{D286E6A7-A415-4575-B9FC-1CCFF6C97451}"/>
          </ac:spMkLst>
        </pc:spChg>
        <pc:spChg chg="mod">
          <ac:chgData name="Lei Wu" userId="f083b2a8aea23a2f" providerId="LiveId" clId="{B6ED459B-4E67-4819-A43F-E8DE59C48F72}" dt="2021-04-05T22:42:15.982" v="2224" actId="1076"/>
          <ac:spMkLst>
            <pc:docMk/>
            <pc:sldMk cId="1196373658" sldId="849"/>
            <ac:spMk id="70" creationId="{98C6A444-463E-47E2-A22E-913F4064D37C}"/>
          </ac:spMkLst>
        </pc:spChg>
        <pc:spChg chg="mod">
          <ac:chgData name="Lei Wu" userId="f083b2a8aea23a2f" providerId="LiveId" clId="{B6ED459B-4E67-4819-A43F-E8DE59C48F72}" dt="2021-04-05T22:42:15.982" v="2224" actId="1076"/>
          <ac:spMkLst>
            <pc:docMk/>
            <pc:sldMk cId="1196373658" sldId="849"/>
            <ac:spMk id="71" creationId="{67EDD42F-4330-47A1-9131-A1843C438AF8}"/>
          </ac:spMkLst>
        </pc:spChg>
        <pc:spChg chg="mod">
          <ac:chgData name="Lei Wu" userId="f083b2a8aea23a2f" providerId="LiveId" clId="{B6ED459B-4E67-4819-A43F-E8DE59C48F72}" dt="2021-04-05T22:42:15.982" v="2224" actId="1076"/>
          <ac:spMkLst>
            <pc:docMk/>
            <pc:sldMk cId="1196373658" sldId="849"/>
            <ac:spMk id="72" creationId="{DB53EA6E-8892-4804-BAEA-93674279167C}"/>
          </ac:spMkLst>
        </pc:spChg>
        <pc:spChg chg="mod">
          <ac:chgData name="Lei Wu" userId="f083b2a8aea23a2f" providerId="LiveId" clId="{B6ED459B-4E67-4819-A43F-E8DE59C48F72}" dt="2021-04-05T22:42:15.982" v="2224" actId="1076"/>
          <ac:spMkLst>
            <pc:docMk/>
            <pc:sldMk cId="1196373658" sldId="849"/>
            <ac:spMk id="73" creationId="{5AA964B7-0533-4252-BD46-63CCC9AFA06A}"/>
          </ac:spMkLst>
        </pc:spChg>
        <pc:spChg chg="mod">
          <ac:chgData name="Lei Wu" userId="f083b2a8aea23a2f" providerId="LiveId" clId="{B6ED459B-4E67-4819-A43F-E8DE59C48F72}" dt="2021-04-05T22:42:15.982" v="2224" actId="1076"/>
          <ac:spMkLst>
            <pc:docMk/>
            <pc:sldMk cId="1196373658" sldId="849"/>
            <ac:spMk id="74" creationId="{7D8CA6E2-3543-4977-A4CF-E192DE3F9ECF}"/>
          </ac:spMkLst>
        </pc:spChg>
        <pc:spChg chg="mod">
          <ac:chgData name="Lei Wu" userId="f083b2a8aea23a2f" providerId="LiveId" clId="{B6ED459B-4E67-4819-A43F-E8DE59C48F72}" dt="2021-04-05T22:42:15.982" v="2224" actId="1076"/>
          <ac:spMkLst>
            <pc:docMk/>
            <pc:sldMk cId="1196373658" sldId="849"/>
            <ac:spMk id="75" creationId="{5E7B637D-12FA-4CE8-80FE-FA1D31388B4C}"/>
          </ac:spMkLst>
        </pc:spChg>
        <pc:spChg chg="mod">
          <ac:chgData name="Lei Wu" userId="f083b2a8aea23a2f" providerId="LiveId" clId="{B6ED459B-4E67-4819-A43F-E8DE59C48F72}" dt="2021-04-05T22:42:15.982" v="2224" actId="1076"/>
          <ac:spMkLst>
            <pc:docMk/>
            <pc:sldMk cId="1196373658" sldId="849"/>
            <ac:spMk id="76" creationId="{7222D419-4232-49CB-AFE5-2E7FAF3CB5B2}"/>
          </ac:spMkLst>
        </pc:spChg>
        <pc:spChg chg="mod">
          <ac:chgData name="Lei Wu" userId="f083b2a8aea23a2f" providerId="LiveId" clId="{B6ED459B-4E67-4819-A43F-E8DE59C48F72}" dt="2021-04-05T22:42:15.982" v="2224" actId="1076"/>
          <ac:spMkLst>
            <pc:docMk/>
            <pc:sldMk cId="1196373658" sldId="849"/>
            <ac:spMk id="77" creationId="{90B6D0EB-BB92-43B6-926D-8A502B0C7516}"/>
          </ac:spMkLst>
        </pc:spChg>
        <pc:spChg chg="mod">
          <ac:chgData name="Lei Wu" userId="f083b2a8aea23a2f" providerId="LiveId" clId="{B6ED459B-4E67-4819-A43F-E8DE59C48F72}" dt="2021-04-05T22:42:15.982" v="2224" actId="1076"/>
          <ac:spMkLst>
            <pc:docMk/>
            <pc:sldMk cId="1196373658" sldId="849"/>
            <ac:spMk id="78" creationId="{AF15816E-B0E2-4D00-A5FB-770B849560AF}"/>
          </ac:spMkLst>
        </pc:spChg>
        <pc:spChg chg="mod">
          <ac:chgData name="Lei Wu" userId="f083b2a8aea23a2f" providerId="LiveId" clId="{B6ED459B-4E67-4819-A43F-E8DE59C48F72}" dt="2021-04-05T22:42:15.982" v="2224" actId="1076"/>
          <ac:spMkLst>
            <pc:docMk/>
            <pc:sldMk cId="1196373658" sldId="849"/>
            <ac:spMk id="79" creationId="{422411C2-B13A-4EB0-885C-57ED85355992}"/>
          </ac:spMkLst>
        </pc:spChg>
        <pc:spChg chg="mod">
          <ac:chgData name="Lei Wu" userId="f083b2a8aea23a2f" providerId="LiveId" clId="{B6ED459B-4E67-4819-A43F-E8DE59C48F72}" dt="2021-04-05T22:42:15.982" v="2224" actId="1076"/>
          <ac:spMkLst>
            <pc:docMk/>
            <pc:sldMk cId="1196373658" sldId="849"/>
            <ac:spMk id="80" creationId="{EF59F2D2-96E9-4BBC-BC42-B8715B7EF9DB}"/>
          </ac:spMkLst>
        </pc:spChg>
        <pc:spChg chg="mod">
          <ac:chgData name="Lei Wu" userId="f083b2a8aea23a2f" providerId="LiveId" clId="{B6ED459B-4E67-4819-A43F-E8DE59C48F72}" dt="2021-04-05T22:42:15.982" v="2224" actId="1076"/>
          <ac:spMkLst>
            <pc:docMk/>
            <pc:sldMk cId="1196373658" sldId="849"/>
            <ac:spMk id="81" creationId="{3DD8019A-EE62-46EB-9C4E-1B10DA7CB06A}"/>
          </ac:spMkLst>
        </pc:spChg>
        <pc:spChg chg="mod">
          <ac:chgData name="Lei Wu" userId="f083b2a8aea23a2f" providerId="LiveId" clId="{B6ED459B-4E67-4819-A43F-E8DE59C48F72}" dt="2021-04-05T22:42:15.982" v="2224" actId="1076"/>
          <ac:spMkLst>
            <pc:docMk/>
            <pc:sldMk cId="1196373658" sldId="849"/>
            <ac:spMk id="82" creationId="{47AF8992-9F64-4B89-B538-E680E6457061}"/>
          </ac:spMkLst>
        </pc:spChg>
        <pc:spChg chg="mod">
          <ac:chgData name="Lei Wu" userId="f083b2a8aea23a2f" providerId="LiveId" clId="{B6ED459B-4E67-4819-A43F-E8DE59C48F72}" dt="2021-04-05T22:42:15.982" v="2224" actId="1076"/>
          <ac:spMkLst>
            <pc:docMk/>
            <pc:sldMk cId="1196373658" sldId="849"/>
            <ac:spMk id="83" creationId="{FADA8882-0670-4FA0-A6C1-F335141D4D66}"/>
          </ac:spMkLst>
        </pc:spChg>
        <pc:spChg chg="mod">
          <ac:chgData name="Lei Wu" userId="f083b2a8aea23a2f" providerId="LiveId" clId="{B6ED459B-4E67-4819-A43F-E8DE59C48F72}" dt="2021-04-05T22:42:15.982" v="2224" actId="1076"/>
          <ac:spMkLst>
            <pc:docMk/>
            <pc:sldMk cId="1196373658" sldId="849"/>
            <ac:spMk id="84" creationId="{7D49C809-14B0-4566-98B7-3519ABA38FE4}"/>
          </ac:spMkLst>
        </pc:spChg>
        <pc:spChg chg="mod">
          <ac:chgData name="Lei Wu" userId="f083b2a8aea23a2f" providerId="LiveId" clId="{B6ED459B-4E67-4819-A43F-E8DE59C48F72}" dt="2021-04-05T22:42:15.982" v="2224" actId="1076"/>
          <ac:spMkLst>
            <pc:docMk/>
            <pc:sldMk cId="1196373658" sldId="849"/>
            <ac:spMk id="85" creationId="{3D3BF048-EB98-4C96-B3F3-2D427D24E4E3}"/>
          </ac:spMkLst>
        </pc:spChg>
        <pc:spChg chg="mod">
          <ac:chgData name="Lei Wu" userId="f083b2a8aea23a2f" providerId="LiveId" clId="{B6ED459B-4E67-4819-A43F-E8DE59C48F72}" dt="2021-04-05T22:42:15.982" v="2224" actId="1076"/>
          <ac:spMkLst>
            <pc:docMk/>
            <pc:sldMk cId="1196373658" sldId="849"/>
            <ac:spMk id="86" creationId="{C4B3094C-6B8E-4846-93B3-C300E3F12BD5}"/>
          </ac:spMkLst>
        </pc:spChg>
        <pc:spChg chg="mod">
          <ac:chgData name="Lei Wu" userId="f083b2a8aea23a2f" providerId="LiveId" clId="{B6ED459B-4E67-4819-A43F-E8DE59C48F72}" dt="2021-04-05T22:42:15.982" v="2224" actId="1076"/>
          <ac:spMkLst>
            <pc:docMk/>
            <pc:sldMk cId="1196373658" sldId="849"/>
            <ac:spMk id="87" creationId="{51B9EDE9-87BC-41D2-BACF-3D7A754A232B}"/>
          </ac:spMkLst>
        </pc:spChg>
        <pc:spChg chg="mod">
          <ac:chgData name="Lei Wu" userId="f083b2a8aea23a2f" providerId="LiveId" clId="{B6ED459B-4E67-4819-A43F-E8DE59C48F72}" dt="2021-04-05T22:42:15.982" v="2224" actId="1076"/>
          <ac:spMkLst>
            <pc:docMk/>
            <pc:sldMk cId="1196373658" sldId="849"/>
            <ac:spMk id="88" creationId="{C6DAE3BC-BE92-475E-AA9F-610F86F9EDA1}"/>
          </ac:spMkLst>
        </pc:spChg>
        <pc:spChg chg="mod">
          <ac:chgData name="Lei Wu" userId="f083b2a8aea23a2f" providerId="LiveId" clId="{B6ED459B-4E67-4819-A43F-E8DE59C48F72}" dt="2021-04-05T22:42:15.982" v="2224" actId="1076"/>
          <ac:spMkLst>
            <pc:docMk/>
            <pc:sldMk cId="1196373658" sldId="849"/>
            <ac:spMk id="89" creationId="{786A469C-EC26-4F82-8402-6D395D1EFEEA}"/>
          </ac:spMkLst>
        </pc:spChg>
        <pc:spChg chg="mod">
          <ac:chgData name="Lei Wu" userId="f083b2a8aea23a2f" providerId="LiveId" clId="{B6ED459B-4E67-4819-A43F-E8DE59C48F72}" dt="2021-04-05T22:42:15.982" v="2224" actId="1076"/>
          <ac:spMkLst>
            <pc:docMk/>
            <pc:sldMk cId="1196373658" sldId="849"/>
            <ac:spMk id="90" creationId="{5C9EF989-C49F-4756-9CCA-905526F7FA56}"/>
          </ac:spMkLst>
        </pc:spChg>
        <pc:spChg chg="mod">
          <ac:chgData name="Lei Wu" userId="f083b2a8aea23a2f" providerId="LiveId" clId="{B6ED459B-4E67-4819-A43F-E8DE59C48F72}" dt="2021-04-05T22:42:15.982" v="2224" actId="1076"/>
          <ac:spMkLst>
            <pc:docMk/>
            <pc:sldMk cId="1196373658" sldId="849"/>
            <ac:spMk id="91" creationId="{7F0840CD-40B1-4D06-90B4-F9B937B991B3}"/>
          </ac:spMkLst>
        </pc:spChg>
        <pc:spChg chg="mod">
          <ac:chgData name="Lei Wu" userId="f083b2a8aea23a2f" providerId="LiveId" clId="{B6ED459B-4E67-4819-A43F-E8DE59C48F72}" dt="2021-04-05T22:42:15.982" v="2224" actId="1076"/>
          <ac:spMkLst>
            <pc:docMk/>
            <pc:sldMk cId="1196373658" sldId="849"/>
            <ac:spMk id="92" creationId="{76A8A401-879E-4A74-A0C8-6C53DE5DCFC2}"/>
          </ac:spMkLst>
        </pc:spChg>
        <pc:spChg chg="mod">
          <ac:chgData name="Lei Wu" userId="f083b2a8aea23a2f" providerId="LiveId" clId="{B6ED459B-4E67-4819-A43F-E8DE59C48F72}" dt="2021-04-05T22:42:15.982" v="2224" actId="1076"/>
          <ac:spMkLst>
            <pc:docMk/>
            <pc:sldMk cId="1196373658" sldId="849"/>
            <ac:spMk id="93" creationId="{9CE740A5-E912-4EA6-889B-0C70D9D07BA3}"/>
          </ac:spMkLst>
        </pc:spChg>
        <pc:spChg chg="mod">
          <ac:chgData name="Lei Wu" userId="f083b2a8aea23a2f" providerId="LiveId" clId="{B6ED459B-4E67-4819-A43F-E8DE59C48F72}" dt="2021-04-05T22:42:15.982" v="2224" actId="1076"/>
          <ac:spMkLst>
            <pc:docMk/>
            <pc:sldMk cId="1196373658" sldId="849"/>
            <ac:spMk id="94" creationId="{F0643C4B-E252-4C90-ABD4-625A3EB7F79A}"/>
          </ac:spMkLst>
        </pc:spChg>
        <pc:spChg chg="mod">
          <ac:chgData name="Lei Wu" userId="f083b2a8aea23a2f" providerId="LiveId" clId="{B6ED459B-4E67-4819-A43F-E8DE59C48F72}" dt="2021-04-05T22:42:15.982" v="2224" actId="1076"/>
          <ac:spMkLst>
            <pc:docMk/>
            <pc:sldMk cId="1196373658" sldId="849"/>
            <ac:spMk id="95" creationId="{74BEB48D-9183-4C70-B75A-A621FB451F6A}"/>
          </ac:spMkLst>
        </pc:spChg>
        <pc:spChg chg="mod">
          <ac:chgData name="Lei Wu" userId="f083b2a8aea23a2f" providerId="LiveId" clId="{B6ED459B-4E67-4819-A43F-E8DE59C48F72}" dt="2021-04-05T22:42:15.982" v="2224" actId="1076"/>
          <ac:spMkLst>
            <pc:docMk/>
            <pc:sldMk cId="1196373658" sldId="849"/>
            <ac:spMk id="96" creationId="{3ADB9ADD-C4D0-43BF-A8A6-54E73FA126B5}"/>
          </ac:spMkLst>
        </pc:spChg>
        <pc:spChg chg="mod">
          <ac:chgData name="Lei Wu" userId="f083b2a8aea23a2f" providerId="LiveId" clId="{B6ED459B-4E67-4819-A43F-E8DE59C48F72}" dt="2021-04-05T22:42:15.982" v="2224" actId="1076"/>
          <ac:spMkLst>
            <pc:docMk/>
            <pc:sldMk cId="1196373658" sldId="849"/>
            <ac:spMk id="97" creationId="{B1244789-78AA-4D19-A030-D702A3FD857A}"/>
          </ac:spMkLst>
        </pc:spChg>
        <pc:spChg chg="mod">
          <ac:chgData name="Lei Wu" userId="f083b2a8aea23a2f" providerId="LiveId" clId="{B6ED459B-4E67-4819-A43F-E8DE59C48F72}" dt="2021-04-05T22:42:15.982" v="2224" actId="1076"/>
          <ac:spMkLst>
            <pc:docMk/>
            <pc:sldMk cId="1196373658" sldId="849"/>
            <ac:spMk id="98" creationId="{A3D1A247-7F1F-4E88-9802-22F8ABA2FB1E}"/>
          </ac:spMkLst>
        </pc:spChg>
        <pc:spChg chg="mod">
          <ac:chgData name="Lei Wu" userId="f083b2a8aea23a2f" providerId="LiveId" clId="{B6ED459B-4E67-4819-A43F-E8DE59C48F72}" dt="2021-04-05T22:42:15.982" v="2224" actId="1076"/>
          <ac:spMkLst>
            <pc:docMk/>
            <pc:sldMk cId="1196373658" sldId="849"/>
            <ac:spMk id="99" creationId="{36C5C047-9204-41F4-AF63-26DA30D49CDC}"/>
          </ac:spMkLst>
        </pc:spChg>
        <pc:spChg chg="mod">
          <ac:chgData name="Lei Wu" userId="f083b2a8aea23a2f" providerId="LiveId" clId="{B6ED459B-4E67-4819-A43F-E8DE59C48F72}" dt="2021-04-05T22:42:15.982" v="2224" actId="1076"/>
          <ac:spMkLst>
            <pc:docMk/>
            <pc:sldMk cId="1196373658" sldId="849"/>
            <ac:spMk id="100" creationId="{17408483-9808-405D-9669-6CDA59241524}"/>
          </ac:spMkLst>
        </pc:spChg>
        <pc:spChg chg="mod">
          <ac:chgData name="Lei Wu" userId="f083b2a8aea23a2f" providerId="LiveId" clId="{B6ED459B-4E67-4819-A43F-E8DE59C48F72}" dt="2021-04-05T22:42:15.982" v="2224" actId="1076"/>
          <ac:spMkLst>
            <pc:docMk/>
            <pc:sldMk cId="1196373658" sldId="849"/>
            <ac:spMk id="101" creationId="{B9654F45-878B-40C3-A961-0BB1A6481BA0}"/>
          </ac:spMkLst>
        </pc:spChg>
        <pc:spChg chg="mod">
          <ac:chgData name="Lei Wu" userId="f083b2a8aea23a2f" providerId="LiveId" clId="{B6ED459B-4E67-4819-A43F-E8DE59C48F72}" dt="2021-04-05T22:42:15.982" v="2224" actId="1076"/>
          <ac:spMkLst>
            <pc:docMk/>
            <pc:sldMk cId="1196373658" sldId="849"/>
            <ac:spMk id="102" creationId="{7A5B5773-7FCB-4462-BBFB-4B3D049FAFBD}"/>
          </ac:spMkLst>
        </pc:spChg>
        <pc:spChg chg="mod">
          <ac:chgData name="Lei Wu" userId="f083b2a8aea23a2f" providerId="LiveId" clId="{B6ED459B-4E67-4819-A43F-E8DE59C48F72}" dt="2021-04-05T22:42:15.982" v="2224" actId="1076"/>
          <ac:spMkLst>
            <pc:docMk/>
            <pc:sldMk cId="1196373658" sldId="849"/>
            <ac:spMk id="103" creationId="{0CF54130-0CC6-4215-96FC-B5B54D637F84}"/>
          </ac:spMkLst>
        </pc:spChg>
        <pc:spChg chg="mod">
          <ac:chgData name="Lei Wu" userId="f083b2a8aea23a2f" providerId="LiveId" clId="{B6ED459B-4E67-4819-A43F-E8DE59C48F72}" dt="2021-04-05T22:42:15.982" v="2224" actId="1076"/>
          <ac:spMkLst>
            <pc:docMk/>
            <pc:sldMk cId="1196373658" sldId="849"/>
            <ac:spMk id="104" creationId="{ADDA1D63-5358-45F3-9B85-FFDB26863544}"/>
          </ac:spMkLst>
        </pc:spChg>
        <pc:spChg chg="mod">
          <ac:chgData name="Lei Wu" userId="f083b2a8aea23a2f" providerId="LiveId" clId="{B6ED459B-4E67-4819-A43F-E8DE59C48F72}" dt="2021-04-05T22:42:15.982" v="2224" actId="1076"/>
          <ac:spMkLst>
            <pc:docMk/>
            <pc:sldMk cId="1196373658" sldId="849"/>
            <ac:spMk id="105" creationId="{6469D902-4236-4D47-9780-41B0739100DD}"/>
          </ac:spMkLst>
        </pc:spChg>
        <pc:spChg chg="mod">
          <ac:chgData name="Lei Wu" userId="f083b2a8aea23a2f" providerId="LiveId" clId="{B6ED459B-4E67-4819-A43F-E8DE59C48F72}" dt="2021-04-05T22:42:15.982" v="2224" actId="1076"/>
          <ac:spMkLst>
            <pc:docMk/>
            <pc:sldMk cId="1196373658" sldId="849"/>
            <ac:spMk id="106" creationId="{51D7EB50-8F2E-4E89-9EEF-D047CB9931E5}"/>
          </ac:spMkLst>
        </pc:spChg>
        <pc:spChg chg="mod">
          <ac:chgData name="Lei Wu" userId="f083b2a8aea23a2f" providerId="LiveId" clId="{B6ED459B-4E67-4819-A43F-E8DE59C48F72}" dt="2021-04-05T22:42:15.982" v="2224" actId="1076"/>
          <ac:spMkLst>
            <pc:docMk/>
            <pc:sldMk cId="1196373658" sldId="849"/>
            <ac:spMk id="107" creationId="{09420AC3-48AF-48CE-A327-95F48F1BD5A8}"/>
          </ac:spMkLst>
        </pc:spChg>
        <pc:spChg chg="mod">
          <ac:chgData name="Lei Wu" userId="f083b2a8aea23a2f" providerId="LiveId" clId="{B6ED459B-4E67-4819-A43F-E8DE59C48F72}" dt="2021-04-05T22:42:15.982" v="2224" actId="1076"/>
          <ac:spMkLst>
            <pc:docMk/>
            <pc:sldMk cId="1196373658" sldId="849"/>
            <ac:spMk id="108" creationId="{5CEBDF57-A594-46FB-8A34-407A35B7F5CA}"/>
          </ac:spMkLst>
        </pc:spChg>
        <pc:spChg chg="mod">
          <ac:chgData name="Lei Wu" userId="f083b2a8aea23a2f" providerId="LiveId" clId="{B6ED459B-4E67-4819-A43F-E8DE59C48F72}" dt="2021-04-05T22:42:15.982" v="2224" actId="1076"/>
          <ac:spMkLst>
            <pc:docMk/>
            <pc:sldMk cId="1196373658" sldId="849"/>
            <ac:spMk id="109" creationId="{0B8A7C89-33D7-4288-A313-2D18F26599E6}"/>
          </ac:spMkLst>
        </pc:spChg>
        <pc:spChg chg="mod">
          <ac:chgData name="Lei Wu" userId="f083b2a8aea23a2f" providerId="LiveId" clId="{B6ED459B-4E67-4819-A43F-E8DE59C48F72}" dt="2021-04-05T22:42:15.982" v="2224" actId="1076"/>
          <ac:spMkLst>
            <pc:docMk/>
            <pc:sldMk cId="1196373658" sldId="849"/>
            <ac:spMk id="110" creationId="{6017A75B-60EB-4B27-AA84-7C3FBF6664D6}"/>
          </ac:spMkLst>
        </pc:spChg>
        <pc:spChg chg="mod">
          <ac:chgData name="Lei Wu" userId="f083b2a8aea23a2f" providerId="LiveId" clId="{B6ED459B-4E67-4819-A43F-E8DE59C48F72}" dt="2021-04-05T22:42:15.982" v="2224" actId="1076"/>
          <ac:spMkLst>
            <pc:docMk/>
            <pc:sldMk cId="1196373658" sldId="849"/>
            <ac:spMk id="111" creationId="{2CE04F3A-A0B1-48A6-BDE1-BF7CD0D60373}"/>
          </ac:spMkLst>
        </pc:spChg>
        <pc:spChg chg="mod">
          <ac:chgData name="Lei Wu" userId="f083b2a8aea23a2f" providerId="LiveId" clId="{B6ED459B-4E67-4819-A43F-E8DE59C48F72}" dt="2021-04-05T22:42:15.982" v="2224" actId="1076"/>
          <ac:spMkLst>
            <pc:docMk/>
            <pc:sldMk cId="1196373658" sldId="849"/>
            <ac:spMk id="112" creationId="{02D4157C-F2D8-49D6-93B8-F3FCBD17488A}"/>
          </ac:spMkLst>
        </pc:spChg>
        <pc:spChg chg="mod">
          <ac:chgData name="Lei Wu" userId="f083b2a8aea23a2f" providerId="LiveId" clId="{B6ED459B-4E67-4819-A43F-E8DE59C48F72}" dt="2021-04-05T22:42:15.982" v="2224" actId="1076"/>
          <ac:spMkLst>
            <pc:docMk/>
            <pc:sldMk cId="1196373658" sldId="849"/>
            <ac:spMk id="113" creationId="{567AD49E-35A8-453C-BE8D-84F4FA7E137E}"/>
          </ac:spMkLst>
        </pc:spChg>
        <pc:spChg chg="mod">
          <ac:chgData name="Lei Wu" userId="f083b2a8aea23a2f" providerId="LiveId" clId="{B6ED459B-4E67-4819-A43F-E8DE59C48F72}" dt="2021-04-05T22:42:15.982" v="2224" actId="1076"/>
          <ac:spMkLst>
            <pc:docMk/>
            <pc:sldMk cId="1196373658" sldId="849"/>
            <ac:spMk id="114" creationId="{D21B5754-D3BA-4ED9-8122-F4523DB226CE}"/>
          </ac:spMkLst>
        </pc:spChg>
        <pc:spChg chg="mod">
          <ac:chgData name="Lei Wu" userId="f083b2a8aea23a2f" providerId="LiveId" clId="{B6ED459B-4E67-4819-A43F-E8DE59C48F72}" dt="2021-04-05T22:42:15.982" v="2224" actId="1076"/>
          <ac:spMkLst>
            <pc:docMk/>
            <pc:sldMk cId="1196373658" sldId="849"/>
            <ac:spMk id="115" creationId="{2E0481A7-54CB-4574-8D66-9A1DE1814B46}"/>
          </ac:spMkLst>
        </pc:spChg>
        <pc:spChg chg="mod">
          <ac:chgData name="Lei Wu" userId="f083b2a8aea23a2f" providerId="LiveId" clId="{B6ED459B-4E67-4819-A43F-E8DE59C48F72}" dt="2021-04-05T22:42:15.982" v="2224" actId="1076"/>
          <ac:spMkLst>
            <pc:docMk/>
            <pc:sldMk cId="1196373658" sldId="849"/>
            <ac:spMk id="116" creationId="{77F9BD98-7672-473F-BD7A-92C5186AF197}"/>
          </ac:spMkLst>
        </pc:spChg>
        <pc:spChg chg="mod">
          <ac:chgData name="Lei Wu" userId="f083b2a8aea23a2f" providerId="LiveId" clId="{B6ED459B-4E67-4819-A43F-E8DE59C48F72}" dt="2021-04-05T22:42:15.982" v="2224" actId="1076"/>
          <ac:spMkLst>
            <pc:docMk/>
            <pc:sldMk cId="1196373658" sldId="849"/>
            <ac:spMk id="117" creationId="{CFF05031-A3AA-4034-895C-914D013EE9BB}"/>
          </ac:spMkLst>
        </pc:spChg>
        <pc:spChg chg="mod">
          <ac:chgData name="Lei Wu" userId="f083b2a8aea23a2f" providerId="LiveId" clId="{B6ED459B-4E67-4819-A43F-E8DE59C48F72}" dt="2021-04-05T22:42:15.982" v="2224" actId="1076"/>
          <ac:spMkLst>
            <pc:docMk/>
            <pc:sldMk cId="1196373658" sldId="849"/>
            <ac:spMk id="118" creationId="{0FB0BC11-1B44-476D-A6C9-DDEACC6B592E}"/>
          </ac:spMkLst>
        </pc:spChg>
        <pc:spChg chg="mod">
          <ac:chgData name="Lei Wu" userId="f083b2a8aea23a2f" providerId="LiveId" clId="{B6ED459B-4E67-4819-A43F-E8DE59C48F72}" dt="2021-04-05T22:42:15.982" v="2224" actId="1076"/>
          <ac:spMkLst>
            <pc:docMk/>
            <pc:sldMk cId="1196373658" sldId="849"/>
            <ac:spMk id="119" creationId="{8E1BAC17-DAA7-451F-9234-7CB592E8C68F}"/>
          </ac:spMkLst>
        </pc:spChg>
        <pc:spChg chg="mod">
          <ac:chgData name="Lei Wu" userId="f083b2a8aea23a2f" providerId="LiveId" clId="{B6ED459B-4E67-4819-A43F-E8DE59C48F72}" dt="2021-04-05T22:42:15.982" v="2224" actId="1076"/>
          <ac:spMkLst>
            <pc:docMk/>
            <pc:sldMk cId="1196373658" sldId="849"/>
            <ac:spMk id="120" creationId="{ED7ED6B3-F38D-46F9-8C5C-78FF7B6A1EDD}"/>
          </ac:spMkLst>
        </pc:spChg>
        <pc:spChg chg="mod">
          <ac:chgData name="Lei Wu" userId="f083b2a8aea23a2f" providerId="LiveId" clId="{B6ED459B-4E67-4819-A43F-E8DE59C48F72}" dt="2021-04-05T22:42:15.982" v="2224" actId="1076"/>
          <ac:spMkLst>
            <pc:docMk/>
            <pc:sldMk cId="1196373658" sldId="849"/>
            <ac:spMk id="121" creationId="{F72F47B5-179B-497B-9733-8542EC433BB6}"/>
          </ac:spMkLst>
        </pc:spChg>
        <pc:spChg chg="mod">
          <ac:chgData name="Lei Wu" userId="f083b2a8aea23a2f" providerId="LiveId" clId="{B6ED459B-4E67-4819-A43F-E8DE59C48F72}" dt="2021-04-05T22:42:15.982" v="2224" actId="1076"/>
          <ac:spMkLst>
            <pc:docMk/>
            <pc:sldMk cId="1196373658" sldId="849"/>
            <ac:spMk id="122" creationId="{D5E950EA-82D0-4C22-A559-07B4DF4FA646}"/>
          </ac:spMkLst>
        </pc:spChg>
        <pc:spChg chg="mod">
          <ac:chgData name="Lei Wu" userId="f083b2a8aea23a2f" providerId="LiveId" clId="{B6ED459B-4E67-4819-A43F-E8DE59C48F72}" dt="2021-04-05T22:42:15.982" v="2224" actId="1076"/>
          <ac:spMkLst>
            <pc:docMk/>
            <pc:sldMk cId="1196373658" sldId="849"/>
            <ac:spMk id="123" creationId="{9E587B70-1D24-40AC-AC7B-F5E00BB6AF30}"/>
          </ac:spMkLst>
        </pc:spChg>
        <pc:spChg chg="mod">
          <ac:chgData name="Lei Wu" userId="f083b2a8aea23a2f" providerId="LiveId" clId="{B6ED459B-4E67-4819-A43F-E8DE59C48F72}" dt="2021-04-05T22:42:15.982" v="2224" actId="1076"/>
          <ac:spMkLst>
            <pc:docMk/>
            <pc:sldMk cId="1196373658" sldId="849"/>
            <ac:spMk id="124" creationId="{1CA37680-AFB2-48A8-ABA2-E7BD2089E3C0}"/>
          </ac:spMkLst>
        </pc:spChg>
        <pc:spChg chg="mod">
          <ac:chgData name="Lei Wu" userId="f083b2a8aea23a2f" providerId="LiveId" clId="{B6ED459B-4E67-4819-A43F-E8DE59C48F72}" dt="2021-04-05T22:42:15.982" v="2224" actId="1076"/>
          <ac:spMkLst>
            <pc:docMk/>
            <pc:sldMk cId="1196373658" sldId="849"/>
            <ac:spMk id="125" creationId="{4E962F46-B2EF-46FA-AD11-ACEC1FB91506}"/>
          </ac:spMkLst>
        </pc:spChg>
        <pc:spChg chg="mod">
          <ac:chgData name="Lei Wu" userId="f083b2a8aea23a2f" providerId="LiveId" clId="{B6ED459B-4E67-4819-A43F-E8DE59C48F72}" dt="2021-04-05T22:42:15.982" v="2224" actId="1076"/>
          <ac:spMkLst>
            <pc:docMk/>
            <pc:sldMk cId="1196373658" sldId="849"/>
            <ac:spMk id="126" creationId="{091E1B3C-F09A-4EF0-ADC9-13B99305C02D}"/>
          </ac:spMkLst>
        </pc:spChg>
        <pc:spChg chg="mod">
          <ac:chgData name="Lei Wu" userId="f083b2a8aea23a2f" providerId="LiveId" clId="{B6ED459B-4E67-4819-A43F-E8DE59C48F72}" dt="2021-04-05T22:42:15.982" v="2224" actId="1076"/>
          <ac:spMkLst>
            <pc:docMk/>
            <pc:sldMk cId="1196373658" sldId="849"/>
            <ac:spMk id="127" creationId="{800D41B8-855B-4CFB-8400-69D5BB4D9810}"/>
          </ac:spMkLst>
        </pc:spChg>
        <pc:spChg chg="mod">
          <ac:chgData name="Lei Wu" userId="f083b2a8aea23a2f" providerId="LiveId" clId="{B6ED459B-4E67-4819-A43F-E8DE59C48F72}" dt="2021-04-05T22:42:15.982" v="2224" actId="1076"/>
          <ac:spMkLst>
            <pc:docMk/>
            <pc:sldMk cId="1196373658" sldId="849"/>
            <ac:spMk id="128" creationId="{4577C52C-DE26-4C4D-B282-858A1525DFB9}"/>
          </ac:spMkLst>
        </pc:spChg>
        <pc:spChg chg="mod">
          <ac:chgData name="Lei Wu" userId="f083b2a8aea23a2f" providerId="LiveId" clId="{B6ED459B-4E67-4819-A43F-E8DE59C48F72}" dt="2021-04-05T22:42:15.982" v="2224" actId="1076"/>
          <ac:spMkLst>
            <pc:docMk/>
            <pc:sldMk cId="1196373658" sldId="849"/>
            <ac:spMk id="129" creationId="{695A98E1-FD11-45FF-B390-98BA2C35383B}"/>
          </ac:spMkLst>
        </pc:spChg>
        <pc:spChg chg="mod">
          <ac:chgData name="Lei Wu" userId="f083b2a8aea23a2f" providerId="LiveId" clId="{B6ED459B-4E67-4819-A43F-E8DE59C48F72}" dt="2021-04-05T22:42:15.982" v="2224" actId="1076"/>
          <ac:spMkLst>
            <pc:docMk/>
            <pc:sldMk cId="1196373658" sldId="849"/>
            <ac:spMk id="130" creationId="{2DF07BDE-4CA8-4F81-BA09-C6A9D65753BF}"/>
          </ac:spMkLst>
        </pc:spChg>
        <pc:spChg chg="mod">
          <ac:chgData name="Lei Wu" userId="f083b2a8aea23a2f" providerId="LiveId" clId="{B6ED459B-4E67-4819-A43F-E8DE59C48F72}" dt="2021-04-05T22:42:15.982" v="2224" actId="1076"/>
          <ac:spMkLst>
            <pc:docMk/>
            <pc:sldMk cId="1196373658" sldId="849"/>
            <ac:spMk id="131" creationId="{95F57FD5-4469-43F5-8C2F-4A50E75D4539}"/>
          </ac:spMkLst>
        </pc:spChg>
        <pc:spChg chg="mod">
          <ac:chgData name="Lei Wu" userId="f083b2a8aea23a2f" providerId="LiveId" clId="{B6ED459B-4E67-4819-A43F-E8DE59C48F72}" dt="2021-04-05T22:42:15.982" v="2224" actId="1076"/>
          <ac:spMkLst>
            <pc:docMk/>
            <pc:sldMk cId="1196373658" sldId="849"/>
            <ac:spMk id="132" creationId="{EAA2EAE7-8F45-4CFF-850C-679903912154}"/>
          </ac:spMkLst>
        </pc:spChg>
        <pc:spChg chg="mod">
          <ac:chgData name="Lei Wu" userId="f083b2a8aea23a2f" providerId="LiveId" clId="{B6ED459B-4E67-4819-A43F-E8DE59C48F72}" dt="2021-04-05T22:42:15.982" v="2224" actId="1076"/>
          <ac:spMkLst>
            <pc:docMk/>
            <pc:sldMk cId="1196373658" sldId="849"/>
            <ac:spMk id="133" creationId="{CEC65C1E-CAF7-479D-85BC-50D6F21E3639}"/>
          </ac:spMkLst>
        </pc:spChg>
        <pc:spChg chg="mod">
          <ac:chgData name="Lei Wu" userId="f083b2a8aea23a2f" providerId="LiveId" clId="{B6ED459B-4E67-4819-A43F-E8DE59C48F72}" dt="2021-04-05T22:42:15.982" v="2224" actId="1076"/>
          <ac:spMkLst>
            <pc:docMk/>
            <pc:sldMk cId="1196373658" sldId="849"/>
            <ac:spMk id="134" creationId="{ACC53457-4087-4AC3-9B03-9AAD413BAFCE}"/>
          </ac:spMkLst>
        </pc:spChg>
        <pc:spChg chg="mod">
          <ac:chgData name="Lei Wu" userId="f083b2a8aea23a2f" providerId="LiveId" clId="{B6ED459B-4E67-4819-A43F-E8DE59C48F72}" dt="2021-04-05T22:42:15.982" v="2224" actId="1076"/>
          <ac:spMkLst>
            <pc:docMk/>
            <pc:sldMk cId="1196373658" sldId="849"/>
            <ac:spMk id="135" creationId="{515DC37E-D4A3-41A4-A360-8B0ACAC209CE}"/>
          </ac:spMkLst>
        </pc:spChg>
        <pc:spChg chg="mod">
          <ac:chgData name="Lei Wu" userId="f083b2a8aea23a2f" providerId="LiveId" clId="{B6ED459B-4E67-4819-A43F-E8DE59C48F72}" dt="2021-04-05T22:42:15.982" v="2224" actId="1076"/>
          <ac:spMkLst>
            <pc:docMk/>
            <pc:sldMk cId="1196373658" sldId="849"/>
            <ac:spMk id="136" creationId="{FAB8579A-644C-4EB0-97CE-0AC7CE193C56}"/>
          </ac:spMkLst>
        </pc:spChg>
        <pc:spChg chg="mod">
          <ac:chgData name="Lei Wu" userId="f083b2a8aea23a2f" providerId="LiveId" clId="{B6ED459B-4E67-4819-A43F-E8DE59C48F72}" dt="2021-04-05T22:42:15.982" v="2224" actId="1076"/>
          <ac:spMkLst>
            <pc:docMk/>
            <pc:sldMk cId="1196373658" sldId="849"/>
            <ac:spMk id="137" creationId="{BC2E1E75-93F7-4D73-976F-8CB30E144BF6}"/>
          </ac:spMkLst>
        </pc:spChg>
        <pc:spChg chg="mod">
          <ac:chgData name="Lei Wu" userId="f083b2a8aea23a2f" providerId="LiveId" clId="{B6ED459B-4E67-4819-A43F-E8DE59C48F72}" dt="2021-04-05T22:42:15.982" v="2224" actId="1076"/>
          <ac:spMkLst>
            <pc:docMk/>
            <pc:sldMk cId="1196373658" sldId="849"/>
            <ac:spMk id="138" creationId="{17194397-236B-41ED-8E69-19B24D646C34}"/>
          </ac:spMkLst>
        </pc:spChg>
        <pc:spChg chg="mod">
          <ac:chgData name="Lei Wu" userId="f083b2a8aea23a2f" providerId="LiveId" clId="{B6ED459B-4E67-4819-A43F-E8DE59C48F72}" dt="2021-04-05T22:42:15.982" v="2224" actId="1076"/>
          <ac:spMkLst>
            <pc:docMk/>
            <pc:sldMk cId="1196373658" sldId="849"/>
            <ac:spMk id="139" creationId="{B8DAA5B5-E4A1-40C5-A7E5-48A0F58082AF}"/>
          </ac:spMkLst>
        </pc:spChg>
        <pc:spChg chg="mod">
          <ac:chgData name="Lei Wu" userId="f083b2a8aea23a2f" providerId="LiveId" clId="{B6ED459B-4E67-4819-A43F-E8DE59C48F72}" dt="2021-04-05T22:42:15.982" v="2224" actId="1076"/>
          <ac:spMkLst>
            <pc:docMk/>
            <pc:sldMk cId="1196373658" sldId="849"/>
            <ac:spMk id="140" creationId="{659C7C95-D106-439C-882F-577904CEF0BF}"/>
          </ac:spMkLst>
        </pc:spChg>
        <pc:spChg chg="mod">
          <ac:chgData name="Lei Wu" userId="f083b2a8aea23a2f" providerId="LiveId" clId="{B6ED459B-4E67-4819-A43F-E8DE59C48F72}" dt="2021-04-05T22:42:15.982" v="2224" actId="1076"/>
          <ac:spMkLst>
            <pc:docMk/>
            <pc:sldMk cId="1196373658" sldId="849"/>
            <ac:spMk id="141" creationId="{51A9EBE1-909E-4432-AF9F-AAAF5191FD80}"/>
          </ac:spMkLst>
        </pc:spChg>
        <pc:spChg chg="mod">
          <ac:chgData name="Lei Wu" userId="f083b2a8aea23a2f" providerId="LiveId" clId="{B6ED459B-4E67-4819-A43F-E8DE59C48F72}" dt="2021-04-05T22:42:15.982" v="2224" actId="1076"/>
          <ac:spMkLst>
            <pc:docMk/>
            <pc:sldMk cId="1196373658" sldId="849"/>
            <ac:spMk id="142" creationId="{8C422B1A-BA1D-47E6-BFD8-3CE1DA0F5687}"/>
          </ac:spMkLst>
        </pc:spChg>
        <pc:spChg chg="mod">
          <ac:chgData name="Lei Wu" userId="f083b2a8aea23a2f" providerId="LiveId" clId="{B6ED459B-4E67-4819-A43F-E8DE59C48F72}" dt="2021-04-05T22:42:15.982" v="2224" actId="1076"/>
          <ac:spMkLst>
            <pc:docMk/>
            <pc:sldMk cId="1196373658" sldId="849"/>
            <ac:spMk id="143" creationId="{144B3E5D-D94C-4116-96EE-4882E73C5AB5}"/>
          </ac:spMkLst>
        </pc:spChg>
        <pc:spChg chg="mod">
          <ac:chgData name="Lei Wu" userId="f083b2a8aea23a2f" providerId="LiveId" clId="{B6ED459B-4E67-4819-A43F-E8DE59C48F72}" dt="2021-04-05T22:42:15.982" v="2224" actId="1076"/>
          <ac:spMkLst>
            <pc:docMk/>
            <pc:sldMk cId="1196373658" sldId="849"/>
            <ac:spMk id="144" creationId="{F0FA008A-EA84-48F2-ADFF-5201B2AA88C0}"/>
          </ac:spMkLst>
        </pc:spChg>
        <pc:spChg chg="mod">
          <ac:chgData name="Lei Wu" userId="f083b2a8aea23a2f" providerId="LiveId" clId="{B6ED459B-4E67-4819-A43F-E8DE59C48F72}" dt="2021-04-05T22:42:15.982" v="2224" actId="1076"/>
          <ac:spMkLst>
            <pc:docMk/>
            <pc:sldMk cId="1196373658" sldId="849"/>
            <ac:spMk id="145" creationId="{AFAA07A9-20DE-447D-8917-9F822E6AA45B}"/>
          </ac:spMkLst>
        </pc:spChg>
        <pc:spChg chg="mod">
          <ac:chgData name="Lei Wu" userId="f083b2a8aea23a2f" providerId="LiveId" clId="{B6ED459B-4E67-4819-A43F-E8DE59C48F72}" dt="2021-04-05T22:42:15.982" v="2224" actId="1076"/>
          <ac:spMkLst>
            <pc:docMk/>
            <pc:sldMk cId="1196373658" sldId="849"/>
            <ac:spMk id="146" creationId="{E69725AB-1BF6-4B21-B789-C665B58C7DED}"/>
          </ac:spMkLst>
        </pc:spChg>
        <pc:spChg chg="mod">
          <ac:chgData name="Lei Wu" userId="f083b2a8aea23a2f" providerId="LiveId" clId="{B6ED459B-4E67-4819-A43F-E8DE59C48F72}" dt="2021-04-05T22:42:15.982" v="2224" actId="1076"/>
          <ac:spMkLst>
            <pc:docMk/>
            <pc:sldMk cId="1196373658" sldId="849"/>
            <ac:spMk id="147" creationId="{0E9AC3A2-746E-464A-82B7-FF1CFFC13D7C}"/>
          </ac:spMkLst>
        </pc:spChg>
        <pc:spChg chg="mod">
          <ac:chgData name="Lei Wu" userId="f083b2a8aea23a2f" providerId="LiveId" clId="{B6ED459B-4E67-4819-A43F-E8DE59C48F72}" dt="2021-04-05T22:42:15.982" v="2224" actId="1076"/>
          <ac:spMkLst>
            <pc:docMk/>
            <pc:sldMk cId="1196373658" sldId="849"/>
            <ac:spMk id="148" creationId="{591902E8-5AE7-4C09-B3B9-1FEAF8E532EF}"/>
          </ac:spMkLst>
        </pc:spChg>
        <pc:spChg chg="mod">
          <ac:chgData name="Lei Wu" userId="f083b2a8aea23a2f" providerId="LiveId" clId="{B6ED459B-4E67-4819-A43F-E8DE59C48F72}" dt="2021-04-05T22:42:15.982" v="2224" actId="1076"/>
          <ac:spMkLst>
            <pc:docMk/>
            <pc:sldMk cId="1196373658" sldId="849"/>
            <ac:spMk id="149" creationId="{77F8C900-D0D1-4205-90D4-C5C335F7B691}"/>
          </ac:spMkLst>
        </pc:spChg>
        <pc:spChg chg="mod">
          <ac:chgData name="Lei Wu" userId="f083b2a8aea23a2f" providerId="LiveId" clId="{B6ED459B-4E67-4819-A43F-E8DE59C48F72}" dt="2021-04-05T22:42:15.982" v="2224" actId="1076"/>
          <ac:spMkLst>
            <pc:docMk/>
            <pc:sldMk cId="1196373658" sldId="849"/>
            <ac:spMk id="150" creationId="{FEF5AC97-7A7C-4AFA-B6F8-4F5B2B549714}"/>
          </ac:spMkLst>
        </pc:spChg>
        <pc:spChg chg="mod">
          <ac:chgData name="Lei Wu" userId="f083b2a8aea23a2f" providerId="LiveId" clId="{B6ED459B-4E67-4819-A43F-E8DE59C48F72}" dt="2021-04-05T22:42:15.982" v="2224" actId="1076"/>
          <ac:spMkLst>
            <pc:docMk/>
            <pc:sldMk cId="1196373658" sldId="849"/>
            <ac:spMk id="151" creationId="{D77ED78E-924D-4C42-ACB3-C9D4E9B7851A}"/>
          </ac:spMkLst>
        </pc:spChg>
        <pc:spChg chg="mod">
          <ac:chgData name="Lei Wu" userId="f083b2a8aea23a2f" providerId="LiveId" clId="{B6ED459B-4E67-4819-A43F-E8DE59C48F72}" dt="2021-04-05T22:42:15.982" v="2224" actId="1076"/>
          <ac:spMkLst>
            <pc:docMk/>
            <pc:sldMk cId="1196373658" sldId="849"/>
            <ac:spMk id="152" creationId="{F01C8D0D-AD21-4A29-A7FB-62C1BDF92B77}"/>
          </ac:spMkLst>
        </pc:spChg>
        <pc:spChg chg="mod">
          <ac:chgData name="Lei Wu" userId="f083b2a8aea23a2f" providerId="LiveId" clId="{B6ED459B-4E67-4819-A43F-E8DE59C48F72}" dt="2021-04-05T22:42:15.982" v="2224" actId="1076"/>
          <ac:spMkLst>
            <pc:docMk/>
            <pc:sldMk cId="1196373658" sldId="849"/>
            <ac:spMk id="153" creationId="{B064F9F3-748F-466C-89CC-2F7009AAC1E1}"/>
          </ac:spMkLst>
        </pc:spChg>
        <pc:spChg chg="mod">
          <ac:chgData name="Lei Wu" userId="f083b2a8aea23a2f" providerId="LiveId" clId="{B6ED459B-4E67-4819-A43F-E8DE59C48F72}" dt="2021-04-05T22:42:15.982" v="2224" actId="1076"/>
          <ac:spMkLst>
            <pc:docMk/>
            <pc:sldMk cId="1196373658" sldId="849"/>
            <ac:spMk id="154" creationId="{B7835301-DD0A-42A9-9C82-1CEE5B6FD531}"/>
          </ac:spMkLst>
        </pc:spChg>
        <pc:spChg chg="mod">
          <ac:chgData name="Lei Wu" userId="f083b2a8aea23a2f" providerId="LiveId" clId="{B6ED459B-4E67-4819-A43F-E8DE59C48F72}" dt="2021-04-05T22:42:15.982" v="2224" actId="1076"/>
          <ac:spMkLst>
            <pc:docMk/>
            <pc:sldMk cId="1196373658" sldId="849"/>
            <ac:spMk id="155" creationId="{D45F2218-523C-43D4-95CD-4B05F9D61682}"/>
          </ac:spMkLst>
        </pc:spChg>
        <pc:spChg chg="mod">
          <ac:chgData name="Lei Wu" userId="f083b2a8aea23a2f" providerId="LiveId" clId="{B6ED459B-4E67-4819-A43F-E8DE59C48F72}" dt="2021-04-05T22:42:15.982" v="2224" actId="1076"/>
          <ac:spMkLst>
            <pc:docMk/>
            <pc:sldMk cId="1196373658" sldId="849"/>
            <ac:spMk id="156" creationId="{300B9606-FAA9-4744-8993-1C2229DCD456}"/>
          </ac:spMkLst>
        </pc:spChg>
        <pc:spChg chg="mod">
          <ac:chgData name="Lei Wu" userId="f083b2a8aea23a2f" providerId="LiveId" clId="{B6ED459B-4E67-4819-A43F-E8DE59C48F72}" dt="2021-04-05T22:42:15.982" v="2224" actId="1076"/>
          <ac:spMkLst>
            <pc:docMk/>
            <pc:sldMk cId="1196373658" sldId="849"/>
            <ac:spMk id="157" creationId="{32C9C16A-DFD5-468E-BB98-4738ACA49BC3}"/>
          </ac:spMkLst>
        </pc:spChg>
        <pc:spChg chg="mod">
          <ac:chgData name="Lei Wu" userId="f083b2a8aea23a2f" providerId="LiveId" clId="{B6ED459B-4E67-4819-A43F-E8DE59C48F72}" dt="2021-04-05T22:42:15.982" v="2224" actId="1076"/>
          <ac:spMkLst>
            <pc:docMk/>
            <pc:sldMk cId="1196373658" sldId="849"/>
            <ac:spMk id="158" creationId="{52FB5FD1-5EEA-4454-965E-740E22C4C29E}"/>
          </ac:spMkLst>
        </pc:spChg>
        <pc:spChg chg="mod">
          <ac:chgData name="Lei Wu" userId="f083b2a8aea23a2f" providerId="LiveId" clId="{B6ED459B-4E67-4819-A43F-E8DE59C48F72}" dt="2021-04-05T22:42:15.982" v="2224" actId="1076"/>
          <ac:spMkLst>
            <pc:docMk/>
            <pc:sldMk cId="1196373658" sldId="849"/>
            <ac:spMk id="159" creationId="{BB63A2CE-F492-4BA8-B97E-716895051FE1}"/>
          </ac:spMkLst>
        </pc:spChg>
        <pc:spChg chg="mod">
          <ac:chgData name="Lei Wu" userId="f083b2a8aea23a2f" providerId="LiveId" clId="{B6ED459B-4E67-4819-A43F-E8DE59C48F72}" dt="2021-04-05T22:42:15.982" v="2224" actId="1076"/>
          <ac:spMkLst>
            <pc:docMk/>
            <pc:sldMk cId="1196373658" sldId="849"/>
            <ac:spMk id="160" creationId="{AE1D063B-86E9-41E7-95E8-4199BC2045A5}"/>
          </ac:spMkLst>
        </pc:spChg>
        <pc:spChg chg="mod">
          <ac:chgData name="Lei Wu" userId="f083b2a8aea23a2f" providerId="LiveId" clId="{B6ED459B-4E67-4819-A43F-E8DE59C48F72}" dt="2021-04-05T22:42:15.982" v="2224" actId="1076"/>
          <ac:spMkLst>
            <pc:docMk/>
            <pc:sldMk cId="1196373658" sldId="849"/>
            <ac:spMk id="161" creationId="{02A9A774-6CEF-4868-900C-F9E2398A5FDB}"/>
          </ac:spMkLst>
        </pc:spChg>
        <pc:spChg chg="mod">
          <ac:chgData name="Lei Wu" userId="f083b2a8aea23a2f" providerId="LiveId" clId="{B6ED459B-4E67-4819-A43F-E8DE59C48F72}" dt="2021-04-05T22:42:15.982" v="2224" actId="1076"/>
          <ac:spMkLst>
            <pc:docMk/>
            <pc:sldMk cId="1196373658" sldId="849"/>
            <ac:spMk id="162" creationId="{B3498E69-0A19-40A6-BE29-904AE86CE5D6}"/>
          </ac:spMkLst>
        </pc:spChg>
        <pc:spChg chg="mod">
          <ac:chgData name="Lei Wu" userId="f083b2a8aea23a2f" providerId="LiveId" clId="{B6ED459B-4E67-4819-A43F-E8DE59C48F72}" dt="2021-04-05T22:42:15.982" v="2224" actId="1076"/>
          <ac:spMkLst>
            <pc:docMk/>
            <pc:sldMk cId="1196373658" sldId="849"/>
            <ac:spMk id="163" creationId="{28B56476-FB30-4C13-BB42-5C02280E70B0}"/>
          </ac:spMkLst>
        </pc:spChg>
        <pc:spChg chg="mod">
          <ac:chgData name="Lei Wu" userId="f083b2a8aea23a2f" providerId="LiveId" clId="{B6ED459B-4E67-4819-A43F-E8DE59C48F72}" dt="2021-04-05T22:42:15.982" v="2224" actId="1076"/>
          <ac:spMkLst>
            <pc:docMk/>
            <pc:sldMk cId="1196373658" sldId="849"/>
            <ac:spMk id="164" creationId="{38EDA04A-B62D-4203-AAD4-08622DD225B7}"/>
          </ac:spMkLst>
        </pc:spChg>
        <pc:spChg chg="mod">
          <ac:chgData name="Lei Wu" userId="f083b2a8aea23a2f" providerId="LiveId" clId="{B6ED459B-4E67-4819-A43F-E8DE59C48F72}" dt="2021-04-05T22:42:15.982" v="2224" actId="1076"/>
          <ac:spMkLst>
            <pc:docMk/>
            <pc:sldMk cId="1196373658" sldId="849"/>
            <ac:spMk id="165" creationId="{2942BCE0-9707-4474-AAA9-935838FE3E16}"/>
          </ac:spMkLst>
        </pc:spChg>
        <pc:spChg chg="mod">
          <ac:chgData name="Lei Wu" userId="f083b2a8aea23a2f" providerId="LiveId" clId="{B6ED459B-4E67-4819-A43F-E8DE59C48F72}" dt="2021-04-05T22:42:15.982" v="2224" actId="1076"/>
          <ac:spMkLst>
            <pc:docMk/>
            <pc:sldMk cId="1196373658" sldId="849"/>
            <ac:spMk id="166" creationId="{A106BECF-6EE0-4F8F-9ADF-DEF675091008}"/>
          </ac:spMkLst>
        </pc:spChg>
        <pc:spChg chg="mod">
          <ac:chgData name="Lei Wu" userId="f083b2a8aea23a2f" providerId="LiveId" clId="{B6ED459B-4E67-4819-A43F-E8DE59C48F72}" dt="2021-04-05T22:42:15.982" v="2224" actId="1076"/>
          <ac:spMkLst>
            <pc:docMk/>
            <pc:sldMk cId="1196373658" sldId="849"/>
            <ac:spMk id="167" creationId="{D1AAD02F-73B8-4CA0-BF9E-090642B5DE4A}"/>
          </ac:spMkLst>
        </pc:spChg>
        <pc:spChg chg="mod">
          <ac:chgData name="Lei Wu" userId="f083b2a8aea23a2f" providerId="LiveId" clId="{B6ED459B-4E67-4819-A43F-E8DE59C48F72}" dt="2021-04-05T22:42:15.982" v="2224" actId="1076"/>
          <ac:spMkLst>
            <pc:docMk/>
            <pc:sldMk cId="1196373658" sldId="849"/>
            <ac:spMk id="168" creationId="{803A02F5-5439-4F08-80DB-33F67B974009}"/>
          </ac:spMkLst>
        </pc:spChg>
        <pc:spChg chg="mod">
          <ac:chgData name="Lei Wu" userId="f083b2a8aea23a2f" providerId="LiveId" clId="{B6ED459B-4E67-4819-A43F-E8DE59C48F72}" dt="2021-04-05T22:42:15.982" v="2224" actId="1076"/>
          <ac:spMkLst>
            <pc:docMk/>
            <pc:sldMk cId="1196373658" sldId="849"/>
            <ac:spMk id="169" creationId="{19E08DB7-72D6-4165-B754-3EE033BFBCB8}"/>
          </ac:spMkLst>
        </pc:spChg>
        <pc:spChg chg="mod">
          <ac:chgData name="Lei Wu" userId="f083b2a8aea23a2f" providerId="LiveId" clId="{B6ED459B-4E67-4819-A43F-E8DE59C48F72}" dt="2021-04-05T22:42:15.982" v="2224" actId="1076"/>
          <ac:spMkLst>
            <pc:docMk/>
            <pc:sldMk cId="1196373658" sldId="849"/>
            <ac:spMk id="170" creationId="{4CF72089-896B-4FAB-8E94-EA91CA21E71F}"/>
          </ac:spMkLst>
        </pc:spChg>
        <pc:spChg chg="mod">
          <ac:chgData name="Lei Wu" userId="f083b2a8aea23a2f" providerId="LiveId" clId="{B6ED459B-4E67-4819-A43F-E8DE59C48F72}" dt="2021-04-05T22:42:15.982" v="2224" actId="1076"/>
          <ac:spMkLst>
            <pc:docMk/>
            <pc:sldMk cId="1196373658" sldId="849"/>
            <ac:spMk id="171" creationId="{629D49AB-169B-47D9-9BF1-8DE814628A1F}"/>
          </ac:spMkLst>
        </pc:spChg>
        <pc:spChg chg="mod">
          <ac:chgData name="Lei Wu" userId="f083b2a8aea23a2f" providerId="LiveId" clId="{B6ED459B-4E67-4819-A43F-E8DE59C48F72}" dt="2021-04-05T22:42:15.982" v="2224" actId="1076"/>
          <ac:spMkLst>
            <pc:docMk/>
            <pc:sldMk cId="1196373658" sldId="849"/>
            <ac:spMk id="172" creationId="{BCEBE1DF-53B3-4612-9FDC-088AC7582070}"/>
          </ac:spMkLst>
        </pc:spChg>
        <pc:spChg chg="mod">
          <ac:chgData name="Lei Wu" userId="f083b2a8aea23a2f" providerId="LiveId" clId="{B6ED459B-4E67-4819-A43F-E8DE59C48F72}" dt="2021-04-05T22:42:15.982" v="2224" actId="1076"/>
          <ac:spMkLst>
            <pc:docMk/>
            <pc:sldMk cId="1196373658" sldId="849"/>
            <ac:spMk id="173" creationId="{DC0B755D-7681-4E72-80FA-1653FA00F7A1}"/>
          </ac:spMkLst>
        </pc:spChg>
        <pc:spChg chg="mod">
          <ac:chgData name="Lei Wu" userId="f083b2a8aea23a2f" providerId="LiveId" clId="{B6ED459B-4E67-4819-A43F-E8DE59C48F72}" dt="2021-04-05T22:42:15.982" v="2224" actId="1076"/>
          <ac:spMkLst>
            <pc:docMk/>
            <pc:sldMk cId="1196373658" sldId="849"/>
            <ac:spMk id="174" creationId="{BFDC7B02-DAA8-4ED7-9195-DB94ACDC22BF}"/>
          </ac:spMkLst>
        </pc:spChg>
        <pc:spChg chg="mod">
          <ac:chgData name="Lei Wu" userId="f083b2a8aea23a2f" providerId="LiveId" clId="{B6ED459B-4E67-4819-A43F-E8DE59C48F72}" dt="2021-04-05T22:42:15.982" v="2224" actId="1076"/>
          <ac:spMkLst>
            <pc:docMk/>
            <pc:sldMk cId="1196373658" sldId="849"/>
            <ac:spMk id="175" creationId="{EA2826F5-932F-4BCD-A23F-2F40BEF4ED7F}"/>
          </ac:spMkLst>
        </pc:spChg>
        <pc:spChg chg="mod">
          <ac:chgData name="Lei Wu" userId="f083b2a8aea23a2f" providerId="LiveId" clId="{B6ED459B-4E67-4819-A43F-E8DE59C48F72}" dt="2021-04-05T22:42:15.982" v="2224" actId="1076"/>
          <ac:spMkLst>
            <pc:docMk/>
            <pc:sldMk cId="1196373658" sldId="849"/>
            <ac:spMk id="176" creationId="{ED660FBC-4EA9-4445-A5B8-7509EEDC2CC1}"/>
          </ac:spMkLst>
        </pc:spChg>
        <pc:spChg chg="mod">
          <ac:chgData name="Lei Wu" userId="f083b2a8aea23a2f" providerId="LiveId" clId="{B6ED459B-4E67-4819-A43F-E8DE59C48F72}" dt="2021-04-05T22:42:15.982" v="2224" actId="1076"/>
          <ac:spMkLst>
            <pc:docMk/>
            <pc:sldMk cId="1196373658" sldId="849"/>
            <ac:spMk id="177" creationId="{8BA6D8E8-0E20-4CEB-8313-36F0CE42C97A}"/>
          </ac:spMkLst>
        </pc:spChg>
        <pc:spChg chg="mod">
          <ac:chgData name="Lei Wu" userId="f083b2a8aea23a2f" providerId="LiveId" clId="{B6ED459B-4E67-4819-A43F-E8DE59C48F72}" dt="2021-04-05T22:42:15.982" v="2224" actId="1076"/>
          <ac:spMkLst>
            <pc:docMk/>
            <pc:sldMk cId="1196373658" sldId="849"/>
            <ac:spMk id="178" creationId="{691B1A7D-D4DB-4CCA-BA43-43E7AAF1C4E5}"/>
          </ac:spMkLst>
        </pc:spChg>
        <pc:spChg chg="mod">
          <ac:chgData name="Lei Wu" userId="f083b2a8aea23a2f" providerId="LiveId" clId="{B6ED459B-4E67-4819-A43F-E8DE59C48F72}" dt="2021-04-05T22:42:15.982" v="2224" actId="1076"/>
          <ac:spMkLst>
            <pc:docMk/>
            <pc:sldMk cId="1196373658" sldId="849"/>
            <ac:spMk id="179" creationId="{C8B5F95D-31C0-4C73-96C2-E1A586DC26C0}"/>
          </ac:spMkLst>
        </pc:spChg>
        <pc:spChg chg="mod">
          <ac:chgData name="Lei Wu" userId="f083b2a8aea23a2f" providerId="LiveId" clId="{B6ED459B-4E67-4819-A43F-E8DE59C48F72}" dt="2021-04-05T22:42:15.982" v="2224" actId="1076"/>
          <ac:spMkLst>
            <pc:docMk/>
            <pc:sldMk cId="1196373658" sldId="849"/>
            <ac:spMk id="180" creationId="{533F53C9-8DC1-430C-ABDD-26908463C719}"/>
          </ac:spMkLst>
        </pc:spChg>
        <pc:spChg chg="mod">
          <ac:chgData name="Lei Wu" userId="f083b2a8aea23a2f" providerId="LiveId" clId="{B6ED459B-4E67-4819-A43F-E8DE59C48F72}" dt="2021-04-05T22:42:15.982" v="2224" actId="1076"/>
          <ac:spMkLst>
            <pc:docMk/>
            <pc:sldMk cId="1196373658" sldId="849"/>
            <ac:spMk id="181" creationId="{70F68F33-4B62-42A4-96D7-342FAB5D8AA5}"/>
          </ac:spMkLst>
        </pc:spChg>
        <pc:spChg chg="mod">
          <ac:chgData name="Lei Wu" userId="f083b2a8aea23a2f" providerId="LiveId" clId="{B6ED459B-4E67-4819-A43F-E8DE59C48F72}" dt="2021-04-05T22:42:15.982" v="2224" actId="1076"/>
          <ac:spMkLst>
            <pc:docMk/>
            <pc:sldMk cId="1196373658" sldId="849"/>
            <ac:spMk id="182" creationId="{DFDBCBDD-B319-4C1D-8AF2-EDE54B375F2F}"/>
          </ac:spMkLst>
        </pc:spChg>
        <pc:spChg chg="mod">
          <ac:chgData name="Lei Wu" userId="f083b2a8aea23a2f" providerId="LiveId" clId="{B6ED459B-4E67-4819-A43F-E8DE59C48F72}" dt="2021-04-05T22:42:15.982" v="2224" actId="1076"/>
          <ac:spMkLst>
            <pc:docMk/>
            <pc:sldMk cId="1196373658" sldId="849"/>
            <ac:spMk id="183" creationId="{9C4DD343-E797-4317-ADF0-F763832CDEB0}"/>
          </ac:spMkLst>
        </pc:spChg>
        <pc:spChg chg="mod">
          <ac:chgData name="Lei Wu" userId="f083b2a8aea23a2f" providerId="LiveId" clId="{B6ED459B-4E67-4819-A43F-E8DE59C48F72}" dt="2021-04-05T22:42:15.982" v="2224" actId="1076"/>
          <ac:spMkLst>
            <pc:docMk/>
            <pc:sldMk cId="1196373658" sldId="849"/>
            <ac:spMk id="184" creationId="{2451C3B8-68CD-4962-8C64-8352A4B0EC3C}"/>
          </ac:spMkLst>
        </pc:spChg>
        <pc:spChg chg="mod">
          <ac:chgData name="Lei Wu" userId="f083b2a8aea23a2f" providerId="LiveId" clId="{B6ED459B-4E67-4819-A43F-E8DE59C48F72}" dt="2021-04-05T22:42:15.982" v="2224" actId="1076"/>
          <ac:spMkLst>
            <pc:docMk/>
            <pc:sldMk cId="1196373658" sldId="849"/>
            <ac:spMk id="185" creationId="{5249CE8A-1566-4B4A-AF50-777126198A18}"/>
          </ac:spMkLst>
        </pc:spChg>
        <pc:spChg chg="mod">
          <ac:chgData name="Lei Wu" userId="f083b2a8aea23a2f" providerId="LiveId" clId="{B6ED459B-4E67-4819-A43F-E8DE59C48F72}" dt="2021-04-05T22:42:15.982" v="2224" actId="1076"/>
          <ac:spMkLst>
            <pc:docMk/>
            <pc:sldMk cId="1196373658" sldId="849"/>
            <ac:spMk id="186" creationId="{B65AD9A1-902F-4159-BD2C-8C9B3CE7FE9F}"/>
          </ac:spMkLst>
        </pc:spChg>
        <pc:spChg chg="mod">
          <ac:chgData name="Lei Wu" userId="f083b2a8aea23a2f" providerId="LiveId" clId="{B6ED459B-4E67-4819-A43F-E8DE59C48F72}" dt="2021-04-05T22:42:15.982" v="2224" actId="1076"/>
          <ac:spMkLst>
            <pc:docMk/>
            <pc:sldMk cId="1196373658" sldId="849"/>
            <ac:spMk id="187" creationId="{B7565CEB-FC2A-4AEE-84A2-6DD62830326D}"/>
          </ac:spMkLst>
        </pc:spChg>
        <pc:spChg chg="mod">
          <ac:chgData name="Lei Wu" userId="f083b2a8aea23a2f" providerId="LiveId" clId="{B6ED459B-4E67-4819-A43F-E8DE59C48F72}" dt="2021-04-05T22:42:15.982" v="2224" actId="1076"/>
          <ac:spMkLst>
            <pc:docMk/>
            <pc:sldMk cId="1196373658" sldId="849"/>
            <ac:spMk id="188" creationId="{3AFE96DA-8C11-495B-8C07-6C453E4EBEE5}"/>
          </ac:spMkLst>
        </pc:spChg>
        <pc:spChg chg="mod">
          <ac:chgData name="Lei Wu" userId="f083b2a8aea23a2f" providerId="LiveId" clId="{B6ED459B-4E67-4819-A43F-E8DE59C48F72}" dt="2021-04-05T22:42:15.982" v="2224" actId="1076"/>
          <ac:spMkLst>
            <pc:docMk/>
            <pc:sldMk cId="1196373658" sldId="849"/>
            <ac:spMk id="189" creationId="{E631957C-EDC4-41B6-A3D4-E8B558E1CFB1}"/>
          </ac:spMkLst>
        </pc:spChg>
        <pc:spChg chg="mod">
          <ac:chgData name="Lei Wu" userId="f083b2a8aea23a2f" providerId="LiveId" clId="{B6ED459B-4E67-4819-A43F-E8DE59C48F72}" dt="2021-04-05T22:42:15.982" v="2224" actId="1076"/>
          <ac:spMkLst>
            <pc:docMk/>
            <pc:sldMk cId="1196373658" sldId="849"/>
            <ac:spMk id="190" creationId="{7C68345C-6CCB-46E8-B901-995A4BACB4F1}"/>
          </ac:spMkLst>
        </pc:spChg>
        <pc:spChg chg="mod">
          <ac:chgData name="Lei Wu" userId="f083b2a8aea23a2f" providerId="LiveId" clId="{B6ED459B-4E67-4819-A43F-E8DE59C48F72}" dt="2021-04-05T22:42:15.982" v="2224" actId="1076"/>
          <ac:spMkLst>
            <pc:docMk/>
            <pc:sldMk cId="1196373658" sldId="849"/>
            <ac:spMk id="191" creationId="{A1A1ABF1-3AA3-4C92-B00F-1D90D503BA1E}"/>
          </ac:spMkLst>
        </pc:spChg>
        <pc:spChg chg="mod">
          <ac:chgData name="Lei Wu" userId="f083b2a8aea23a2f" providerId="LiveId" clId="{B6ED459B-4E67-4819-A43F-E8DE59C48F72}" dt="2021-04-05T22:42:15.982" v="2224" actId="1076"/>
          <ac:spMkLst>
            <pc:docMk/>
            <pc:sldMk cId="1196373658" sldId="849"/>
            <ac:spMk id="192" creationId="{5F70C6B1-A3B3-445D-B5FD-3986F42597AD}"/>
          </ac:spMkLst>
        </pc:spChg>
        <pc:spChg chg="mod">
          <ac:chgData name="Lei Wu" userId="f083b2a8aea23a2f" providerId="LiveId" clId="{B6ED459B-4E67-4819-A43F-E8DE59C48F72}" dt="2021-04-05T22:42:15.982" v="2224" actId="1076"/>
          <ac:spMkLst>
            <pc:docMk/>
            <pc:sldMk cId="1196373658" sldId="849"/>
            <ac:spMk id="193" creationId="{2A3E0C57-2BA5-4559-A7F9-3FCA3AFD4D4E}"/>
          </ac:spMkLst>
        </pc:spChg>
        <pc:spChg chg="mod">
          <ac:chgData name="Lei Wu" userId="f083b2a8aea23a2f" providerId="LiveId" clId="{B6ED459B-4E67-4819-A43F-E8DE59C48F72}" dt="2021-04-05T22:42:15.982" v="2224" actId="1076"/>
          <ac:spMkLst>
            <pc:docMk/>
            <pc:sldMk cId="1196373658" sldId="849"/>
            <ac:spMk id="194" creationId="{3B08A699-607D-4B0B-A77E-2EA266143596}"/>
          </ac:spMkLst>
        </pc:spChg>
        <pc:spChg chg="mod">
          <ac:chgData name="Lei Wu" userId="f083b2a8aea23a2f" providerId="LiveId" clId="{B6ED459B-4E67-4819-A43F-E8DE59C48F72}" dt="2021-04-05T22:42:15.982" v="2224" actId="1076"/>
          <ac:spMkLst>
            <pc:docMk/>
            <pc:sldMk cId="1196373658" sldId="849"/>
            <ac:spMk id="195" creationId="{3170E571-C87F-46DC-83E4-A553D97CDD98}"/>
          </ac:spMkLst>
        </pc:spChg>
        <pc:spChg chg="mod">
          <ac:chgData name="Lei Wu" userId="f083b2a8aea23a2f" providerId="LiveId" clId="{B6ED459B-4E67-4819-A43F-E8DE59C48F72}" dt="2021-04-05T22:42:15.982" v="2224" actId="1076"/>
          <ac:spMkLst>
            <pc:docMk/>
            <pc:sldMk cId="1196373658" sldId="849"/>
            <ac:spMk id="196" creationId="{9C2132C8-C0F1-4754-BDD4-3B18E7036475}"/>
          </ac:spMkLst>
        </pc:spChg>
        <pc:spChg chg="mod">
          <ac:chgData name="Lei Wu" userId="f083b2a8aea23a2f" providerId="LiveId" clId="{B6ED459B-4E67-4819-A43F-E8DE59C48F72}" dt="2021-04-05T22:42:15.982" v="2224" actId="1076"/>
          <ac:spMkLst>
            <pc:docMk/>
            <pc:sldMk cId="1196373658" sldId="849"/>
            <ac:spMk id="197" creationId="{F5AF0F85-E161-46BA-A0E9-75679463668E}"/>
          </ac:spMkLst>
        </pc:spChg>
        <pc:spChg chg="mod">
          <ac:chgData name="Lei Wu" userId="f083b2a8aea23a2f" providerId="LiveId" clId="{B6ED459B-4E67-4819-A43F-E8DE59C48F72}" dt="2021-04-05T22:42:15.982" v="2224" actId="1076"/>
          <ac:spMkLst>
            <pc:docMk/>
            <pc:sldMk cId="1196373658" sldId="849"/>
            <ac:spMk id="198" creationId="{6FB6754B-E7D2-447A-8649-C4E2753698DC}"/>
          </ac:spMkLst>
        </pc:spChg>
        <pc:spChg chg="mod">
          <ac:chgData name="Lei Wu" userId="f083b2a8aea23a2f" providerId="LiveId" clId="{B6ED459B-4E67-4819-A43F-E8DE59C48F72}" dt="2021-04-05T22:42:15.982" v="2224" actId="1076"/>
          <ac:spMkLst>
            <pc:docMk/>
            <pc:sldMk cId="1196373658" sldId="849"/>
            <ac:spMk id="199" creationId="{1EF4D7BA-58ED-4685-AD87-E1FC93D2A35F}"/>
          </ac:spMkLst>
        </pc:spChg>
        <pc:spChg chg="mod">
          <ac:chgData name="Lei Wu" userId="f083b2a8aea23a2f" providerId="LiveId" clId="{B6ED459B-4E67-4819-A43F-E8DE59C48F72}" dt="2021-04-05T22:42:15.982" v="2224" actId="1076"/>
          <ac:spMkLst>
            <pc:docMk/>
            <pc:sldMk cId="1196373658" sldId="849"/>
            <ac:spMk id="200" creationId="{C1715E58-20C8-445B-A752-824219A28A57}"/>
          </ac:spMkLst>
        </pc:spChg>
        <pc:spChg chg="mod">
          <ac:chgData name="Lei Wu" userId="f083b2a8aea23a2f" providerId="LiveId" clId="{B6ED459B-4E67-4819-A43F-E8DE59C48F72}" dt="2021-04-05T22:42:15.982" v="2224" actId="1076"/>
          <ac:spMkLst>
            <pc:docMk/>
            <pc:sldMk cId="1196373658" sldId="849"/>
            <ac:spMk id="201" creationId="{AB2D3278-A6B5-4ACB-94D1-9044E5B7B944}"/>
          </ac:spMkLst>
        </pc:spChg>
        <pc:spChg chg="mod">
          <ac:chgData name="Lei Wu" userId="f083b2a8aea23a2f" providerId="LiveId" clId="{B6ED459B-4E67-4819-A43F-E8DE59C48F72}" dt="2021-04-05T22:42:15.982" v="2224" actId="1076"/>
          <ac:spMkLst>
            <pc:docMk/>
            <pc:sldMk cId="1196373658" sldId="849"/>
            <ac:spMk id="202" creationId="{85D42A7B-9F0F-4B97-A699-AA2E10917919}"/>
          </ac:spMkLst>
        </pc:spChg>
        <pc:spChg chg="mod">
          <ac:chgData name="Lei Wu" userId="f083b2a8aea23a2f" providerId="LiveId" clId="{B6ED459B-4E67-4819-A43F-E8DE59C48F72}" dt="2021-04-05T22:42:15.982" v="2224" actId="1076"/>
          <ac:spMkLst>
            <pc:docMk/>
            <pc:sldMk cId="1196373658" sldId="849"/>
            <ac:spMk id="203" creationId="{4494C76B-FDC6-4A8D-AC09-FDF335EF1877}"/>
          </ac:spMkLst>
        </pc:spChg>
        <pc:spChg chg="mod">
          <ac:chgData name="Lei Wu" userId="f083b2a8aea23a2f" providerId="LiveId" clId="{B6ED459B-4E67-4819-A43F-E8DE59C48F72}" dt="2021-04-05T22:42:15.982" v="2224" actId="1076"/>
          <ac:spMkLst>
            <pc:docMk/>
            <pc:sldMk cId="1196373658" sldId="849"/>
            <ac:spMk id="204" creationId="{36CD6EBF-269E-4941-A1A9-0BEAA0C25C5A}"/>
          </ac:spMkLst>
        </pc:spChg>
        <pc:spChg chg="mod">
          <ac:chgData name="Lei Wu" userId="f083b2a8aea23a2f" providerId="LiveId" clId="{B6ED459B-4E67-4819-A43F-E8DE59C48F72}" dt="2021-04-05T22:42:15.982" v="2224" actId="1076"/>
          <ac:spMkLst>
            <pc:docMk/>
            <pc:sldMk cId="1196373658" sldId="849"/>
            <ac:spMk id="205" creationId="{5B96282E-C9E0-4F0F-8076-1B4E40B3F52E}"/>
          </ac:spMkLst>
        </pc:spChg>
        <pc:spChg chg="mod">
          <ac:chgData name="Lei Wu" userId="f083b2a8aea23a2f" providerId="LiveId" clId="{B6ED459B-4E67-4819-A43F-E8DE59C48F72}" dt="2021-04-05T22:42:15.982" v="2224" actId="1076"/>
          <ac:spMkLst>
            <pc:docMk/>
            <pc:sldMk cId="1196373658" sldId="849"/>
            <ac:spMk id="206" creationId="{68BEEE36-F817-4955-8838-1C887F7929A6}"/>
          </ac:spMkLst>
        </pc:spChg>
        <pc:spChg chg="mod">
          <ac:chgData name="Lei Wu" userId="f083b2a8aea23a2f" providerId="LiveId" clId="{B6ED459B-4E67-4819-A43F-E8DE59C48F72}" dt="2021-04-05T22:42:15.982" v="2224" actId="1076"/>
          <ac:spMkLst>
            <pc:docMk/>
            <pc:sldMk cId="1196373658" sldId="849"/>
            <ac:spMk id="207" creationId="{097E4D29-9236-4DAF-8087-866924F1442A}"/>
          </ac:spMkLst>
        </pc:spChg>
        <pc:spChg chg="mod">
          <ac:chgData name="Lei Wu" userId="f083b2a8aea23a2f" providerId="LiveId" clId="{B6ED459B-4E67-4819-A43F-E8DE59C48F72}" dt="2021-04-05T22:42:15.982" v="2224" actId="1076"/>
          <ac:spMkLst>
            <pc:docMk/>
            <pc:sldMk cId="1196373658" sldId="849"/>
            <ac:spMk id="208" creationId="{34FB5B0B-43AC-44C9-AF7E-910A66E8AC0A}"/>
          </ac:spMkLst>
        </pc:spChg>
        <pc:spChg chg="mod">
          <ac:chgData name="Lei Wu" userId="f083b2a8aea23a2f" providerId="LiveId" clId="{B6ED459B-4E67-4819-A43F-E8DE59C48F72}" dt="2021-04-05T22:42:15.982" v="2224" actId="1076"/>
          <ac:spMkLst>
            <pc:docMk/>
            <pc:sldMk cId="1196373658" sldId="849"/>
            <ac:spMk id="209" creationId="{472AC750-64FB-450D-A415-D9DB4F1339FB}"/>
          </ac:spMkLst>
        </pc:spChg>
        <pc:spChg chg="mod">
          <ac:chgData name="Lei Wu" userId="f083b2a8aea23a2f" providerId="LiveId" clId="{B6ED459B-4E67-4819-A43F-E8DE59C48F72}" dt="2021-04-05T22:42:15.982" v="2224" actId="1076"/>
          <ac:spMkLst>
            <pc:docMk/>
            <pc:sldMk cId="1196373658" sldId="849"/>
            <ac:spMk id="210" creationId="{399216C8-F855-437B-9B18-0BBD40C33DC6}"/>
          </ac:spMkLst>
        </pc:spChg>
        <pc:spChg chg="mod">
          <ac:chgData name="Lei Wu" userId="f083b2a8aea23a2f" providerId="LiveId" clId="{B6ED459B-4E67-4819-A43F-E8DE59C48F72}" dt="2021-04-05T22:42:15.982" v="2224" actId="1076"/>
          <ac:spMkLst>
            <pc:docMk/>
            <pc:sldMk cId="1196373658" sldId="849"/>
            <ac:spMk id="211" creationId="{317CF0A6-074A-44CF-8365-397D7EA392B2}"/>
          </ac:spMkLst>
        </pc:spChg>
        <pc:spChg chg="mod">
          <ac:chgData name="Lei Wu" userId="f083b2a8aea23a2f" providerId="LiveId" clId="{B6ED459B-4E67-4819-A43F-E8DE59C48F72}" dt="2021-04-05T22:42:15.982" v="2224" actId="1076"/>
          <ac:spMkLst>
            <pc:docMk/>
            <pc:sldMk cId="1196373658" sldId="849"/>
            <ac:spMk id="212" creationId="{744C6CB3-4633-4760-B14A-A405A4680E54}"/>
          </ac:spMkLst>
        </pc:spChg>
        <pc:spChg chg="mod">
          <ac:chgData name="Lei Wu" userId="f083b2a8aea23a2f" providerId="LiveId" clId="{B6ED459B-4E67-4819-A43F-E8DE59C48F72}" dt="2021-04-05T22:42:15.982" v="2224" actId="1076"/>
          <ac:spMkLst>
            <pc:docMk/>
            <pc:sldMk cId="1196373658" sldId="849"/>
            <ac:spMk id="213" creationId="{099687AC-9728-46B2-8631-9497A67F698B}"/>
          </ac:spMkLst>
        </pc:spChg>
        <pc:spChg chg="mod">
          <ac:chgData name="Lei Wu" userId="f083b2a8aea23a2f" providerId="LiveId" clId="{B6ED459B-4E67-4819-A43F-E8DE59C48F72}" dt="2021-04-05T22:42:15.982" v="2224" actId="1076"/>
          <ac:spMkLst>
            <pc:docMk/>
            <pc:sldMk cId="1196373658" sldId="849"/>
            <ac:spMk id="214" creationId="{EFE7E4A0-A6DE-4970-92BF-E97B0C873DE8}"/>
          </ac:spMkLst>
        </pc:spChg>
        <pc:spChg chg="mod">
          <ac:chgData name="Lei Wu" userId="f083b2a8aea23a2f" providerId="LiveId" clId="{B6ED459B-4E67-4819-A43F-E8DE59C48F72}" dt="2021-04-05T22:42:15.982" v="2224" actId="1076"/>
          <ac:spMkLst>
            <pc:docMk/>
            <pc:sldMk cId="1196373658" sldId="849"/>
            <ac:spMk id="215" creationId="{6C1304A9-5357-4CFD-8888-069CDF1A98E5}"/>
          </ac:spMkLst>
        </pc:spChg>
        <pc:spChg chg="mod">
          <ac:chgData name="Lei Wu" userId="f083b2a8aea23a2f" providerId="LiveId" clId="{B6ED459B-4E67-4819-A43F-E8DE59C48F72}" dt="2021-04-05T22:42:15.982" v="2224" actId="1076"/>
          <ac:spMkLst>
            <pc:docMk/>
            <pc:sldMk cId="1196373658" sldId="849"/>
            <ac:spMk id="216" creationId="{1119399C-F1C4-49E0-A252-4DFB6FC56631}"/>
          </ac:spMkLst>
        </pc:spChg>
        <pc:spChg chg="mod">
          <ac:chgData name="Lei Wu" userId="f083b2a8aea23a2f" providerId="LiveId" clId="{B6ED459B-4E67-4819-A43F-E8DE59C48F72}" dt="2021-04-05T22:42:15.982" v="2224" actId="1076"/>
          <ac:spMkLst>
            <pc:docMk/>
            <pc:sldMk cId="1196373658" sldId="849"/>
            <ac:spMk id="217" creationId="{E6782FD8-5B04-458E-9944-9B0822426F43}"/>
          </ac:spMkLst>
        </pc:spChg>
        <pc:spChg chg="mod">
          <ac:chgData name="Lei Wu" userId="f083b2a8aea23a2f" providerId="LiveId" clId="{B6ED459B-4E67-4819-A43F-E8DE59C48F72}" dt="2021-04-05T22:42:15.982" v="2224" actId="1076"/>
          <ac:spMkLst>
            <pc:docMk/>
            <pc:sldMk cId="1196373658" sldId="849"/>
            <ac:spMk id="218" creationId="{E388F3E7-289A-4C13-817B-79B85357ED36}"/>
          </ac:spMkLst>
        </pc:spChg>
        <pc:spChg chg="mod">
          <ac:chgData name="Lei Wu" userId="f083b2a8aea23a2f" providerId="LiveId" clId="{B6ED459B-4E67-4819-A43F-E8DE59C48F72}" dt="2021-04-05T22:42:15.982" v="2224" actId="1076"/>
          <ac:spMkLst>
            <pc:docMk/>
            <pc:sldMk cId="1196373658" sldId="849"/>
            <ac:spMk id="219" creationId="{ECE65561-3D55-4340-A99F-5EC797151A8B}"/>
          </ac:spMkLst>
        </pc:spChg>
        <pc:spChg chg="mod">
          <ac:chgData name="Lei Wu" userId="f083b2a8aea23a2f" providerId="LiveId" clId="{B6ED459B-4E67-4819-A43F-E8DE59C48F72}" dt="2021-04-05T22:42:15.982" v="2224" actId="1076"/>
          <ac:spMkLst>
            <pc:docMk/>
            <pc:sldMk cId="1196373658" sldId="849"/>
            <ac:spMk id="220" creationId="{00602CF8-958D-45E9-9A33-93C597345616}"/>
          </ac:spMkLst>
        </pc:spChg>
        <pc:spChg chg="mod">
          <ac:chgData name="Lei Wu" userId="f083b2a8aea23a2f" providerId="LiveId" clId="{B6ED459B-4E67-4819-A43F-E8DE59C48F72}" dt="2021-04-05T22:42:15.982" v="2224" actId="1076"/>
          <ac:spMkLst>
            <pc:docMk/>
            <pc:sldMk cId="1196373658" sldId="849"/>
            <ac:spMk id="221" creationId="{EFD56708-02B9-4C82-824E-15BE8A45BDDA}"/>
          </ac:spMkLst>
        </pc:spChg>
        <pc:spChg chg="mod">
          <ac:chgData name="Lei Wu" userId="f083b2a8aea23a2f" providerId="LiveId" clId="{B6ED459B-4E67-4819-A43F-E8DE59C48F72}" dt="2021-04-05T22:42:15.982" v="2224" actId="1076"/>
          <ac:spMkLst>
            <pc:docMk/>
            <pc:sldMk cId="1196373658" sldId="849"/>
            <ac:spMk id="222" creationId="{04BC4386-27DC-4B51-AD3B-A1F6D6734FBE}"/>
          </ac:spMkLst>
        </pc:spChg>
        <pc:spChg chg="mod">
          <ac:chgData name="Lei Wu" userId="f083b2a8aea23a2f" providerId="LiveId" clId="{B6ED459B-4E67-4819-A43F-E8DE59C48F72}" dt="2021-04-05T22:42:15.982" v="2224" actId="1076"/>
          <ac:spMkLst>
            <pc:docMk/>
            <pc:sldMk cId="1196373658" sldId="849"/>
            <ac:spMk id="223" creationId="{FB8EF270-8066-471D-BFCF-9BBC20820FFF}"/>
          </ac:spMkLst>
        </pc:spChg>
        <pc:spChg chg="mod">
          <ac:chgData name="Lei Wu" userId="f083b2a8aea23a2f" providerId="LiveId" clId="{B6ED459B-4E67-4819-A43F-E8DE59C48F72}" dt="2021-04-05T22:42:15.982" v="2224" actId="1076"/>
          <ac:spMkLst>
            <pc:docMk/>
            <pc:sldMk cId="1196373658" sldId="849"/>
            <ac:spMk id="224" creationId="{B14E390B-7542-44DC-A2B9-B732F90ACCBC}"/>
          </ac:spMkLst>
        </pc:spChg>
        <pc:spChg chg="mod">
          <ac:chgData name="Lei Wu" userId="f083b2a8aea23a2f" providerId="LiveId" clId="{B6ED459B-4E67-4819-A43F-E8DE59C48F72}" dt="2021-04-05T22:42:15.982" v="2224" actId="1076"/>
          <ac:spMkLst>
            <pc:docMk/>
            <pc:sldMk cId="1196373658" sldId="849"/>
            <ac:spMk id="225" creationId="{13AB2EAC-29F7-4DD7-B0BB-63A19BF83A23}"/>
          </ac:spMkLst>
        </pc:spChg>
        <pc:spChg chg="mod">
          <ac:chgData name="Lei Wu" userId="f083b2a8aea23a2f" providerId="LiveId" clId="{B6ED459B-4E67-4819-A43F-E8DE59C48F72}" dt="2021-04-05T22:42:15.982" v="2224" actId="1076"/>
          <ac:spMkLst>
            <pc:docMk/>
            <pc:sldMk cId="1196373658" sldId="849"/>
            <ac:spMk id="226" creationId="{CB972BD6-AE8F-446B-82B5-0767F6A89D7B}"/>
          </ac:spMkLst>
        </pc:spChg>
        <pc:spChg chg="mod">
          <ac:chgData name="Lei Wu" userId="f083b2a8aea23a2f" providerId="LiveId" clId="{B6ED459B-4E67-4819-A43F-E8DE59C48F72}" dt="2021-04-05T22:42:15.982" v="2224" actId="1076"/>
          <ac:spMkLst>
            <pc:docMk/>
            <pc:sldMk cId="1196373658" sldId="849"/>
            <ac:spMk id="227" creationId="{E58E5069-43BE-42FE-8FD8-3D66DAA40AEE}"/>
          </ac:spMkLst>
        </pc:spChg>
        <pc:spChg chg="mod">
          <ac:chgData name="Lei Wu" userId="f083b2a8aea23a2f" providerId="LiveId" clId="{B6ED459B-4E67-4819-A43F-E8DE59C48F72}" dt="2021-04-05T22:42:15.982" v="2224" actId="1076"/>
          <ac:spMkLst>
            <pc:docMk/>
            <pc:sldMk cId="1196373658" sldId="849"/>
            <ac:spMk id="228" creationId="{C25B84D1-4430-46C1-8DD4-550604DCF23F}"/>
          </ac:spMkLst>
        </pc:spChg>
        <pc:spChg chg="mod">
          <ac:chgData name="Lei Wu" userId="f083b2a8aea23a2f" providerId="LiveId" clId="{B6ED459B-4E67-4819-A43F-E8DE59C48F72}" dt="2021-04-05T22:42:15.982" v="2224" actId="1076"/>
          <ac:spMkLst>
            <pc:docMk/>
            <pc:sldMk cId="1196373658" sldId="849"/>
            <ac:spMk id="229" creationId="{0980AB2E-12E0-4218-8143-16BD1BDF5C0D}"/>
          </ac:spMkLst>
        </pc:spChg>
        <pc:spChg chg="mod">
          <ac:chgData name="Lei Wu" userId="f083b2a8aea23a2f" providerId="LiveId" clId="{B6ED459B-4E67-4819-A43F-E8DE59C48F72}" dt="2021-04-05T22:42:15.982" v="2224" actId="1076"/>
          <ac:spMkLst>
            <pc:docMk/>
            <pc:sldMk cId="1196373658" sldId="849"/>
            <ac:spMk id="230" creationId="{E07F183B-934B-40D5-98BA-0CE27427C21D}"/>
          </ac:spMkLst>
        </pc:spChg>
        <pc:spChg chg="mod">
          <ac:chgData name="Lei Wu" userId="f083b2a8aea23a2f" providerId="LiveId" clId="{B6ED459B-4E67-4819-A43F-E8DE59C48F72}" dt="2021-04-05T22:42:15.982" v="2224" actId="1076"/>
          <ac:spMkLst>
            <pc:docMk/>
            <pc:sldMk cId="1196373658" sldId="849"/>
            <ac:spMk id="231" creationId="{1602BA44-B51A-475C-8F27-FC143A49E910}"/>
          </ac:spMkLst>
        </pc:spChg>
        <pc:spChg chg="mod">
          <ac:chgData name="Lei Wu" userId="f083b2a8aea23a2f" providerId="LiveId" clId="{B6ED459B-4E67-4819-A43F-E8DE59C48F72}" dt="2021-04-05T22:42:15.982" v="2224" actId="1076"/>
          <ac:spMkLst>
            <pc:docMk/>
            <pc:sldMk cId="1196373658" sldId="849"/>
            <ac:spMk id="232" creationId="{5792DEA9-B9A7-4B44-BC9E-A84550DA4199}"/>
          </ac:spMkLst>
        </pc:spChg>
        <pc:spChg chg="mod">
          <ac:chgData name="Lei Wu" userId="f083b2a8aea23a2f" providerId="LiveId" clId="{B6ED459B-4E67-4819-A43F-E8DE59C48F72}" dt="2021-04-05T22:42:15.982" v="2224" actId="1076"/>
          <ac:spMkLst>
            <pc:docMk/>
            <pc:sldMk cId="1196373658" sldId="849"/>
            <ac:spMk id="233" creationId="{A901168E-B3E6-4F4C-9D71-0D16AF7AAADA}"/>
          </ac:spMkLst>
        </pc:spChg>
        <pc:spChg chg="mod">
          <ac:chgData name="Lei Wu" userId="f083b2a8aea23a2f" providerId="LiveId" clId="{B6ED459B-4E67-4819-A43F-E8DE59C48F72}" dt="2021-04-05T22:42:15.982" v="2224" actId="1076"/>
          <ac:spMkLst>
            <pc:docMk/>
            <pc:sldMk cId="1196373658" sldId="849"/>
            <ac:spMk id="234" creationId="{E7DFABE8-8243-49A3-B71D-3C86D7A0E18B}"/>
          </ac:spMkLst>
        </pc:spChg>
        <pc:spChg chg="mod">
          <ac:chgData name="Lei Wu" userId="f083b2a8aea23a2f" providerId="LiveId" clId="{B6ED459B-4E67-4819-A43F-E8DE59C48F72}" dt="2021-04-05T22:42:15.982" v="2224" actId="1076"/>
          <ac:spMkLst>
            <pc:docMk/>
            <pc:sldMk cId="1196373658" sldId="849"/>
            <ac:spMk id="235" creationId="{701E8E2F-97F8-4F66-8F40-AB7B6BE6FBEE}"/>
          </ac:spMkLst>
        </pc:spChg>
        <pc:spChg chg="mod">
          <ac:chgData name="Lei Wu" userId="f083b2a8aea23a2f" providerId="LiveId" clId="{B6ED459B-4E67-4819-A43F-E8DE59C48F72}" dt="2021-04-05T22:42:15.982" v="2224" actId="1076"/>
          <ac:spMkLst>
            <pc:docMk/>
            <pc:sldMk cId="1196373658" sldId="849"/>
            <ac:spMk id="236" creationId="{77BE4FB9-4DF4-483F-8BA5-5240340F392C}"/>
          </ac:spMkLst>
        </pc:spChg>
        <pc:spChg chg="mod">
          <ac:chgData name="Lei Wu" userId="f083b2a8aea23a2f" providerId="LiveId" clId="{B6ED459B-4E67-4819-A43F-E8DE59C48F72}" dt="2021-04-05T22:42:15.982" v="2224" actId="1076"/>
          <ac:spMkLst>
            <pc:docMk/>
            <pc:sldMk cId="1196373658" sldId="849"/>
            <ac:spMk id="237" creationId="{051FC4F8-FBCA-4DA7-A758-41ADFAD03800}"/>
          </ac:spMkLst>
        </pc:spChg>
        <pc:spChg chg="mod">
          <ac:chgData name="Lei Wu" userId="f083b2a8aea23a2f" providerId="LiveId" clId="{B6ED459B-4E67-4819-A43F-E8DE59C48F72}" dt="2021-04-05T22:42:15.982" v="2224" actId="1076"/>
          <ac:spMkLst>
            <pc:docMk/>
            <pc:sldMk cId="1196373658" sldId="849"/>
            <ac:spMk id="238" creationId="{5EF1FEB5-7480-4D67-93DD-364453CA7F97}"/>
          </ac:spMkLst>
        </pc:spChg>
        <pc:spChg chg="mod">
          <ac:chgData name="Lei Wu" userId="f083b2a8aea23a2f" providerId="LiveId" clId="{B6ED459B-4E67-4819-A43F-E8DE59C48F72}" dt="2021-04-05T22:42:15.982" v="2224" actId="1076"/>
          <ac:spMkLst>
            <pc:docMk/>
            <pc:sldMk cId="1196373658" sldId="849"/>
            <ac:spMk id="239" creationId="{002DE191-C3B4-49BE-AA83-AFCD1D5169B8}"/>
          </ac:spMkLst>
        </pc:spChg>
        <pc:spChg chg="mod">
          <ac:chgData name="Lei Wu" userId="f083b2a8aea23a2f" providerId="LiveId" clId="{B6ED459B-4E67-4819-A43F-E8DE59C48F72}" dt="2021-04-05T22:42:15.982" v="2224" actId="1076"/>
          <ac:spMkLst>
            <pc:docMk/>
            <pc:sldMk cId="1196373658" sldId="849"/>
            <ac:spMk id="240" creationId="{CB98F4F3-D430-488A-B6DF-AE39F3B95B14}"/>
          </ac:spMkLst>
        </pc:spChg>
        <pc:spChg chg="mod">
          <ac:chgData name="Lei Wu" userId="f083b2a8aea23a2f" providerId="LiveId" clId="{B6ED459B-4E67-4819-A43F-E8DE59C48F72}" dt="2021-04-05T22:42:15.982" v="2224" actId="1076"/>
          <ac:spMkLst>
            <pc:docMk/>
            <pc:sldMk cId="1196373658" sldId="849"/>
            <ac:spMk id="241" creationId="{669EC182-21F6-4DC5-9849-1BB027C70E9E}"/>
          </ac:spMkLst>
        </pc:spChg>
        <pc:spChg chg="mod">
          <ac:chgData name="Lei Wu" userId="f083b2a8aea23a2f" providerId="LiveId" clId="{B6ED459B-4E67-4819-A43F-E8DE59C48F72}" dt="2021-04-05T22:42:15.982" v="2224" actId="1076"/>
          <ac:spMkLst>
            <pc:docMk/>
            <pc:sldMk cId="1196373658" sldId="849"/>
            <ac:spMk id="242" creationId="{F8569292-EF87-4C4C-A52B-0EE8DE729731}"/>
          </ac:spMkLst>
        </pc:spChg>
        <pc:spChg chg="mod">
          <ac:chgData name="Lei Wu" userId="f083b2a8aea23a2f" providerId="LiveId" clId="{B6ED459B-4E67-4819-A43F-E8DE59C48F72}" dt="2021-04-05T22:42:15.982" v="2224" actId="1076"/>
          <ac:spMkLst>
            <pc:docMk/>
            <pc:sldMk cId="1196373658" sldId="849"/>
            <ac:spMk id="243" creationId="{6BA6AB4C-D34B-48BC-B18D-986BF028BAF4}"/>
          </ac:spMkLst>
        </pc:spChg>
        <pc:spChg chg="mod">
          <ac:chgData name="Lei Wu" userId="f083b2a8aea23a2f" providerId="LiveId" clId="{B6ED459B-4E67-4819-A43F-E8DE59C48F72}" dt="2021-04-05T22:42:15.982" v="2224" actId="1076"/>
          <ac:spMkLst>
            <pc:docMk/>
            <pc:sldMk cId="1196373658" sldId="849"/>
            <ac:spMk id="244" creationId="{CB9439DE-EAE0-48E7-B4CE-8C69004494FF}"/>
          </ac:spMkLst>
        </pc:spChg>
        <pc:spChg chg="mod">
          <ac:chgData name="Lei Wu" userId="f083b2a8aea23a2f" providerId="LiveId" clId="{B6ED459B-4E67-4819-A43F-E8DE59C48F72}" dt="2021-04-05T22:42:15.982" v="2224" actId="1076"/>
          <ac:spMkLst>
            <pc:docMk/>
            <pc:sldMk cId="1196373658" sldId="849"/>
            <ac:spMk id="245" creationId="{3768F7FA-7776-4DA3-B305-F96890C7CF38}"/>
          </ac:spMkLst>
        </pc:spChg>
        <pc:spChg chg="mod">
          <ac:chgData name="Lei Wu" userId="f083b2a8aea23a2f" providerId="LiveId" clId="{B6ED459B-4E67-4819-A43F-E8DE59C48F72}" dt="2021-04-05T22:42:15.982" v="2224" actId="1076"/>
          <ac:spMkLst>
            <pc:docMk/>
            <pc:sldMk cId="1196373658" sldId="849"/>
            <ac:spMk id="246" creationId="{771AFDFE-55B2-4FEB-BCB2-3C2245E0CD6E}"/>
          </ac:spMkLst>
        </pc:spChg>
        <pc:spChg chg="mod">
          <ac:chgData name="Lei Wu" userId="f083b2a8aea23a2f" providerId="LiveId" clId="{B6ED459B-4E67-4819-A43F-E8DE59C48F72}" dt="2021-04-05T22:42:15.982" v="2224" actId="1076"/>
          <ac:spMkLst>
            <pc:docMk/>
            <pc:sldMk cId="1196373658" sldId="849"/>
            <ac:spMk id="247" creationId="{B6189859-668E-4177-ACE0-FB09F01100EA}"/>
          </ac:spMkLst>
        </pc:spChg>
        <pc:spChg chg="mod">
          <ac:chgData name="Lei Wu" userId="f083b2a8aea23a2f" providerId="LiveId" clId="{B6ED459B-4E67-4819-A43F-E8DE59C48F72}" dt="2021-04-05T22:42:15.982" v="2224" actId="1076"/>
          <ac:spMkLst>
            <pc:docMk/>
            <pc:sldMk cId="1196373658" sldId="849"/>
            <ac:spMk id="248" creationId="{73FDADBC-EC4F-4011-9BDD-201A7558D704}"/>
          </ac:spMkLst>
        </pc:spChg>
        <pc:spChg chg="mod">
          <ac:chgData name="Lei Wu" userId="f083b2a8aea23a2f" providerId="LiveId" clId="{B6ED459B-4E67-4819-A43F-E8DE59C48F72}" dt="2021-04-05T22:42:15.982" v="2224" actId="1076"/>
          <ac:spMkLst>
            <pc:docMk/>
            <pc:sldMk cId="1196373658" sldId="849"/>
            <ac:spMk id="249" creationId="{A61CE311-ED43-4F84-BDA5-EEEDD1A7F1B0}"/>
          </ac:spMkLst>
        </pc:spChg>
        <pc:spChg chg="mod">
          <ac:chgData name="Lei Wu" userId="f083b2a8aea23a2f" providerId="LiveId" clId="{B6ED459B-4E67-4819-A43F-E8DE59C48F72}" dt="2021-04-05T22:42:15.982" v="2224" actId="1076"/>
          <ac:spMkLst>
            <pc:docMk/>
            <pc:sldMk cId="1196373658" sldId="849"/>
            <ac:spMk id="250" creationId="{6BE5D92C-EB57-4FE8-B76A-912D97663939}"/>
          </ac:spMkLst>
        </pc:spChg>
        <pc:spChg chg="mod">
          <ac:chgData name="Lei Wu" userId="f083b2a8aea23a2f" providerId="LiveId" clId="{B6ED459B-4E67-4819-A43F-E8DE59C48F72}" dt="2021-04-05T22:42:15.982" v="2224" actId="1076"/>
          <ac:spMkLst>
            <pc:docMk/>
            <pc:sldMk cId="1196373658" sldId="849"/>
            <ac:spMk id="251" creationId="{01CA72E4-7C03-4FBB-BA7A-27B27F0C145C}"/>
          </ac:spMkLst>
        </pc:spChg>
        <pc:spChg chg="mod">
          <ac:chgData name="Lei Wu" userId="f083b2a8aea23a2f" providerId="LiveId" clId="{B6ED459B-4E67-4819-A43F-E8DE59C48F72}" dt="2021-04-05T22:42:15.982" v="2224" actId="1076"/>
          <ac:spMkLst>
            <pc:docMk/>
            <pc:sldMk cId="1196373658" sldId="849"/>
            <ac:spMk id="252" creationId="{1CE85A9B-51FA-4B6A-9180-FF51EA010E29}"/>
          </ac:spMkLst>
        </pc:spChg>
        <pc:spChg chg="mod">
          <ac:chgData name="Lei Wu" userId="f083b2a8aea23a2f" providerId="LiveId" clId="{B6ED459B-4E67-4819-A43F-E8DE59C48F72}" dt="2021-04-05T22:42:15.982" v="2224" actId="1076"/>
          <ac:spMkLst>
            <pc:docMk/>
            <pc:sldMk cId="1196373658" sldId="849"/>
            <ac:spMk id="253" creationId="{96229409-96A4-4AB7-8070-5D248D499785}"/>
          </ac:spMkLst>
        </pc:spChg>
        <pc:spChg chg="mod">
          <ac:chgData name="Lei Wu" userId="f083b2a8aea23a2f" providerId="LiveId" clId="{B6ED459B-4E67-4819-A43F-E8DE59C48F72}" dt="2021-04-05T22:42:15.982" v="2224" actId="1076"/>
          <ac:spMkLst>
            <pc:docMk/>
            <pc:sldMk cId="1196373658" sldId="849"/>
            <ac:spMk id="254" creationId="{CEDBB596-4325-4505-BE50-639F5D2AD0D4}"/>
          </ac:spMkLst>
        </pc:spChg>
        <pc:spChg chg="mod">
          <ac:chgData name="Lei Wu" userId="f083b2a8aea23a2f" providerId="LiveId" clId="{B6ED459B-4E67-4819-A43F-E8DE59C48F72}" dt="2021-04-05T22:42:15.982" v="2224" actId="1076"/>
          <ac:spMkLst>
            <pc:docMk/>
            <pc:sldMk cId="1196373658" sldId="849"/>
            <ac:spMk id="255" creationId="{4B8C9E89-513D-4970-8BD0-38A24F98F338}"/>
          </ac:spMkLst>
        </pc:spChg>
        <pc:spChg chg="mod">
          <ac:chgData name="Lei Wu" userId="f083b2a8aea23a2f" providerId="LiveId" clId="{B6ED459B-4E67-4819-A43F-E8DE59C48F72}" dt="2021-04-05T22:42:15.982" v="2224" actId="1076"/>
          <ac:spMkLst>
            <pc:docMk/>
            <pc:sldMk cId="1196373658" sldId="849"/>
            <ac:spMk id="256" creationId="{2E14C7AF-2646-4080-B438-B470E0FA724E}"/>
          </ac:spMkLst>
        </pc:spChg>
        <pc:spChg chg="mod">
          <ac:chgData name="Lei Wu" userId="f083b2a8aea23a2f" providerId="LiveId" clId="{B6ED459B-4E67-4819-A43F-E8DE59C48F72}" dt="2021-04-05T22:41:03.981" v="2218" actId="1076"/>
          <ac:spMkLst>
            <pc:docMk/>
            <pc:sldMk cId="1196373658" sldId="849"/>
            <ac:spMk id="258" creationId="{D0E219E4-1C85-465E-BABE-56ACDBA78466}"/>
          </ac:spMkLst>
        </pc:spChg>
        <pc:spChg chg="mod">
          <ac:chgData name="Lei Wu" userId="f083b2a8aea23a2f" providerId="LiveId" clId="{B6ED459B-4E67-4819-A43F-E8DE59C48F72}" dt="2021-04-05T22:41:03.981" v="2218" actId="1076"/>
          <ac:spMkLst>
            <pc:docMk/>
            <pc:sldMk cId="1196373658" sldId="849"/>
            <ac:spMk id="259" creationId="{821030E7-89A1-4CC0-8D66-D2DF456887EA}"/>
          </ac:spMkLst>
        </pc:spChg>
        <pc:spChg chg="mod">
          <ac:chgData name="Lei Wu" userId="f083b2a8aea23a2f" providerId="LiveId" clId="{B6ED459B-4E67-4819-A43F-E8DE59C48F72}" dt="2021-04-05T22:41:03.981" v="2218" actId="1076"/>
          <ac:spMkLst>
            <pc:docMk/>
            <pc:sldMk cId="1196373658" sldId="849"/>
            <ac:spMk id="260" creationId="{C16400E7-E711-4BF5-9661-76015ADF1F0C}"/>
          </ac:spMkLst>
        </pc:spChg>
        <pc:spChg chg="mod">
          <ac:chgData name="Lei Wu" userId="f083b2a8aea23a2f" providerId="LiveId" clId="{B6ED459B-4E67-4819-A43F-E8DE59C48F72}" dt="2021-04-05T22:41:03.981" v="2218" actId="1076"/>
          <ac:spMkLst>
            <pc:docMk/>
            <pc:sldMk cId="1196373658" sldId="849"/>
            <ac:spMk id="261" creationId="{832DEA23-0C68-4DE9-B264-7D8842BE1262}"/>
          </ac:spMkLst>
        </pc:spChg>
        <pc:spChg chg="mod">
          <ac:chgData name="Lei Wu" userId="f083b2a8aea23a2f" providerId="LiveId" clId="{B6ED459B-4E67-4819-A43F-E8DE59C48F72}" dt="2021-04-05T22:41:03.981" v="2218" actId="1076"/>
          <ac:spMkLst>
            <pc:docMk/>
            <pc:sldMk cId="1196373658" sldId="849"/>
            <ac:spMk id="262" creationId="{277B2364-3632-488F-9C3C-81E6F530ED84}"/>
          </ac:spMkLst>
        </pc:spChg>
        <pc:spChg chg="mod">
          <ac:chgData name="Lei Wu" userId="f083b2a8aea23a2f" providerId="LiveId" clId="{B6ED459B-4E67-4819-A43F-E8DE59C48F72}" dt="2021-04-05T22:41:03.981" v="2218" actId="1076"/>
          <ac:spMkLst>
            <pc:docMk/>
            <pc:sldMk cId="1196373658" sldId="849"/>
            <ac:spMk id="263" creationId="{45BCC7D3-9D43-4A56-81B3-369E770B5DA7}"/>
          </ac:spMkLst>
        </pc:spChg>
        <pc:spChg chg="mod">
          <ac:chgData name="Lei Wu" userId="f083b2a8aea23a2f" providerId="LiveId" clId="{B6ED459B-4E67-4819-A43F-E8DE59C48F72}" dt="2021-04-05T22:41:03.981" v="2218" actId="1076"/>
          <ac:spMkLst>
            <pc:docMk/>
            <pc:sldMk cId="1196373658" sldId="849"/>
            <ac:spMk id="264" creationId="{3F5C4641-F092-4CA5-897F-F5E4D33B8A44}"/>
          </ac:spMkLst>
        </pc:spChg>
        <pc:spChg chg="mod">
          <ac:chgData name="Lei Wu" userId="f083b2a8aea23a2f" providerId="LiveId" clId="{B6ED459B-4E67-4819-A43F-E8DE59C48F72}" dt="2021-04-05T22:41:03.981" v="2218" actId="1076"/>
          <ac:spMkLst>
            <pc:docMk/>
            <pc:sldMk cId="1196373658" sldId="849"/>
            <ac:spMk id="265" creationId="{83C637B8-D12E-480F-AB20-4AA318C09E2A}"/>
          </ac:spMkLst>
        </pc:spChg>
        <pc:spChg chg="mod">
          <ac:chgData name="Lei Wu" userId="f083b2a8aea23a2f" providerId="LiveId" clId="{B6ED459B-4E67-4819-A43F-E8DE59C48F72}" dt="2021-04-05T22:41:03.981" v="2218" actId="1076"/>
          <ac:spMkLst>
            <pc:docMk/>
            <pc:sldMk cId="1196373658" sldId="849"/>
            <ac:spMk id="266" creationId="{F69BB1DC-0DC8-4CEE-A690-7271F78FE2EA}"/>
          </ac:spMkLst>
        </pc:spChg>
        <pc:spChg chg="mod">
          <ac:chgData name="Lei Wu" userId="f083b2a8aea23a2f" providerId="LiveId" clId="{B6ED459B-4E67-4819-A43F-E8DE59C48F72}" dt="2021-04-05T22:41:03.981" v="2218" actId="1076"/>
          <ac:spMkLst>
            <pc:docMk/>
            <pc:sldMk cId="1196373658" sldId="849"/>
            <ac:spMk id="267" creationId="{CE9D16D2-3F94-4EB3-AE52-477F5A616855}"/>
          </ac:spMkLst>
        </pc:spChg>
        <pc:spChg chg="mod">
          <ac:chgData name="Lei Wu" userId="f083b2a8aea23a2f" providerId="LiveId" clId="{B6ED459B-4E67-4819-A43F-E8DE59C48F72}" dt="2021-04-05T22:41:03.981" v="2218" actId="1076"/>
          <ac:spMkLst>
            <pc:docMk/>
            <pc:sldMk cId="1196373658" sldId="849"/>
            <ac:spMk id="268" creationId="{0143DFA8-4012-4D25-9DD5-A3D29F1251C8}"/>
          </ac:spMkLst>
        </pc:spChg>
        <pc:spChg chg="mod">
          <ac:chgData name="Lei Wu" userId="f083b2a8aea23a2f" providerId="LiveId" clId="{B6ED459B-4E67-4819-A43F-E8DE59C48F72}" dt="2021-04-05T22:41:03.981" v="2218" actId="1076"/>
          <ac:spMkLst>
            <pc:docMk/>
            <pc:sldMk cId="1196373658" sldId="849"/>
            <ac:spMk id="269" creationId="{C11D59BE-28C3-4693-A789-02C579D039E7}"/>
          </ac:spMkLst>
        </pc:spChg>
        <pc:spChg chg="mod">
          <ac:chgData name="Lei Wu" userId="f083b2a8aea23a2f" providerId="LiveId" clId="{B6ED459B-4E67-4819-A43F-E8DE59C48F72}" dt="2021-04-05T22:41:03.981" v="2218" actId="1076"/>
          <ac:spMkLst>
            <pc:docMk/>
            <pc:sldMk cId="1196373658" sldId="849"/>
            <ac:spMk id="270" creationId="{AF944E88-7FE5-452E-ADB0-0C39D43039CE}"/>
          </ac:spMkLst>
        </pc:spChg>
        <pc:spChg chg="mod">
          <ac:chgData name="Lei Wu" userId="f083b2a8aea23a2f" providerId="LiveId" clId="{B6ED459B-4E67-4819-A43F-E8DE59C48F72}" dt="2021-04-05T22:41:03.981" v="2218" actId="1076"/>
          <ac:spMkLst>
            <pc:docMk/>
            <pc:sldMk cId="1196373658" sldId="849"/>
            <ac:spMk id="271" creationId="{EFADB8B7-7E8B-4B0E-B4E0-C1B2E4BA1336}"/>
          </ac:spMkLst>
        </pc:spChg>
        <pc:spChg chg="mod">
          <ac:chgData name="Lei Wu" userId="f083b2a8aea23a2f" providerId="LiveId" clId="{B6ED459B-4E67-4819-A43F-E8DE59C48F72}" dt="2021-04-05T22:41:03.981" v="2218" actId="1076"/>
          <ac:spMkLst>
            <pc:docMk/>
            <pc:sldMk cId="1196373658" sldId="849"/>
            <ac:spMk id="272" creationId="{55B8BED2-4F21-4580-A3BD-8BB8135613C8}"/>
          </ac:spMkLst>
        </pc:spChg>
        <pc:spChg chg="mod">
          <ac:chgData name="Lei Wu" userId="f083b2a8aea23a2f" providerId="LiveId" clId="{B6ED459B-4E67-4819-A43F-E8DE59C48F72}" dt="2021-04-05T22:41:03.981" v="2218" actId="1076"/>
          <ac:spMkLst>
            <pc:docMk/>
            <pc:sldMk cId="1196373658" sldId="849"/>
            <ac:spMk id="273" creationId="{ED0C0D5D-B4BC-4FFB-AC6B-D5236978DD4E}"/>
          </ac:spMkLst>
        </pc:spChg>
        <pc:spChg chg="mod">
          <ac:chgData name="Lei Wu" userId="f083b2a8aea23a2f" providerId="LiveId" clId="{B6ED459B-4E67-4819-A43F-E8DE59C48F72}" dt="2021-04-05T22:41:03.981" v="2218" actId="1076"/>
          <ac:spMkLst>
            <pc:docMk/>
            <pc:sldMk cId="1196373658" sldId="849"/>
            <ac:spMk id="274" creationId="{2524DD84-0F5F-4E0C-A72A-880D05D05ED1}"/>
          </ac:spMkLst>
        </pc:spChg>
        <pc:spChg chg="mod">
          <ac:chgData name="Lei Wu" userId="f083b2a8aea23a2f" providerId="LiveId" clId="{B6ED459B-4E67-4819-A43F-E8DE59C48F72}" dt="2021-04-05T22:41:03.981" v="2218" actId="1076"/>
          <ac:spMkLst>
            <pc:docMk/>
            <pc:sldMk cId="1196373658" sldId="849"/>
            <ac:spMk id="275" creationId="{151B1FB6-A124-4ADB-B9B8-8F919958D1D0}"/>
          </ac:spMkLst>
        </pc:spChg>
        <pc:spChg chg="mod">
          <ac:chgData name="Lei Wu" userId="f083b2a8aea23a2f" providerId="LiveId" clId="{B6ED459B-4E67-4819-A43F-E8DE59C48F72}" dt="2021-04-05T22:41:03.981" v="2218" actId="1076"/>
          <ac:spMkLst>
            <pc:docMk/>
            <pc:sldMk cId="1196373658" sldId="849"/>
            <ac:spMk id="276" creationId="{5F370BFA-431F-401F-A856-E22655E9866A}"/>
          </ac:spMkLst>
        </pc:spChg>
        <pc:spChg chg="mod">
          <ac:chgData name="Lei Wu" userId="f083b2a8aea23a2f" providerId="LiveId" clId="{B6ED459B-4E67-4819-A43F-E8DE59C48F72}" dt="2021-04-05T22:41:03.981" v="2218" actId="1076"/>
          <ac:spMkLst>
            <pc:docMk/>
            <pc:sldMk cId="1196373658" sldId="849"/>
            <ac:spMk id="277" creationId="{10C755B0-C4BC-4C23-AD64-B0BF6F51B810}"/>
          </ac:spMkLst>
        </pc:spChg>
        <pc:spChg chg="mod">
          <ac:chgData name="Lei Wu" userId="f083b2a8aea23a2f" providerId="LiveId" clId="{B6ED459B-4E67-4819-A43F-E8DE59C48F72}" dt="2021-04-05T22:41:03.981" v="2218" actId="1076"/>
          <ac:spMkLst>
            <pc:docMk/>
            <pc:sldMk cId="1196373658" sldId="849"/>
            <ac:spMk id="278" creationId="{1E4065AA-C155-4602-8015-2FE624C28555}"/>
          </ac:spMkLst>
        </pc:spChg>
        <pc:spChg chg="mod">
          <ac:chgData name="Lei Wu" userId="f083b2a8aea23a2f" providerId="LiveId" clId="{B6ED459B-4E67-4819-A43F-E8DE59C48F72}" dt="2021-04-05T22:41:03.981" v="2218" actId="1076"/>
          <ac:spMkLst>
            <pc:docMk/>
            <pc:sldMk cId="1196373658" sldId="849"/>
            <ac:spMk id="279" creationId="{5B4DCE4F-0946-4E7F-AFBB-CB09C54D4B95}"/>
          </ac:spMkLst>
        </pc:spChg>
        <pc:spChg chg="mod">
          <ac:chgData name="Lei Wu" userId="f083b2a8aea23a2f" providerId="LiveId" clId="{B6ED459B-4E67-4819-A43F-E8DE59C48F72}" dt="2021-04-05T22:41:03.981" v="2218" actId="1076"/>
          <ac:spMkLst>
            <pc:docMk/>
            <pc:sldMk cId="1196373658" sldId="849"/>
            <ac:spMk id="280" creationId="{B0FE007E-151D-42D1-94B9-63BDFBC57756}"/>
          </ac:spMkLst>
        </pc:spChg>
        <pc:spChg chg="mod">
          <ac:chgData name="Lei Wu" userId="f083b2a8aea23a2f" providerId="LiveId" clId="{B6ED459B-4E67-4819-A43F-E8DE59C48F72}" dt="2021-04-05T22:41:03.981" v="2218" actId="1076"/>
          <ac:spMkLst>
            <pc:docMk/>
            <pc:sldMk cId="1196373658" sldId="849"/>
            <ac:spMk id="281" creationId="{87329B06-AF52-46B6-9887-2675A5E23ED7}"/>
          </ac:spMkLst>
        </pc:spChg>
        <pc:spChg chg="mod">
          <ac:chgData name="Lei Wu" userId="f083b2a8aea23a2f" providerId="LiveId" clId="{B6ED459B-4E67-4819-A43F-E8DE59C48F72}" dt="2021-04-05T22:41:03.981" v="2218" actId="1076"/>
          <ac:spMkLst>
            <pc:docMk/>
            <pc:sldMk cId="1196373658" sldId="849"/>
            <ac:spMk id="282" creationId="{33AFE798-6860-474B-A8CE-555B38E5B220}"/>
          </ac:spMkLst>
        </pc:spChg>
        <pc:spChg chg="mod">
          <ac:chgData name="Lei Wu" userId="f083b2a8aea23a2f" providerId="LiveId" clId="{B6ED459B-4E67-4819-A43F-E8DE59C48F72}" dt="2021-04-05T22:41:03.981" v="2218" actId="1076"/>
          <ac:spMkLst>
            <pc:docMk/>
            <pc:sldMk cId="1196373658" sldId="849"/>
            <ac:spMk id="283" creationId="{FE901F3C-228D-4314-9D90-294FC2C39123}"/>
          </ac:spMkLst>
        </pc:spChg>
        <pc:spChg chg="mod">
          <ac:chgData name="Lei Wu" userId="f083b2a8aea23a2f" providerId="LiveId" clId="{B6ED459B-4E67-4819-A43F-E8DE59C48F72}" dt="2021-04-05T22:41:03.981" v="2218" actId="1076"/>
          <ac:spMkLst>
            <pc:docMk/>
            <pc:sldMk cId="1196373658" sldId="849"/>
            <ac:spMk id="284" creationId="{EFF1B450-1C1E-4A58-A795-AE63F0B7DFE9}"/>
          </ac:spMkLst>
        </pc:spChg>
        <pc:spChg chg="mod">
          <ac:chgData name="Lei Wu" userId="f083b2a8aea23a2f" providerId="LiveId" clId="{B6ED459B-4E67-4819-A43F-E8DE59C48F72}" dt="2021-04-05T22:41:03.981" v="2218" actId="1076"/>
          <ac:spMkLst>
            <pc:docMk/>
            <pc:sldMk cId="1196373658" sldId="849"/>
            <ac:spMk id="285" creationId="{0CC9DE72-9054-49AA-A05D-2956362D40CD}"/>
          </ac:spMkLst>
        </pc:spChg>
        <pc:grpChg chg="del">
          <ac:chgData name="Lei Wu" userId="f083b2a8aea23a2f" providerId="LiveId" clId="{B6ED459B-4E67-4819-A43F-E8DE59C48F72}" dt="2021-04-05T22:40:48.227" v="2214" actId="478"/>
          <ac:grpSpMkLst>
            <pc:docMk/>
            <pc:sldMk cId="1196373658" sldId="849"/>
            <ac:grpSpMk id="7" creationId="{899727DB-2A00-4AF8-8054-BD98AECC6EC5}"/>
          </ac:grpSpMkLst>
        </pc:grpChg>
        <pc:grpChg chg="add mod">
          <ac:chgData name="Lei Wu" userId="f083b2a8aea23a2f" providerId="LiveId" clId="{B6ED459B-4E67-4819-A43F-E8DE59C48F72}" dt="2021-04-05T22:42:15.982" v="2224" actId="1076"/>
          <ac:grpSpMkLst>
            <pc:docMk/>
            <pc:sldMk cId="1196373658" sldId="849"/>
            <ac:grpSpMk id="56" creationId="{5F280E57-FFEC-47C7-8223-6F2FAC327579}"/>
          </ac:grpSpMkLst>
        </pc:grpChg>
        <pc:grpChg chg="add mod">
          <ac:chgData name="Lei Wu" userId="f083b2a8aea23a2f" providerId="LiveId" clId="{B6ED459B-4E67-4819-A43F-E8DE59C48F72}" dt="2021-04-05T22:41:03.981" v="2218" actId="1076"/>
          <ac:grpSpMkLst>
            <pc:docMk/>
            <pc:sldMk cId="1196373658" sldId="849"/>
            <ac:grpSpMk id="257" creationId="{448904E5-0E56-4B16-8172-CD8CA17A7297}"/>
          </ac:grpSpMkLst>
        </pc:grpChg>
        <pc:graphicFrameChg chg="del">
          <ac:chgData name="Lei Wu" userId="f083b2a8aea23a2f" providerId="LiveId" clId="{B6ED459B-4E67-4819-A43F-E8DE59C48F72}" dt="2021-04-05T22:40:45.620" v="2213" actId="478"/>
          <ac:graphicFrameMkLst>
            <pc:docMk/>
            <pc:sldMk cId="1196373658" sldId="849"/>
            <ac:graphicFrameMk id="5" creationId="{F9B04CFB-FE8E-458D-8196-01123B1E3B9B}"/>
          </ac:graphicFrameMkLst>
        </pc:graphicFrameChg>
      </pc:sldChg>
      <pc:sldChg chg="modSp add mod">
        <pc:chgData name="Lei Wu" userId="f083b2a8aea23a2f" providerId="LiveId" clId="{B6ED459B-4E67-4819-A43F-E8DE59C48F72}" dt="2021-04-05T23:53:47.594" v="2457" actId="20577"/>
        <pc:sldMkLst>
          <pc:docMk/>
          <pc:sldMk cId="3493686007" sldId="849"/>
        </pc:sldMkLst>
        <pc:spChg chg="mod">
          <ac:chgData name="Lei Wu" userId="f083b2a8aea23a2f" providerId="LiveId" clId="{B6ED459B-4E67-4819-A43F-E8DE59C48F72}" dt="2021-04-05T23:53:47.594" v="2457" actId="20577"/>
          <ac:spMkLst>
            <pc:docMk/>
            <pc:sldMk cId="3493686007" sldId="849"/>
            <ac:spMk id="2" creationId="{00000000-0000-0000-0000-000000000000}"/>
          </ac:spMkLst>
        </pc:spChg>
      </pc:sldChg>
      <pc:sldChg chg="addSp modSp add del mod">
        <pc:chgData name="Lei Wu" userId="f083b2a8aea23a2f" providerId="LiveId" clId="{B6ED459B-4E67-4819-A43F-E8DE59C48F72}" dt="2021-04-05T23:46:28.153" v="2438" actId="2696"/>
        <pc:sldMkLst>
          <pc:docMk/>
          <pc:sldMk cId="545829447" sldId="850"/>
        </pc:sldMkLst>
        <pc:spChg chg="mod">
          <ac:chgData name="Lei Wu" userId="f083b2a8aea23a2f" providerId="LiveId" clId="{B6ED459B-4E67-4819-A43F-E8DE59C48F72}" dt="2021-04-05T22:57:15.175" v="2228"/>
          <ac:spMkLst>
            <pc:docMk/>
            <pc:sldMk cId="545829447" sldId="850"/>
            <ac:spMk id="2" creationId="{00000000-0000-0000-0000-000000000000}"/>
          </ac:spMkLst>
        </pc:spChg>
        <pc:spChg chg="mod">
          <ac:chgData name="Lei Wu" userId="f083b2a8aea23a2f" providerId="LiveId" clId="{B6ED459B-4E67-4819-A43F-E8DE59C48F72}" dt="2021-04-05T22:57:21.228" v="2229"/>
          <ac:spMkLst>
            <pc:docMk/>
            <pc:sldMk cId="545829447" sldId="850"/>
            <ac:spMk id="3" creationId="{00000000-0000-0000-0000-000000000000}"/>
          </ac:spMkLst>
        </pc:spChg>
        <pc:graphicFrameChg chg="add mod">
          <ac:chgData name="Lei Wu" userId="f083b2a8aea23a2f" providerId="LiveId" clId="{B6ED459B-4E67-4819-A43F-E8DE59C48F72}" dt="2021-04-05T22:57:29.135" v="2231" actId="1076"/>
          <ac:graphicFrameMkLst>
            <pc:docMk/>
            <pc:sldMk cId="545829447" sldId="850"/>
            <ac:graphicFrameMk id="5" creationId="{693E8226-1F4F-4ABD-BB1B-E7400A510E66}"/>
          </ac:graphicFrameMkLst>
        </pc:graphicFrameChg>
      </pc:sldChg>
      <pc:sldChg chg="add">
        <pc:chgData name="Lei Wu" userId="f083b2a8aea23a2f" providerId="LiveId" clId="{B6ED459B-4E67-4819-A43F-E8DE59C48F72}" dt="2021-04-05T23:46:31.981" v="2439"/>
        <pc:sldMkLst>
          <pc:docMk/>
          <pc:sldMk cId="1191061449" sldId="850"/>
        </pc:sldMkLst>
      </pc:sldChg>
      <pc:sldChg chg="addSp modSp add del mod modNotesTx">
        <pc:chgData name="Lei Wu" userId="f083b2a8aea23a2f" providerId="LiveId" clId="{B6ED459B-4E67-4819-A43F-E8DE59C48F72}" dt="2021-04-05T23:46:28.153" v="2438" actId="2696"/>
        <pc:sldMkLst>
          <pc:docMk/>
          <pc:sldMk cId="330871598" sldId="851"/>
        </pc:sldMkLst>
        <pc:spChg chg="mod">
          <ac:chgData name="Lei Wu" userId="f083b2a8aea23a2f" providerId="LiveId" clId="{B6ED459B-4E67-4819-A43F-E8DE59C48F72}" dt="2021-04-05T22:58:20.100" v="2233"/>
          <ac:spMkLst>
            <pc:docMk/>
            <pc:sldMk cId="330871598" sldId="851"/>
            <ac:spMk id="2" creationId="{00000000-0000-0000-0000-000000000000}"/>
          </ac:spMkLst>
        </pc:spChg>
        <pc:spChg chg="mod">
          <ac:chgData name="Lei Wu" userId="f083b2a8aea23a2f" providerId="LiveId" clId="{B6ED459B-4E67-4819-A43F-E8DE59C48F72}" dt="2021-04-05T22:58:32.245" v="2235" actId="404"/>
          <ac:spMkLst>
            <pc:docMk/>
            <pc:sldMk cId="330871598" sldId="851"/>
            <ac:spMk id="3" creationId="{00000000-0000-0000-0000-000000000000}"/>
          </ac:spMkLst>
        </pc:spChg>
        <pc:spChg chg="mod">
          <ac:chgData name="Lei Wu" userId="f083b2a8aea23a2f" providerId="LiveId" clId="{B6ED459B-4E67-4819-A43F-E8DE59C48F72}" dt="2021-04-05T22:58:37.587" v="2236"/>
          <ac:spMkLst>
            <pc:docMk/>
            <pc:sldMk cId="330871598" sldId="851"/>
            <ac:spMk id="7" creationId="{1B60883A-E583-493D-9506-586B5CB2C0E1}"/>
          </ac:spMkLst>
        </pc:spChg>
        <pc:spChg chg="mod">
          <ac:chgData name="Lei Wu" userId="f083b2a8aea23a2f" providerId="LiveId" clId="{B6ED459B-4E67-4819-A43F-E8DE59C48F72}" dt="2021-04-05T22:58:37.587" v="2236"/>
          <ac:spMkLst>
            <pc:docMk/>
            <pc:sldMk cId="330871598" sldId="851"/>
            <ac:spMk id="8" creationId="{9629AA38-D67C-4B31-A98D-51E790877FA7}"/>
          </ac:spMkLst>
        </pc:spChg>
        <pc:spChg chg="mod">
          <ac:chgData name="Lei Wu" userId="f083b2a8aea23a2f" providerId="LiveId" clId="{B6ED459B-4E67-4819-A43F-E8DE59C48F72}" dt="2021-04-05T22:58:37.587" v="2236"/>
          <ac:spMkLst>
            <pc:docMk/>
            <pc:sldMk cId="330871598" sldId="851"/>
            <ac:spMk id="9" creationId="{4CD044CB-C3C6-4153-9A11-4C375A8AF8E4}"/>
          </ac:spMkLst>
        </pc:spChg>
        <pc:spChg chg="mod">
          <ac:chgData name="Lei Wu" userId="f083b2a8aea23a2f" providerId="LiveId" clId="{B6ED459B-4E67-4819-A43F-E8DE59C48F72}" dt="2021-04-05T22:58:37.587" v="2236"/>
          <ac:spMkLst>
            <pc:docMk/>
            <pc:sldMk cId="330871598" sldId="851"/>
            <ac:spMk id="10" creationId="{ADA61F8B-77CD-40BD-82BE-6BE046BE89B0}"/>
          </ac:spMkLst>
        </pc:spChg>
        <pc:spChg chg="mod">
          <ac:chgData name="Lei Wu" userId="f083b2a8aea23a2f" providerId="LiveId" clId="{B6ED459B-4E67-4819-A43F-E8DE59C48F72}" dt="2021-04-05T22:58:37.587" v="2236"/>
          <ac:spMkLst>
            <pc:docMk/>
            <pc:sldMk cId="330871598" sldId="851"/>
            <ac:spMk id="11" creationId="{5A3ED088-6CCA-442A-93FD-E52FD5525A2C}"/>
          </ac:spMkLst>
        </pc:spChg>
        <pc:spChg chg="mod">
          <ac:chgData name="Lei Wu" userId="f083b2a8aea23a2f" providerId="LiveId" clId="{B6ED459B-4E67-4819-A43F-E8DE59C48F72}" dt="2021-04-05T22:58:37.587" v="2236"/>
          <ac:spMkLst>
            <pc:docMk/>
            <pc:sldMk cId="330871598" sldId="851"/>
            <ac:spMk id="12" creationId="{02697167-CABD-47CD-9AF5-E4BB4B846D11}"/>
          </ac:spMkLst>
        </pc:spChg>
        <pc:spChg chg="mod">
          <ac:chgData name="Lei Wu" userId="f083b2a8aea23a2f" providerId="LiveId" clId="{B6ED459B-4E67-4819-A43F-E8DE59C48F72}" dt="2021-04-05T22:58:37.587" v="2236"/>
          <ac:spMkLst>
            <pc:docMk/>
            <pc:sldMk cId="330871598" sldId="851"/>
            <ac:spMk id="13" creationId="{AF257147-2D0B-482E-BCA1-8C9DE20BDFEC}"/>
          </ac:spMkLst>
        </pc:spChg>
        <pc:spChg chg="mod">
          <ac:chgData name="Lei Wu" userId="f083b2a8aea23a2f" providerId="LiveId" clId="{B6ED459B-4E67-4819-A43F-E8DE59C48F72}" dt="2021-04-05T22:58:37.587" v="2236"/>
          <ac:spMkLst>
            <pc:docMk/>
            <pc:sldMk cId="330871598" sldId="851"/>
            <ac:spMk id="14" creationId="{61716626-D028-441A-8D55-684EC440A5A2}"/>
          </ac:spMkLst>
        </pc:spChg>
        <pc:spChg chg="mod">
          <ac:chgData name="Lei Wu" userId="f083b2a8aea23a2f" providerId="LiveId" clId="{B6ED459B-4E67-4819-A43F-E8DE59C48F72}" dt="2021-04-05T22:58:37.587" v="2236"/>
          <ac:spMkLst>
            <pc:docMk/>
            <pc:sldMk cId="330871598" sldId="851"/>
            <ac:spMk id="15" creationId="{4A3DA845-FFBB-420A-845D-B953BB6DDED2}"/>
          </ac:spMkLst>
        </pc:spChg>
        <pc:spChg chg="mod">
          <ac:chgData name="Lei Wu" userId="f083b2a8aea23a2f" providerId="LiveId" clId="{B6ED459B-4E67-4819-A43F-E8DE59C48F72}" dt="2021-04-05T22:58:37.587" v="2236"/>
          <ac:spMkLst>
            <pc:docMk/>
            <pc:sldMk cId="330871598" sldId="851"/>
            <ac:spMk id="16" creationId="{96A6A314-20BD-47C6-B6AF-B8D41BE42772}"/>
          </ac:spMkLst>
        </pc:spChg>
        <pc:spChg chg="mod">
          <ac:chgData name="Lei Wu" userId="f083b2a8aea23a2f" providerId="LiveId" clId="{B6ED459B-4E67-4819-A43F-E8DE59C48F72}" dt="2021-04-05T22:58:37.587" v="2236"/>
          <ac:spMkLst>
            <pc:docMk/>
            <pc:sldMk cId="330871598" sldId="851"/>
            <ac:spMk id="17" creationId="{0DB27240-A0FF-451A-9B22-359084656798}"/>
          </ac:spMkLst>
        </pc:spChg>
        <pc:spChg chg="mod">
          <ac:chgData name="Lei Wu" userId="f083b2a8aea23a2f" providerId="LiveId" clId="{B6ED459B-4E67-4819-A43F-E8DE59C48F72}" dt="2021-04-05T22:58:37.587" v="2236"/>
          <ac:spMkLst>
            <pc:docMk/>
            <pc:sldMk cId="330871598" sldId="851"/>
            <ac:spMk id="18" creationId="{B36D70D9-4F9C-4DF6-BBB0-B70570D73CB7}"/>
          </ac:spMkLst>
        </pc:spChg>
        <pc:spChg chg="mod">
          <ac:chgData name="Lei Wu" userId="f083b2a8aea23a2f" providerId="LiveId" clId="{B6ED459B-4E67-4819-A43F-E8DE59C48F72}" dt="2021-04-05T22:58:37.587" v="2236"/>
          <ac:spMkLst>
            <pc:docMk/>
            <pc:sldMk cId="330871598" sldId="851"/>
            <ac:spMk id="19" creationId="{8C5472C4-9631-4B0D-99F1-C6F503654C1F}"/>
          </ac:spMkLst>
        </pc:spChg>
        <pc:spChg chg="mod">
          <ac:chgData name="Lei Wu" userId="f083b2a8aea23a2f" providerId="LiveId" clId="{B6ED459B-4E67-4819-A43F-E8DE59C48F72}" dt="2021-04-05T22:58:37.587" v="2236"/>
          <ac:spMkLst>
            <pc:docMk/>
            <pc:sldMk cId="330871598" sldId="851"/>
            <ac:spMk id="20" creationId="{AD353681-A133-402D-ACE4-B456BBBBCB1E}"/>
          </ac:spMkLst>
        </pc:spChg>
        <pc:spChg chg="mod">
          <ac:chgData name="Lei Wu" userId="f083b2a8aea23a2f" providerId="LiveId" clId="{B6ED459B-4E67-4819-A43F-E8DE59C48F72}" dt="2021-04-05T22:58:37.587" v="2236"/>
          <ac:spMkLst>
            <pc:docMk/>
            <pc:sldMk cId="330871598" sldId="851"/>
            <ac:spMk id="21" creationId="{BE8B658F-3A32-4D37-AEA2-BC9C3BDBB209}"/>
          </ac:spMkLst>
        </pc:spChg>
        <pc:spChg chg="mod">
          <ac:chgData name="Lei Wu" userId="f083b2a8aea23a2f" providerId="LiveId" clId="{B6ED459B-4E67-4819-A43F-E8DE59C48F72}" dt="2021-04-05T22:58:37.587" v="2236"/>
          <ac:spMkLst>
            <pc:docMk/>
            <pc:sldMk cId="330871598" sldId="851"/>
            <ac:spMk id="22" creationId="{B1FF82DE-18A1-4E1F-93DF-C0E35D07CD4B}"/>
          </ac:spMkLst>
        </pc:spChg>
        <pc:spChg chg="mod">
          <ac:chgData name="Lei Wu" userId="f083b2a8aea23a2f" providerId="LiveId" clId="{B6ED459B-4E67-4819-A43F-E8DE59C48F72}" dt="2021-04-05T22:58:37.587" v="2236"/>
          <ac:spMkLst>
            <pc:docMk/>
            <pc:sldMk cId="330871598" sldId="851"/>
            <ac:spMk id="23" creationId="{187004A8-A2C7-4989-87B4-D4962A3CDF39}"/>
          </ac:spMkLst>
        </pc:spChg>
        <pc:spChg chg="mod">
          <ac:chgData name="Lei Wu" userId="f083b2a8aea23a2f" providerId="LiveId" clId="{B6ED459B-4E67-4819-A43F-E8DE59C48F72}" dt="2021-04-05T22:58:37.587" v="2236"/>
          <ac:spMkLst>
            <pc:docMk/>
            <pc:sldMk cId="330871598" sldId="851"/>
            <ac:spMk id="24" creationId="{408A007E-71F7-4B2B-A913-8E9C0A252113}"/>
          </ac:spMkLst>
        </pc:spChg>
        <pc:spChg chg="mod">
          <ac:chgData name="Lei Wu" userId="f083b2a8aea23a2f" providerId="LiveId" clId="{B6ED459B-4E67-4819-A43F-E8DE59C48F72}" dt="2021-04-05T22:58:37.587" v="2236"/>
          <ac:spMkLst>
            <pc:docMk/>
            <pc:sldMk cId="330871598" sldId="851"/>
            <ac:spMk id="25" creationId="{3593943A-66F3-474D-A74E-3C283E21FD40}"/>
          </ac:spMkLst>
        </pc:spChg>
        <pc:spChg chg="mod">
          <ac:chgData name="Lei Wu" userId="f083b2a8aea23a2f" providerId="LiveId" clId="{B6ED459B-4E67-4819-A43F-E8DE59C48F72}" dt="2021-04-05T22:58:37.587" v="2236"/>
          <ac:spMkLst>
            <pc:docMk/>
            <pc:sldMk cId="330871598" sldId="851"/>
            <ac:spMk id="26" creationId="{9CD9EC52-D290-4A70-AEC8-FEA983F36157}"/>
          </ac:spMkLst>
        </pc:spChg>
        <pc:spChg chg="mod">
          <ac:chgData name="Lei Wu" userId="f083b2a8aea23a2f" providerId="LiveId" clId="{B6ED459B-4E67-4819-A43F-E8DE59C48F72}" dt="2021-04-05T22:58:37.587" v="2236"/>
          <ac:spMkLst>
            <pc:docMk/>
            <pc:sldMk cId="330871598" sldId="851"/>
            <ac:spMk id="27" creationId="{5EB0AAC1-A0CB-4643-AA67-526DF3BCA4F7}"/>
          </ac:spMkLst>
        </pc:spChg>
        <pc:spChg chg="mod">
          <ac:chgData name="Lei Wu" userId="f083b2a8aea23a2f" providerId="LiveId" clId="{B6ED459B-4E67-4819-A43F-E8DE59C48F72}" dt="2021-04-05T22:58:37.587" v="2236"/>
          <ac:spMkLst>
            <pc:docMk/>
            <pc:sldMk cId="330871598" sldId="851"/>
            <ac:spMk id="28" creationId="{305C4C97-5B46-4BA2-B53C-7230EFEC83BB}"/>
          </ac:spMkLst>
        </pc:spChg>
        <pc:spChg chg="mod">
          <ac:chgData name="Lei Wu" userId="f083b2a8aea23a2f" providerId="LiveId" clId="{B6ED459B-4E67-4819-A43F-E8DE59C48F72}" dt="2021-04-05T22:58:37.587" v="2236"/>
          <ac:spMkLst>
            <pc:docMk/>
            <pc:sldMk cId="330871598" sldId="851"/>
            <ac:spMk id="29" creationId="{8FCCA013-B9CF-4F99-AD9F-C6046980164F}"/>
          </ac:spMkLst>
        </pc:spChg>
        <pc:spChg chg="mod">
          <ac:chgData name="Lei Wu" userId="f083b2a8aea23a2f" providerId="LiveId" clId="{B6ED459B-4E67-4819-A43F-E8DE59C48F72}" dt="2021-04-05T22:58:37.587" v="2236"/>
          <ac:spMkLst>
            <pc:docMk/>
            <pc:sldMk cId="330871598" sldId="851"/>
            <ac:spMk id="30" creationId="{744088DD-7ADB-4528-ABA2-EF9600BFFC09}"/>
          </ac:spMkLst>
        </pc:spChg>
        <pc:spChg chg="mod">
          <ac:chgData name="Lei Wu" userId="f083b2a8aea23a2f" providerId="LiveId" clId="{B6ED459B-4E67-4819-A43F-E8DE59C48F72}" dt="2021-04-05T22:58:37.587" v="2236"/>
          <ac:spMkLst>
            <pc:docMk/>
            <pc:sldMk cId="330871598" sldId="851"/>
            <ac:spMk id="31" creationId="{8048628E-B433-45CA-8BD8-5BA6176F9B14}"/>
          </ac:spMkLst>
        </pc:spChg>
        <pc:spChg chg="mod">
          <ac:chgData name="Lei Wu" userId="f083b2a8aea23a2f" providerId="LiveId" clId="{B6ED459B-4E67-4819-A43F-E8DE59C48F72}" dt="2021-04-05T22:58:37.587" v="2236"/>
          <ac:spMkLst>
            <pc:docMk/>
            <pc:sldMk cId="330871598" sldId="851"/>
            <ac:spMk id="32" creationId="{7E42FDD9-7A22-4853-9B40-0175259838CA}"/>
          </ac:spMkLst>
        </pc:spChg>
        <pc:spChg chg="mod">
          <ac:chgData name="Lei Wu" userId="f083b2a8aea23a2f" providerId="LiveId" clId="{B6ED459B-4E67-4819-A43F-E8DE59C48F72}" dt="2021-04-05T22:58:37.587" v="2236"/>
          <ac:spMkLst>
            <pc:docMk/>
            <pc:sldMk cId="330871598" sldId="851"/>
            <ac:spMk id="33" creationId="{82FF47A0-264E-4B89-A71E-AE84B10041EA}"/>
          </ac:spMkLst>
        </pc:spChg>
        <pc:spChg chg="mod">
          <ac:chgData name="Lei Wu" userId="f083b2a8aea23a2f" providerId="LiveId" clId="{B6ED459B-4E67-4819-A43F-E8DE59C48F72}" dt="2021-04-05T22:58:37.587" v="2236"/>
          <ac:spMkLst>
            <pc:docMk/>
            <pc:sldMk cId="330871598" sldId="851"/>
            <ac:spMk id="34" creationId="{FB4E9AD5-97B3-4AE8-996F-2C1F86D6BC10}"/>
          </ac:spMkLst>
        </pc:spChg>
        <pc:spChg chg="mod">
          <ac:chgData name="Lei Wu" userId="f083b2a8aea23a2f" providerId="LiveId" clId="{B6ED459B-4E67-4819-A43F-E8DE59C48F72}" dt="2021-04-05T22:58:37.587" v="2236"/>
          <ac:spMkLst>
            <pc:docMk/>
            <pc:sldMk cId="330871598" sldId="851"/>
            <ac:spMk id="35" creationId="{63724BB0-2552-4C0D-ABBF-913975FF8C75}"/>
          </ac:spMkLst>
        </pc:spChg>
        <pc:spChg chg="mod">
          <ac:chgData name="Lei Wu" userId="f083b2a8aea23a2f" providerId="LiveId" clId="{B6ED459B-4E67-4819-A43F-E8DE59C48F72}" dt="2021-04-05T22:58:37.587" v="2236"/>
          <ac:spMkLst>
            <pc:docMk/>
            <pc:sldMk cId="330871598" sldId="851"/>
            <ac:spMk id="36" creationId="{A01C5723-5782-4D4C-8BAD-AB203A9245C7}"/>
          </ac:spMkLst>
        </pc:spChg>
        <pc:spChg chg="mod">
          <ac:chgData name="Lei Wu" userId="f083b2a8aea23a2f" providerId="LiveId" clId="{B6ED459B-4E67-4819-A43F-E8DE59C48F72}" dt="2021-04-05T22:58:37.587" v="2236"/>
          <ac:spMkLst>
            <pc:docMk/>
            <pc:sldMk cId="330871598" sldId="851"/>
            <ac:spMk id="37" creationId="{2AAAF6D9-1E8E-4D51-B054-EF3A278AAC72}"/>
          </ac:spMkLst>
        </pc:spChg>
        <pc:spChg chg="mod">
          <ac:chgData name="Lei Wu" userId="f083b2a8aea23a2f" providerId="LiveId" clId="{B6ED459B-4E67-4819-A43F-E8DE59C48F72}" dt="2021-04-05T22:58:37.587" v="2236"/>
          <ac:spMkLst>
            <pc:docMk/>
            <pc:sldMk cId="330871598" sldId="851"/>
            <ac:spMk id="38" creationId="{411EE43D-096B-4BCC-AA8A-750764BA458E}"/>
          </ac:spMkLst>
        </pc:spChg>
        <pc:spChg chg="mod">
          <ac:chgData name="Lei Wu" userId="f083b2a8aea23a2f" providerId="LiveId" clId="{B6ED459B-4E67-4819-A43F-E8DE59C48F72}" dt="2021-04-05T22:58:37.587" v="2236"/>
          <ac:spMkLst>
            <pc:docMk/>
            <pc:sldMk cId="330871598" sldId="851"/>
            <ac:spMk id="39" creationId="{4A56AAE2-550A-4C1E-B387-672C453DF5DB}"/>
          </ac:spMkLst>
        </pc:spChg>
        <pc:spChg chg="mod">
          <ac:chgData name="Lei Wu" userId="f083b2a8aea23a2f" providerId="LiveId" clId="{B6ED459B-4E67-4819-A43F-E8DE59C48F72}" dt="2021-04-05T22:58:37.587" v="2236"/>
          <ac:spMkLst>
            <pc:docMk/>
            <pc:sldMk cId="330871598" sldId="851"/>
            <ac:spMk id="40" creationId="{34ED8654-CD20-4E08-826A-B9F3745244E6}"/>
          </ac:spMkLst>
        </pc:spChg>
        <pc:spChg chg="mod">
          <ac:chgData name="Lei Wu" userId="f083b2a8aea23a2f" providerId="LiveId" clId="{B6ED459B-4E67-4819-A43F-E8DE59C48F72}" dt="2021-04-05T22:58:37.587" v="2236"/>
          <ac:spMkLst>
            <pc:docMk/>
            <pc:sldMk cId="330871598" sldId="851"/>
            <ac:spMk id="41" creationId="{A9B22168-5BB8-44D2-8AF3-FFBC2E38007D}"/>
          </ac:spMkLst>
        </pc:spChg>
        <pc:spChg chg="mod">
          <ac:chgData name="Lei Wu" userId="f083b2a8aea23a2f" providerId="LiveId" clId="{B6ED459B-4E67-4819-A43F-E8DE59C48F72}" dt="2021-04-05T22:58:37.587" v="2236"/>
          <ac:spMkLst>
            <pc:docMk/>
            <pc:sldMk cId="330871598" sldId="851"/>
            <ac:spMk id="42" creationId="{17D6B3AE-DBA7-4355-9435-5D1E15AACF9C}"/>
          </ac:spMkLst>
        </pc:spChg>
        <pc:spChg chg="mod">
          <ac:chgData name="Lei Wu" userId="f083b2a8aea23a2f" providerId="LiveId" clId="{B6ED459B-4E67-4819-A43F-E8DE59C48F72}" dt="2021-04-05T22:58:37.587" v="2236"/>
          <ac:spMkLst>
            <pc:docMk/>
            <pc:sldMk cId="330871598" sldId="851"/>
            <ac:spMk id="43" creationId="{5B046FE6-41F9-46BD-9090-9786ADDCEFAA}"/>
          </ac:spMkLst>
        </pc:spChg>
        <pc:spChg chg="mod">
          <ac:chgData name="Lei Wu" userId="f083b2a8aea23a2f" providerId="LiveId" clId="{B6ED459B-4E67-4819-A43F-E8DE59C48F72}" dt="2021-04-05T22:58:37.587" v="2236"/>
          <ac:spMkLst>
            <pc:docMk/>
            <pc:sldMk cId="330871598" sldId="851"/>
            <ac:spMk id="44" creationId="{3BC66A72-784C-4DF6-ABC2-2F59DC51021C}"/>
          </ac:spMkLst>
        </pc:spChg>
        <pc:spChg chg="mod">
          <ac:chgData name="Lei Wu" userId="f083b2a8aea23a2f" providerId="LiveId" clId="{B6ED459B-4E67-4819-A43F-E8DE59C48F72}" dt="2021-04-05T22:58:37.587" v="2236"/>
          <ac:spMkLst>
            <pc:docMk/>
            <pc:sldMk cId="330871598" sldId="851"/>
            <ac:spMk id="45" creationId="{304FB9F9-99A0-4C70-8391-39B29DCB69EE}"/>
          </ac:spMkLst>
        </pc:spChg>
        <pc:spChg chg="mod">
          <ac:chgData name="Lei Wu" userId="f083b2a8aea23a2f" providerId="LiveId" clId="{B6ED459B-4E67-4819-A43F-E8DE59C48F72}" dt="2021-04-05T22:58:37.587" v="2236"/>
          <ac:spMkLst>
            <pc:docMk/>
            <pc:sldMk cId="330871598" sldId="851"/>
            <ac:spMk id="46" creationId="{82966E56-7B8A-42D5-B2C3-82368A50BD04}"/>
          </ac:spMkLst>
        </pc:spChg>
        <pc:spChg chg="mod">
          <ac:chgData name="Lei Wu" userId="f083b2a8aea23a2f" providerId="LiveId" clId="{B6ED459B-4E67-4819-A43F-E8DE59C48F72}" dt="2021-04-05T22:58:37.587" v="2236"/>
          <ac:spMkLst>
            <pc:docMk/>
            <pc:sldMk cId="330871598" sldId="851"/>
            <ac:spMk id="47" creationId="{E85139D4-0125-4C00-B344-DD5346676DE6}"/>
          </ac:spMkLst>
        </pc:spChg>
        <pc:spChg chg="mod">
          <ac:chgData name="Lei Wu" userId="f083b2a8aea23a2f" providerId="LiveId" clId="{B6ED459B-4E67-4819-A43F-E8DE59C48F72}" dt="2021-04-05T22:58:37.587" v="2236"/>
          <ac:spMkLst>
            <pc:docMk/>
            <pc:sldMk cId="330871598" sldId="851"/>
            <ac:spMk id="48" creationId="{2BDD5A2E-44FD-4F25-81BA-72540370B41B}"/>
          </ac:spMkLst>
        </pc:spChg>
        <pc:spChg chg="mod">
          <ac:chgData name="Lei Wu" userId="f083b2a8aea23a2f" providerId="LiveId" clId="{B6ED459B-4E67-4819-A43F-E8DE59C48F72}" dt="2021-04-05T22:58:37.587" v="2236"/>
          <ac:spMkLst>
            <pc:docMk/>
            <pc:sldMk cId="330871598" sldId="851"/>
            <ac:spMk id="49" creationId="{D575641E-BF8F-44C8-9171-F10F4B4F3F5F}"/>
          </ac:spMkLst>
        </pc:spChg>
        <pc:spChg chg="mod">
          <ac:chgData name="Lei Wu" userId="f083b2a8aea23a2f" providerId="LiveId" clId="{B6ED459B-4E67-4819-A43F-E8DE59C48F72}" dt="2021-04-05T22:58:37.587" v="2236"/>
          <ac:spMkLst>
            <pc:docMk/>
            <pc:sldMk cId="330871598" sldId="851"/>
            <ac:spMk id="50" creationId="{3324363A-B8E6-43C2-9A5E-8365AC7AF970}"/>
          </ac:spMkLst>
        </pc:spChg>
        <pc:spChg chg="mod">
          <ac:chgData name="Lei Wu" userId="f083b2a8aea23a2f" providerId="LiveId" clId="{B6ED459B-4E67-4819-A43F-E8DE59C48F72}" dt="2021-04-05T22:58:37.587" v="2236"/>
          <ac:spMkLst>
            <pc:docMk/>
            <pc:sldMk cId="330871598" sldId="851"/>
            <ac:spMk id="51" creationId="{624CAFB2-EF18-439C-972A-6657691589A3}"/>
          </ac:spMkLst>
        </pc:spChg>
        <pc:spChg chg="mod">
          <ac:chgData name="Lei Wu" userId="f083b2a8aea23a2f" providerId="LiveId" clId="{B6ED459B-4E67-4819-A43F-E8DE59C48F72}" dt="2021-04-05T22:58:37.587" v="2236"/>
          <ac:spMkLst>
            <pc:docMk/>
            <pc:sldMk cId="330871598" sldId="851"/>
            <ac:spMk id="52" creationId="{E0703E10-20AF-4C05-8F02-6BB337348BA4}"/>
          </ac:spMkLst>
        </pc:spChg>
        <pc:spChg chg="mod">
          <ac:chgData name="Lei Wu" userId="f083b2a8aea23a2f" providerId="LiveId" clId="{B6ED459B-4E67-4819-A43F-E8DE59C48F72}" dt="2021-04-05T22:58:37.587" v="2236"/>
          <ac:spMkLst>
            <pc:docMk/>
            <pc:sldMk cId="330871598" sldId="851"/>
            <ac:spMk id="53" creationId="{0F133BA0-A922-41E0-B093-B7FA41845AA3}"/>
          </ac:spMkLst>
        </pc:spChg>
        <pc:spChg chg="mod">
          <ac:chgData name="Lei Wu" userId="f083b2a8aea23a2f" providerId="LiveId" clId="{B6ED459B-4E67-4819-A43F-E8DE59C48F72}" dt="2021-04-05T22:58:37.587" v="2236"/>
          <ac:spMkLst>
            <pc:docMk/>
            <pc:sldMk cId="330871598" sldId="851"/>
            <ac:spMk id="54" creationId="{9A8E2C42-4BC4-4A4A-A35E-D514E7D1057C}"/>
          </ac:spMkLst>
        </pc:spChg>
        <pc:spChg chg="mod">
          <ac:chgData name="Lei Wu" userId="f083b2a8aea23a2f" providerId="LiveId" clId="{B6ED459B-4E67-4819-A43F-E8DE59C48F72}" dt="2021-04-05T22:58:37.587" v="2236"/>
          <ac:spMkLst>
            <pc:docMk/>
            <pc:sldMk cId="330871598" sldId="851"/>
            <ac:spMk id="55" creationId="{61C7339F-4151-492A-82E9-6141114CA39A}"/>
          </ac:spMkLst>
        </pc:spChg>
        <pc:spChg chg="mod">
          <ac:chgData name="Lei Wu" userId="f083b2a8aea23a2f" providerId="LiveId" clId="{B6ED459B-4E67-4819-A43F-E8DE59C48F72}" dt="2021-04-05T22:58:37.587" v="2236"/>
          <ac:spMkLst>
            <pc:docMk/>
            <pc:sldMk cId="330871598" sldId="851"/>
            <ac:spMk id="56" creationId="{AC870D02-3EF5-4637-8D82-7AEB5C6A2A6B}"/>
          </ac:spMkLst>
        </pc:spChg>
        <pc:spChg chg="mod">
          <ac:chgData name="Lei Wu" userId="f083b2a8aea23a2f" providerId="LiveId" clId="{B6ED459B-4E67-4819-A43F-E8DE59C48F72}" dt="2021-04-05T22:58:37.587" v="2236"/>
          <ac:spMkLst>
            <pc:docMk/>
            <pc:sldMk cId="330871598" sldId="851"/>
            <ac:spMk id="57" creationId="{D4CB33ED-9C6B-4D2C-882D-E1CD36C9630A}"/>
          </ac:spMkLst>
        </pc:spChg>
        <pc:spChg chg="mod">
          <ac:chgData name="Lei Wu" userId="f083b2a8aea23a2f" providerId="LiveId" clId="{B6ED459B-4E67-4819-A43F-E8DE59C48F72}" dt="2021-04-05T22:58:37.587" v="2236"/>
          <ac:spMkLst>
            <pc:docMk/>
            <pc:sldMk cId="330871598" sldId="851"/>
            <ac:spMk id="58" creationId="{46B79D8B-0315-4F75-A010-9E35A2363ACC}"/>
          </ac:spMkLst>
        </pc:spChg>
        <pc:spChg chg="mod">
          <ac:chgData name="Lei Wu" userId="f083b2a8aea23a2f" providerId="LiveId" clId="{B6ED459B-4E67-4819-A43F-E8DE59C48F72}" dt="2021-04-05T22:58:37.587" v="2236"/>
          <ac:spMkLst>
            <pc:docMk/>
            <pc:sldMk cId="330871598" sldId="851"/>
            <ac:spMk id="59" creationId="{5D2E6965-369F-4FF0-A151-F601541D308E}"/>
          </ac:spMkLst>
        </pc:spChg>
        <pc:spChg chg="mod">
          <ac:chgData name="Lei Wu" userId="f083b2a8aea23a2f" providerId="LiveId" clId="{B6ED459B-4E67-4819-A43F-E8DE59C48F72}" dt="2021-04-05T22:58:37.587" v="2236"/>
          <ac:spMkLst>
            <pc:docMk/>
            <pc:sldMk cId="330871598" sldId="851"/>
            <ac:spMk id="60" creationId="{0DD7B55D-CC35-4CEA-ABD4-D9420E73B1D5}"/>
          </ac:spMkLst>
        </pc:spChg>
        <pc:spChg chg="mod">
          <ac:chgData name="Lei Wu" userId="f083b2a8aea23a2f" providerId="LiveId" clId="{B6ED459B-4E67-4819-A43F-E8DE59C48F72}" dt="2021-04-05T22:58:37.587" v="2236"/>
          <ac:spMkLst>
            <pc:docMk/>
            <pc:sldMk cId="330871598" sldId="851"/>
            <ac:spMk id="61" creationId="{B46C4910-0E0E-4A12-914D-D99D9C3AD2A8}"/>
          </ac:spMkLst>
        </pc:spChg>
        <pc:spChg chg="mod">
          <ac:chgData name="Lei Wu" userId="f083b2a8aea23a2f" providerId="LiveId" clId="{B6ED459B-4E67-4819-A43F-E8DE59C48F72}" dt="2021-04-05T22:58:37.587" v="2236"/>
          <ac:spMkLst>
            <pc:docMk/>
            <pc:sldMk cId="330871598" sldId="851"/>
            <ac:spMk id="62" creationId="{143E6852-2BA7-4EBA-A9C3-D2CDFB773C59}"/>
          </ac:spMkLst>
        </pc:spChg>
        <pc:spChg chg="mod">
          <ac:chgData name="Lei Wu" userId="f083b2a8aea23a2f" providerId="LiveId" clId="{B6ED459B-4E67-4819-A43F-E8DE59C48F72}" dt="2021-04-05T22:58:37.587" v="2236"/>
          <ac:spMkLst>
            <pc:docMk/>
            <pc:sldMk cId="330871598" sldId="851"/>
            <ac:spMk id="63" creationId="{C22CC102-F61D-4C23-8F9D-9AE726F771D8}"/>
          </ac:spMkLst>
        </pc:spChg>
        <pc:spChg chg="mod">
          <ac:chgData name="Lei Wu" userId="f083b2a8aea23a2f" providerId="LiveId" clId="{B6ED459B-4E67-4819-A43F-E8DE59C48F72}" dt="2021-04-05T22:58:37.587" v="2236"/>
          <ac:spMkLst>
            <pc:docMk/>
            <pc:sldMk cId="330871598" sldId="851"/>
            <ac:spMk id="64" creationId="{9CAA4B2F-FC64-43E0-9445-3FB53F0D71A9}"/>
          </ac:spMkLst>
        </pc:spChg>
        <pc:spChg chg="mod">
          <ac:chgData name="Lei Wu" userId="f083b2a8aea23a2f" providerId="LiveId" clId="{B6ED459B-4E67-4819-A43F-E8DE59C48F72}" dt="2021-04-05T22:58:37.587" v="2236"/>
          <ac:spMkLst>
            <pc:docMk/>
            <pc:sldMk cId="330871598" sldId="851"/>
            <ac:spMk id="65" creationId="{B8DA51DD-7C9F-499B-ADEC-FB8EA8886065}"/>
          </ac:spMkLst>
        </pc:spChg>
        <pc:spChg chg="mod">
          <ac:chgData name="Lei Wu" userId="f083b2a8aea23a2f" providerId="LiveId" clId="{B6ED459B-4E67-4819-A43F-E8DE59C48F72}" dt="2021-04-05T22:58:37.587" v="2236"/>
          <ac:spMkLst>
            <pc:docMk/>
            <pc:sldMk cId="330871598" sldId="851"/>
            <ac:spMk id="66" creationId="{41B050A5-665A-4F1A-8176-D7F69D9E1B6A}"/>
          </ac:spMkLst>
        </pc:spChg>
        <pc:spChg chg="mod">
          <ac:chgData name="Lei Wu" userId="f083b2a8aea23a2f" providerId="LiveId" clId="{B6ED459B-4E67-4819-A43F-E8DE59C48F72}" dt="2021-04-05T22:58:37.587" v="2236"/>
          <ac:spMkLst>
            <pc:docMk/>
            <pc:sldMk cId="330871598" sldId="851"/>
            <ac:spMk id="67" creationId="{166BF061-18DC-4968-853E-DE74341FEA8B}"/>
          </ac:spMkLst>
        </pc:spChg>
        <pc:spChg chg="mod">
          <ac:chgData name="Lei Wu" userId="f083b2a8aea23a2f" providerId="LiveId" clId="{B6ED459B-4E67-4819-A43F-E8DE59C48F72}" dt="2021-04-05T22:58:37.587" v="2236"/>
          <ac:spMkLst>
            <pc:docMk/>
            <pc:sldMk cId="330871598" sldId="851"/>
            <ac:spMk id="68" creationId="{25FF8FA7-B595-4C33-B3A6-2FCE9309F65C}"/>
          </ac:spMkLst>
        </pc:spChg>
        <pc:spChg chg="mod">
          <ac:chgData name="Lei Wu" userId="f083b2a8aea23a2f" providerId="LiveId" clId="{B6ED459B-4E67-4819-A43F-E8DE59C48F72}" dt="2021-04-05T22:58:37.587" v="2236"/>
          <ac:spMkLst>
            <pc:docMk/>
            <pc:sldMk cId="330871598" sldId="851"/>
            <ac:spMk id="69" creationId="{D51CEF0E-A6ED-4C5E-B8E8-7D5226451B3B}"/>
          </ac:spMkLst>
        </pc:spChg>
        <pc:spChg chg="mod">
          <ac:chgData name="Lei Wu" userId="f083b2a8aea23a2f" providerId="LiveId" clId="{B6ED459B-4E67-4819-A43F-E8DE59C48F72}" dt="2021-04-05T22:58:37.587" v="2236"/>
          <ac:spMkLst>
            <pc:docMk/>
            <pc:sldMk cId="330871598" sldId="851"/>
            <ac:spMk id="70" creationId="{33689815-6795-4F6D-B7BF-E1369A2A76A3}"/>
          </ac:spMkLst>
        </pc:spChg>
        <pc:spChg chg="mod">
          <ac:chgData name="Lei Wu" userId="f083b2a8aea23a2f" providerId="LiveId" clId="{B6ED459B-4E67-4819-A43F-E8DE59C48F72}" dt="2021-04-05T22:58:37.587" v="2236"/>
          <ac:spMkLst>
            <pc:docMk/>
            <pc:sldMk cId="330871598" sldId="851"/>
            <ac:spMk id="71" creationId="{C0F4CAD0-D49C-400B-9228-560CB538EE84}"/>
          </ac:spMkLst>
        </pc:spChg>
        <pc:spChg chg="mod">
          <ac:chgData name="Lei Wu" userId="f083b2a8aea23a2f" providerId="LiveId" clId="{B6ED459B-4E67-4819-A43F-E8DE59C48F72}" dt="2021-04-05T22:58:37.587" v="2236"/>
          <ac:spMkLst>
            <pc:docMk/>
            <pc:sldMk cId="330871598" sldId="851"/>
            <ac:spMk id="72" creationId="{FCD82773-0644-465E-91A2-F5C8D68DD6DA}"/>
          </ac:spMkLst>
        </pc:spChg>
        <pc:spChg chg="mod">
          <ac:chgData name="Lei Wu" userId="f083b2a8aea23a2f" providerId="LiveId" clId="{B6ED459B-4E67-4819-A43F-E8DE59C48F72}" dt="2021-04-05T22:58:37.587" v="2236"/>
          <ac:spMkLst>
            <pc:docMk/>
            <pc:sldMk cId="330871598" sldId="851"/>
            <ac:spMk id="73" creationId="{DCD7DBEA-7DAE-4FC4-BFA7-691F87DECAAC}"/>
          </ac:spMkLst>
        </pc:spChg>
        <pc:spChg chg="mod">
          <ac:chgData name="Lei Wu" userId="f083b2a8aea23a2f" providerId="LiveId" clId="{B6ED459B-4E67-4819-A43F-E8DE59C48F72}" dt="2021-04-05T22:58:37.587" v="2236"/>
          <ac:spMkLst>
            <pc:docMk/>
            <pc:sldMk cId="330871598" sldId="851"/>
            <ac:spMk id="74" creationId="{09A6DB65-BE0E-485F-9AAE-B455BD23E2B0}"/>
          </ac:spMkLst>
        </pc:spChg>
        <pc:spChg chg="mod">
          <ac:chgData name="Lei Wu" userId="f083b2a8aea23a2f" providerId="LiveId" clId="{B6ED459B-4E67-4819-A43F-E8DE59C48F72}" dt="2021-04-05T22:58:37.587" v="2236"/>
          <ac:spMkLst>
            <pc:docMk/>
            <pc:sldMk cId="330871598" sldId="851"/>
            <ac:spMk id="75" creationId="{DF72E95C-A273-4F02-8CFE-441D4D54DA30}"/>
          </ac:spMkLst>
        </pc:spChg>
        <pc:spChg chg="mod">
          <ac:chgData name="Lei Wu" userId="f083b2a8aea23a2f" providerId="LiveId" clId="{B6ED459B-4E67-4819-A43F-E8DE59C48F72}" dt="2021-04-05T22:58:37.587" v="2236"/>
          <ac:spMkLst>
            <pc:docMk/>
            <pc:sldMk cId="330871598" sldId="851"/>
            <ac:spMk id="76" creationId="{2079FFE7-74C2-48E2-91DC-1FE088D417D3}"/>
          </ac:spMkLst>
        </pc:spChg>
        <pc:spChg chg="mod">
          <ac:chgData name="Lei Wu" userId="f083b2a8aea23a2f" providerId="LiveId" clId="{B6ED459B-4E67-4819-A43F-E8DE59C48F72}" dt="2021-04-05T22:58:37.587" v="2236"/>
          <ac:spMkLst>
            <pc:docMk/>
            <pc:sldMk cId="330871598" sldId="851"/>
            <ac:spMk id="77" creationId="{85D0E0B9-1945-46B2-B17E-68BDEDD8DF07}"/>
          </ac:spMkLst>
        </pc:spChg>
        <pc:spChg chg="mod">
          <ac:chgData name="Lei Wu" userId="f083b2a8aea23a2f" providerId="LiveId" clId="{B6ED459B-4E67-4819-A43F-E8DE59C48F72}" dt="2021-04-05T22:58:37.587" v="2236"/>
          <ac:spMkLst>
            <pc:docMk/>
            <pc:sldMk cId="330871598" sldId="851"/>
            <ac:spMk id="78" creationId="{534A115F-FEA9-4A9D-85CF-42D231244191}"/>
          </ac:spMkLst>
        </pc:spChg>
        <pc:spChg chg="mod">
          <ac:chgData name="Lei Wu" userId="f083b2a8aea23a2f" providerId="LiveId" clId="{B6ED459B-4E67-4819-A43F-E8DE59C48F72}" dt="2021-04-05T22:58:37.587" v="2236"/>
          <ac:spMkLst>
            <pc:docMk/>
            <pc:sldMk cId="330871598" sldId="851"/>
            <ac:spMk id="79" creationId="{E717C08E-269E-4D6D-ACAC-7CD839038DCD}"/>
          </ac:spMkLst>
        </pc:spChg>
        <pc:spChg chg="mod">
          <ac:chgData name="Lei Wu" userId="f083b2a8aea23a2f" providerId="LiveId" clId="{B6ED459B-4E67-4819-A43F-E8DE59C48F72}" dt="2021-04-05T22:58:37.587" v="2236"/>
          <ac:spMkLst>
            <pc:docMk/>
            <pc:sldMk cId="330871598" sldId="851"/>
            <ac:spMk id="80" creationId="{DFFD4350-C634-47C0-9B2D-1DD149A44DC7}"/>
          </ac:spMkLst>
        </pc:spChg>
        <pc:spChg chg="mod">
          <ac:chgData name="Lei Wu" userId="f083b2a8aea23a2f" providerId="LiveId" clId="{B6ED459B-4E67-4819-A43F-E8DE59C48F72}" dt="2021-04-05T22:58:37.587" v="2236"/>
          <ac:spMkLst>
            <pc:docMk/>
            <pc:sldMk cId="330871598" sldId="851"/>
            <ac:spMk id="81" creationId="{55D6D8C7-CE04-42BF-944D-9285E6B25F27}"/>
          </ac:spMkLst>
        </pc:spChg>
        <pc:spChg chg="mod">
          <ac:chgData name="Lei Wu" userId="f083b2a8aea23a2f" providerId="LiveId" clId="{B6ED459B-4E67-4819-A43F-E8DE59C48F72}" dt="2021-04-05T22:58:37.587" v="2236"/>
          <ac:spMkLst>
            <pc:docMk/>
            <pc:sldMk cId="330871598" sldId="851"/>
            <ac:spMk id="82" creationId="{6752E7B8-7921-41EB-8F68-9636CFF2AA89}"/>
          </ac:spMkLst>
        </pc:spChg>
        <pc:spChg chg="mod">
          <ac:chgData name="Lei Wu" userId="f083b2a8aea23a2f" providerId="LiveId" clId="{B6ED459B-4E67-4819-A43F-E8DE59C48F72}" dt="2021-04-05T22:58:37.587" v="2236"/>
          <ac:spMkLst>
            <pc:docMk/>
            <pc:sldMk cId="330871598" sldId="851"/>
            <ac:spMk id="83" creationId="{48FD113F-6912-4E7C-92AB-074E5343652B}"/>
          </ac:spMkLst>
        </pc:spChg>
        <pc:spChg chg="mod">
          <ac:chgData name="Lei Wu" userId="f083b2a8aea23a2f" providerId="LiveId" clId="{B6ED459B-4E67-4819-A43F-E8DE59C48F72}" dt="2021-04-05T22:58:37.587" v="2236"/>
          <ac:spMkLst>
            <pc:docMk/>
            <pc:sldMk cId="330871598" sldId="851"/>
            <ac:spMk id="84" creationId="{7EF720CC-31FE-4568-A287-A20DC81D4B17}"/>
          </ac:spMkLst>
        </pc:spChg>
        <pc:spChg chg="mod">
          <ac:chgData name="Lei Wu" userId="f083b2a8aea23a2f" providerId="LiveId" clId="{B6ED459B-4E67-4819-A43F-E8DE59C48F72}" dt="2021-04-05T22:58:37.587" v="2236"/>
          <ac:spMkLst>
            <pc:docMk/>
            <pc:sldMk cId="330871598" sldId="851"/>
            <ac:spMk id="85" creationId="{84A9F93F-67CF-4C30-943F-E0062767E07A}"/>
          </ac:spMkLst>
        </pc:spChg>
        <pc:spChg chg="mod">
          <ac:chgData name="Lei Wu" userId="f083b2a8aea23a2f" providerId="LiveId" clId="{B6ED459B-4E67-4819-A43F-E8DE59C48F72}" dt="2021-04-05T22:58:37.587" v="2236"/>
          <ac:spMkLst>
            <pc:docMk/>
            <pc:sldMk cId="330871598" sldId="851"/>
            <ac:spMk id="86" creationId="{764FE312-226A-4FE9-B400-C5332F0E9526}"/>
          </ac:spMkLst>
        </pc:spChg>
        <pc:spChg chg="mod">
          <ac:chgData name="Lei Wu" userId="f083b2a8aea23a2f" providerId="LiveId" clId="{B6ED459B-4E67-4819-A43F-E8DE59C48F72}" dt="2021-04-05T22:58:37.587" v="2236"/>
          <ac:spMkLst>
            <pc:docMk/>
            <pc:sldMk cId="330871598" sldId="851"/>
            <ac:spMk id="87" creationId="{CB37C8F0-7DA5-4644-9921-77252880A2C6}"/>
          </ac:spMkLst>
        </pc:spChg>
        <pc:spChg chg="mod">
          <ac:chgData name="Lei Wu" userId="f083b2a8aea23a2f" providerId="LiveId" clId="{B6ED459B-4E67-4819-A43F-E8DE59C48F72}" dt="2021-04-05T22:58:37.587" v="2236"/>
          <ac:spMkLst>
            <pc:docMk/>
            <pc:sldMk cId="330871598" sldId="851"/>
            <ac:spMk id="88" creationId="{C1DF06A3-FEBA-4FA1-8463-A89B42560404}"/>
          </ac:spMkLst>
        </pc:spChg>
        <pc:spChg chg="mod">
          <ac:chgData name="Lei Wu" userId="f083b2a8aea23a2f" providerId="LiveId" clId="{B6ED459B-4E67-4819-A43F-E8DE59C48F72}" dt="2021-04-05T22:58:37.587" v="2236"/>
          <ac:spMkLst>
            <pc:docMk/>
            <pc:sldMk cId="330871598" sldId="851"/>
            <ac:spMk id="89" creationId="{D8DA424A-21B3-4135-BD72-086452A8D4BA}"/>
          </ac:spMkLst>
        </pc:spChg>
        <pc:spChg chg="mod">
          <ac:chgData name="Lei Wu" userId="f083b2a8aea23a2f" providerId="LiveId" clId="{B6ED459B-4E67-4819-A43F-E8DE59C48F72}" dt="2021-04-05T22:58:37.587" v="2236"/>
          <ac:spMkLst>
            <pc:docMk/>
            <pc:sldMk cId="330871598" sldId="851"/>
            <ac:spMk id="90" creationId="{CEC49C51-1679-43C8-85F0-89A71ADCC494}"/>
          </ac:spMkLst>
        </pc:spChg>
        <pc:spChg chg="mod">
          <ac:chgData name="Lei Wu" userId="f083b2a8aea23a2f" providerId="LiveId" clId="{B6ED459B-4E67-4819-A43F-E8DE59C48F72}" dt="2021-04-05T22:58:37.587" v="2236"/>
          <ac:spMkLst>
            <pc:docMk/>
            <pc:sldMk cId="330871598" sldId="851"/>
            <ac:spMk id="91" creationId="{52FB4FDA-C295-4BA4-8E19-D4AA12458C72}"/>
          </ac:spMkLst>
        </pc:spChg>
        <pc:spChg chg="mod">
          <ac:chgData name="Lei Wu" userId="f083b2a8aea23a2f" providerId="LiveId" clId="{B6ED459B-4E67-4819-A43F-E8DE59C48F72}" dt="2021-04-05T22:58:37.587" v="2236"/>
          <ac:spMkLst>
            <pc:docMk/>
            <pc:sldMk cId="330871598" sldId="851"/>
            <ac:spMk id="92" creationId="{9BF23449-B926-4208-9977-1BAA9B012E5D}"/>
          </ac:spMkLst>
        </pc:spChg>
        <pc:spChg chg="mod">
          <ac:chgData name="Lei Wu" userId="f083b2a8aea23a2f" providerId="LiveId" clId="{B6ED459B-4E67-4819-A43F-E8DE59C48F72}" dt="2021-04-05T22:58:37.587" v="2236"/>
          <ac:spMkLst>
            <pc:docMk/>
            <pc:sldMk cId="330871598" sldId="851"/>
            <ac:spMk id="93" creationId="{DC2C7D43-645B-4446-82CF-2E8709BBA46D}"/>
          </ac:spMkLst>
        </pc:spChg>
        <pc:spChg chg="mod">
          <ac:chgData name="Lei Wu" userId="f083b2a8aea23a2f" providerId="LiveId" clId="{B6ED459B-4E67-4819-A43F-E8DE59C48F72}" dt="2021-04-05T22:58:37.587" v="2236"/>
          <ac:spMkLst>
            <pc:docMk/>
            <pc:sldMk cId="330871598" sldId="851"/>
            <ac:spMk id="94" creationId="{37D54E95-A27F-4FD7-83F3-CE81BA3F06AA}"/>
          </ac:spMkLst>
        </pc:spChg>
        <pc:spChg chg="mod">
          <ac:chgData name="Lei Wu" userId="f083b2a8aea23a2f" providerId="LiveId" clId="{B6ED459B-4E67-4819-A43F-E8DE59C48F72}" dt="2021-04-05T22:58:37.587" v="2236"/>
          <ac:spMkLst>
            <pc:docMk/>
            <pc:sldMk cId="330871598" sldId="851"/>
            <ac:spMk id="95" creationId="{8B25E7D1-7A83-4C47-9993-56C77E3EAF59}"/>
          </ac:spMkLst>
        </pc:spChg>
        <pc:spChg chg="mod">
          <ac:chgData name="Lei Wu" userId="f083b2a8aea23a2f" providerId="LiveId" clId="{B6ED459B-4E67-4819-A43F-E8DE59C48F72}" dt="2021-04-05T22:58:37.587" v="2236"/>
          <ac:spMkLst>
            <pc:docMk/>
            <pc:sldMk cId="330871598" sldId="851"/>
            <ac:spMk id="96" creationId="{95BCD05E-1282-4A25-80D6-7F7BCCCC840D}"/>
          </ac:spMkLst>
        </pc:spChg>
        <pc:spChg chg="mod">
          <ac:chgData name="Lei Wu" userId="f083b2a8aea23a2f" providerId="LiveId" clId="{B6ED459B-4E67-4819-A43F-E8DE59C48F72}" dt="2021-04-05T22:58:37.587" v="2236"/>
          <ac:spMkLst>
            <pc:docMk/>
            <pc:sldMk cId="330871598" sldId="851"/>
            <ac:spMk id="97" creationId="{F6C1E29A-6D9F-4D64-9AEB-ABBDBB108EA0}"/>
          </ac:spMkLst>
        </pc:spChg>
        <pc:spChg chg="mod">
          <ac:chgData name="Lei Wu" userId="f083b2a8aea23a2f" providerId="LiveId" clId="{B6ED459B-4E67-4819-A43F-E8DE59C48F72}" dt="2021-04-05T22:58:37.587" v="2236"/>
          <ac:spMkLst>
            <pc:docMk/>
            <pc:sldMk cId="330871598" sldId="851"/>
            <ac:spMk id="98" creationId="{9AAC1D55-3253-4B56-92A9-8E57479E3D69}"/>
          </ac:spMkLst>
        </pc:spChg>
        <pc:spChg chg="mod">
          <ac:chgData name="Lei Wu" userId="f083b2a8aea23a2f" providerId="LiveId" clId="{B6ED459B-4E67-4819-A43F-E8DE59C48F72}" dt="2021-04-05T22:58:37.587" v="2236"/>
          <ac:spMkLst>
            <pc:docMk/>
            <pc:sldMk cId="330871598" sldId="851"/>
            <ac:spMk id="99" creationId="{06F72371-7E04-4474-AD83-673140A370E6}"/>
          </ac:spMkLst>
        </pc:spChg>
        <pc:spChg chg="mod">
          <ac:chgData name="Lei Wu" userId="f083b2a8aea23a2f" providerId="LiveId" clId="{B6ED459B-4E67-4819-A43F-E8DE59C48F72}" dt="2021-04-05T22:58:37.587" v="2236"/>
          <ac:spMkLst>
            <pc:docMk/>
            <pc:sldMk cId="330871598" sldId="851"/>
            <ac:spMk id="100" creationId="{483C4DA3-B06C-4EF0-9A89-5462ECD21E2F}"/>
          </ac:spMkLst>
        </pc:spChg>
        <pc:spChg chg="mod">
          <ac:chgData name="Lei Wu" userId="f083b2a8aea23a2f" providerId="LiveId" clId="{B6ED459B-4E67-4819-A43F-E8DE59C48F72}" dt="2021-04-05T22:58:37.587" v="2236"/>
          <ac:spMkLst>
            <pc:docMk/>
            <pc:sldMk cId="330871598" sldId="851"/>
            <ac:spMk id="101" creationId="{4DCBC1B6-541A-47D9-8C0E-2A58480442AF}"/>
          </ac:spMkLst>
        </pc:spChg>
        <pc:spChg chg="mod">
          <ac:chgData name="Lei Wu" userId="f083b2a8aea23a2f" providerId="LiveId" clId="{B6ED459B-4E67-4819-A43F-E8DE59C48F72}" dt="2021-04-05T22:58:37.587" v="2236"/>
          <ac:spMkLst>
            <pc:docMk/>
            <pc:sldMk cId="330871598" sldId="851"/>
            <ac:spMk id="102" creationId="{4D489CC5-757B-453B-A012-E00651AECA4A}"/>
          </ac:spMkLst>
        </pc:spChg>
        <pc:spChg chg="mod">
          <ac:chgData name="Lei Wu" userId="f083b2a8aea23a2f" providerId="LiveId" clId="{B6ED459B-4E67-4819-A43F-E8DE59C48F72}" dt="2021-04-05T22:58:37.587" v="2236"/>
          <ac:spMkLst>
            <pc:docMk/>
            <pc:sldMk cId="330871598" sldId="851"/>
            <ac:spMk id="103" creationId="{6B38BA1B-9B9C-44F8-84C8-24758DEC4B5B}"/>
          </ac:spMkLst>
        </pc:spChg>
        <pc:spChg chg="mod">
          <ac:chgData name="Lei Wu" userId="f083b2a8aea23a2f" providerId="LiveId" clId="{B6ED459B-4E67-4819-A43F-E8DE59C48F72}" dt="2021-04-05T22:58:37.587" v="2236"/>
          <ac:spMkLst>
            <pc:docMk/>
            <pc:sldMk cId="330871598" sldId="851"/>
            <ac:spMk id="104" creationId="{C23508FE-052A-480B-A49F-E0B91D487A8E}"/>
          </ac:spMkLst>
        </pc:spChg>
        <pc:spChg chg="mod">
          <ac:chgData name="Lei Wu" userId="f083b2a8aea23a2f" providerId="LiveId" clId="{B6ED459B-4E67-4819-A43F-E8DE59C48F72}" dt="2021-04-05T22:58:37.587" v="2236"/>
          <ac:spMkLst>
            <pc:docMk/>
            <pc:sldMk cId="330871598" sldId="851"/>
            <ac:spMk id="105" creationId="{746113D3-3BE1-41F5-B701-A3457036B913}"/>
          </ac:spMkLst>
        </pc:spChg>
        <pc:spChg chg="mod">
          <ac:chgData name="Lei Wu" userId="f083b2a8aea23a2f" providerId="LiveId" clId="{B6ED459B-4E67-4819-A43F-E8DE59C48F72}" dt="2021-04-05T22:58:37.587" v="2236"/>
          <ac:spMkLst>
            <pc:docMk/>
            <pc:sldMk cId="330871598" sldId="851"/>
            <ac:spMk id="106" creationId="{37E2352E-B5B0-4CC3-AC6F-A75E0A7C40B9}"/>
          </ac:spMkLst>
        </pc:spChg>
        <pc:spChg chg="mod">
          <ac:chgData name="Lei Wu" userId="f083b2a8aea23a2f" providerId="LiveId" clId="{B6ED459B-4E67-4819-A43F-E8DE59C48F72}" dt="2021-04-05T22:58:37.587" v="2236"/>
          <ac:spMkLst>
            <pc:docMk/>
            <pc:sldMk cId="330871598" sldId="851"/>
            <ac:spMk id="107" creationId="{5EDA6F7C-DF37-4852-B60F-DF199650BB3A}"/>
          </ac:spMkLst>
        </pc:spChg>
        <pc:spChg chg="mod">
          <ac:chgData name="Lei Wu" userId="f083b2a8aea23a2f" providerId="LiveId" clId="{B6ED459B-4E67-4819-A43F-E8DE59C48F72}" dt="2021-04-05T22:58:37.587" v="2236"/>
          <ac:spMkLst>
            <pc:docMk/>
            <pc:sldMk cId="330871598" sldId="851"/>
            <ac:spMk id="108" creationId="{317B0D1A-E114-4D58-BA6B-CCA0CC8FE25B}"/>
          </ac:spMkLst>
        </pc:spChg>
        <pc:spChg chg="mod">
          <ac:chgData name="Lei Wu" userId="f083b2a8aea23a2f" providerId="LiveId" clId="{B6ED459B-4E67-4819-A43F-E8DE59C48F72}" dt="2021-04-05T22:58:37.587" v="2236"/>
          <ac:spMkLst>
            <pc:docMk/>
            <pc:sldMk cId="330871598" sldId="851"/>
            <ac:spMk id="109" creationId="{833002A0-6953-42E6-B8D4-0392F3F3C76E}"/>
          </ac:spMkLst>
        </pc:spChg>
        <pc:spChg chg="mod">
          <ac:chgData name="Lei Wu" userId="f083b2a8aea23a2f" providerId="LiveId" clId="{B6ED459B-4E67-4819-A43F-E8DE59C48F72}" dt="2021-04-05T22:58:37.587" v="2236"/>
          <ac:spMkLst>
            <pc:docMk/>
            <pc:sldMk cId="330871598" sldId="851"/>
            <ac:spMk id="110" creationId="{F034D42F-C0D5-4A46-9FE4-694116162831}"/>
          </ac:spMkLst>
        </pc:spChg>
        <pc:spChg chg="mod">
          <ac:chgData name="Lei Wu" userId="f083b2a8aea23a2f" providerId="LiveId" clId="{B6ED459B-4E67-4819-A43F-E8DE59C48F72}" dt="2021-04-05T22:58:37.587" v="2236"/>
          <ac:spMkLst>
            <pc:docMk/>
            <pc:sldMk cId="330871598" sldId="851"/>
            <ac:spMk id="111" creationId="{E78BAA9B-D022-4B23-BCB0-53E0F72D546F}"/>
          </ac:spMkLst>
        </pc:spChg>
        <pc:spChg chg="mod">
          <ac:chgData name="Lei Wu" userId="f083b2a8aea23a2f" providerId="LiveId" clId="{B6ED459B-4E67-4819-A43F-E8DE59C48F72}" dt="2021-04-05T22:58:37.587" v="2236"/>
          <ac:spMkLst>
            <pc:docMk/>
            <pc:sldMk cId="330871598" sldId="851"/>
            <ac:spMk id="112" creationId="{270F04B9-BD19-4F68-9B2F-74D328856439}"/>
          </ac:spMkLst>
        </pc:spChg>
        <pc:spChg chg="mod">
          <ac:chgData name="Lei Wu" userId="f083b2a8aea23a2f" providerId="LiveId" clId="{B6ED459B-4E67-4819-A43F-E8DE59C48F72}" dt="2021-04-05T22:58:37.587" v="2236"/>
          <ac:spMkLst>
            <pc:docMk/>
            <pc:sldMk cId="330871598" sldId="851"/>
            <ac:spMk id="113" creationId="{783CE339-C904-4343-978F-452740E4CBBB}"/>
          </ac:spMkLst>
        </pc:spChg>
        <pc:spChg chg="mod">
          <ac:chgData name="Lei Wu" userId="f083b2a8aea23a2f" providerId="LiveId" clId="{B6ED459B-4E67-4819-A43F-E8DE59C48F72}" dt="2021-04-05T22:58:37.587" v="2236"/>
          <ac:spMkLst>
            <pc:docMk/>
            <pc:sldMk cId="330871598" sldId="851"/>
            <ac:spMk id="114" creationId="{089AD06C-E5B7-4866-881F-A8AB74789CC8}"/>
          </ac:spMkLst>
        </pc:spChg>
        <pc:spChg chg="mod">
          <ac:chgData name="Lei Wu" userId="f083b2a8aea23a2f" providerId="LiveId" clId="{B6ED459B-4E67-4819-A43F-E8DE59C48F72}" dt="2021-04-05T22:58:37.587" v="2236"/>
          <ac:spMkLst>
            <pc:docMk/>
            <pc:sldMk cId="330871598" sldId="851"/>
            <ac:spMk id="115" creationId="{12E0C230-EF90-402F-83A7-9E429FBDEED7}"/>
          </ac:spMkLst>
        </pc:spChg>
        <pc:spChg chg="mod">
          <ac:chgData name="Lei Wu" userId="f083b2a8aea23a2f" providerId="LiveId" clId="{B6ED459B-4E67-4819-A43F-E8DE59C48F72}" dt="2021-04-05T22:58:37.587" v="2236"/>
          <ac:spMkLst>
            <pc:docMk/>
            <pc:sldMk cId="330871598" sldId="851"/>
            <ac:spMk id="116" creationId="{7917D82A-26A3-4C77-84DA-184C672C77C0}"/>
          </ac:spMkLst>
        </pc:spChg>
        <pc:spChg chg="mod">
          <ac:chgData name="Lei Wu" userId="f083b2a8aea23a2f" providerId="LiveId" clId="{B6ED459B-4E67-4819-A43F-E8DE59C48F72}" dt="2021-04-05T22:58:37.587" v="2236"/>
          <ac:spMkLst>
            <pc:docMk/>
            <pc:sldMk cId="330871598" sldId="851"/>
            <ac:spMk id="117" creationId="{3D0F7814-77EC-41CA-AE21-82FF1B6D4B99}"/>
          </ac:spMkLst>
        </pc:spChg>
        <pc:spChg chg="mod">
          <ac:chgData name="Lei Wu" userId="f083b2a8aea23a2f" providerId="LiveId" clId="{B6ED459B-4E67-4819-A43F-E8DE59C48F72}" dt="2021-04-05T22:58:37.587" v="2236"/>
          <ac:spMkLst>
            <pc:docMk/>
            <pc:sldMk cId="330871598" sldId="851"/>
            <ac:spMk id="118" creationId="{1CCC0468-62B3-4CBA-B63E-A9808AEDF769}"/>
          </ac:spMkLst>
        </pc:spChg>
        <pc:spChg chg="mod">
          <ac:chgData name="Lei Wu" userId="f083b2a8aea23a2f" providerId="LiveId" clId="{B6ED459B-4E67-4819-A43F-E8DE59C48F72}" dt="2021-04-05T22:58:37.587" v="2236"/>
          <ac:spMkLst>
            <pc:docMk/>
            <pc:sldMk cId="330871598" sldId="851"/>
            <ac:spMk id="119" creationId="{2A53038F-9476-4313-8F87-239BA34E423E}"/>
          </ac:spMkLst>
        </pc:spChg>
        <pc:spChg chg="mod">
          <ac:chgData name="Lei Wu" userId="f083b2a8aea23a2f" providerId="LiveId" clId="{B6ED459B-4E67-4819-A43F-E8DE59C48F72}" dt="2021-04-05T22:58:37.587" v="2236"/>
          <ac:spMkLst>
            <pc:docMk/>
            <pc:sldMk cId="330871598" sldId="851"/>
            <ac:spMk id="120" creationId="{84F97CF7-B60A-463E-ABA1-099F36A8257B}"/>
          </ac:spMkLst>
        </pc:spChg>
        <pc:spChg chg="mod">
          <ac:chgData name="Lei Wu" userId="f083b2a8aea23a2f" providerId="LiveId" clId="{B6ED459B-4E67-4819-A43F-E8DE59C48F72}" dt="2021-04-05T22:58:37.587" v="2236"/>
          <ac:spMkLst>
            <pc:docMk/>
            <pc:sldMk cId="330871598" sldId="851"/>
            <ac:spMk id="121" creationId="{EFA62A73-061F-4B8C-8A40-21176212BB65}"/>
          </ac:spMkLst>
        </pc:spChg>
        <pc:spChg chg="mod">
          <ac:chgData name="Lei Wu" userId="f083b2a8aea23a2f" providerId="LiveId" clId="{B6ED459B-4E67-4819-A43F-E8DE59C48F72}" dt="2021-04-05T22:58:37.587" v="2236"/>
          <ac:spMkLst>
            <pc:docMk/>
            <pc:sldMk cId="330871598" sldId="851"/>
            <ac:spMk id="122" creationId="{B25FE9B7-C794-4116-8311-3F4FDFB1A319}"/>
          </ac:spMkLst>
        </pc:spChg>
        <pc:spChg chg="mod">
          <ac:chgData name="Lei Wu" userId="f083b2a8aea23a2f" providerId="LiveId" clId="{B6ED459B-4E67-4819-A43F-E8DE59C48F72}" dt="2021-04-05T22:58:37.587" v="2236"/>
          <ac:spMkLst>
            <pc:docMk/>
            <pc:sldMk cId="330871598" sldId="851"/>
            <ac:spMk id="123" creationId="{35A8E727-70DD-497D-BBD5-C0A32AF4BEDC}"/>
          </ac:spMkLst>
        </pc:spChg>
        <pc:spChg chg="mod">
          <ac:chgData name="Lei Wu" userId="f083b2a8aea23a2f" providerId="LiveId" clId="{B6ED459B-4E67-4819-A43F-E8DE59C48F72}" dt="2021-04-05T22:58:37.587" v="2236"/>
          <ac:spMkLst>
            <pc:docMk/>
            <pc:sldMk cId="330871598" sldId="851"/>
            <ac:spMk id="124" creationId="{0BCAAF17-46A0-441A-B94C-1FC59089D5EF}"/>
          </ac:spMkLst>
        </pc:spChg>
        <pc:spChg chg="mod">
          <ac:chgData name="Lei Wu" userId="f083b2a8aea23a2f" providerId="LiveId" clId="{B6ED459B-4E67-4819-A43F-E8DE59C48F72}" dt="2021-04-05T22:58:37.587" v="2236"/>
          <ac:spMkLst>
            <pc:docMk/>
            <pc:sldMk cId="330871598" sldId="851"/>
            <ac:spMk id="125" creationId="{5D569812-FFD9-49F4-826D-3E3D4FFAF21B}"/>
          </ac:spMkLst>
        </pc:spChg>
        <pc:spChg chg="mod">
          <ac:chgData name="Lei Wu" userId="f083b2a8aea23a2f" providerId="LiveId" clId="{B6ED459B-4E67-4819-A43F-E8DE59C48F72}" dt="2021-04-05T22:58:37.587" v="2236"/>
          <ac:spMkLst>
            <pc:docMk/>
            <pc:sldMk cId="330871598" sldId="851"/>
            <ac:spMk id="126" creationId="{C7B83108-0373-4E8E-A027-8F731E904126}"/>
          </ac:spMkLst>
        </pc:spChg>
        <pc:spChg chg="mod">
          <ac:chgData name="Lei Wu" userId="f083b2a8aea23a2f" providerId="LiveId" clId="{B6ED459B-4E67-4819-A43F-E8DE59C48F72}" dt="2021-04-05T22:58:37.587" v="2236"/>
          <ac:spMkLst>
            <pc:docMk/>
            <pc:sldMk cId="330871598" sldId="851"/>
            <ac:spMk id="127" creationId="{6B52128F-EDAF-47A1-AD37-7BBC6C0F9116}"/>
          </ac:spMkLst>
        </pc:spChg>
        <pc:spChg chg="mod">
          <ac:chgData name="Lei Wu" userId="f083b2a8aea23a2f" providerId="LiveId" clId="{B6ED459B-4E67-4819-A43F-E8DE59C48F72}" dt="2021-04-05T22:58:37.587" v="2236"/>
          <ac:spMkLst>
            <pc:docMk/>
            <pc:sldMk cId="330871598" sldId="851"/>
            <ac:spMk id="128" creationId="{146B6366-8B7E-4334-AFF3-0B47D9D6FBDC}"/>
          </ac:spMkLst>
        </pc:spChg>
        <pc:spChg chg="mod">
          <ac:chgData name="Lei Wu" userId="f083b2a8aea23a2f" providerId="LiveId" clId="{B6ED459B-4E67-4819-A43F-E8DE59C48F72}" dt="2021-04-05T22:58:37.587" v="2236"/>
          <ac:spMkLst>
            <pc:docMk/>
            <pc:sldMk cId="330871598" sldId="851"/>
            <ac:spMk id="129" creationId="{CEE45DE5-52C8-4204-BA95-A1D82506A830}"/>
          </ac:spMkLst>
        </pc:spChg>
        <pc:spChg chg="mod">
          <ac:chgData name="Lei Wu" userId="f083b2a8aea23a2f" providerId="LiveId" clId="{B6ED459B-4E67-4819-A43F-E8DE59C48F72}" dt="2021-04-05T22:58:37.587" v="2236"/>
          <ac:spMkLst>
            <pc:docMk/>
            <pc:sldMk cId="330871598" sldId="851"/>
            <ac:spMk id="130" creationId="{2151EC76-FF12-4A22-A8F8-478125CA0BFE}"/>
          </ac:spMkLst>
        </pc:spChg>
        <pc:spChg chg="mod">
          <ac:chgData name="Lei Wu" userId="f083b2a8aea23a2f" providerId="LiveId" clId="{B6ED459B-4E67-4819-A43F-E8DE59C48F72}" dt="2021-04-05T22:58:37.587" v="2236"/>
          <ac:spMkLst>
            <pc:docMk/>
            <pc:sldMk cId="330871598" sldId="851"/>
            <ac:spMk id="131" creationId="{52D6E4A6-3104-4E6A-BA82-0CE39A62F706}"/>
          </ac:spMkLst>
        </pc:spChg>
        <pc:spChg chg="mod">
          <ac:chgData name="Lei Wu" userId="f083b2a8aea23a2f" providerId="LiveId" clId="{B6ED459B-4E67-4819-A43F-E8DE59C48F72}" dt="2021-04-05T22:58:37.587" v="2236"/>
          <ac:spMkLst>
            <pc:docMk/>
            <pc:sldMk cId="330871598" sldId="851"/>
            <ac:spMk id="132" creationId="{019ECA95-6E83-4437-9ACF-B37FA69EE29F}"/>
          </ac:spMkLst>
        </pc:spChg>
        <pc:spChg chg="mod">
          <ac:chgData name="Lei Wu" userId="f083b2a8aea23a2f" providerId="LiveId" clId="{B6ED459B-4E67-4819-A43F-E8DE59C48F72}" dt="2021-04-05T22:58:37.587" v="2236"/>
          <ac:spMkLst>
            <pc:docMk/>
            <pc:sldMk cId="330871598" sldId="851"/>
            <ac:spMk id="133" creationId="{2C2D384B-EDE8-429A-B6BC-7E04D585191B}"/>
          </ac:spMkLst>
        </pc:spChg>
        <pc:spChg chg="mod">
          <ac:chgData name="Lei Wu" userId="f083b2a8aea23a2f" providerId="LiveId" clId="{B6ED459B-4E67-4819-A43F-E8DE59C48F72}" dt="2021-04-05T22:58:37.587" v="2236"/>
          <ac:spMkLst>
            <pc:docMk/>
            <pc:sldMk cId="330871598" sldId="851"/>
            <ac:spMk id="134" creationId="{A4BF4F7F-5AC2-4B84-9195-7282F877D684}"/>
          </ac:spMkLst>
        </pc:spChg>
        <pc:spChg chg="mod">
          <ac:chgData name="Lei Wu" userId="f083b2a8aea23a2f" providerId="LiveId" clId="{B6ED459B-4E67-4819-A43F-E8DE59C48F72}" dt="2021-04-05T22:58:37.587" v="2236"/>
          <ac:spMkLst>
            <pc:docMk/>
            <pc:sldMk cId="330871598" sldId="851"/>
            <ac:spMk id="135" creationId="{46B2BC5F-4D43-49BC-9B2B-970947A802E4}"/>
          </ac:spMkLst>
        </pc:spChg>
        <pc:spChg chg="mod">
          <ac:chgData name="Lei Wu" userId="f083b2a8aea23a2f" providerId="LiveId" clId="{B6ED459B-4E67-4819-A43F-E8DE59C48F72}" dt="2021-04-05T22:58:37.587" v="2236"/>
          <ac:spMkLst>
            <pc:docMk/>
            <pc:sldMk cId="330871598" sldId="851"/>
            <ac:spMk id="136" creationId="{FED5FFCB-2F96-4E18-BE0D-E7627FA872BA}"/>
          </ac:spMkLst>
        </pc:spChg>
        <pc:spChg chg="mod">
          <ac:chgData name="Lei Wu" userId="f083b2a8aea23a2f" providerId="LiveId" clId="{B6ED459B-4E67-4819-A43F-E8DE59C48F72}" dt="2021-04-05T22:58:37.587" v="2236"/>
          <ac:spMkLst>
            <pc:docMk/>
            <pc:sldMk cId="330871598" sldId="851"/>
            <ac:spMk id="137" creationId="{286964FE-2421-457F-A177-5E1988E0C65F}"/>
          </ac:spMkLst>
        </pc:spChg>
        <pc:spChg chg="mod">
          <ac:chgData name="Lei Wu" userId="f083b2a8aea23a2f" providerId="LiveId" clId="{B6ED459B-4E67-4819-A43F-E8DE59C48F72}" dt="2021-04-05T22:58:37.587" v="2236"/>
          <ac:spMkLst>
            <pc:docMk/>
            <pc:sldMk cId="330871598" sldId="851"/>
            <ac:spMk id="138" creationId="{B8EC1099-7C4E-4E45-BF04-B4ACF3D60B81}"/>
          </ac:spMkLst>
        </pc:spChg>
        <pc:spChg chg="mod">
          <ac:chgData name="Lei Wu" userId="f083b2a8aea23a2f" providerId="LiveId" clId="{B6ED459B-4E67-4819-A43F-E8DE59C48F72}" dt="2021-04-05T22:58:37.587" v="2236"/>
          <ac:spMkLst>
            <pc:docMk/>
            <pc:sldMk cId="330871598" sldId="851"/>
            <ac:spMk id="139" creationId="{4AE9AE2C-A346-47F2-8C98-8DCB969632AC}"/>
          </ac:spMkLst>
        </pc:spChg>
        <pc:spChg chg="mod">
          <ac:chgData name="Lei Wu" userId="f083b2a8aea23a2f" providerId="LiveId" clId="{B6ED459B-4E67-4819-A43F-E8DE59C48F72}" dt="2021-04-05T22:58:37.587" v="2236"/>
          <ac:spMkLst>
            <pc:docMk/>
            <pc:sldMk cId="330871598" sldId="851"/>
            <ac:spMk id="140" creationId="{3B44FFCF-D802-4320-A27C-E1D0CBC5829C}"/>
          </ac:spMkLst>
        </pc:spChg>
        <pc:spChg chg="mod">
          <ac:chgData name="Lei Wu" userId="f083b2a8aea23a2f" providerId="LiveId" clId="{B6ED459B-4E67-4819-A43F-E8DE59C48F72}" dt="2021-04-05T22:58:37.587" v="2236"/>
          <ac:spMkLst>
            <pc:docMk/>
            <pc:sldMk cId="330871598" sldId="851"/>
            <ac:spMk id="141" creationId="{61C17EB0-90A5-45D0-A772-F84EE69BFE75}"/>
          </ac:spMkLst>
        </pc:spChg>
        <pc:spChg chg="mod">
          <ac:chgData name="Lei Wu" userId="f083b2a8aea23a2f" providerId="LiveId" clId="{B6ED459B-4E67-4819-A43F-E8DE59C48F72}" dt="2021-04-05T22:58:37.587" v="2236"/>
          <ac:spMkLst>
            <pc:docMk/>
            <pc:sldMk cId="330871598" sldId="851"/>
            <ac:spMk id="142" creationId="{9FB5B27C-5B71-4A70-BDA4-159CA76A8B23}"/>
          </ac:spMkLst>
        </pc:spChg>
        <pc:spChg chg="mod">
          <ac:chgData name="Lei Wu" userId="f083b2a8aea23a2f" providerId="LiveId" clId="{B6ED459B-4E67-4819-A43F-E8DE59C48F72}" dt="2021-04-05T22:58:37.587" v="2236"/>
          <ac:spMkLst>
            <pc:docMk/>
            <pc:sldMk cId="330871598" sldId="851"/>
            <ac:spMk id="143" creationId="{03F2B64E-2196-4DE3-9ABF-9F3FC4445CAE}"/>
          </ac:spMkLst>
        </pc:spChg>
        <pc:spChg chg="mod">
          <ac:chgData name="Lei Wu" userId="f083b2a8aea23a2f" providerId="LiveId" clId="{B6ED459B-4E67-4819-A43F-E8DE59C48F72}" dt="2021-04-05T22:58:37.587" v="2236"/>
          <ac:spMkLst>
            <pc:docMk/>
            <pc:sldMk cId="330871598" sldId="851"/>
            <ac:spMk id="144" creationId="{5FF0CFD6-A9A1-4993-8009-0E2259963610}"/>
          </ac:spMkLst>
        </pc:spChg>
        <pc:spChg chg="mod">
          <ac:chgData name="Lei Wu" userId="f083b2a8aea23a2f" providerId="LiveId" clId="{B6ED459B-4E67-4819-A43F-E8DE59C48F72}" dt="2021-04-05T22:58:37.587" v="2236"/>
          <ac:spMkLst>
            <pc:docMk/>
            <pc:sldMk cId="330871598" sldId="851"/>
            <ac:spMk id="145" creationId="{025098ED-22D8-4F09-AB4E-0FAB2A85C2A8}"/>
          </ac:spMkLst>
        </pc:spChg>
        <pc:spChg chg="mod">
          <ac:chgData name="Lei Wu" userId="f083b2a8aea23a2f" providerId="LiveId" clId="{B6ED459B-4E67-4819-A43F-E8DE59C48F72}" dt="2021-04-05T22:58:37.587" v="2236"/>
          <ac:spMkLst>
            <pc:docMk/>
            <pc:sldMk cId="330871598" sldId="851"/>
            <ac:spMk id="146" creationId="{79E1967D-F955-42A0-8E5A-C908431BFABC}"/>
          </ac:spMkLst>
        </pc:spChg>
        <pc:spChg chg="mod">
          <ac:chgData name="Lei Wu" userId="f083b2a8aea23a2f" providerId="LiveId" clId="{B6ED459B-4E67-4819-A43F-E8DE59C48F72}" dt="2021-04-05T22:58:37.587" v="2236"/>
          <ac:spMkLst>
            <pc:docMk/>
            <pc:sldMk cId="330871598" sldId="851"/>
            <ac:spMk id="147" creationId="{C56B1293-9BF6-48CA-ABEB-88390387EB66}"/>
          </ac:spMkLst>
        </pc:spChg>
        <pc:spChg chg="mod">
          <ac:chgData name="Lei Wu" userId="f083b2a8aea23a2f" providerId="LiveId" clId="{B6ED459B-4E67-4819-A43F-E8DE59C48F72}" dt="2021-04-05T22:58:37.587" v="2236"/>
          <ac:spMkLst>
            <pc:docMk/>
            <pc:sldMk cId="330871598" sldId="851"/>
            <ac:spMk id="148" creationId="{08D38A50-0B8E-4549-B8E9-F49BFB75C327}"/>
          </ac:spMkLst>
        </pc:spChg>
        <pc:spChg chg="mod">
          <ac:chgData name="Lei Wu" userId="f083b2a8aea23a2f" providerId="LiveId" clId="{B6ED459B-4E67-4819-A43F-E8DE59C48F72}" dt="2021-04-05T22:58:37.587" v="2236"/>
          <ac:spMkLst>
            <pc:docMk/>
            <pc:sldMk cId="330871598" sldId="851"/>
            <ac:spMk id="149" creationId="{EAA1DA3F-D767-4A80-94AB-C1BABE9C17E8}"/>
          </ac:spMkLst>
        </pc:spChg>
        <pc:spChg chg="mod">
          <ac:chgData name="Lei Wu" userId="f083b2a8aea23a2f" providerId="LiveId" clId="{B6ED459B-4E67-4819-A43F-E8DE59C48F72}" dt="2021-04-05T22:58:37.587" v="2236"/>
          <ac:spMkLst>
            <pc:docMk/>
            <pc:sldMk cId="330871598" sldId="851"/>
            <ac:spMk id="150" creationId="{981C2C72-C1FF-4C0C-AFAC-17300EFCA2A7}"/>
          </ac:spMkLst>
        </pc:spChg>
        <pc:spChg chg="mod">
          <ac:chgData name="Lei Wu" userId="f083b2a8aea23a2f" providerId="LiveId" clId="{B6ED459B-4E67-4819-A43F-E8DE59C48F72}" dt="2021-04-05T22:58:37.587" v="2236"/>
          <ac:spMkLst>
            <pc:docMk/>
            <pc:sldMk cId="330871598" sldId="851"/>
            <ac:spMk id="151" creationId="{241C3F9A-613C-4BB9-AAFD-BC73C234F97F}"/>
          </ac:spMkLst>
        </pc:spChg>
        <pc:spChg chg="mod">
          <ac:chgData name="Lei Wu" userId="f083b2a8aea23a2f" providerId="LiveId" clId="{B6ED459B-4E67-4819-A43F-E8DE59C48F72}" dt="2021-04-05T22:58:37.587" v="2236"/>
          <ac:spMkLst>
            <pc:docMk/>
            <pc:sldMk cId="330871598" sldId="851"/>
            <ac:spMk id="152" creationId="{349E5AEB-1D6F-47B8-A6DA-0D8A6CBD0D57}"/>
          </ac:spMkLst>
        </pc:spChg>
        <pc:spChg chg="mod">
          <ac:chgData name="Lei Wu" userId="f083b2a8aea23a2f" providerId="LiveId" clId="{B6ED459B-4E67-4819-A43F-E8DE59C48F72}" dt="2021-04-05T22:58:37.587" v="2236"/>
          <ac:spMkLst>
            <pc:docMk/>
            <pc:sldMk cId="330871598" sldId="851"/>
            <ac:spMk id="153" creationId="{9A82BD49-366E-4870-BEC7-0536B542825D}"/>
          </ac:spMkLst>
        </pc:spChg>
        <pc:spChg chg="mod">
          <ac:chgData name="Lei Wu" userId="f083b2a8aea23a2f" providerId="LiveId" clId="{B6ED459B-4E67-4819-A43F-E8DE59C48F72}" dt="2021-04-05T22:58:37.587" v="2236"/>
          <ac:spMkLst>
            <pc:docMk/>
            <pc:sldMk cId="330871598" sldId="851"/>
            <ac:spMk id="154" creationId="{9E1C985E-04B2-4AFE-95BE-521E7E886832}"/>
          </ac:spMkLst>
        </pc:spChg>
        <pc:spChg chg="mod">
          <ac:chgData name="Lei Wu" userId="f083b2a8aea23a2f" providerId="LiveId" clId="{B6ED459B-4E67-4819-A43F-E8DE59C48F72}" dt="2021-04-05T22:58:37.587" v="2236"/>
          <ac:spMkLst>
            <pc:docMk/>
            <pc:sldMk cId="330871598" sldId="851"/>
            <ac:spMk id="155" creationId="{71AF0416-9F5C-473C-A639-BF7E5B792FA4}"/>
          </ac:spMkLst>
        </pc:spChg>
        <pc:spChg chg="mod">
          <ac:chgData name="Lei Wu" userId="f083b2a8aea23a2f" providerId="LiveId" clId="{B6ED459B-4E67-4819-A43F-E8DE59C48F72}" dt="2021-04-05T22:58:37.587" v="2236"/>
          <ac:spMkLst>
            <pc:docMk/>
            <pc:sldMk cId="330871598" sldId="851"/>
            <ac:spMk id="156" creationId="{53FCB989-B904-4C21-A5C7-141618787ED3}"/>
          </ac:spMkLst>
        </pc:spChg>
        <pc:spChg chg="mod">
          <ac:chgData name="Lei Wu" userId="f083b2a8aea23a2f" providerId="LiveId" clId="{B6ED459B-4E67-4819-A43F-E8DE59C48F72}" dt="2021-04-05T22:58:37.587" v="2236"/>
          <ac:spMkLst>
            <pc:docMk/>
            <pc:sldMk cId="330871598" sldId="851"/>
            <ac:spMk id="157" creationId="{C0EEC6B7-A779-4430-92DE-19C14112A256}"/>
          </ac:spMkLst>
        </pc:spChg>
        <pc:spChg chg="mod">
          <ac:chgData name="Lei Wu" userId="f083b2a8aea23a2f" providerId="LiveId" clId="{B6ED459B-4E67-4819-A43F-E8DE59C48F72}" dt="2021-04-05T22:58:37.587" v="2236"/>
          <ac:spMkLst>
            <pc:docMk/>
            <pc:sldMk cId="330871598" sldId="851"/>
            <ac:spMk id="158" creationId="{3FEE3D6E-7B2B-412C-AACB-A5EC0A3FDD71}"/>
          </ac:spMkLst>
        </pc:spChg>
        <pc:spChg chg="mod">
          <ac:chgData name="Lei Wu" userId="f083b2a8aea23a2f" providerId="LiveId" clId="{B6ED459B-4E67-4819-A43F-E8DE59C48F72}" dt="2021-04-05T22:58:37.587" v="2236"/>
          <ac:spMkLst>
            <pc:docMk/>
            <pc:sldMk cId="330871598" sldId="851"/>
            <ac:spMk id="159" creationId="{CB12E02C-83A4-4D2E-A06A-0A4EE938A089}"/>
          </ac:spMkLst>
        </pc:spChg>
        <pc:spChg chg="mod">
          <ac:chgData name="Lei Wu" userId="f083b2a8aea23a2f" providerId="LiveId" clId="{B6ED459B-4E67-4819-A43F-E8DE59C48F72}" dt="2021-04-05T22:58:37.587" v="2236"/>
          <ac:spMkLst>
            <pc:docMk/>
            <pc:sldMk cId="330871598" sldId="851"/>
            <ac:spMk id="160" creationId="{86C06495-F821-4F4E-8403-04B38DB54AEC}"/>
          </ac:spMkLst>
        </pc:spChg>
        <pc:spChg chg="mod">
          <ac:chgData name="Lei Wu" userId="f083b2a8aea23a2f" providerId="LiveId" clId="{B6ED459B-4E67-4819-A43F-E8DE59C48F72}" dt="2021-04-05T22:58:37.587" v="2236"/>
          <ac:spMkLst>
            <pc:docMk/>
            <pc:sldMk cId="330871598" sldId="851"/>
            <ac:spMk id="161" creationId="{BB70E72D-53A8-4319-834F-8EDC2C5ECC78}"/>
          </ac:spMkLst>
        </pc:spChg>
        <pc:spChg chg="mod">
          <ac:chgData name="Lei Wu" userId="f083b2a8aea23a2f" providerId="LiveId" clId="{B6ED459B-4E67-4819-A43F-E8DE59C48F72}" dt="2021-04-05T22:58:37.587" v="2236"/>
          <ac:spMkLst>
            <pc:docMk/>
            <pc:sldMk cId="330871598" sldId="851"/>
            <ac:spMk id="162" creationId="{BE7B4ECA-195C-4DE0-AC18-E13430F9B97D}"/>
          </ac:spMkLst>
        </pc:spChg>
        <pc:spChg chg="mod">
          <ac:chgData name="Lei Wu" userId="f083b2a8aea23a2f" providerId="LiveId" clId="{B6ED459B-4E67-4819-A43F-E8DE59C48F72}" dt="2021-04-05T22:58:37.587" v="2236"/>
          <ac:spMkLst>
            <pc:docMk/>
            <pc:sldMk cId="330871598" sldId="851"/>
            <ac:spMk id="163" creationId="{D2482D62-2427-4A86-A6B1-F2EC9513FF2F}"/>
          </ac:spMkLst>
        </pc:spChg>
        <pc:spChg chg="mod">
          <ac:chgData name="Lei Wu" userId="f083b2a8aea23a2f" providerId="LiveId" clId="{B6ED459B-4E67-4819-A43F-E8DE59C48F72}" dt="2021-04-05T22:58:37.587" v="2236"/>
          <ac:spMkLst>
            <pc:docMk/>
            <pc:sldMk cId="330871598" sldId="851"/>
            <ac:spMk id="164" creationId="{D0F4C8DC-DD12-4CAC-B2A5-A98DD29D45DA}"/>
          </ac:spMkLst>
        </pc:spChg>
        <pc:spChg chg="mod">
          <ac:chgData name="Lei Wu" userId="f083b2a8aea23a2f" providerId="LiveId" clId="{B6ED459B-4E67-4819-A43F-E8DE59C48F72}" dt="2021-04-05T22:58:37.587" v="2236"/>
          <ac:spMkLst>
            <pc:docMk/>
            <pc:sldMk cId="330871598" sldId="851"/>
            <ac:spMk id="165" creationId="{F9E6E11B-E5A5-4C87-ADEE-5D8C21B51890}"/>
          </ac:spMkLst>
        </pc:spChg>
        <pc:spChg chg="mod">
          <ac:chgData name="Lei Wu" userId="f083b2a8aea23a2f" providerId="LiveId" clId="{B6ED459B-4E67-4819-A43F-E8DE59C48F72}" dt="2021-04-05T22:58:37.587" v="2236"/>
          <ac:spMkLst>
            <pc:docMk/>
            <pc:sldMk cId="330871598" sldId="851"/>
            <ac:spMk id="166" creationId="{7F880E16-0F30-4AAE-882A-7FF736F863B9}"/>
          </ac:spMkLst>
        </pc:spChg>
        <pc:spChg chg="mod">
          <ac:chgData name="Lei Wu" userId="f083b2a8aea23a2f" providerId="LiveId" clId="{B6ED459B-4E67-4819-A43F-E8DE59C48F72}" dt="2021-04-05T22:58:37.587" v="2236"/>
          <ac:spMkLst>
            <pc:docMk/>
            <pc:sldMk cId="330871598" sldId="851"/>
            <ac:spMk id="167" creationId="{BE431D98-B02B-4750-ACBB-1176FD6B8055}"/>
          </ac:spMkLst>
        </pc:spChg>
        <pc:spChg chg="mod">
          <ac:chgData name="Lei Wu" userId="f083b2a8aea23a2f" providerId="LiveId" clId="{B6ED459B-4E67-4819-A43F-E8DE59C48F72}" dt="2021-04-05T22:58:37.587" v="2236"/>
          <ac:spMkLst>
            <pc:docMk/>
            <pc:sldMk cId="330871598" sldId="851"/>
            <ac:spMk id="168" creationId="{86319C2E-701B-42E2-9FD4-3E88B2840CD4}"/>
          </ac:spMkLst>
        </pc:spChg>
        <pc:spChg chg="mod">
          <ac:chgData name="Lei Wu" userId="f083b2a8aea23a2f" providerId="LiveId" clId="{B6ED459B-4E67-4819-A43F-E8DE59C48F72}" dt="2021-04-05T22:58:37.587" v="2236"/>
          <ac:spMkLst>
            <pc:docMk/>
            <pc:sldMk cId="330871598" sldId="851"/>
            <ac:spMk id="169" creationId="{CDAAFDFF-9C87-4A46-9A87-70460092445E}"/>
          </ac:spMkLst>
        </pc:spChg>
        <pc:spChg chg="mod">
          <ac:chgData name="Lei Wu" userId="f083b2a8aea23a2f" providerId="LiveId" clId="{B6ED459B-4E67-4819-A43F-E8DE59C48F72}" dt="2021-04-05T22:58:37.587" v="2236"/>
          <ac:spMkLst>
            <pc:docMk/>
            <pc:sldMk cId="330871598" sldId="851"/>
            <ac:spMk id="170" creationId="{F46253F9-7DBB-483F-8A89-ACF9B3DD2F2B}"/>
          </ac:spMkLst>
        </pc:spChg>
        <pc:spChg chg="mod">
          <ac:chgData name="Lei Wu" userId="f083b2a8aea23a2f" providerId="LiveId" clId="{B6ED459B-4E67-4819-A43F-E8DE59C48F72}" dt="2021-04-05T22:58:37.587" v="2236"/>
          <ac:spMkLst>
            <pc:docMk/>
            <pc:sldMk cId="330871598" sldId="851"/>
            <ac:spMk id="171" creationId="{6FEFABBC-99AC-4B64-B354-A3109E7C0EAF}"/>
          </ac:spMkLst>
        </pc:spChg>
        <pc:spChg chg="mod">
          <ac:chgData name="Lei Wu" userId="f083b2a8aea23a2f" providerId="LiveId" clId="{B6ED459B-4E67-4819-A43F-E8DE59C48F72}" dt="2021-04-05T22:58:37.587" v="2236"/>
          <ac:spMkLst>
            <pc:docMk/>
            <pc:sldMk cId="330871598" sldId="851"/>
            <ac:spMk id="172" creationId="{2D0DE5AE-C5A6-40E4-9B6E-1D712AEC4C3F}"/>
          </ac:spMkLst>
        </pc:spChg>
        <pc:spChg chg="mod">
          <ac:chgData name="Lei Wu" userId="f083b2a8aea23a2f" providerId="LiveId" clId="{B6ED459B-4E67-4819-A43F-E8DE59C48F72}" dt="2021-04-05T22:58:37.587" v="2236"/>
          <ac:spMkLst>
            <pc:docMk/>
            <pc:sldMk cId="330871598" sldId="851"/>
            <ac:spMk id="173" creationId="{36219FC9-BB04-4568-9D0D-7F7C9BD54526}"/>
          </ac:spMkLst>
        </pc:spChg>
        <pc:spChg chg="mod">
          <ac:chgData name="Lei Wu" userId="f083b2a8aea23a2f" providerId="LiveId" clId="{B6ED459B-4E67-4819-A43F-E8DE59C48F72}" dt="2021-04-05T22:58:37.587" v="2236"/>
          <ac:spMkLst>
            <pc:docMk/>
            <pc:sldMk cId="330871598" sldId="851"/>
            <ac:spMk id="174" creationId="{D6026F0F-8357-49F1-A5CA-3F762DFE77B8}"/>
          </ac:spMkLst>
        </pc:spChg>
        <pc:spChg chg="mod">
          <ac:chgData name="Lei Wu" userId="f083b2a8aea23a2f" providerId="LiveId" clId="{B6ED459B-4E67-4819-A43F-E8DE59C48F72}" dt="2021-04-05T22:58:37.587" v="2236"/>
          <ac:spMkLst>
            <pc:docMk/>
            <pc:sldMk cId="330871598" sldId="851"/>
            <ac:spMk id="175" creationId="{7B13B38E-D7AD-44D6-A64A-AC0FE5512975}"/>
          </ac:spMkLst>
        </pc:spChg>
        <pc:spChg chg="mod">
          <ac:chgData name="Lei Wu" userId="f083b2a8aea23a2f" providerId="LiveId" clId="{B6ED459B-4E67-4819-A43F-E8DE59C48F72}" dt="2021-04-05T22:58:37.587" v="2236"/>
          <ac:spMkLst>
            <pc:docMk/>
            <pc:sldMk cId="330871598" sldId="851"/>
            <ac:spMk id="176" creationId="{8429E785-AD2E-4E42-9461-713D5D7E6ADB}"/>
          </ac:spMkLst>
        </pc:spChg>
        <pc:spChg chg="mod">
          <ac:chgData name="Lei Wu" userId="f083b2a8aea23a2f" providerId="LiveId" clId="{B6ED459B-4E67-4819-A43F-E8DE59C48F72}" dt="2021-04-05T22:58:37.587" v="2236"/>
          <ac:spMkLst>
            <pc:docMk/>
            <pc:sldMk cId="330871598" sldId="851"/>
            <ac:spMk id="177" creationId="{1F949DF4-7260-4C10-A176-C6847138213F}"/>
          </ac:spMkLst>
        </pc:spChg>
        <pc:spChg chg="mod">
          <ac:chgData name="Lei Wu" userId="f083b2a8aea23a2f" providerId="LiveId" clId="{B6ED459B-4E67-4819-A43F-E8DE59C48F72}" dt="2021-04-05T22:58:37.587" v="2236"/>
          <ac:spMkLst>
            <pc:docMk/>
            <pc:sldMk cId="330871598" sldId="851"/>
            <ac:spMk id="178" creationId="{DA10ECB1-1802-43EC-B48A-9946A740F9F2}"/>
          </ac:spMkLst>
        </pc:spChg>
        <pc:spChg chg="mod">
          <ac:chgData name="Lei Wu" userId="f083b2a8aea23a2f" providerId="LiveId" clId="{B6ED459B-4E67-4819-A43F-E8DE59C48F72}" dt="2021-04-05T22:58:37.587" v="2236"/>
          <ac:spMkLst>
            <pc:docMk/>
            <pc:sldMk cId="330871598" sldId="851"/>
            <ac:spMk id="179" creationId="{548E0E04-46F6-41D2-AF69-97897984D35D}"/>
          </ac:spMkLst>
        </pc:spChg>
        <pc:spChg chg="mod">
          <ac:chgData name="Lei Wu" userId="f083b2a8aea23a2f" providerId="LiveId" clId="{B6ED459B-4E67-4819-A43F-E8DE59C48F72}" dt="2021-04-05T22:58:37.587" v="2236"/>
          <ac:spMkLst>
            <pc:docMk/>
            <pc:sldMk cId="330871598" sldId="851"/>
            <ac:spMk id="180" creationId="{195378D8-93E3-4C2C-BF74-CCAD81C69F95}"/>
          </ac:spMkLst>
        </pc:spChg>
        <pc:spChg chg="mod">
          <ac:chgData name="Lei Wu" userId="f083b2a8aea23a2f" providerId="LiveId" clId="{B6ED459B-4E67-4819-A43F-E8DE59C48F72}" dt="2021-04-05T22:58:37.587" v="2236"/>
          <ac:spMkLst>
            <pc:docMk/>
            <pc:sldMk cId="330871598" sldId="851"/>
            <ac:spMk id="181" creationId="{9847C78C-353F-4BA2-9969-A28D06E30651}"/>
          </ac:spMkLst>
        </pc:spChg>
        <pc:spChg chg="mod">
          <ac:chgData name="Lei Wu" userId="f083b2a8aea23a2f" providerId="LiveId" clId="{B6ED459B-4E67-4819-A43F-E8DE59C48F72}" dt="2021-04-05T22:58:37.587" v="2236"/>
          <ac:spMkLst>
            <pc:docMk/>
            <pc:sldMk cId="330871598" sldId="851"/>
            <ac:spMk id="182" creationId="{F68495E4-A9E6-4435-B423-443665058F45}"/>
          </ac:spMkLst>
        </pc:spChg>
        <pc:spChg chg="mod">
          <ac:chgData name="Lei Wu" userId="f083b2a8aea23a2f" providerId="LiveId" clId="{B6ED459B-4E67-4819-A43F-E8DE59C48F72}" dt="2021-04-05T22:58:37.587" v="2236"/>
          <ac:spMkLst>
            <pc:docMk/>
            <pc:sldMk cId="330871598" sldId="851"/>
            <ac:spMk id="183" creationId="{5EAECC85-BDC1-4AED-BD2C-7FAAFED67411}"/>
          </ac:spMkLst>
        </pc:spChg>
        <pc:spChg chg="mod">
          <ac:chgData name="Lei Wu" userId="f083b2a8aea23a2f" providerId="LiveId" clId="{B6ED459B-4E67-4819-A43F-E8DE59C48F72}" dt="2021-04-05T22:58:37.587" v="2236"/>
          <ac:spMkLst>
            <pc:docMk/>
            <pc:sldMk cId="330871598" sldId="851"/>
            <ac:spMk id="184" creationId="{CA476F8B-CFB5-47C4-B93C-B1EF21DC4F29}"/>
          </ac:spMkLst>
        </pc:spChg>
        <pc:spChg chg="mod">
          <ac:chgData name="Lei Wu" userId="f083b2a8aea23a2f" providerId="LiveId" clId="{B6ED459B-4E67-4819-A43F-E8DE59C48F72}" dt="2021-04-05T22:58:37.587" v="2236"/>
          <ac:spMkLst>
            <pc:docMk/>
            <pc:sldMk cId="330871598" sldId="851"/>
            <ac:spMk id="185" creationId="{27346663-A444-43A7-8C89-7E0A4C5C609D}"/>
          </ac:spMkLst>
        </pc:spChg>
        <pc:spChg chg="mod">
          <ac:chgData name="Lei Wu" userId="f083b2a8aea23a2f" providerId="LiveId" clId="{B6ED459B-4E67-4819-A43F-E8DE59C48F72}" dt="2021-04-05T22:58:37.587" v="2236"/>
          <ac:spMkLst>
            <pc:docMk/>
            <pc:sldMk cId="330871598" sldId="851"/>
            <ac:spMk id="186" creationId="{15284536-A37C-46A6-947D-62AB3A6AF1D4}"/>
          </ac:spMkLst>
        </pc:spChg>
        <pc:spChg chg="mod">
          <ac:chgData name="Lei Wu" userId="f083b2a8aea23a2f" providerId="LiveId" clId="{B6ED459B-4E67-4819-A43F-E8DE59C48F72}" dt="2021-04-05T22:58:37.587" v="2236"/>
          <ac:spMkLst>
            <pc:docMk/>
            <pc:sldMk cId="330871598" sldId="851"/>
            <ac:spMk id="187" creationId="{5DDEC545-243B-499F-B543-AAC66624801F}"/>
          </ac:spMkLst>
        </pc:spChg>
        <pc:spChg chg="mod">
          <ac:chgData name="Lei Wu" userId="f083b2a8aea23a2f" providerId="LiveId" clId="{B6ED459B-4E67-4819-A43F-E8DE59C48F72}" dt="2021-04-05T22:58:37.587" v="2236"/>
          <ac:spMkLst>
            <pc:docMk/>
            <pc:sldMk cId="330871598" sldId="851"/>
            <ac:spMk id="188" creationId="{90EB6EF9-6E58-448C-8E35-2B472A0D225C}"/>
          </ac:spMkLst>
        </pc:spChg>
        <pc:spChg chg="mod">
          <ac:chgData name="Lei Wu" userId="f083b2a8aea23a2f" providerId="LiveId" clId="{B6ED459B-4E67-4819-A43F-E8DE59C48F72}" dt="2021-04-05T22:58:37.587" v="2236"/>
          <ac:spMkLst>
            <pc:docMk/>
            <pc:sldMk cId="330871598" sldId="851"/>
            <ac:spMk id="189" creationId="{A1440B55-C445-46B7-A6B4-A940827D3036}"/>
          </ac:spMkLst>
        </pc:spChg>
        <pc:spChg chg="mod">
          <ac:chgData name="Lei Wu" userId="f083b2a8aea23a2f" providerId="LiveId" clId="{B6ED459B-4E67-4819-A43F-E8DE59C48F72}" dt="2021-04-05T22:58:37.587" v="2236"/>
          <ac:spMkLst>
            <pc:docMk/>
            <pc:sldMk cId="330871598" sldId="851"/>
            <ac:spMk id="190" creationId="{E9F6C22A-83D0-4DB4-8CB9-57B6BCDDBBDA}"/>
          </ac:spMkLst>
        </pc:spChg>
        <pc:spChg chg="mod">
          <ac:chgData name="Lei Wu" userId="f083b2a8aea23a2f" providerId="LiveId" clId="{B6ED459B-4E67-4819-A43F-E8DE59C48F72}" dt="2021-04-05T22:58:37.587" v="2236"/>
          <ac:spMkLst>
            <pc:docMk/>
            <pc:sldMk cId="330871598" sldId="851"/>
            <ac:spMk id="191" creationId="{FB463E33-3227-40BB-AADF-D50345899543}"/>
          </ac:spMkLst>
        </pc:spChg>
        <pc:spChg chg="mod">
          <ac:chgData name="Lei Wu" userId="f083b2a8aea23a2f" providerId="LiveId" clId="{B6ED459B-4E67-4819-A43F-E8DE59C48F72}" dt="2021-04-05T22:58:37.587" v="2236"/>
          <ac:spMkLst>
            <pc:docMk/>
            <pc:sldMk cId="330871598" sldId="851"/>
            <ac:spMk id="192" creationId="{DB01BC19-B507-482F-AD89-CFC69C5D9C9F}"/>
          </ac:spMkLst>
        </pc:spChg>
        <pc:spChg chg="mod">
          <ac:chgData name="Lei Wu" userId="f083b2a8aea23a2f" providerId="LiveId" clId="{B6ED459B-4E67-4819-A43F-E8DE59C48F72}" dt="2021-04-05T22:58:37.587" v="2236"/>
          <ac:spMkLst>
            <pc:docMk/>
            <pc:sldMk cId="330871598" sldId="851"/>
            <ac:spMk id="193" creationId="{9A78FF9A-DF71-4C78-A24B-C42964F5FECC}"/>
          </ac:spMkLst>
        </pc:spChg>
        <pc:spChg chg="mod">
          <ac:chgData name="Lei Wu" userId="f083b2a8aea23a2f" providerId="LiveId" clId="{B6ED459B-4E67-4819-A43F-E8DE59C48F72}" dt="2021-04-05T22:58:37.587" v="2236"/>
          <ac:spMkLst>
            <pc:docMk/>
            <pc:sldMk cId="330871598" sldId="851"/>
            <ac:spMk id="194" creationId="{984C29EC-FA22-41C1-BE57-842F04ABB8F9}"/>
          </ac:spMkLst>
        </pc:spChg>
        <pc:spChg chg="mod">
          <ac:chgData name="Lei Wu" userId="f083b2a8aea23a2f" providerId="LiveId" clId="{B6ED459B-4E67-4819-A43F-E8DE59C48F72}" dt="2021-04-05T22:58:37.587" v="2236"/>
          <ac:spMkLst>
            <pc:docMk/>
            <pc:sldMk cId="330871598" sldId="851"/>
            <ac:spMk id="195" creationId="{44EFEC9F-5016-44E6-9B57-D75D543F029B}"/>
          </ac:spMkLst>
        </pc:spChg>
        <pc:spChg chg="mod">
          <ac:chgData name="Lei Wu" userId="f083b2a8aea23a2f" providerId="LiveId" clId="{B6ED459B-4E67-4819-A43F-E8DE59C48F72}" dt="2021-04-05T22:58:37.587" v="2236"/>
          <ac:spMkLst>
            <pc:docMk/>
            <pc:sldMk cId="330871598" sldId="851"/>
            <ac:spMk id="196" creationId="{79DA7E91-0E81-4555-AAE7-5D9E8AE915DB}"/>
          </ac:spMkLst>
        </pc:spChg>
        <pc:spChg chg="mod">
          <ac:chgData name="Lei Wu" userId="f083b2a8aea23a2f" providerId="LiveId" clId="{B6ED459B-4E67-4819-A43F-E8DE59C48F72}" dt="2021-04-05T22:58:37.587" v="2236"/>
          <ac:spMkLst>
            <pc:docMk/>
            <pc:sldMk cId="330871598" sldId="851"/>
            <ac:spMk id="197" creationId="{4537818D-F399-41E3-A3F4-5A6E07CF32A2}"/>
          </ac:spMkLst>
        </pc:spChg>
        <pc:spChg chg="mod">
          <ac:chgData name="Lei Wu" userId="f083b2a8aea23a2f" providerId="LiveId" clId="{B6ED459B-4E67-4819-A43F-E8DE59C48F72}" dt="2021-04-05T22:58:37.587" v="2236"/>
          <ac:spMkLst>
            <pc:docMk/>
            <pc:sldMk cId="330871598" sldId="851"/>
            <ac:spMk id="198" creationId="{A05EB5F9-B08A-4815-8174-5D40CB51132A}"/>
          </ac:spMkLst>
        </pc:spChg>
        <pc:spChg chg="mod">
          <ac:chgData name="Lei Wu" userId="f083b2a8aea23a2f" providerId="LiveId" clId="{B6ED459B-4E67-4819-A43F-E8DE59C48F72}" dt="2021-04-05T22:58:37.587" v="2236"/>
          <ac:spMkLst>
            <pc:docMk/>
            <pc:sldMk cId="330871598" sldId="851"/>
            <ac:spMk id="199" creationId="{84CF5515-CA5B-4A7F-8CAC-FCD13E4BFF50}"/>
          </ac:spMkLst>
        </pc:spChg>
        <pc:spChg chg="mod">
          <ac:chgData name="Lei Wu" userId="f083b2a8aea23a2f" providerId="LiveId" clId="{B6ED459B-4E67-4819-A43F-E8DE59C48F72}" dt="2021-04-05T22:58:37.587" v="2236"/>
          <ac:spMkLst>
            <pc:docMk/>
            <pc:sldMk cId="330871598" sldId="851"/>
            <ac:spMk id="200" creationId="{DC7AFD9A-CD81-4A9F-AF4E-810409DE5D08}"/>
          </ac:spMkLst>
        </pc:spChg>
        <pc:spChg chg="mod">
          <ac:chgData name="Lei Wu" userId="f083b2a8aea23a2f" providerId="LiveId" clId="{B6ED459B-4E67-4819-A43F-E8DE59C48F72}" dt="2021-04-05T22:58:37.587" v="2236"/>
          <ac:spMkLst>
            <pc:docMk/>
            <pc:sldMk cId="330871598" sldId="851"/>
            <ac:spMk id="201" creationId="{60D5A4D5-8614-48F7-95A4-3B8936B7E752}"/>
          </ac:spMkLst>
        </pc:spChg>
        <pc:spChg chg="mod">
          <ac:chgData name="Lei Wu" userId="f083b2a8aea23a2f" providerId="LiveId" clId="{B6ED459B-4E67-4819-A43F-E8DE59C48F72}" dt="2021-04-05T22:58:37.587" v="2236"/>
          <ac:spMkLst>
            <pc:docMk/>
            <pc:sldMk cId="330871598" sldId="851"/>
            <ac:spMk id="202" creationId="{6CE1CE86-6E04-4FD9-8460-89746125B9EE}"/>
          </ac:spMkLst>
        </pc:spChg>
        <pc:spChg chg="mod">
          <ac:chgData name="Lei Wu" userId="f083b2a8aea23a2f" providerId="LiveId" clId="{B6ED459B-4E67-4819-A43F-E8DE59C48F72}" dt="2021-04-05T22:58:37.587" v="2236"/>
          <ac:spMkLst>
            <pc:docMk/>
            <pc:sldMk cId="330871598" sldId="851"/>
            <ac:spMk id="203" creationId="{7545FD7D-FEF0-4AC8-B82D-FCBF79DA12C8}"/>
          </ac:spMkLst>
        </pc:spChg>
        <pc:spChg chg="mod">
          <ac:chgData name="Lei Wu" userId="f083b2a8aea23a2f" providerId="LiveId" clId="{B6ED459B-4E67-4819-A43F-E8DE59C48F72}" dt="2021-04-05T22:58:37.587" v="2236"/>
          <ac:spMkLst>
            <pc:docMk/>
            <pc:sldMk cId="330871598" sldId="851"/>
            <ac:spMk id="204" creationId="{A0193687-AD43-46F4-BFD0-FC03095E8DD9}"/>
          </ac:spMkLst>
        </pc:spChg>
        <pc:spChg chg="mod">
          <ac:chgData name="Lei Wu" userId="f083b2a8aea23a2f" providerId="LiveId" clId="{B6ED459B-4E67-4819-A43F-E8DE59C48F72}" dt="2021-04-05T22:58:37.587" v="2236"/>
          <ac:spMkLst>
            <pc:docMk/>
            <pc:sldMk cId="330871598" sldId="851"/>
            <ac:spMk id="205" creationId="{ED59E5EF-41A4-4E2B-AEA6-158854E14318}"/>
          </ac:spMkLst>
        </pc:spChg>
        <pc:spChg chg="mod">
          <ac:chgData name="Lei Wu" userId="f083b2a8aea23a2f" providerId="LiveId" clId="{B6ED459B-4E67-4819-A43F-E8DE59C48F72}" dt="2021-04-05T22:58:37.587" v="2236"/>
          <ac:spMkLst>
            <pc:docMk/>
            <pc:sldMk cId="330871598" sldId="851"/>
            <ac:spMk id="206" creationId="{78DA7530-735D-4155-90A0-A59D651B3C44}"/>
          </ac:spMkLst>
        </pc:spChg>
        <pc:spChg chg="mod">
          <ac:chgData name="Lei Wu" userId="f083b2a8aea23a2f" providerId="LiveId" clId="{B6ED459B-4E67-4819-A43F-E8DE59C48F72}" dt="2021-04-05T22:58:37.587" v="2236"/>
          <ac:spMkLst>
            <pc:docMk/>
            <pc:sldMk cId="330871598" sldId="851"/>
            <ac:spMk id="207" creationId="{46F0FA0D-BA28-4031-87BE-6B1D8442A523}"/>
          </ac:spMkLst>
        </pc:spChg>
        <pc:spChg chg="mod">
          <ac:chgData name="Lei Wu" userId="f083b2a8aea23a2f" providerId="LiveId" clId="{B6ED459B-4E67-4819-A43F-E8DE59C48F72}" dt="2021-04-05T22:58:37.587" v="2236"/>
          <ac:spMkLst>
            <pc:docMk/>
            <pc:sldMk cId="330871598" sldId="851"/>
            <ac:spMk id="208" creationId="{16AB65B1-D620-4B80-AC2C-6BA5132599F0}"/>
          </ac:spMkLst>
        </pc:spChg>
        <pc:spChg chg="mod">
          <ac:chgData name="Lei Wu" userId="f083b2a8aea23a2f" providerId="LiveId" clId="{B6ED459B-4E67-4819-A43F-E8DE59C48F72}" dt="2021-04-05T22:58:37.587" v="2236"/>
          <ac:spMkLst>
            <pc:docMk/>
            <pc:sldMk cId="330871598" sldId="851"/>
            <ac:spMk id="209" creationId="{711DC21A-DECA-4784-B801-4D050AD3C601}"/>
          </ac:spMkLst>
        </pc:spChg>
        <pc:spChg chg="mod">
          <ac:chgData name="Lei Wu" userId="f083b2a8aea23a2f" providerId="LiveId" clId="{B6ED459B-4E67-4819-A43F-E8DE59C48F72}" dt="2021-04-05T22:58:37.587" v="2236"/>
          <ac:spMkLst>
            <pc:docMk/>
            <pc:sldMk cId="330871598" sldId="851"/>
            <ac:spMk id="210" creationId="{BAE39EE7-A711-405F-B67E-37FEBBA1CAAB}"/>
          </ac:spMkLst>
        </pc:spChg>
        <pc:spChg chg="mod">
          <ac:chgData name="Lei Wu" userId="f083b2a8aea23a2f" providerId="LiveId" clId="{B6ED459B-4E67-4819-A43F-E8DE59C48F72}" dt="2021-04-05T22:58:37.587" v="2236"/>
          <ac:spMkLst>
            <pc:docMk/>
            <pc:sldMk cId="330871598" sldId="851"/>
            <ac:spMk id="211" creationId="{6C7B79E3-7B79-42DB-AA06-7D33DA6774EB}"/>
          </ac:spMkLst>
        </pc:spChg>
        <pc:spChg chg="mod">
          <ac:chgData name="Lei Wu" userId="f083b2a8aea23a2f" providerId="LiveId" clId="{B6ED459B-4E67-4819-A43F-E8DE59C48F72}" dt="2021-04-05T22:58:37.587" v="2236"/>
          <ac:spMkLst>
            <pc:docMk/>
            <pc:sldMk cId="330871598" sldId="851"/>
            <ac:spMk id="212" creationId="{54AD3CB1-648B-4199-98E9-9E308095DF3D}"/>
          </ac:spMkLst>
        </pc:spChg>
        <pc:spChg chg="mod">
          <ac:chgData name="Lei Wu" userId="f083b2a8aea23a2f" providerId="LiveId" clId="{B6ED459B-4E67-4819-A43F-E8DE59C48F72}" dt="2021-04-05T22:58:37.587" v="2236"/>
          <ac:spMkLst>
            <pc:docMk/>
            <pc:sldMk cId="330871598" sldId="851"/>
            <ac:spMk id="213" creationId="{50FC4597-1DA3-4E0A-8A9A-9E121B53BB88}"/>
          </ac:spMkLst>
        </pc:spChg>
        <pc:spChg chg="mod">
          <ac:chgData name="Lei Wu" userId="f083b2a8aea23a2f" providerId="LiveId" clId="{B6ED459B-4E67-4819-A43F-E8DE59C48F72}" dt="2021-04-05T22:58:37.587" v="2236"/>
          <ac:spMkLst>
            <pc:docMk/>
            <pc:sldMk cId="330871598" sldId="851"/>
            <ac:spMk id="214" creationId="{B800DD13-1CEE-4B94-97D1-B8A4186AD790}"/>
          </ac:spMkLst>
        </pc:spChg>
        <pc:spChg chg="mod">
          <ac:chgData name="Lei Wu" userId="f083b2a8aea23a2f" providerId="LiveId" clId="{B6ED459B-4E67-4819-A43F-E8DE59C48F72}" dt="2021-04-05T22:58:37.587" v="2236"/>
          <ac:spMkLst>
            <pc:docMk/>
            <pc:sldMk cId="330871598" sldId="851"/>
            <ac:spMk id="215" creationId="{5D9E0F3B-79EA-41AC-AD62-6AB70E5B20A6}"/>
          </ac:spMkLst>
        </pc:spChg>
        <pc:spChg chg="mod">
          <ac:chgData name="Lei Wu" userId="f083b2a8aea23a2f" providerId="LiveId" clId="{B6ED459B-4E67-4819-A43F-E8DE59C48F72}" dt="2021-04-05T22:58:37.587" v="2236"/>
          <ac:spMkLst>
            <pc:docMk/>
            <pc:sldMk cId="330871598" sldId="851"/>
            <ac:spMk id="216" creationId="{8645F220-FE98-488B-BDEF-B2236AC23425}"/>
          </ac:spMkLst>
        </pc:spChg>
        <pc:spChg chg="mod">
          <ac:chgData name="Lei Wu" userId="f083b2a8aea23a2f" providerId="LiveId" clId="{B6ED459B-4E67-4819-A43F-E8DE59C48F72}" dt="2021-04-05T22:58:37.587" v="2236"/>
          <ac:spMkLst>
            <pc:docMk/>
            <pc:sldMk cId="330871598" sldId="851"/>
            <ac:spMk id="217" creationId="{13214117-A12D-4DD3-9944-30A13EE8677F}"/>
          </ac:spMkLst>
        </pc:spChg>
        <pc:spChg chg="mod">
          <ac:chgData name="Lei Wu" userId="f083b2a8aea23a2f" providerId="LiveId" clId="{B6ED459B-4E67-4819-A43F-E8DE59C48F72}" dt="2021-04-05T22:58:37.587" v="2236"/>
          <ac:spMkLst>
            <pc:docMk/>
            <pc:sldMk cId="330871598" sldId="851"/>
            <ac:spMk id="218" creationId="{CD50AE35-8238-4944-AE62-3D1A660B7178}"/>
          </ac:spMkLst>
        </pc:spChg>
        <pc:spChg chg="mod">
          <ac:chgData name="Lei Wu" userId="f083b2a8aea23a2f" providerId="LiveId" clId="{B6ED459B-4E67-4819-A43F-E8DE59C48F72}" dt="2021-04-05T22:58:37.587" v="2236"/>
          <ac:spMkLst>
            <pc:docMk/>
            <pc:sldMk cId="330871598" sldId="851"/>
            <ac:spMk id="219" creationId="{77CA8983-6EB3-4A52-AF11-D0F646C8A914}"/>
          </ac:spMkLst>
        </pc:spChg>
        <pc:spChg chg="mod">
          <ac:chgData name="Lei Wu" userId="f083b2a8aea23a2f" providerId="LiveId" clId="{B6ED459B-4E67-4819-A43F-E8DE59C48F72}" dt="2021-04-05T22:58:37.587" v="2236"/>
          <ac:spMkLst>
            <pc:docMk/>
            <pc:sldMk cId="330871598" sldId="851"/>
            <ac:spMk id="220" creationId="{FDF523BB-FC05-4B2A-9FC8-9CC214D5E5F7}"/>
          </ac:spMkLst>
        </pc:spChg>
        <pc:spChg chg="mod">
          <ac:chgData name="Lei Wu" userId="f083b2a8aea23a2f" providerId="LiveId" clId="{B6ED459B-4E67-4819-A43F-E8DE59C48F72}" dt="2021-04-05T22:58:37.587" v="2236"/>
          <ac:spMkLst>
            <pc:docMk/>
            <pc:sldMk cId="330871598" sldId="851"/>
            <ac:spMk id="221" creationId="{8076D81E-EB7D-4B29-B2DB-C05A86879A13}"/>
          </ac:spMkLst>
        </pc:spChg>
        <pc:spChg chg="mod">
          <ac:chgData name="Lei Wu" userId="f083b2a8aea23a2f" providerId="LiveId" clId="{B6ED459B-4E67-4819-A43F-E8DE59C48F72}" dt="2021-04-05T22:58:37.587" v="2236"/>
          <ac:spMkLst>
            <pc:docMk/>
            <pc:sldMk cId="330871598" sldId="851"/>
            <ac:spMk id="222" creationId="{5E5F1F5F-7EA0-4031-BA94-C9D061556176}"/>
          </ac:spMkLst>
        </pc:spChg>
        <pc:spChg chg="mod">
          <ac:chgData name="Lei Wu" userId="f083b2a8aea23a2f" providerId="LiveId" clId="{B6ED459B-4E67-4819-A43F-E8DE59C48F72}" dt="2021-04-05T22:58:37.587" v="2236"/>
          <ac:spMkLst>
            <pc:docMk/>
            <pc:sldMk cId="330871598" sldId="851"/>
            <ac:spMk id="223" creationId="{9B60C9A5-072E-4065-AE34-774EABE89BD8}"/>
          </ac:spMkLst>
        </pc:spChg>
        <pc:spChg chg="mod">
          <ac:chgData name="Lei Wu" userId="f083b2a8aea23a2f" providerId="LiveId" clId="{B6ED459B-4E67-4819-A43F-E8DE59C48F72}" dt="2021-04-05T22:58:37.587" v="2236"/>
          <ac:spMkLst>
            <pc:docMk/>
            <pc:sldMk cId="330871598" sldId="851"/>
            <ac:spMk id="224" creationId="{BEA06994-592C-471A-BB22-4FC787910806}"/>
          </ac:spMkLst>
        </pc:spChg>
        <pc:spChg chg="mod">
          <ac:chgData name="Lei Wu" userId="f083b2a8aea23a2f" providerId="LiveId" clId="{B6ED459B-4E67-4819-A43F-E8DE59C48F72}" dt="2021-04-05T22:58:37.587" v="2236"/>
          <ac:spMkLst>
            <pc:docMk/>
            <pc:sldMk cId="330871598" sldId="851"/>
            <ac:spMk id="225" creationId="{DBC60E53-ECF1-41B0-86AD-FC71636E9AAD}"/>
          </ac:spMkLst>
        </pc:spChg>
        <pc:spChg chg="mod">
          <ac:chgData name="Lei Wu" userId="f083b2a8aea23a2f" providerId="LiveId" clId="{B6ED459B-4E67-4819-A43F-E8DE59C48F72}" dt="2021-04-05T22:58:37.587" v="2236"/>
          <ac:spMkLst>
            <pc:docMk/>
            <pc:sldMk cId="330871598" sldId="851"/>
            <ac:spMk id="226" creationId="{6316A436-6F8D-4F3D-8E98-54007DE84569}"/>
          </ac:spMkLst>
        </pc:spChg>
        <pc:spChg chg="mod">
          <ac:chgData name="Lei Wu" userId="f083b2a8aea23a2f" providerId="LiveId" clId="{B6ED459B-4E67-4819-A43F-E8DE59C48F72}" dt="2021-04-05T22:58:37.587" v="2236"/>
          <ac:spMkLst>
            <pc:docMk/>
            <pc:sldMk cId="330871598" sldId="851"/>
            <ac:spMk id="227" creationId="{4B2E336B-8E6C-41F4-B13E-B450F11DC4DE}"/>
          </ac:spMkLst>
        </pc:spChg>
        <pc:spChg chg="mod">
          <ac:chgData name="Lei Wu" userId="f083b2a8aea23a2f" providerId="LiveId" clId="{B6ED459B-4E67-4819-A43F-E8DE59C48F72}" dt="2021-04-05T22:58:37.587" v="2236"/>
          <ac:spMkLst>
            <pc:docMk/>
            <pc:sldMk cId="330871598" sldId="851"/>
            <ac:spMk id="228" creationId="{938A451D-207F-4615-96EB-142EB065020A}"/>
          </ac:spMkLst>
        </pc:spChg>
        <pc:spChg chg="mod">
          <ac:chgData name="Lei Wu" userId="f083b2a8aea23a2f" providerId="LiveId" clId="{B6ED459B-4E67-4819-A43F-E8DE59C48F72}" dt="2021-04-05T22:58:37.587" v="2236"/>
          <ac:spMkLst>
            <pc:docMk/>
            <pc:sldMk cId="330871598" sldId="851"/>
            <ac:spMk id="229" creationId="{E0FA375E-AD76-4D4B-A937-204DA04296D8}"/>
          </ac:spMkLst>
        </pc:spChg>
        <pc:spChg chg="mod">
          <ac:chgData name="Lei Wu" userId="f083b2a8aea23a2f" providerId="LiveId" clId="{B6ED459B-4E67-4819-A43F-E8DE59C48F72}" dt="2021-04-05T22:58:37.587" v="2236"/>
          <ac:spMkLst>
            <pc:docMk/>
            <pc:sldMk cId="330871598" sldId="851"/>
            <ac:spMk id="230" creationId="{AB73A846-B8DE-44CC-AA99-7DAC3DCD57A9}"/>
          </ac:spMkLst>
        </pc:spChg>
        <pc:spChg chg="mod">
          <ac:chgData name="Lei Wu" userId="f083b2a8aea23a2f" providerId="LiveId" clId="{B6ED459B-4E67-4819-A43F-E8DE59C48F72}" dt="2021-04-05T22:58:37.587" v="2236"/>
          <ac:spMkLst>
            <pc:docMk/>
            <pc:sldMk cId="330871598" sldId="851"/>
            <ac:spMk id="231" creationId="{58C8DD30-B54F-4261-8574-F34828DEE070}"/>
          </ac:spMkLst>
        </pc:spChg>
        <pc:spChg chg="mod">
          <ac:chgData name="Lei Wu" userId="f083b2a8aea23a2f" providerId="LiveId" clId="{B6ED459B-4E67-4819-A43F-E8DE59C48F72}" dt="2021-04-05T22:58:37.587" v="2236"/>
          <ac:spMkLst>
            <pc:docMk/>
            <pc:sldMk cId="330871598" sldId="851"/>
            <ac:spMk id="232" creationId="{DDF350B8-4871-4C0E-BC15-D25B6F5B08DC}"/>
          </ac:spMkLst>
        </pc:spChg>
        <pc:spChg chg="mod">
          <ac:chgData name="Lei Wu" userId="f083b2a8aea23a2f" providerId="LiveId" clId="{B6ED459B-4E67-4819-A43F-E8DE59C48F72}" dt="2021-04-05T22:58:37.587" v="2236"/>
          <ac:spMkLst>
            <pc:docMk/>
            <pc:sldMk cId="330871598" sldId="851"/>
            <ac:spMk id="233" creationId="{CE113E58-BC30-46B2-B208-0B64ED3BEF8D}"/>
          </ac:spMkLst>
        </pc:spChg>
        <pc:spChg chg="mod">
          <ac:chgData name="Lei Wu" userId="f083b2a8aea23a2f" providerId="LiveId" clId="{B6ED459B-4E67-4819-A43F-E8DE59C48F72}" dt="2021-04-05T22:58:37.587" v="2236"/>
          <ac:spMkLst>
            <pc:docMk/>
            <pc:sldMk cId="330871598" sldId="851"/>
            <ac:spMk id="234" creationId="{5E0F770E-8EAA-4E04-AEA1-CE5248D47DB6}"/>
          </ac:spMkLst>
        </pc:spChg>
        <pc:spChg chg="mod">
          <ac:chgData name="Lei Wu" userId="f083b2a8aea23a2f" providerId="LiveId" clId="{B6ED459B-4E67-4819-A43F-E8DE59C48F72}" dt="2021-04-05T22:58:37.587" v="2236"/>
          <ac:spMkLst>
            <pc:docMk/>
            <pc:sldMk cId="330871598" sldId="851"/>
            <ac:spMk id="235" creationId="{43B1452D-F138-49D5-A911-64458EC2A564}"/>
          </ac:spMkLst>
        </pc:spChg>
        <pc:spChg chg="mod">
          <ac:chgData name="Lei Wu" userId="f083b2a8aea23a2f" providerId="LiveId" clId="{B6ED459B-4E67-4819-A43F-E8DE59C48F72}" dt="2021-04-05T22:58:37.587" v="2236"/>
          <ac:spMkLst>
            <pc:docMk/>
            <pc:sldMk cId="330871598" sldId="851"/>
            <ac:spMk id="236" creationId="{24792E39-BD1A-4597-9F41-493994985010}"/>
          </ac:spMkLst>
        </pc:spChg>
        <pc:spChg chg="mod">
          <ac:chgData name="Lei Wu" userId="f083b2a8aea23a2f" providerId="LiveId" clId="{B6ED459B-4E67-4819-A43F-E8DE59C48F72}" dt="2021-04-05T22:58:37.587" v="2236"/>
          <ac:spMkLst>
            <pc:docMk/>
            <pc:sldMk cId="330871598" sldId="851"/>
            <ac:spMk id="237" creationId="{F4681C64-3C0F-48DC-9372-9B94EFB92134}"/>
          </ac:spMkLst>
        </pc:spChg>
        <pc:spChg chg="mod">
          <ac:chgData name="Lei Wu" userId="f083b2a8aea23a2f" providerId="LiveId" clId="{B6ED459B-4E67-4819-A43F-E8DE59C48F72}" dt="2021-04-05T22:58:37.587" v="2236"/>
          <ac:spMkLst>
            <pc:docMk/>
            <pc:sldMk cId="330871598" sldId="851"/>
            <ac:spMk id="238" creationId="{38BC6560-D9A3-4790-99D3-561825512653}"/>
          </ac:spMkLst>
        </pc:spChg>
        <pc:spChg chg="mod">
          <ac:chgData name="Lei Wu" userId="f083b2a8aea23a2f" providerId="LiveId" clId="{B6ED459B-4E67-4819-A43F-E8DE59C48F72}" dt="2021-04-05T22:58:37.587" v="2236"/>
          <ac:spMkLst>
            <pc:docMk/>
            <pc:sldMk cId="330871598" sldId="851"/>
            <ac:spMk id="239" creationId="{D60455FD-FA75-4B29-998D-289AC8101EAD}"/>
          </ac:spMkLst>
        </pc:spChg>
        <pc:spChg chg="mod">
          <ac:chgData name="Lei Wu" userId="f083b2a8aea23a2f" providerId="LiveId" clId="{B6ED459B-4E67-4819-A43F-E8DE59C48F72}" dt="2021-04-05T22:58:37.587" v="2236"/>
          <ac:spMkLst>
            <pc:docMk/>
            <pc:sldMk cId="330871598" sldId="851"/>
            <ac:spMk id="240" creationId="{69B878DA-9B8C-4CC5-8430-A7C744A8D8B4}"/>
          </ac:spMkLst>
        </pc:spChg>
        <pc:spChg chg="mod">
          <ac:chgData name="Lei Wu" userId="f083b2a8aea23a2f" providerId="LiveId" clId="{B6ED459B-4E67-4819-A43F-E8DE59C48F72}" dt="2021-04-05T22:58:37.587" v="2236"/>
          <ac:spMkLst>
            <pc:docMk/>
            <pc:sldMk cId="330871598" sldId="851"/>
            <ac:spMk id="241" creationId="{5F198C47-65FB-4EC1-A0B7-32CCCDB248AE}"/>
          </ac:spMkLst>
        </pc:spChg>
        <pc:spChg chg="mod">
          <ac:chgData name="Lei Wu" userId="f083b2a8aea23a2f" providerId="LiveId" clId="{B6ED459B-4E67-4819-A43F-E8DE59C48F72}" dt="2021-04-05T22:58:37.587" v="2236"/>
          <ac:spMkLst>
            <pc:docMk/>
            <pc:sldMk cId="330871598" sldId="851"/>
            <ac:spMk id="242" creationId="{B2C4C641-EB02-4185-B1A6-30AC8B5C3C44}"/>
          </ac:spMkLst>
        </pc:spChg>
        <pc:spChg chg="mod">
          <ac:chgData name="Lei Wu" userId="f083b2a8aea23a2f" providerId="LiveId" clId="{B6ED459B-4E67-4819-A43F-E8DE59C48F72}" dt="2021-04-05T22:58:37.587" v="2236"/>
          <ac:spMkLst>
            <pc:docMk/>
            <pc:sldMk cId="330871598" sldId="851"/>
            <ac:spMk id="243" creationId="{6223AE9F-9706-406B-8A24-7E1A433D10B3}"/>
          </ac:spMkLst>
        </pc:spChg>
        <pc:spChg chg="mod">
          <ac:chgData name="Lei Wu" userId="f083b2a8aea23a2f" providerId="LiveId" clId="{B6ED459B-4E67-4819-A43F-E8DE59C48F72}" dt="2021-04-05T22:58:37.587" v="2236"/>
          <ac:spMkLst>
            <pc:docMk/>
            <pc:sldMk cId="330871598" sldId="851"/>
            <ac:spMk id="244" creationId="{8A35D507-6A8A-44F1-9397-01AFE0F3D65A}"/>
          </ac:spMkLst>
        </pc:spChg>
        <pc:spChg chg="mod">
          <ac:chgData name="Lei Wu" userId="f083b2a8aea23a2f" providerId="LiveId" clId="{B6ED459B-4E67-4819-A43F-E8DE59C48F72}" dt="2021-04-05T22:58:37.587" v="2236"/>
          <ac:spMkLst>
            <pc:docMk/>
            <pc:sldMk cId="330871598" sldId="851"/>
            <ac:spMk id="245" creationId="{39BCD0B8-8F16-49D6-BD30-F941985BB174}"/>
          </ac:spMkLst>
        </pc:spChg>
        <pc:spChg chg="mod">
          <ac:chgData name="Lei Wu" userId="f083b2a8aea23a2f" providerId="LiveId" clId="{B6ED459B-4E67-4819-A43F-E8DE59C48F72}" dt="2021-04-05T22:58:37.587" v="2236"/>
          <ac:spMkLst>
            <pc:docMk/>
            <pc:sldMk cId="330871598" sldId="851"/>
            <ac:spMk id="246" creationId="{15043D5B-FC5B-4220-B483-80F0276C2746}"/>
          </ac:spMkLst>
        </pc:spChg>
        <pc:spChg chg="mod">
          <ac:chgData name="Lei Wu" userId="f083b2a8aea23a2f" providerId="LiveId" clId="{B6ED459B-4E67-4819-A43F-E8DE59C48F72}" dt="2021-04-05T22:58:37.587" v="2236"/>
          <ac:spMkLst>
            <pc:docMk/>
            <pc:sldMk cId="330871598" sldId="851"/>
            <ac:spMk id="247" creationId="{1D09E9A5-C3E9-4C80-AC9F-00B7E3243645}"/>
          </ac:spMkLst>
        </pc:spChg>
        <pc:spChg chg="mod">
          <ac:chgData name="Lei Wu" userId="f083b2a8aea23a2f" providerId="LiveId" clId="{B6ED459B-4E67-4819-A43F-E8DE59C48F72}" dt="2021-04-05T22:58:37.587" v="2236"/>
          <ac:spMkLst>
            <pc:docMk/>
            <pc:sldMk cId="330871598" sldId="851"/>
            <ac:spMk id="248" creationId="{C8C9AF14-ACD3-48EC-8A91-6A81C5A4ECC1}"/>
          </ac:spMkLst>
        </pc:spChg>
        <pc:spChg chg="mod">
          <ac:chgData name="Lei Wu" userId="f083b2a8aea23a2f" providerId="LiveId" clId="{B6ED459B-4E67-4819-A43F-E8DE59C48F72}" dt="2021-04-05T22:58:37.587" v="2236"/>
          <ac:spMkLst>
            <pc:docMk/>
            <pc:sldMk cId="330871598" sldId="851"/>
            <ac:spMk id="249" creationId="{E10C643E-5A0E-46F7-B121-417CF6D6165F}"/>
          </ac:spMkLst>
        </pc:spChg>
        <pc:spChg chg="mod">
          <ac:chgData name="Lei Wu" userId="f083b2a8aea23a2f" providerId="LiveId" clId="{B6ED459B-4E67-4819-A43F-E8DE59C48F72}" dt="2021-04-05T22:58:37.587" v="2236"/>
          <ac:spMkLst>
            <pc:docMk/>
            <pc:sldMk cId="330871598" sldId="851"/>
            <ac:spMk id="250" creationId="{0154FAE5-9A4E-4B58-8C1C-46106AAEEA33}"/>
          </ac:spMkLst>
        </pc:spChg>
        <pc:spChg chg="mod">
          <ac:chgData name="Lei Wu" userId="f083b2a8aea23a2f" providerId="LiveId" clId="{B6ED459B-4E67-4819-A43F-E8DE59C48F72}" dt="2021-04-05T22:58:37.587" v="2236"/>
          <ac:spMkLst>
            <pc:docMk/>
            <pc:sldMk cId="330871598" sldId="851"/>
            <ac:spMk id="251" creationId="{15E2F231-9687-436F-A76C-F7A0383E23FF}"/>
          </ac:spMkLst>
        </pc:spChg>
        <pc:spChg chg="mod">
          <ac:chgData name="Lei Wu" userId="f083b2a8aea23a2f" providerId="LiveId" clId="{B6ED459B-4E67-4819-A43F-E8DE59C48F72}" dt="2021-04-05T22:58:37.587" v="2236"/>
          <ac:spMkLst>
            <pc:docMk/>
            <pc:sldMk cId="330871598" sldId="851"/>
            <ac:spMk id="252" creationId="{E87DEC1F-D9A9-4423-A0EC-626E7FFB0908}"/>
          </ac:spMkLst>
        </pc:spChg>
        <pc:spChg chg="mod">
          <ac:chgData name="Lei Wu" userId="f083b2a8aea23a2f" providerId="LiveId" clId="{B6ED459B-4E67-4819-A43F-E8DE59C48F72}" dt="2021-04-05T22:58:37.587" v="2236"/>
          <ac:spMkLst>
            <pc:docMk/>
            <pc:sldMk cId="330871598" sldId="851"/>
            <ac:spMk id="253" creationId="{470A3A83-D043-4F8F-9E34-829DC1FCF2DE}"/>
          </ac:spMkLst>
        </pc:spChg>
        <pc:spChg chg="mod">
          <ac:chgData name="Lei Wu" userId="f083b2a8aea23a2f" providerId="LiveId" clId="{B6ED459B-4E67-4819-A43F-E8DE59C48F72}" dt="2021-04-05T22:58:37.587" v="2236"/>
          <ac:spMkLst>
            <pc:docMk/>
            <pc:sldMk cId="330871598" sldId="851"/>
            <ac:spMk id="254" creationId="{33A0F01D-0B74-4868-A47C-C9B734DBB271}"/>
          </ac:spMkLst>
        </pc:spChg>
        <pc:spChg chg="mod">
          <ac:chgData name="Lei Wu" userId="f083b2a8aea23a2f" providerId="LiveId" clId="{B6ED459B-4E67-4819-A43F-E8DE59C48F72}" dt="2021-04-05T22:58:37.587" v="2236"/>
          <ac:spMkLst>
            <pc:docMk/>
            <pc:sldMk cId="330871598" sldId="851"/>
            <ac:spMk id="255" creationId="{A5305649-4F7D-46FF-9CE4-55A8099D1077}"/>
          </ac:spMkLst>
        </pc:spChg>
        <pc:spChg chg="mod">
          <ac:chgData name="Lei Wu" userId="f083b2a8aea23a2f" providerId="LiveId" clId="{B6ED459B-4E67-4819-A43F-E8DE59C48F72}" dt="2021-04-05T22:58:37.587" v="2236"/>
          <ac:spMkLst>
            <pc:docMk/>
            <pc:sldMk cId="330871598" sldId="851"/>
            <ac:spMk id="256" creationId="{D902D707-B148-4150-A102-503F9A0A041B}"/>
          </ac:spMkLst>
        </pc:spChg>
        <pc:spChg chg="mod">
          <ac:chgData name="Lei Wu" userId="f083b2a8aea23a2f" providerId="LiveId" clId="{B6ED459B-4E67-4819-A43F-E8DE59C48F72}" dt="2021-04-05T22:58:37.587" v="2236"/>
          <ac:spMkLst>
            <pc:docMk/>
            <pc:sldMk cId="330871598" sldId="851"/>
            <ac:spMk id="257" creationId="{5CE7A781-3530-4BDD-85C7-F8F04DEECAB4}"/>
          </ac:spMkLst>
        </pc:spChg>
        <pc:spChg chg="mod">
          <ac:chgData name="Lei Wu" userId="f083b2a8aea23a2f" providerId="LiveId" clId="{B6ED459B-4E67-4819-A43F-E8DE59C48F72}" dt="2021-04-05T22:58:37.587" v="2236"/>
          <ac:spMkLst>
            <pc:docMk/>
            <pc:sldMk cId="330871598" sldId="851"/>
            <ac:spMk id="258" creationId="{BDD2EDC2-224C-4145-9EA3-4481F929C613}"/>
          </ac:spMkLst>
        </pc:spChg>
        <pc:spChg chg="mod">
          <ac:chgData name="Lei Wu" userId="f083b2a8aea23a2f" providerId="LiveId" clId="{B6ED459B-4E67-4819-A43F-E8DE59C48F72}" dt="2021-04-05T22:58:37.587" v="2236"/>
          <ac:spMkLst>
            <pc:docMk/>
            <pc:sldMk cId="330871598" sldId="851"/>
            <ac:spMk id="259" creationId="{4B4C18D2-CF6A-48A8-B235-9C3528B030A4}"/>
          </ac:spMkLst>
        </pc:spChg>
        <pc:spChg chg="mod">
          <ac:chgData name="Lei Wu" userId="f083b2a8aea23a2f" providerId="LiveId" clId="{B6ED459B-4E67-4819-A43F-E8DE59C48F72}" dt="2021-04-05T22:58:37.587" v="2236"/>
          <ac:spMkLst>
            <pc:docMk/>
            <pc:sldMk cId="330871598" sldId="851"/>
            <ac:spMk id="260" creationId="{CD9435F9-3351-43F5-9901-E582B7019359}"/>
          </ac:spMkLst>
        </pc:spChg>
        <pc:spChg chg="mod">
          <ac:chgData name="Lei Wu" userId="f083b2a8aea23a2f" providerId="LiveId" clId="{B6ED459B-4E67-4819-A43F-E8DE59C48F72}" dt="2021-04-05T22:58:37.587" v="2236"/>
          <ac:spMkLst>
            <pc:docMk/>
            <pc:sldMk cId="330871598" sldId="851"/>
            <ac:spMk id="261" creationId="{E9E60B3F-0D11-41B9-B5E0-1A30B36D865E}"/>
          </ac:spMkLst>
        </pc:spChg>
        <pc:spChg chg="mod">
          <ac:chgData name="Lei Wu" userId="f083b2a8aea23a2f" providerId="LiveId" clId="{B6ED459B-4E67-4819-A43F-E8DE59C48F72}" dt="2021-04-05T22:58:37.587" v="2236"/>
          <ac:spMkLst>
            <pc:docMk/>
            <pc:sldMk cId="330871598" sldId="851"/>
            <ac:spMk id="262" creationId="{73EB0CF9-4F0D-4EF1-88C1-E46757A865FD}"/>
          </ac:spMkLst>
        </pc:spChg>
        <pc:spChg chg="mod">
          <ac:chgData name="Lei Wu" userId="f083b2a8aea23a2f" providerId="LiveId" clId="{B6ED459B-4E67-4819-A43F-E8DE59C48F72}" dt="2021-04-05T22:58:37.587" v="2236"/>
          <ac:spMkLst>
            <pc:docMk/>
            <pc:sldMk cId="330871598" sldId="851"/>
            <ac:spMk id="263" creationId="{3E626BCB-6F50-44E4-A40C-69D23AFCE05D}"/>
          </ac:spMkLst>
        </pc:spChg>
        <pc:spChg chg="mod">
          <ac:chgData name="Lei Wu" userId="f083b2a8aea23a2f" providerId="LiveId" clId="{B6ED459B-4E67-4819-A43F-E8DE59C48F72}" dt="2021-04-05T22:58:37.587" v="2236"/>
          <ac:spMkLst>
            <pc:docMk/>
            <pc:sldMk cId="330871598" sldId="851"/>
            <ac:spMk id="264" creationId="{90A1503E-5482-42DF-B833-6E1D06C78466}"/>
          </ac:spMkLst>
        </pc:spChg>
        <pc:spChg chg="mod">
          <ac:chgData name="Lei Wu" userId="f083b2a8aea23a2f" providerId="LiveId" clId="{B6ED459B-4E67-4819-A43F-E8DE59C48F72}" dt="2021-04-05T22:58:37.587" v="2236"/>
          <ac:spMkLst>
            <pc:docMk/>
            <pc:sldMk cId="330871598" sldId="851"/>
            <ac:spMk id="265" creationId="{51D2B9C2-875C-4C5B-A33D-B3F4149C8989}"/>
          </ac:spMkLst>
        </pc:spChg>
        <pc:spChg chg="mod">
          <ac:chgData name="Lei Wu" userId="f083b2a8aea23a2f" providerId="LiveId" clId="{B6ED459B-4E67-4819-A43F-E8DE59C48F72}" dt="2021-04-05T22:58:37.587" v="2236"/>
          <ac:spMkLst>
            <pc:docMk/>
            <pc:sldMk cId="330871598" sldId="851"/>
            <ac:spMk id="266" creationId="{B0597223-CC5B-449A-8403-AD7E2E2F0B8E}"/>
          </ac:spMkLst>
        </pc:spChg>
        <pc:spChg chg="mod">
          <ac:chgData name="Lei Wu" userId="f083b2a8aea23a2f" providerId="LiveId" clId="{B6ED459B-4E67-4819-A43F-E8DE59C48F72}" dt="2021-04-05T22:58:37.587" v="2236"/>
          <ac:spMkLst>
            <pc:docMk/>
            <pc:sldMk cId="330871598" sldId="851"/>
            <ac:spMk id="267" creationId="{FB94955F-985F-4ACB-9C6F-73565AD73D73}"/>
          </ac:spMkLst>
        </pc:spChg>
        <pc:spChg chg="mod">
          <ac:chgData name="Lei Wu" userId="f083b2a8aea23a2f" providerId="LiveId" clId="{B6ED459B-4E67-4819-A43F-E8DE59C48F72}" dt="2021-04-05T22:58:37.587" v="2236"/>
          <ac:spMkLst>
            <pc:docMk/>
            <pc:sldMk cId="330871598" sldId="851"/>
            <ac:spMk id="268" creationId="{F0EA3C37-1B2A-4AB5-8645-DE506B09DAB8}"/>
          </ac:spMkLst>
        </pc:spChg>
        <pc:spChg chg="mod">
          <ac:chgData name="Lei Wu" userId="f083b2a8aea23a2f" providerId="LiveId" clId="{B6ED459B-4E67-4819-A43F-E8DE59C48F72}" dt="2021-04-05T22:58:37.587" v="2236"/>
          <ac:spMkLst>
            <pc:docMk/>
            <pc:sldMk cId="330871598" sldId="851"/>
            <ac:spMk id="269" creationId="{63D5398B-E6D8-422E-863D-F2307A6CA206}"/>
          </ac:spMkLst>
        </pc:spChg>
        <pc:spChg chg="mod">
          <ac:chgData name="Lei Wu" userId="f083b2a8aea23a2f" providerId="LiveId" clId="{B6ED459B-4E67-4819-A43F-E8DE59C48F72}" dt="2021-04-05T22:58:37.587" v="2236"/>
          <ac:spMkLst>
            <pc:docMk/>
            <pc:sldMk cId="330871598" sldId="851"/>
            <ac:spMk id="270" creationId="{0685BEC8-449D-4B9F-A098-CE493506320C}"/>
          </ac:spMkLst>
        </pc:spChg>
        <pc:spChg chg="mod">
          <ac:chgData name="Lei Wu" userId="f083b2a8aea23a2f" providerId="LiveId" clId="{B6ED459B-4E67-4819-A43F-E8DE59C48F72}" dt="2021-04-05T22:58:37.587" v="2236"/>
          <ac:spMkLst>
            <pc:docMk/>
            <pc:sldMk cId="330871598" sldId="851"/>
            <ac:spMk id="271" creationId="{A90D396B-19FB-4350-836E-6479FF3BADC9}"/>
          </ac:spMkLst>
        </pc:spChg>
        <pc:spChg chg="mod">
          <ac:chgData name="Lei Wu" userId="f083b2a8aea23a2f" providerId="LiveId" clId="{B6ED459B-4E67-4819-A43F-E8DE59C48F72}" dt="2021-04-05T22:58:37.587" v="2236"/>
          <ac:spMkLst>
            <pc:docMk/>
            <pc:sldMk cId="330871598" sldId="851"/>
            <ac:spMk id="272" creationId="{D36C71C0-77FB-4B50-9FF3-5E59ABFF5D01}"/>
          </ac:spMkLst>
        </pc:spChg>
        <pc:spChg chg="mod">
          <ac:chgData name="Lei Wu" userId="f083b2a8aea23a2f" providerId="LiveId" clId="{B6ED459B-4E67-4819-A43F-E8DE59C48F72}" dt="2021-04-05T22:58:37.587" v="2236"/>
          <ac:spMkLst>
            <pc:docMk/>
            <pc:sldMk cId="330871598" sldId="851"/>
            <ac:spMk id="273" creationId="{13010913-7C97-4F93-BA11-A4E2FC62E362}"/>
          </ac:spMkLst>
        </pc:spChg>
        <pc:spChg chg="mod">
          <ac:chgData name="Lei Wu" userId="f083b2a8aea23a2f" providerId="LiveId" clId="{B6ED459B-4E67-4819-A43F-E8DE59C48F72}" dt="2021-04-05T22:58:37.587" v="2236"/>
          <ac:spMkLst>
            <pc:docMk/>
            <pc:sldMk cId="330871598" sldId="851"/>
            <ac:spMk id="274" creationId="{FA0795C0-B6A8-45E0-B234-F2D1D806CA68}"/>
          </ac:spMkLst>
        </pc:spChg>
        <pc:spChg chg="mod">
          <ac:chgData name="Lei Wu" userId="f083b2a8aea23a2f" providerId="LiveId" clId="{B6ED459B-4E67-4819-A43F-E8DE59C48F72}" dt="2021-04-05T22:58:37.587" v="2236"/>
          <ac:spMkLst>
            <pc:docMk/>
            <pc:sldMk cId="330871598" sldId="851"/>
            <ac:spMk id="275" creationId="{7126E9C1-1095-45BE-989E-43F6AB4C3B0D}"/>
          </ac:spMkLst>
        </pc:spChg>
        <pc:spChg chg="mod">
          <ac:chgData name="Lei Wu" userId="f083b2a8aea23a2f" providerId="LiveId" clId="{B6ED459B-4E67-4819-A43F-E8DE59C48F72}" dt="2021-04-05T22:58:37.587" v="2236"/>
          <ac:spMkLst>
            <pc:docMk/>
            <pc:sldMk cId="330871598" sldId="851"/>
            <ac:spMk id="276" creationId="{A61E36ED-8B07-4D8F-80CB-77509ADB4035}"/>
          </ac:spMkLst>
        </pc:spChg>
        <pc:spChg chg="mod">
          <ac:chgData name="Lei Wu" userId="f083b2a8aea23a2f" providerId="LiveId" clId="{B6ED459B-4E67-4819-A43F-E8DE59C48F72}" dt="2021-04-05T22:58:37.587" v="2236"/>
          <ac:spMkLst>
            <pc:docMk/>
            <pc:sldMk cId="330871598" sldId="851"/>
            <ac:spMk id="277" creationId="{BA232E82-D7F4-42FE-91AD-E355B49C9A35}"/>
          </ac:spMkLst>
        </pc:spChg>
        <pc:spChg chg="mod">
          <ac:chgData name="Lei Wu" userId="f083b2a8aea23a2f" providerId="LiveId" clId="{B6ED459B-4E67-4819-A43F-E8DE59C48F72}" dt="2021-04-05T22:58:37.587" v="2236"/>
          <ac:spMkLst>
            <pc:docMk/>
            <pc:sldMk cId="330871598" sldId="851"/>
            <ac:spMk id="278" creationId="{034242CC-9635-4B0A-A7C6-E295C626A25C}"/>
          </ac:spMkLst>
        </pc:spChg>
        <pc:spChg chg="mod">
          <ac:chgData name="Lei Wu" userId="f083b2a8aea23a2f" providerId="LiveId" clId="{B6ED459B-4E67-4819-A43F-E8DE59C48F72}" dt="2021-04-05T22:58:37.587" v="2236"/>
          <ac:spMkLst>
            <pc:docMk/>
            <pc:sldMk cId="330871598" sldId="851"/>
            <ac:spMk id="279" creationId="{AEBD1F37-7E3F-491B-8CE6-B10429125C75}"/>
          </ac:spMkLst>
        </pc:spChg>
        <pc:spChg chg="mod">
          <ac:chgData name="Lei Wu" userId="f083b2a8aea23a2f" providerId="LiveId" clId="{B6ED459B-4E67-4819-A43F-E8DE59C48F72}" dt="2021-04-05T22:58:37.587" v="2236"/>
          <ac:spMkLst>
            <pc:docMk/>
            <pc:sldMk cId="330871598" sldId="851"/>
            <ac:spMk id="280" creationId="{2BFA41B9-F05E-4CB2-8A7A-3153EA9FC15E}"/>
          </ac:spMkLst>
        </pc:spChg>
        <pc:spChg chg="mod">
          <ac:chgData name="Lei Wu" userId="f083b2a8aea23a2f" providerId="LiveId" clId="{B6ED459B-4E67-4819-A43F-E8DE59C48F72}" dt="2021-04-05T22:58:37.587" v="2236"/>
          <ac:spMkLst>
            <pc:docMk/>
            <pc:sldMk cId="330871598" sldId="851"/>
            <ac:spMk id="281" creationId="{432576B8-8EBD-4D0D-A01E-4F5E8EFABF34}"/>
          </ac:spMkLst>
        </pc:spChg>
        <pc:spChg chg="mod">
          <ac:chgData name="Lei Wu" userId="f083b2a8aea23a2f" providerId="LiveId" clId="{B6ED459B-4E67-4819-A43F-E8DE59C48F72}" dt="2021-04-05T22:58:37.587" v="2236"/>
          <ac:spMkLst>
            <pc:docMk/>
            <pc:sldMk cId="330871598" sldId="851"/>
            <ac:spMk id="282" creationId="{ED4C5346-C146-4655-A458-36F36ACA5FED}"/>
          </ac:spMkLst>
        </pc:spChg>
        <pc:spChg chg="mod">
          <ac:chgData name="Lei Wu" userId="f083b2a8aea23a2f" providerId="LiveId" clId="{B6ED459B-4E67-4819-A43F-E8DE59C48F72}" dt="2021-04-05T22:58:37.587" v="2236"/>
          <ac:spMkLst>
            <pc:docMk/>
            <pc:sldMk cId="330871598" sldId="851"/>
            <ac:spMk id="283" creationId="{61C29645-9E3D-40E5-A6BE-050DB06DAA25}"/>
          </ac:spMkLst>
        </pc:spChg>
        <pc:spChg chg="mod">
          <ac:chgData name="Lei Wu" userId="f083b2a8aea23a2f" providerId="LiveId" clId="{B6ED459B-4E67-4819-A43F-E8DE59C48F72}" dt="2021-04-05T22:58:37.587" v="2236"/>
          <ac:spMkLst>
            <pc:docMk/>
            <pc:sldMk cId="330871598" sldId="851"/>
            <ac:spMk id="284" creationId="{A4C1E63D-5377-428C-92DD-8A08C2B281A6}"/>
          </ac:spMkLst>
        </pc:spChg>
        <pc:spChg chg="mod">
          <ac:chgData name="Lei Wu" userId="f083b2a8aea23a2f" providerId="LiveId" clId="{B6ED459B-4E67-4819-A43F-E8DE59C48F72}" dt="2021-04-05T22:58:37.587" v="2236"/>
          <ac:spMkLst>
            <pc:docMk/>
            <pc:sldMk cId="330871598" sldId="851"/>
            <ac:spMk id="285" creationId="{4B2EB6C2-58F1-425A-B7E6-E4BAD4BD24F6}"/>
          </ac:spMkLst>
        </pc:spChg>
        <pc:spChg chg="mod">
          <ac:chgData name="Lei Wu" userId="f083b2a8aea23a2f" providerId="LiveId" clId="{B6ED459B-4E67-4819-A43F-E8DE59C48F72}" dt="2021-04-05T22:58:37.587" v="2236"/>
          <ac:spMkLst>
            <pc:docMk/>
            <pc:sldMk cId="330871598" sldId="851"/>
            <ac:spMk id="286" creationId="{D4DC6987-EC65-405B-A80C-7B127EB72ED8}"/>
          </ac:spMkLst>
        </pc:spChg>
        <pc:spChg chg="mod">
          <ac:chgData name="Lei Wu" userId="f083b2a8aea23a2f" providerId="LiveId" clId="{B6ED459B-4E67-4819-A43F-E8DE59C48F72}" dt="2021-04-05T22:58:37.587" v="2236"/>
          <ac:spMkLst>
            <pc:docMk/>
            <pc:sldMk cId="330871598" sldId="851"/>
            <ac:spMk id="287" creationId="{B7459175-66AA-4AF5-86F7-A7BC4BDB1DA1}"/>
          </ac:spMkLst>
        </pc:spChg>
        <pc:spChg chg="mod">
          <ac:chgData name="Lei Wu" userId="f083b2a8aea23a2f" providerId="LiveId" clId="{B6ED459B-4E67-4819-A43F-E8DE59C48F72}" dt="2021-04-05T22:58:37.587" v="2236"/>
          <ac:spMkLst>
            <pc:docMk/>
            <pc:sldMk cId="330871598" sldId="851"/>
            <ac:spMk id="288" creationId="{EBF610D1-2C21-4FFB-B7BE-E3C893EFC77D}"/>
          </ac:spMkLst>
        </pc:spChg>
        <pc:spChg chg="mod">
          <ac:chgData name="Lei Wu" userId="f083b2a8aea23a2f" providerId="LiveId" clId="{B6ED459B-4E67-4819-A43F-E8DE59C48F72}" dt="2021-04-05T22:58:37.587" v="2236"/>
          <ac:spMkLst>
            <pc:docMk/>
            <pc:sldMk cId="330871598" sldId="851"/>
            <ac:spMk id="289" creationId="{8981BDB0-8D86-440B-906A-166CFBFB085C}"/>
          </ac:spMkLst>
        </pc:spChg>
        <pc:spChg chg="mod">
          <ac:chgData name="Lei Wu" userId="f083b2a8aea23a2f" providerId="LiveId" clId="{B6ED459B-4E67-4819-A43F-E8DE59C48F72}" dt="2021-04-05T22:58:37.587" v="2236"/>
          <ac:spMkLst>
            <pc:docMk/>
            <pc:sldMk cId="330871598" sldId="851"/>
            <ac:spMk id="290" creationId="{EA96251B-68BD-4A28-8D4D-824FB6FBB2DC}"/>
          </ac:spMkLst>
        </pc:spChg>
        <pc:spChg chg="mod">
          <ac:chgData name="Lei Wu" userId="f083b2a8aea23a2f" providerId="LiveId" clId="{B6ED459B-4E67-4819-A43F-E8DE59C48F72}" dt="2021-04-05T22:58:37.587" v="2236"/>
          <ac:spMkLst>
            <pc:docMk/>
            <pc:sldMk cId="330871598" sldId="851"/>
            <ac:spMk id="291" creationId="{46B45006-8672-43D4-BFE7-D57653136F60}"/>
          </ac:spMkLst>
        </pc:spChg>
        <pc:spChg chg="mod">
          <ac:chgData name="Lei Wu" userId="f083b2a8aea23a2f" providerId="LiveId" clId="{B6ED459B-4E67-4819-A43F-E8DE59C48F72}" dt="2021-04-05T22:58:37.587" v="2236"/>
          <ac:spMkLst>
            <pc:docMk/>
            <pc:sldMk cId="330871598" sldId="851"/>
            <ac:spMk id="292" creationId="{7A559D2B-B3FA-415E-ACBE-483B7BE0482E}"/>
          </ac:spMkLst>
        </pc:spChg>
        <pc:spChg chg="mod">
          <ac:chgData name="Lei Wu" userId="f083b2a8aea23a2f" providerId="LiveId" clId="{B6ED459B-4E67-4819-A43F-E8DE59C48F72}" dt="2021-04-05T22:58:37.587" v="2236"/>
          <ac:spMkLst>
            <pc:docMk/>
            <pc:sldMk cId="330871598" sldId="851"/>
            <ac:spMk id="293" creationId="{89245852-A849-4C5D-8364-88F5D069A554}"/>
          </ac:spMkLst>
        </pc:spChg>
        <pc:spChg chg="mod">
          <ac:chgData name="Lei Wu" userId="f083b2a8aea23a2f" providerId="LiveId" clId="{B6ED459B-4E67-4819-A43F-E8DE59C48F72}" dt="2021-04-05T22:58:37.587" v="2236"/>
          <ac:spMkLst>
            <pc:docMk/>
            <pc:sldMk cId="330871598" sldId="851"/>
            <ac:spMk id="294" creationId="{7D52ACBF-42C5-4886-B4AD-A3F6B92F80B3}"/>
          </ac:spMkLst>
        </pc:spChg>
        <pc:spChg chg="mod">
          <ac:chgData name="Lei Wu" userId="f083b2a8aea23a2f" providerId="LiveId" clId="{B6ED459B-4E67-4819-A43F-E8DE59C48F72}" dt="2021-04-05T22:58:37.587" v="2236"/>
          <ac:spMkLst>
            <pc:docMk/>
            <pc:sldMk cId="330871598" sldId="851"/>
            <ac:spMk id="295" creationId="{D9AA9248-3210-4335-9365-920F8E14ABE1}"/>
          </ac:spMkLst>
        </pc:spChg>
        <pc:spChg chg="mod">
          <ac:chgData name="Lei Wu" userId="f083b2a8aea23a2f" providerId="LiveId" clId="{B6ED459B-4E67-4819-A43F-E8DE59C48F72}" dt="2021-04-05T22:58:37.587" v="2236"/>
          <ac:spMkLst>
            <pc:docMk/>
            <pc:sldMk cId="330871598" sldId="851"/>
            <ac:spMk id="296" creationId="{60877ED5-309A-4DB1-B07C-DF9C698E732C}"/>
          </ac:spMkLst>
        </pc:spChg>
        <pc:spChg chg="mod">
          <ac:chgData name="Lei Wu" userId="f083b2a8aea23a2f" providerId="LiveId" clId="{B6ED459B-4E67-4819-A43F-E8DE59C48F72}" dt="2021-04-05T22:58:37.587" v="2236"/>
          <ac:spMkLst>
            <pc:docMk/>
            <pc:sldMk cId="330871598" sldId="851"/>
            <ac:spMk id="297" creationId="{CCD7A778-B4D1-4BE4-A44D-F7D604F6921D}"/>
          </ac:spMkLst>
        </pc:spChg>
        <pc:spChg chg="mod">
          <ac:chgData name="Lei Wu" userId="f083b2a8aea23a2f" providerId="LiveId" clId="{B6ED459B-4E67-4819-A43F-E8DE59C48F72}" dt="2021-04-05T22:58:37.587" v="2236"/>
          <ac:spMkLst>
            <pc:docMk/>
            <pc:sldMk cId="330871598" sldId="851"/>
            <ac:spMk id="298" creationId="{975C6E4E-541E-4D7E-85BB-45F03D42506D}"/>
          </ac:spMkLst>
        </pc:spChg>
        <pc:spChg chg="mod">
          <ac:chgData name="Lei Wu" userId="f083b2a8aea23a2f" providerId="LiveId" clId="{B6ED459B-4E67-4819-A43F-E8DE59C48F72}" dt="2021-04-05T22:58:37.587" v="2236"/>
          <ac:spMkLst>
            <pc:docMk/>
            <pc:sldMk cId="330871598" sldId="851"/>
            <ac:spMk id="299" creationId="{70464DA5-B8FF-4517-80F3-578A4E2CE105}"/>
          </ac:spMkLst>
        </pc:spChg>
        <pc:spChg chg="mod">
          <ac:chgData name="Lei Wu" userId="f083b2a8aea23a2f" providerId="LiveId" clId="{B6ED459B-4E67-4819-A43F-E8DE59C48F72}" dt="2021-04-05T22:58:37.587" v="2236"/>
          <ac:spMkLst>
            <pc:docMk/>
            <pc:sldMk cId="330871598" sldId="851"/>
            <ac:spMk id="300" creationId="{1494913B-3CF9-4458-A99C-8BC07E000B1B}"/>
          </ac:spMkLst>
        </pc:spChg>
        <pc:spChg chg="mod">
          <ac:chgData name="Lei Wu" userId="f083b2a8aea23a2f" providerId="LiveId" clId="{B6ED459B-4E67-4819-A43F-E8DE59C48F72}" dt="2021-04-05T22:58:37.587" v="2236"/>
          <ac:spMkLst>
            <pc:docMk/>
            <pc:sldMk cId="330871598" sldId="851"/>
            <ac:spMk id="301" creationId="{3DA5DFB0-2ACD-4D23-A3E9-F87FB8C9C62D}"/>
          </ac:spMkLst>
        </pc:spChg>
        <pc:spChg chg="mod">
          <ac:chgData name="Lei Wu" userId="f083b2a8aea23a2f" providerId="LiveId" clId="{B6ED459B-4E67-4819-A43F-E8DE59C48F72}" dt="2021-04-05T22:58:37.587" v="2236"/>
          <ac:spMkLst>
            <pc:docMk/>
            <pc:sldMk cId="330871598" sldId="851"/>
            <ac:spMk id="302" creationId="{B4A07049-44C2-4B70-9CBA-8FB192AA64B2}"/>
          </ac:spMkLst>
        </pc:spChg>
        <pc:spChg chg="mod">
          <ac:chgData name="Lei Wu" userId="f083b2a8aea23a2f" providerId="LiveId" clId="{B6ED459B-4E67-4819-A43F-E8DE59C48F72}" dt="2021-04-05T22:58:37.587" v="2236"/>
          <ac:spMkLst>
            <pc:docMk/>
            <pc:sldMk cId="330871598" sldId="851"/>
            <ac:spMk id="303" creationId="{534EA0A0-448A-472D-962B-460329449D09}"/>
          </ac:spMkLst>
        </pc:spChg>
        <pc:spChg chg="mod">
          <ac:chgData name="Lei Wu" userId="f083b2a8aea23a2f" providerId="LiveId" clId="{B6ED459B-4E67-4819-A43F-E8DE59C48F72}" dt="2021-04-05T22:58:37.587" v="2236"/>
          <ac:spMkLst>
            <pc:docMk/>
            <pc:sldMk cId="330871598" sldId="851"/>
            <ac:spMk id="304" creationId="{B11896FE-0099-488B-B790-0D4DDD970B37}"/>
          </ac:spMkLst>
        </pc:spChg>
        <pc:spChg chg="mod">
          <ac:chgData name="Lei Wu" userId="f083b2a8aea23a2f" providerId="LiveId" clId="{B6ED459B-4E67-4819-A43F-E8DE59C48F72}" dt="2021-04-05T22:58:37.587" v="2236"/>
          <ac:spMkLst>
            <pc:docMk/>
            <pc:sldMk cId="330871598" sldId="851"/>
            <ac:spMk id="305" creationId="{82B99C9D-79A8-4B9F-879B-306578C39894}"/>
          </ac:spMkLst>
        </pc:spChg>
        <pc:spChg chg="mod">
          <ac:chgData name="Lei Wu" userId="f083b2a8aea23a2f" providerId="LiveId" clId="{B6ED459B-4E67-4819-A43F-E8DE59C48F72}" dt="2021-04-05T22:58:37.587" v="2236"/>
          <ac:spMkLst>
            <pc:docMk/>
            <pc:sldMk cId="330871598" sldId="851"/>
            <ac:spMk id="306" creationId="{3C4089EC-8B61-4F2C-91EE-1D313A74DF1F}"/>
          </ac:spMkLst>
        </pc:spChg>
        <pc:spChg chg="mod">
          <ac:chgData name="Lei Wu" userId="f083b2a8aea23a2f" providerId="LiveId" clId="{B6ED459B-4E67-4819-A43F-E8DE59C48F72}" dt="2021-04-05T22:58:37.587" v="2236"/>
          <ac:spMkLst>
            <pc:docMk/>
            <pc:sldMk cId="330871598" sldId="851"/>
            <ac:spMk id="307" creationId="{1553B978-3C92-4B3D-BF56-43509161FB38}"/>
          </ac:spMkLst>
        </pc:spChg>
        <pc:spChg chg="mod">
          <ac:chgData name="Lei Wu" userId="f083b2a8aea23a2f" providerId="LiveId" clId="{B6ED459B-4E67-4819-A43F-E8DE59C48F72}" dt="2021-04-05T22:58:37.587" v="2236"/>
          <ac:spMkLst>
            <pc:docMk/>
            <pc:sldMk cId="330871598" sldId="851"/>
            <ac:spMk id="308" creationId="{3254ABDA-2EF3-4F41-A163-857BFCD0E029}"/>
          </ac:spMkLst>
        </pc:spChg>
        <pc:spChg chg="mod">
          <ac:chgData name="Lei Wu" userId="f083b2a8aea23a2f" providerId="LiveId" clId="{B6ED459B-4E67-4819-A43F-E8DE59C48F72}" dt="2021-04-05T22:58:37.587" v="2236"/>
          <ac:spMkLst>
            <pc:docMk/>
            <pc:sldMk cId="330871598" sldId="851"/>
            <ac:spMk id="309" creationId="{D9FFEFC6-CD2A-4405-9DA9-2CDB9C96BEAA}"/>
          </ac:spMkLst>
        </pc:spChg>
        <pc:spChg chg="mod">
          <ac:chgData name="Lei Wu" userId="f083b2a8aea23a2f" providerId="LiveId" clId="{B6ED459B-4E67-4819-A43F-E8DE59C48F72}" dt="2021-04-05T22:58:37.587" v="2236"/>
          <ac:spMkLst>
            <pc:docMk/>
            <pc:sldMk cId="330871598" sldId="851"/>
            <ac:spMk id="310" creationId="{E2965272-CF86-4E5A-A89F-D9453FE8F7B0}"/>
          </ac:spMkLst>
        </pc:spChg>
        <pc:spChg chg="mod">
          <ac:chgData name="Lei Wu" userId="f083b2a8aea23a2f" providerId="LiveId" clId="{B6ED459B-4E67-4819-A43F-E8DE59C48F72}" dt="2021-04-05T22:58:37.587" v="2236"/>
          <ac:spMkLst>
            <pc:docMk/>
            <pc:sldMk cId="330871598" sldId="851"/>
            <ac:spMk id="311" creationId="{B59C6EF7-D240-4CCF-BEDE-4E46C02D7488}"/>
          </ac:spMkLst>
        </pc:spChg>
        <pc:spChg chg="mod">
          <ac:chgData name="Lei Wu" userId="f083b2a8aea23a2f" providerId="LiveId" clId="{B6ED459B-4E67-4819-A43F-E8DE59C48F72}" dt="2021-04-05T22:58:37.587" v="2236"/>
          <ac:spMkLst>
            <pc:docMk/>
            <pc:sldMk cId="330871598" sldId="851"/>
            <ac:spMk id="312" creationId="{1009360E-3F52-4118-9D2B-91293E5F87EB}"/>
          </ac:spMkLst>
        </pc:spChg>
        <pc:spChg chg="mod">
          <ac:chgData name="Lei Wu" userId="f083b2a8aea23a2f" providerId="LiveId" clId="{B6ED459B-4E67-4819-A43F-E8DE59C48F72}" dt="2021-04-05T22:58:37.587" v="2236"/>
          <ac:spMkLst>
            <pc:docMk/>
            <pc:sldMk cId="330871598" sldId="851"/>
            <ac:spMk id="313" creationId="{CB3F75C5-922D-4796-81B8-9A2C62F4AB6F}"/>
          </ac:spMkLst>
        </pc:spChg>
        <pc:spChg chg="mod">
          <ac:chgData name="Lei Wu" userId="f083b2a8aea23a2f" providerId="LiveId" clId="{B6ED459B-4E67-4819-A43F-E8DE59C48F72}" dt="2021-04-05T22:58:37.587" v="2236"/>
          <ac:spMkLst>
            <pc:docMk/>
            <pc:sldMk cId="330871598" sldId="851"/>
            <ac:spMk id="314" creationId="{69A16A2F-1FDC-4877-8697-723D55BF4197}"/>
          </ac:spMkLst>
        </pc:spChg>
        <pc:spChg chg="mod">
          <ac:chgData name="Lei Wu" userId="f083b2a8aea23a2f" providerId="LiveId" clId="{B6ED459B-4E67-4819-A43F-E8DE59C48F72}" dt="2021-04-05T22:58:37.587" v="2236"/>
          <ac:spMkLst>
            <pc:docMk/>
            <pc:sldMk cId="330871598" sldId="851"/>
            <ac:spMk id="315" creationId="{8E0D3217-B8E3-4C2E-A416-2C67E705B4DF}"/>
          </ac:spMkLst>
        </pc:spChg>
        <pc:spChg chg="mod">
          <ac:chgData name="Lei Wu" userId="f083b2a8aea23a2f" providerId="LiveId" clId="{B6ED459B-4E67-4819-A43F-E8DE59C48F72}" dt="2021-04-05T22:58:37.587" v="2236"/>
          <ac:spMkLst>
            <pc:docMk/>
            <pc:sldMk cId="330871598" sldId="851"/>
            <ac:spMk id="316" creationId="{C72AFA8C-7977-48A2-88D5-8ADD89F4AA06}"/>
          </ac:spMkLst>
        </pc:spChg>
        <pc:spChg chg="mod">
          <ac:chgData name="Lei Wu" userId="f083b2a8aea23a2f" providerId="LiveId" clId="{B6ED459B-4E67-4819-A43F-E8DE59C48F72}" dt="2021-04-05T22:58:37.587" v="2236"/>
          <ac:spMkLst>
            <pc:docMk/>
            <pc:sldMk cId="330871598" sldId="851"/>
            <ac:spMk id="317" creationId="{0052EF71-25BF-45C3-B86D-E009BA24AA18}"/>
          </ac:spMkLst>
        </pc:spChg>
        <pc:spChg chg="mod">
          <ac:chgData name="Lei Wu" userId="f083b2a8aea23a2f" providerId="LiveId" clId="{B6ED459B-4E67-4819-A43F-E8DE59C48F72}" dt="2021-04-05T22:58:37.587" v="2236"/>
          <ac:spMkLst>
            <pc:docMk/>
            <pc:sldMk cId="330871598" sldId="851"/>
            <ac:spMk id="318" creationId="{38BDBF0E-931F-4035-BA07-48260FEF1853}"/>
          </ac:spMkLst>
        </pc:spChg>
        <pc:spChg chg="mod">
          <ac:chgData name="Lei Wu" userId="f083b2a8aea23a2f" providerId="LiveId" clId="{B6ED459B-4E67-4819-A43F-E8DE59C48F72}" dt="2021-04-05T22:58:37.587" v="2236"/>
          <ac:spMkLst>
            <pc:docMk/>
            <pc:sldMk cId="330871598" sldId="851"/>
            <ac:spMk id="319" creationId="{CE48B732-3FAE-4194-97BD-A590EA7E75BE}"/>
          </ac:spMkLst>
        </pc:spChg>
        <pc:spChg chg="mod">
          <ac:chgData name="Lei Wu" userId="f083b2a8aea23a2f" providerId="LiveId" clId="{B6ED459B-4E67-4819-A43F-E8DE59C48F72}" dt="2021-04-05T22:58:37.587" v="2236"/>
          <ac:spMkLst>
            <pc:docMk/>
            <pc:sldMk cId="330871598" sldId="851"/>
            <ac:spMk id="320" creationId="{7AE7EA76-8068-41CC-ADCD-A4944D4AB87B}"/>
          </ac:spMkLst>
        </pc:spChg>
        <pc:spChg chg="mod">
          <ac:chgData name="Lei Wu" userId="f083b2a8aea23a2f" providerId="LiveId" clId="{B6ED459B-4E67-4819-A43F-E8DE59C48F72}" dt="2021-04-05T22:58:37.587" v="2236"/>
          <ac:spMkLst>
            <pc:docMk/>
            <pc:sldMk cId="330871598" sldId="851"/>
            <ac:spMk id="321" creationId="{0F1F46AE-2311-4BB6-BD64-8EDC757F0B39}"/>
          </ac:spMkLst>
        </pc:spChg>
        <pc:spChg chg="mod">
          <ac:chgData name="Lei Wu" userId="f083b2a8aea23a2f" providerId="LiveId" clId="{B6ED459B-4E67-4819-A43F-E8DE59C48F72}" dt="2021-04-05T22:58:37.587" v="2236"/>
          <ac:spMkLst>
            <pc:docMk/>
            <pc:sldMk cId="330871598" sldId="851"/>
            <ac:spMk id="322" creationId="{231B3863-D971-4531-8391-6ED9F99283CC}"/>
          </ac:spMkLst>
        </pc:spChg>
        <pc:spChg chg="mod">
          <ac:chgData name="Lei Wu" userId="f083b2a8aea23a2f" providerId="LiveId" clId="{B6ED459B-4E67-4819-A43F-E8DE59C48F72}" dt="2021-04-05T22:58:37.587" v="2236"/>
          <ac:spMkLst>
            <pc:docMk/>
            <pc:sldMk cId="330871598" sldId="851"/>
            <ac:spMk id="323" creationId="{E55FF95B-1B8E-4579-8627-7A1D39183870}"/>
          </ac:spMkLst>
        </pc:spChg>
        <pc:spChg chg="mod">
          <ac:chgData name="Lei Wu" userId="f083b2a8aea23a2f" providerId="LiveId" clId="{B6ED459B-4E67-4819-A43F-E8DE59C48F72}" dt="2021-04-05T22:58:37.587" v="2236"/>
          <ac:spMkLst>
            <pc:docMk/>
            <pc:sldMk cId="330871598" sldId="851"/>
            <ac:spMk id="324" creationId="{7AC42C0A-8BD3-4BE6-AC46-A2D0708034CF}"/>
          </ac:spMkLst>
        </pc:spChg>
        <pc:spChg chg="mod">
          <ac:chgData name="Lei Wu" userId="f083b2a8aea23a2f" providerId="LiveId" clId="{B6ED459B-4E67-4819-A43F-E8DE59C48F72}" dt="2021-04-05T22:58:37.587" v="2236"/>
          <ac:spMkLst>
            <pc:docMk/>
            <pc:sldMk cId="330871598" sldId="851"/>
            <ac:spMk id="325" creationId="{8787C5B5-B88D-4134-B493-0C019F7E61A9}"/>
          </ac:spMkLst>
        </pc:spChg>
        <pc:spChg chg="mod">
          <ac:chgData name="Lei Wu" userId="f083b2a8aea23a2f" providerId="LiveId" clId="{B6ED459B-4E67-4819-A43F-E8DE59C48F72}" dt="2021-04-05T22:58:37.587" v="2236"/>
          <ac:spMkLst>
            <pc:docMk/>
            <pc:sldMk cId="330871598" sldId="851"/>
            <ac:spMk id="326" creationId="{CA9ABBC2-90DB-4473-A2ED-44500C01F699}"/>
          </ac:spMkLst>
        </pc:spChg>
        <pc:spChg chg="mod">
          <ac:chgData name="Lei Wu" userId="f083b2a8aea23a2f" providerId="LiveId" clId="{B6ED459B-4E67-4819-A43F-E8DE59C48F72}" dt="2021-04-05T22:58:37.587" v="2236"/>
          <ac:spMkLst>
            <pc:docMk/>
            <pc:sldMk cId="330871598" sldId="851"/>
            <ac:spMk id="327" creationId="{3E3E38ED-BEFB-4B79-B58A-6EC85AE7C402}"/>
          </ac:spMkLst>
        </pc:spChg>
        <pc:spChg chg="mod">
          <ac:chgData name="Lei Wu" userId="f083b2a8aea23a2f" providerId="LiveId" clId="{B6ED459B-4E67-4819-A43F-E8DE59C48F72}" dt="2021-04-05T22:58:37.587" v="2236"/>
          <ac:spMkLst>
            <pc:docMk/>
            <pc:sldMk cId="330871598" sldId="851"/>
            <ac:spMk id="328" creationId="{FA175B99-95DE-45FA-B3B2-6EB71FE8F15A}"/>
          </ac:spMkLst>
        </pc:spChg>
        <pc:spChg chg="mod">
          <ac:chgData name="Lei Wu" userId="f083b2a8aea23a2f" providerId="LiveId" clId="{B6ED459B-4E67-4819-A43F-E8DE59C48F72}" dt="2021-04-05T22:58:37.587" v="2236"/>
          <ac:spMkLst>
            <pc:docMk/>
            <pc:sldMk cId="330871598" sldId="851"/>
            <ac:spMk id="329" creationId="{06EAFF57-CC5D-466D-83CB-0B320FDA4892}"/>
          </ac:spMkLst>
        </pc:spChg>
        <pc:spChg chg="mod">
          <ac:chgData name="Lei Wu" userId="f083b2a8aea23a2f" providerId="LiveId" clId="{B6ED459B-4E67-4819-A43F-E8DE59C48F72}" dt="2021-04-05T22:58:37.587" v="2236"/>
          <ac:spMkLst>
            <pc:docMk/>
            <pc:sldMk cId="330871598" sldId="851"/>
            <ac:spMk id="330" creationId="{12C71D00-B99D-4675-A4F0-EB8C9D3DE71D}"/>
          </ac:spMkLst>
        </pc:spChg>
        <pc:spChg chg="mod">
          <ac:chgData name="Lei Wu" userId="f083b2a8aea23a2f" providerId="LiveId" clId="{B6ED459B-4E67-4819-A43F-E8DE59C48F72}" dt="2021-04-05T22:58:37.587" v="2236"/>
          <ac:spMkLst>
            <pc:docMk/>
            <pc:sldMk cId="330871598" sldId="851"/>
            <ac:spMk id="331" creationId="{B9D2525C-B140-4BA3-B514-347CD2C98F78}"/>
          </ac:spMkLst>
        </pc:spChg>
        <pc:spChg chg="mod">
          <ac:chgData name="Lei Wu" userId="f083b2a8aea23a2f" providerId="LiveId" clId="{B6ED459B-4E67-4819-A43F-E8DE59C48F72}" dt="2021-04-05T22:58:37.587" v="2236"/>
          <ac:spMkLst>
            <pc:docMk/>
            <pc:sldMk cId="330871598" sldId="851"/>
            <ac:spMk id="332" creationId="{A5916E74-083E-48E3-8F76-56DA5D91FC4F}"/>
          </ac:spMkLst>
        </pc:spChg>
        <pc:spChg chg="mod">
          <ac:chgData name="Lei Wu" userId="f083b2a8aea23a2f" providerId="LiveId" clId="{B6ED459B-4E67-4819-A43F-E8DE59C48F72}" dt="2021-04-05T22:58:37.587" v="2236"/>
          <ac:spMkLst>
            <pc:docMk/>
            <pc:sldMk cId="330871598" sldId="851"/>
            <ac:spMk id="333" creationId="{61E25213-C10F-4CA1-9556-99C3CFAC21BD}"/>
          </ac:spMkLst>
        </pc:spChg>
        <pc:spChg chg="mod">
          <ac:chgData name="Lei Wu" userId="f083b2a8aea23a2f" providerId="LiveId" clId="{B6ED459B-4E67-4819-A43F-E8DE59C48F72}" dt="2021-04-05T22:58:37.587" v="2236"/>
          <ac:spMkLst>
            <pc:docMk/>
            <pc:sldMk cId="330871598" sldId="851"/>
            <ac:spMk id="334" creationId="{B6CE1701-3060-4062-BBF0-29F62D317876}"/>
          </ac:spMkLst>
        </pc:spChg>
        <pc:spChg chg="mod">
          <ac:chgData name="Lei Wu" userId="f083b2a8aea23a2f" providerId="LiveId" clId="{B6ED459B-4E67-4819-A43F-E8DE59C48F72}" dt="2021-04-05T22:58:37.587" v="2236"/>
          <ac:spMkLst>
            <pc:docMk/>
            <pc:sldMk cId="330871598" sldId="851"/>
            <ac:spMk id="335" creationId="{F213257D-7496-4831-866B-7A1C697276DE}"/>
          </ac:spMkLst>
        </pc:spChg>
        <pc:spChg chg="mod">
          <ac:chgData name="Lei Wu" userId="f083b2a8aea23a2f" providerId="LiveId" clId="{B6ED459B-4E67-4819-A43F-E8DE59C48F72}" dt="2021-04-05T22:58:37.587" v="2236"/>
          <ac:spMkLst>
            <pc:docMk/>
            <pc:sldMk cId="330871598" sldId="851"/>
            <ac:spMk id="336" creationId="{F6E1014C-5396-43F1-B606-672C991DF2AE}"/>
          </ac:spMkLst>
        </pc:spChg>
        <pc:spChg chg="mod">
          <ac:chgData name="Lei Wu" userId="f083b2a8aea23a2f" providerId="LiveId" clId="{B6ED459B-4E67-4819-A43F-E8DE59C48F72}" dt="2021-04-05T22:58:37.587" v="2236"/>
          <ac:spMkLst>
            <pc:docMk/>
            <pc:sldMk cId="330871598" sldId="851"/>
            <ac:spMk id="337" creationId="{22271A04-B98E-4CD6-9099-957506BBEC23}"/>
          </ac:spMkLst>
        </pc:spChg>
        <pc:spChg chg="mod">
          <ac:chgData name="Lei Wu" userId="f083b2a8aea23a2f" providerId="LiveId" clId="{B6ED459B-4E67-4819-A43F-E8DE59C48F72}" dt="2021-04-05T22:58:37.587" v="2236"/>
          <ac:spMkLst>
            <pc:docMk/>
            <pc:sldMk cId="330871598" sldId="851"/>
            <ac:spMk id="338" creationId="{62DB1C87-645A-474D-B89E-C62B4A0EA20E}"/>
          </ac:spMkLst>
        </pc:spChg>
        <pc:spChg chg="mod">
          <ac:chgData name="Lei Wu" userId="f083b2a8aea23a2f" providerId="LiveId" clId="{B6ED459B-4E67-4819-A43F-E8DE59C48F72}" dt="2021-04-05T22:58:37.587" v="2236"/>
          <ac:spMkLst>
            <pc:docMk/>
            <pc:sldMk cId="330871598" sldId="851"/>
            <ac:spMk id="339" creationId="{4BE4378D-9BC5-4571-B947-39A4725ECFE3}"/>
          </ac:spMkLst>
        </pc:spChg>
        <pc:spChg chg="mod">
          <ac:chgData name="Lei Wu" userId="f083b2a8aea23a2f" providerId="LiveId" clId="{B6ED459B-4E67-4819-A43F-E8DE59C48F72}" dt="2021-04-05T22:58:37.587" v="2236"/>
          <ac:spMkLst>
            <pc:docMk/>
            <pc:sldMk cId="330871598" sldId="851"/>
            <ac:spMk id="340" creationId="{C09E0CEE-E820-4AAF-83B0-593EB7E63823}"/>
          </ac:spMkLst>
        </pc:spChg>
        <pc:spChg chg="mod">
          <ac:chgData name="Lei Wu" userId="f083b2a8aea23a2f" providerId="LiveId" clId="{B6ED459B-4E67-4819-A43F-E8DE59C48F72}" dt="2021-04-05T22:58:37.587" v="2236"/>
          <ac:spMkLst>
            <pc:docMk/>
            <pc:sldMk cId="330871598" sldId="851"/>
            <ac:spMk id="341" creationId="{A0F4980D-1405-455F-8440-BCEAAA474305}"/>
          </ac:spMkLst>
        </pc:spChg>
        <pc:spChg chg="mod">
          <ac:chgData name="Lei Wu" userId="f083b2a8aea23a2f" providerId="LiveId" clId="{B6ED459B-4E67-4819-A43F-E8DE59C48F72}" dt="2021-04-05T22:58:37.587" v="2236"/>
          <ac:spMkLst>
            <pc:docMk/>
            <pc:sldMk cId="330871598" sldId="851"/>
            <ac:spMk id="342" creationId="{92F2666D-ACBF-411A-9C8D-BEA6F52ABBA9}"/>
          </ac:spMkLst>
        </pc:spChg>
        <pc:spChg chg="mod">
          <ac:chgData name="Lei Wu" userId="f083b2a8aea23a2f" providerId="LiveId" clId="{B6ED459B-4E67-4819-A43F-E8DE59C48F72}" dt="2021-04-05T22:58:37.587" v="2236"/>
          <ac:spMkLst>
            <pc:docMk/>
            <pc:sldMk cId="330871598" sldId="851"/>
            <ac:spMk id="343" creationId="{BE32AAE8-5488-4C6A-B157-7E9A4A7DD4B3}"/>
          </ac:spMkLst>
        </pc:spChg>
        <pc:spChg chg="mod">
          <ac:chgData name="Lei Wu" userId="f083b2a8aea23a2f" providerId="LiveId" clId="{B6ED459B-4E67-4819-A43F-E8DE59C48F72}" dt="2021-04-05T22:58:37.587" v="2236"/>
          <ac:spMkLst>
            <pc:docMk/>
            <pc:sldMk cId="330871598" sldId="851"/>
            <ac:spMk id="344" creationId="{1CE0FEC1-B247-4A97-919B-6E9C814D2FED}"/>
          </ac:spMkLst>
        </pc:spChg>
        <pc:spChg chg="mod">
          <ac:chgData name="Lei Wu" userId="f083b2a8aea23a2f" providerId="LiveId" clId="{B6ED459B-4E67-4819-A43F-E8DE59C48F72}" dt="2021-04-05T22:58:37.587" v="2236"/>
          <ac:spMkLst>
            <pc:docMk/>
            <pc:sldMk cId="330871598" sldId="851"/>
            <ac:spMk id="345" creationId="{2C839BF7-574B-4F14-8C94-BCB8997614A7}"/>
          </ac:spMkLst>
        </pc:spChg>
        <pc:spChg chg="mod">
          <ac:chgData name="Lei Wu" userId="f083b2a8aea23a2f" providerId="LiveId" clId="{B6ED459B-4E67-4819-A43F-E8DE59C48F72}" dt="2021-04-05T22:58:37.587" v="2236"/>
          <ac:spMkLst>
            <pc:docMk/>
            <pc:sldMk cId="330871598" sldId="851"/>
            <ac:spMk id="346" creationId="{95E5B878-F9EC-49F4-9F87-C4D3BE31AC64}"/>
          </ac:spMkLst>
        </pc:spChg>
        <pc:spChg chg="mod">
          <ac:chgData name="Lei Wu" userId="f083b2a8aea23a2f" providerId="LiveId" clId="{B6ED459B-4E67-4819-A43F-E8DE59C48F72}" dt="2021-04-05T22:58:37.587" v="2236"/>
          <ac:spMkLst>
            <pc:docMk/>
            <pc:sldMk cId="330871598" sldId="851"/>
            <ac:spMk id="347" creationId="{F9DAC481-7D06-4DE4-8345-7424275E65D3}"/>
          </ac:spMkLst>
        </pc:spChg>
        <pc:spChg chg="mod">
          <ac:chgData name="Lei Wu" userId="f083b2a8aea23a2f" providerId="LiveId" clId="{B6ED459B-4E67-4819-A43F-E8DE59C48F72}" dt="2021-04-05T22:58:37.587" v="2236"/>
          <ac:spMkLst>
            <pc:docMk/>
            <pc:sldMk cId="330871598" sldId="851"/>
            <ac:spMk id="348" creationId="{4A34BF8F-FF4B-4B14-B024-B540481D5C9D}"/>
          </ac:spMkLst>
        </pc:spChg>
        <pc:spChg chg="mod">
          <ac:chgData name="Lei Wu" userId="f083b2a8aea23a2f" providerId="LiveId" clId="{B6ED459B-4E67-4819-A43F-E8DE59C48F72}" dt="2021-04-05T22:58:37.587" v="2236"/>
          <ac:spMkLst>
            <pc:docMk/>
            <pc:sldMk cId="330871598" sldId="851"/>
            <ac:spMk id="349" creationId="{225630E6-0DF6-4870-9E09-EB7B0FEA2386}"/>
          </ac:spMkLst>
        </pc:spChg>
        <pc:spChg chg="mod">
          <ac:chgData name="Lei Wu" userId="f083b2a8aea23a2f" providerId="LiveId" clId="{B6ED459B-4E67-4819-A43F-E8DE59C48F72}" dt="2021-04-05T22:58:37.587" v="2236"/>
          <ac:spMkLst>
            <pc:docMk/>
            <pc:sldMk cId="330871598" sldId="851"/>
            <ac:spMk id="350" creationId="{66D065E5-1FAC-4139-848F-2C36D87C2EB2}"/>
          </ac:spMkLst>
        </pc:spChg>
        <pc:spChg chg="mod">
          <ac:chgData name="Lei Wu" userId="f083b2a8aea23a2f" providerId="LiveId" clId="{B6ED459B-4E67-4819-A43F-E8DE59C48F72}" dt="2021-04-05T22:58:37.587" v="2236"/>
          <ac:spMkLst>
            <pc:docMk/>
            <pc:sldMk cId="330871598" sldId="851"/>
            <ac:spMk id="351" creationId="{240D1672-79E7-48E3-B78A-7215CFF5695C}"/>
          </ac:spMkLst>
        </pc:spChg>
        <pc:spChg chg="mod">
          <ac:chgData name="Lei Wu" userId="f083b2a8aea23a2f" providerId="LiveId" clId="{B6ED459B-4E67-4819-A43F-E8DE59C48F72}" dt="2021-04-05T22:58:37.587" v="2236"/>
          <ac:spMkLst>
            <pc:docMk/>
            <pc:sldMk cId="330871598" sldId="851"/>
            <ac:spMk id="352" creationId="{2F1E416E-2C2E-4D53-BC93-D5DD9CDED125}"/>
          </ac:spMkLst>
        </pc:spChg>
        <pc:spChg chg="mod">
          <ac:chgData name="Lei Wu" userId="f083b2a8aea23a2f" providerId="LiveId" clId="{B6ED459B-4E67-4819-A43F-E8DE59C48F72}" dt="2021-04-05T22:58:37.587" v="2236"/>
          <ac:spMkLst>
            <pc:docMk/>
            <pc:sldMk cId="330871598" sldId="851"/>
            <ac:spMk id="353" creationId="{87F70BB4-C2CE-4990-89CB-3FBE8541B82A}"/>
          </ac:spMkLst>
        </pc:spChg>
        <pc:spChg chg="mod">
          <ac:chgData name="Lei Wu" userId="f083b2a8aea23a2f" providerId="LiveId" clId="{B6ED459B-4E67-4819-A43F-E8DE59C48F72}" dt="2021-04-05T22:58:37.587" v="2236"/>
          <ac:spMkLst>
            <pc:docMk/>
            <pc:sldMk cId="330871598" sldId="851"/>
            <ac:spMk id="354" creationId="{8D2D0CC5-DB78-4049-908A-200E9BE4B914}"/>
          </ac:spMkLst>
        </pc:spChg>
        <pc:spChg chg="mod">
          <ac:chgData name="Lei Wu" userId="f083b2a8aea23a2f" providerId="LiveId" clId="{B6ED459B-4E67-4819-A43F-E8DE59C48F72}" dt="2021-04-05T22:58:37.587" v="2236"/>
          <ac:spMkLst>
            <pc:docMk/>
            <pc:sldMk cId="330871598" sldId="851"/>
            <ac:spMk id="355" creationId="{760337BB-CDBA-41BA-BC62-061EE18FB95B}"/>
          </ac:spMkLst>
        </pc:spChg>
        <pc:spChg chg="mod">
          <ac:chgData name="Lei Wu" userId="f083b2a8aea23a2f" providerId="LiveId" clId="{B6ED459B-4E67-4819-A43F-E8DE59C48F72}" dt="2021-04-05T22:58:37.587" v="2236"/>
          <ac:spMkLst>
            <pc:docMk/>
            <pc:sldMk cId="330871598" sldId="851"/>
            <ac:spMk id="356" creationId="{773FD787-E842-486B-8EDD-6CBEB7F1DF00}"/>
          </ac:spMkLst>
        </pc:spChg>
        <pc:spChg chg="mod">
          <ac:chgData name="Lei Wu" userId="f083b2a8aea23a2f" providerId="LiveId" clId="{B6ED459B-4E67-4819-A43F-E8DE59C48F72}" dt="2021-04-05T22:58:37.587" v="2236"/>
          <ac:spMkLst>
            <pc:docMk/>
            <pc:sldMk cId="330871598" sldId="851"/>
            <ac:spMk id="357" creationId="{FB915924-F5EE-4E54-891D-2DA75A4C972E}"/>
          </ac:spMkLst>
        </pc:spChg>
        <pc:spChg chg="mod">
          <ac:chgData name="Lei Wu" userId="f083b2a8aea23a2f" providerId="LiveId" clId="{B6ED459B-4E67-4819-A43F-E8DE59C48F72}" dt="2021-04-05T22:58:37.587" v="2236"/>
          <ac:spMkLst>
            <pc:docMk/>
            <pc:sldMk cId="330871598" sldId="851"/>
            <ac:spMk id="358" creationId="{95BC850F-1140-4B57-9B4A-4FE08FD40DAA}"/>
          </ac:spMkLst>
        </pc:spChg>
        <pc:spChg chg="mod">
          <ac:chgData name="Lei Wu" userId="f083b2a8aea23a2f" providerId="LiveId" clId="{B6ED459B-4E67-4819-A43F-E8DE59C48F72}" dt="2021-04-05T22:58:37.587" v="2236"/>
          <ac:spMkLst>
            <pc:docMk/>
            <pc:sldMk cId="330871598" sldId="851"/>
            <ac:spMk id="359" creationId="{7E8FE75D-87F3-45CE-8DEA-003194F5DDEE}"/>
          </ac:spMkLst>
        </pc:spChg>
        <pc:spChg chg="mod">
          <ac:chgData name="Lei Wu" userId="f083b2a8aea23a2f" providerId="LiveId" clId="{B6ED459B-4E67-4819-A43F-E8DE59C48F72}" dt="2021-04-05T22:58:37.587" v="2236"/>
          <ac:spMkLst>
            <pc:docMk/>
            <pc:sldMk cId="330871598" sldId="851"/>
            <ac:spMk id="360" creationId="{55DED67D-616B-42C6-8A99-9714CD593B49}"/>
          </ac:spMkLst>
        </pc:spChg>
        <pc:spChg chg="mod">
          <ac:chgData name="Lei Wu" userId="f083b2a8aea23a2f" providerId="LiveId" clId="{B6ED459B-4E67-4819-A43F-E8DE59C48F72}" dt="2021-04-05T22:58:37.587" v="2236"/>
          <ac:spMkLst>
            <pc:docMk/>
            <pc:sldMk cId="330871598" sldId="851"/>
            <ac:spMk id="361" creationId="{6BC0C1A3-1B95-4CDA-A704-A29A98C70413}"/>
          </ac:spMkLst>
        </pc:spChg>
        <pc:spChg chg="mod">
          <ac:chgData name="Lei Wu" userId="f083b2a8aea23a2f" providerId="LiveId" clId="{B6ED459B-4E67-4819-A43F-E8DE59C48F72}" dt="2021-04-05T22:58:37.587" v="2236"/>
          <ac:spMkLst>
            <pc:docMk/>
            <pc:sldMk cId="330871598" sldId="851"/>
            <ac:spMk id="362" creationId="{CCCC756A-4902-4CF4-BE18-2922386C9279}"/>
          </ac:spMkLst>
        </pc:spChg>
        <pc:spChg chg="mod">
          <ac:chgData name="Lei Wu" userId="f083b2a8aea23a2f" providerId="LiveId" clId="{B6ED459B-4E67-4819-A43F-E8DE59C48F72}" dt="2021-04-05T22:58:37.587" v="2236"/>
          <ac:spMkLst>
            <pc:docMk/>
            <pc:sldMk cId="330871598" sldId="851"/>
            <ac:spMk id="363" creationId="{4569FC78-F2CF-4093-8941-53CB3454B0A6}"/>
          </ac:spMkLst>
        </pc:spChg>
        <pc:spChg chg="mod">
          <ac:chgData name="Lei Wu" userId="f083b2a8aea23a2f" providerId="LiveId" clId="{B6ED459B-4E67-4819-A43F-E8DE59C48F72}" dt="2021-04-05T22:58:37.587" v="2236"/>
          <ac:spMkLst>
            <pc:docMk/>
            <pc:sldMk cId="330871598" sldId="851"/>
            <ac:spMk id="364" creationId="{AD714E28-F13C-49E9-BD0A-CE531C8804D6}"/>
          </ac:spMkLst>
        </pc:spChg>
        <pc:spChg chg="mod">
          <ac:chgData name="Lei Wu" userId="f083b2a8aea23a2f" providerId="LiveId" clId="{B6ED459B-4E67-4819-A43F-E8DE59C48F72}" dt="2021-04-05T22:58:37.587" v="2236"/>
          <ac:spMkLst>
            <pc:docMk/>
            <pc:sldMk cId="330871598" sldId="851"/>
            <ac:spMk id="365" creationId="{0DC301B5-5959-401A-9DA7-0F88D71D82D5}"/>
          </ac:spMkLst>
        </pc:spChg>
        <pc:spChg chg="add mod">
          <ac:chgData name="Lei Wu" userId="f083b2a8aea23a2f" providerId="LiveId" clId="{B6ED459B-4E67-4819-A43F-E8DE59C48F72}" dt="2021-04-05T22:58:47.476" v="2238" actId="164"/>
          <ac:spMkLst>
            <pc:docMk/>
            <pc:sldMk cId="330871598" sldId="851"/>
            <ac:spMk id="366" creationId="{205C5DEF-5997-4E80-A235-A8AF65FEEFA8}"/>
          </ac:spMkLst>
        </pc:spChg>
        <pc:spChg chg="add mod">
          <ac:chgData name="Lei Wu" userId="f083b2a8aea23a2f" providerId="LiveId" clId="{B6ED459B-4E67-4819-A43F-E8DE59C48F72}" dt="2021-04-05T22:58:47.476" v="2238" actId="164"/>
          <ac:spMkLst>
            <pc:docMk/>
            <pc:sldMk cId="330871598" sldId="851"/>
            <ac:spMk id="367" creationId="{B19A5739-F612-4C26-AF50-FDA13951853D}"/>
          </ac:spMkLst>
        </pc:spChg>
        <pc:spChg chg="add mod">
          <ac:chgData name="Lei Wu" userId="f083b2a8aea23a2f" providerId="LiveId" clId="{B6ED459B-4E67-4819-A43F-E8DE59C48F72}" dt="2021-04-05T22:58:47.476" v="2238" actId="164"/>
          <ac:spMkLst>
            <pc:docMk/>
            <pc:sldMk cId="330871598" sldId="851"/>
            <ac:spMk id="368" creationId="{B058DAE4-4602-4813-8786-7ED1C03C6E23}"/>
          </ac:spMkLst>
        </pc:spChg>
        <pc:spChg chg="add mod">
          <ac:chgData name="Lei Wu" userId="f083b2a8aea23a2f" providerId="LiveId" clId="{B6ED459B-4E67-4819-A43F-E8DE59C48F72}" dt="2021-04-05T22:58:47.476" v="2238" actId="164"/>
          <ac:spMkLst>
            <pc:docMk/>
            <pc:sldMk cId="330871598" sldId="851"/>
            <ac:spMk id="369" creationId="{EB37A2F2-38D5-439C-BD1A-4CFF31231B04}"/>
          </ac:spMkLst>
        </pc:spChg>
        <pc:spChg chg="add mod">
          <ac:chgData name="Lei Wu" userId="f083b2a8aea23a2f" providerId="LiveId" clId="{B6ED459B-4E67-4819-A43F-E8DE59C48F72}" dt="2021-04-05T22:58:47.476" v="2238" actId="164"/>
          <ac:spMkLst>
            <pc:docMk/>
            <pc:sldMk cId="330871598" sldId="851"/>
            <ac:spMk id="370" creationId="{A1C3140B-4271-4431-9C1E-C09364813D52}"/>
          </ac:spMkLst>
        </pc:spChg>
        <pc:spChg chg="add mod">
          <ac:chgData name="Lei Wu" userId="f083b2a8aea23a2f" providerId="LiveId" clId="{B6ED459B-4E67-4819-A43F-E8DE59C48F72}" dt="2021-04-05T22:58:47.476" v="2238" actId="164"/>
          <ac:spMkLst>
            <pc:docMk/>
            <pc:sldMk cId="330871598" sldId="851"/>
            <ac:spMk id="371" creationId="{2A660858-F976-4CF2-B287-75C9D13CC6E6}"/>
          </ac:spMkLst>
        </pc:spChg>
        <pc:spChg chg="add mod">
          <ac:chgData name="Lei Wu" userId="f083b2a8aea23a2f" providerId="LiveId" clId="{B6ED459B-4E67-4819-A43F-E8DE59C48F72}" dt="2021-04-05T22:58:47.476" v="2238" actId="164"/>
          <ac:spMkLst>
            <pc:docMk/>
            <pc:sldMk cId="330871598" sldId="851"/>
            <ac:spMk id="372" creationId="{5588158B-6E02-461A-8EC2-B97007882576}"/>
          </ac:spMkLst>
        </pc:spChg>
        <pc:spChg chg="add mod">
          <ac:chgData name="Lei Wu" userId="f083b2a8aea23a2f" providerId="LiveId" clId="{B6ED459B-4E67-4819-A43F-E8DE59C48F72}" dt="2021-04-05T22:58:47.476" v="2238" actId="164"/>
          <ac:spMkLst>
            <pc:docMk/>
            <pc:sldMk cId="330871598" sldId="851"/>
            <ac:spMk id="373" creationId="{2268FE0B-2B0F-461F-A65F-45FD040343E7}"/>
          </ac:spMkLst>
        </pc:spChg>
        <pc:spChg chg="add mod">
          <ac:chgData name="Lei Wu" userId="f083b2a8aea23a2f" providerId="LiveId" clId="{B6ED459B-4E67-4819-A43F-E8DE59C48F72}" dt="2021-04-05T22:58:47.476" v="2238" actId="164"/>
          <ac:spMkLst>
            <pc:docMk/>
            <pc:sldMk cId="330871598" sldId="851"/>
            <ac:spMk id="374" creationId="{C01D8A54-A5A8-4908-978F-1A702512318C}"/>
          </ac:spMkLst>
        </pc:spChg>
        <pc:spChg chg="add mod">
          <ac:chgData name="Lei Wu" userId="f083b2a8aea23a2f" providerId="LiveId" clId="{B6ED459B-4E67-4819-A43F-E8DE59C48F72}" dt="2021-04-05T22:58:47.476" v="2238" actId="164"/>
          <ac:spMkLst>
            <pc:docMk/>
            <pc:sldMk cId="330871598" sldId="851"/>
            <ac:spMk id="375" creationId="{05B1285F-EA0D-4A6A-949E-107B1CDA1EC2}"/>
          </ac:spMkLst>
        </pc:spChg>
        <pc:spChg chg="add mod">
          <ac:chgData name="Lei Wu" userId="f083b2a8aea23a2f" providerId="LiveId" clId="{B6ED459B-4E67-4819-A43F-E8DE59C48F72}" dt="2021-04-05T22:58:47.476" v="2238" actId="164"/>
          <ac:spMkLst>
            <pc:docMk/>
            <pc:sldMk cId="330871598" sldId="851"/>
            <ac:spMk id="376" creationId="{816DD775-C377-4C25-B69A-A7094E808B04}"/>
          </ac:spMkLst>
        </pc:spChg>
        <pc:spChg chg="add mod">
          <ac:chgData name="Lei Wu" userId="f083b2a8aea23a2f" providerId="LiveId" clId="{B6ED459B-4E67-4819-A43F-E8DE59C48F72}" dt="2021-04-05T22:58:47.476" v="2238" actId="164"/>
          <ac:spMkLst>
            <pc:docMk/>
            <pc:sldMk cId="330871598" sldId="851"/>
            <ac:spMk id="377" creationId="{039EEEEF-85F0-4D23-A35A-494E8443FBF8}"/>
          </ac:spMkLst>
        </pc:spChg>
        <pc:spChg chg="add mod">
          <ac:chgData name="Lei Wu" userId="f083b2a8aea23a2f" providerId="LiveId" clId="{B6ED459B-4E67-4819-A43F-E8DE59C48F72}" dt="2021-04-05T22:58:47.476" v="2238" actId="164"/>
          <ac:spMkLst>
            <pc:docMk/>
            <pc:sldMk cId="330871598" sldId="851"/>
            <ac:spMk id="378" creationId="{A2F77FE1-943B-4E9F-A894-6058F4123009}"/>
          </ac:spMkLst>
        </pc:spChg>
        <pc:spChg chg="add mod">
          <ac:chgData name="Lei Wu" userId="f083b2a8aea23a2f" providerId="LiveId" clId="{B6ED459B-4E67-4819-A43F-E8DE59C48F72}" dt="2021-04-05T22:58:47.476" v="2238" actId="164"/>
          <ac:spMkLst>
            <pc:docMk/>
            <pc:sldMk cId="330871598" sldId="851"/>
            <ac:spMk id="379" creationId="{6A7DDD04-5938-4854-8813-B3AB36256334}"/>
          </ac:spMkLst>
        </pc:spChg>
        <pc:spChg chg="add mod">
          <ac:chgData name="Lei Wu" userId="f083b2a8aea23a2f" providerId="LiveId" clId="{B6ED459B-4E67-4819-A43F-E8DE59C48F72}" dt="2021-04-05T22:58:47.476" v="2238" actId="164"/>
          <ac:spMkLst>
            <pc:docMk/>
            <pc:sldMk cId="330871598" sldId="851"/>
            <ac:spMk id="380" creationId="{517F6540-2537-4516-9713-4AE2F1DF52C3}"/>
          </ac:spMkLst>
        </pc:spChg>
        <pc:spChg chg="add mod">
          <ac:chgData name="Lei Wu" userId="f083b2a8aea23a2f" providerId="LiveId" clId="{B6ED459B-4E67-4819-A43F-E8DE59C48F72}" dt="2021-04-05T22:58:47.476" v="2238" actId="164"/>
          <ac:spMkLst>
            <pc:docMk/>
            <pc:sldMk cId="330871598" sldId="851"/>
            <ac:spMk id="381" creationId="{CF80B3A2-A463-43C4-9877-EEB69D224A20}"/>
          </ac:spMkLst>
        </pc:spChg>
        <pc:spChg chg="add mod">
          <ac:chgData name="Lei Wu" userId="f083b2a8aea23a2f" providerId="LiveId" clId="{B6ED459B-4E67-4819-A43F-E8DE59C48F72}" dt="2021-04-05T22:58:47.476" v="2238" actId="164"/>
          <ac:spMkLst>
            <pc:docMk/>
            <pc:sldMk cId="330871598" sldId="851"/>
            <ac:spMk id="382" creationId="{51032217-4AF0-4BFD-A318-7E14715DAE0D}"/>
          </ac:spMkLst>
        </pc:spChg>
        <pc:spChg chg="add mod">
          <ac:chgData name="Lei Wu" userId="f083b2a8aea23a2f" providerId="LiveId" clId="{B6ED459B-4E67-4819-A43F-E8DE59C48F72}" dt="2021-04-05T22:58:47.476" v="2238" actId="164"/>
          <ac:spMkLst>
            <pc:docMk/>
            <pc:sldMk cId="330871598" sldId="851"/>
            <ac:spMk id="383" creationId="{ABE28A17-1CF7-48CE-BF51-0DB6BB28A96A}"/>
          </ac:spMkLst>
        </pc:spChg>
        <pc:spChg chg="add mod">
          <ac:chgData name="Lei Wu" userId="f083b2a8aea23a2f" providerId="LiveId" clId="{B6ED459B-4E67-4819-A43F-E8DE59C48F72}" dt="2021-04-05T22:58:47.476" v="2238" actId="164"/>
          <ac:spMkLst>
            <pc:docMk/>
            <pc:sldMk cId="330871598" sldId="851"/>
            <ac:spMk id="384" creationId="{862FE886-8151-43A3-B531-9ED7768FDB24}"/>
          </ac:spMkLst>
        </pc:spChg>
        <pc:spChg chg="add mod">
          <ac:chgData name="Lei Wu" userId="f083b2a8aea23a2f" providerId="LiveId" clId="{B6ED459B-4E67-4819-A43F-E8DE59C48F72}" dt="2021-04-05T22:58:47.476" v="2238" actId="164"/>
          <ac:spMkLst>
            <pc:docMk/>
            <pc:sldMk cId="330871598" sldId="851"/>
            <ac:spMk id="385" creationId="{3B42634B-980D-4B6B-BDDA-BF3A8DC2DD3B}"/>
          </ac:spMkLst>
        </pc:spChg>
        <pc:spChg chg="add mod">
          <ac:chgData name="Lei Wu" userId="f083b2a8aea23a2f" providerId="LiveId" clId="{B6ED459B-4E67-4819-A43F-E8DE59C48F72}" dt="2021-04-05T22:58:47.476" v="2238" actId="164"/>
          <ac:spMkLst>
            <pc:docMk/>
            <pc:sldMk cId="330871598" sldId="851"/>
            <ac:spMk id="386" creationId="{B76EB910-48BA-43F5-B601-15982592F7B5}"/>
          </ac:spMkLst>
        </pc:spChg>
        <pc:spChg chg="add mod">
          <ac:chgData name="Lei Wu" userId="f083b2a8aea23a2f" providerId="LiveId" clId="{B6ED459B-4E67-4819-A43F-E8DE59C48F72}" dt="2021-04-05T22:58:47.476" v="2238" actId="164"/>
          <ac:spMkLst>
            <pc:docMk/>
            <pc:sldMk cId="330871598" sldId="851"/>
            <ac:spMk id="387" creationId="{3BBAC0C2-277C-4A84-9CC4-188550012BC0}"/>
          </ac:spMkLst>
        </pc:spChg>
        <pc:spChg chg="add mod">
          <ac:chgData name="Lei Wu" userId="f083b2a8aea23a2f" providerId="LiveId" clId="{B6ED459B-4E67-4819-A43F-E8DE59C48F72}" dt="2021-04-05T22:58:47.476" v="2238" actId="164"/>
          <ac:spMkLst>
            <pc:docMk/>
            <pc:sldMk cId="330871598" sldId="851"/>
            <ac:spMk id="388" creationId="{A32C1E12-2D37-4192-B22F-2418F22D887E}"/>
          </ac:spMkLst>
        </pc:spChg>
        <pc:spChg chg="add mod">
          <ac:chgData name="Lei Wu" userId="f083b2a8aea23a2f" providerId="LiveId" clId="{B6ED459B-4E67-4819-A43F-E8DE59C48F72}" dt="2021-04-05T22:58:47.476" v="2238" actId="164"/>
          <ac:spMkLst>
            <pc:docMk/>
            <pc:sldMk cId="330871598" sldId="851"/>
            <ac:spMk id="389" creationId="{C2088CDE-88DC-4583-938E-D61E4B58E9E1}"/>
          </ac:spMkLst>
        </pc:spChg>
        <pc:spChg chg="add mod">
          <ac:chgData name="Lei Wu" userId="f083b2a8aea23a2f" providerId="LiveId" clId="{B6ED459B-4E67-4819-A43F-E8DE59C48F72}" dt="2021-04-05T22:58:47.476" v="2238" actId="164"/>
          <ac:spMkLst>
            <pc:docMk/>
            <pc:sldMk cId="330871598" sldId="851"/>
            <ac:spMk id="390" creationId="{20FE8819-4069-425A-B886-58C47D12D304}"/>
          </ac:spMkLst>
        </pc:spChg>
        <pc:spChg chg="add mod">
          <ac:chgData name="Lei Wu" userId="f083b2a8aea23a2f" providerId="LiveId" clId="{B6ED459B-4E67-4819-A43F-E8DE59C48F72}" dt="2021-04-05T22:58:47.476" v="2238" actId="164"/>
          <ac:spMkLst>
            <pc:docMk/>
            <pc:sldMk cId="330871598" sldId="851"/>
            <ac:spMk id="391" creationId="{6F42CE1A-F142-47CA-B7A2-506DB183A4A0}"/>
          </ac:spMkLst>
        </pc:spChg>
        <pc:spChg chg="add mod">
          <ac:chgData name="Lei Wu" userId="f083b2a8aea23a2f" providerId="LiveId" clId="{B6ED459B-4E67-4819-A43F-E8DE59C48F72}" dt="2021-04-05T22:58:47.476" v="2238" actId="164"/>
          <ac:spMkLst>
            <pc:docMk/>
            <pc:sldMk cId="330871598" sldId="851"/>
            <ac:spMk id="392" creationId="{2A67D4F8-8EAD-4A4D-A65D-746AC08966A8}"/>
          </ac:spMkLst>
        </pc:spChg>
        <pc:spChg chg="add mod">
          <ac:chgData name="Lei Wu" userId="f083b2a8aea23a2f" providerId="LiveId" clId="{B6ED459B-4E67-4819-A43F-E8DE59C48F72}" dt="2021-04-05T22:58:47.476" v="2238" actId="164"/>
          <ac:spMkLst>
            <pc:docMk/>
            <pc:sldMk cId="330871598" sldId="851"/>
            <ac:spMk id="393" creationId="{BF5A76CE-A368-4AAE-8F4E-156DF9426B28}"/>
          </ac:spMkLst>
        </pc:spChg>
        <pc:spChg chg="add mod">
          <ac:chgData name="Lei Wu" userId="f083b2a8aea23a2f" providerId="LiveId" clId="{B6ED459B-4E67-4819-A43F-E8DE59C48F72}" dt="2021-04-05T22:58:47.476" v="2238" actId="164"/>
          <ac:spMkLst>
            <pc:docMk/>
            <pc:sldMk cId="330871598" sldId="851"/>
            <ac:spMk id="394" creationId="{837D46C7-9BAE-493A-AE1E-59B70E4AAAEB}"/>
          </ac:spMkLst>
        </pc:spChg>
        <pc:spChg chg="add mod">
          <ac:chgData name="Lei Wu" userId="f083b2a8aea23a2f" providerId="LiveId" clId="{B6ED459B-4E67-4819-A43F-E8DE59C48F72}" dt="2021-04-05T22:58:47.476" v="2238" actId="164"/>
          <ac:spMkLst>
            <pc:docMk/>
            <pc:sldMk cId="330871598" sldId="851"/>
            <ac:spMk id="395" creationId="{EF9E64F0-B4C0-4CA5-9506-CE9A97F0C89B}"/>
          </ac:spMkLst>
        </pc:spChg>
        <pc:spChg chg="add mod">
          <ac:chgData name="Lei Wu" userId="f083b2a8aea23a2f" providerId="LiveId" clId="{B6ED459B-4E67-4819-A43F-E8DE59C48F72}" dt="2021-04-05T22:58:47.476" v="2238" actId="164"/>
          <ac:spMkLst>
            <pc:docMk/>
            <pc:sldMk cId="330871598" sldId="851"/>
            <ac:spMk id="396" creationId="{9430A2A2-1888-474A-B392-9FB81A922B9C}"/>
          </ac:spMkLst>
        </pc:spChg>
        <pc:spChg chg="add mod">
          <ac:chgData name="Lei Wu" userId="f083b2a8aea23a2f" providerId="LiveId" clId="{B6ED459B-4E67-4819-A43F-E8DE59C48F72}" dt="2021-04-05T22:58:47.476" v="2238" actId="164"/>
          <ac:spMkLst>
            <pc:docMk/>
            <pc:sldMk cId="330871598" sldId="851"/>
            <ac:spMk id="397" creationId="{3B6883C0-9CD3-476B-8CB9-D2CE09EAB66F}"/>
          </ac:spMkLst>
        </pc:spChg>
        <pc:spChg chg="add mod">
          <ac:chgData name="Lei Wu" userId="f083b2a8aea23a2f" providerId="LiveId" clId="{B6ED459B-4E67-4819-A43F-E8DE59C48F72}" dt="2021-04-05T22:58:47.476" v="2238" actId="164"/>
          <ac:spMkLst>
            <pc:docMk/>
            <pc:sldMk cId="330871598" sldId="851"/>
            <ac:spMk id="398" creationId="{7FB6E042-D0C2-4447-A0EE-2EFF8F937223}"/>
          </ac:spMkLst>
        </pc:spChg>
        <pc:spChg chg="add mod">
          <ac:chgData name="Lei Wu" userId="f083b2a8aea23a2f" providerId="LiveId" clId="{B6ED459B-4E67-4819-A43F-E8DE59C48F72}" dt="2021-04-05T22:58:47.476" v="2238" actId="164"/>
          <ac:spMkLst>
            <pc:docMk/>
            <pc:sldMk cId="330871598" sldId="851"/>
            <ac:spMk id="399" creationId="{43BEEC2B-2850-4034-8F91-5B7B028F1CA9}"/>
          </ac:spMkLst>
        </pc:spChg>
        <pc:spChg chg="add mod">
          <ac:chgData name="Lei Wu" userId="f083b2a8aea23a2f" providerId="LiveId" clId="{B6ED459B-4E67-4819-A43F-E8DE59C48F72}" dt="2021-04-05T22:58:47.476" v="2238" actId="164"/>
          <ac:spMkLst>
            <pc:docMk/>
            <pc:sldMk cId="330871598" sldId="851"/>
            <ac:spMk id="400" creationId="{234781AF-6E5A-4F4F-A365-202909A920BF}"/>
          </ac:spMkLst>
        </pc:spChg>
        <pc:spChg chg="add mod">
          <ac:chgData name="Lei Wu" userId="f083b2a8aea23a2f" providerId="LiveId" clId="{B6ED459B-4E67-4819-A43F-E8DE59C48F72}" dt="2021-04-05T22:58:47.476" v="2238" actId="164"/>
          <ac:spMkLst>
            <pc:docMk/>
            <pc:sldMk cId="330871598" sldId="851"/>
            <ac:spMk id="401" creationId="{2DD259E8-444F-47F9-9EC9-B59F46E45DB2}"/>
          </ac:spMkLst>
        </pc:spChg>
        <pc:spChg chg="add mod">
          <ac:chgData name="Lei Wu" userId="f083b2a8aea23a2f" providerId="LiveId" clId="{B6ED459B-4E67-4819-A43F-E8DE59C48F72}" dt="2021-04-05T22:58:47.476" v="2238" actId="164"/>
          <ac:spMkLst>
            <pc:docMk/>
            <pc:sldMk cId="330871598" sldId="851"/>
            <ac:spMk id="402" creationId="{6B59A64E-0022-4606-9772-FF66F9B49FFB}"/>
          </ac:spMkLst>
        </pc:spChg>
        <pc:spChg chg="add mod">
          <ac:chgData name="Lei Wu" userId="f083b2a8aea23a2f" providerId="LiveId" clId="{B6ED459B-4E67-4819-A43F-E8DE59C48F72}" dt="2021-04-05T22:58:47.476" v="2238" actId="164"/>
          <ac:spMkLst>
            <pc:docMk/>
            <pc:sldMk cId="330871598" sldId="851"/>
            <ac:spMk id="403" creationId="{C46AFD37-7FAD-4645-92DA-7B8FDA85A5DC}"/>
          </ac:spMkLst>
        </pc:spChg>
        <pc:spChg chg="add mod">
          <ac:chgData name="Lei Wu" userId="f083b2a8aea23a2f" providerId="LiveId" clId="{B6ED459B-4E67-4819-A43F-E8DE59C48F72}" dt="2021-04-05T22:58:47.476" v="2238" actId="164"/>
          <ac:spMkLst>
            <pc:docMk/>
            <pc:sldMk cId="330871598" sldId="851"/>
            <ac:spMk id="404" creationId="{F63048AE-D460-4C5B-A753-6C146ADDD728}"/>
          </ac:spMkLst>
        </pc:spChg>
        <pc:spChg chg="add mod">
          <ac:chgData name="Lei Wu" userId="f083b2a8aea23a2f" providerId="LiveId" clId="{B6ED459B-4E67-4819-A43F-E8DE59C48F72}" dt="2021-04-05T22:58:47.476" v="2238" actId="164"/>
          <ac:spMkLst>
            <pc:docMk/>
            <pc:sldMk cId="330871598" sldId="851"/>
            <ac:spMk id="405" creationId="{13D1D347-EBEC-4EBE-B958-918B7B22BD22}"/>
          </ac:spMkLst>
        </pc:spChg>
        <pc:spChg chg="add mod">
          <ac:chgData name="Lei Wu" userId="f083b2a8aea23a2f" providerId="LiveId" clId="{B6ED459B-4E67-4819-A43F-E8DE59C48F72}" dt="2021-04-05T22:58:47.476" v="2238" actId="164"/>
          <ac:spMkLst>
            <pc:docMk/>
            <pc:sldMk cId="330871598" sldId="851"/>
            <ac:spMk id="406" creationId="{6999B83A-9720-4556-A8C3-A9BD04856453}"/>
          </ac:spMkLst>
        </pc:spChg>
        <pc:spChg chg="add mod">
          <ac:chgData name="Lei Wu" userId="f083b2a8aea23a2f" providerId="LiveId" clId="{B6ED459B-4E67-4819-A43F-E8DE59C48F72}" dt="2021-04-05T22:58:47.476" v="2238" actId="164"/>
          <ac:spMkLst>
            <pc:docMk/>
            <pc:sldMk cId="330871598" sldId="851"/>
            <ac:spMk id="407" creationId="{1168978A-ECF8-4EC5-ACE8-EC9FC2304DE9}"/>
          </ac:spMkLst>
        </pc:spChg>
        <pc:spChg chg="add mod">
          <ac:chgData name="Lei Wu" userId="f083b2a8aea23a2f" providerId="LiveId" clId="{B6ED459B-4E67-4819-A43F-E8DE59C48F72}" dt="2021-04-05T22:58:47.476" v="2238" actId="164"/>
          <ac:spMkLst>
            <pc:docMk/>
            <pc:sldMk cId="330871598" sldId="851"/>
            <ac:spMk id="408" creationId="{D51000CB-C8E0-4E6E-8E4D-AF6A841E33B7}"/>
          </ac:spMkLst>
        </pc:spChg>
        <pc:spChg chg="add mod">
          <ac:chgData name="Lei Wu" userId="f083b2a8aea23a2f" providerId="LiveId" clId="{B6ED459B-4E67-4819-A43F-E8DE59C48F72}" dt="2021-04-05T22:58:47.476" v="2238" actId="164"/>
          <ac:spMkLst>
            <pc:docMk/>
            <pc:sldMk cId="330871598" sldId="851"/>
            <ac:spMk id="409" creationId="{11B4709C-AD51-4865-8CCB-535E9F7FE45D}"/>
          </ac:spMkLst>
        </pc:spChg>
        <pc:spChg chg="add mod">
          <ac:chgData name="Lei Wu" userId="f083b2a8aea23a2f" providerId="LiveId" clId="{B6ED459B-4E67-4819-A43F-E8DE59C48F72}" dt="2021-04-05T22:58:47.476" v="2238" actId="164"/>
          <ac:spMkLst>
            <pc:docMk/>
            <pc:sldMk cId="330871598" sldId="851"/>
            <ac:spMk id="410" creationId="{546983DE-8F38-41A4-BC17-F9A42EE7168F}"/>
          </ac:spMkLst>
        </pc:spChg>
        <pc:spChg chg="add mod">
          <ac:chgData name="Lei Wu" userId="f083b2a8aea23a2f" providerId="LiveId" clId="{B6ED459B-4E67-4819-A43F-E8DE59C48F72}" dt="2021-04-05T22:58:47.476" v="2238" actId="164"/>
          <ac:spMkLst>
            <pc:docMk/>
            <pc:sldMk cId="330871598" sldId="851"/>
            <ac:spMk id="411" creationId="{3E7B76E8-FB3B-4F20-98F3-A8FC1861D0AC}"/>
          </ac:spMkLst>
        </pc:spChg>
        <pc:spChg chg="add mod">
          <ac:chgData name="Lei Wu" userId="f083b2a8aea23a2f" providerId="LiveId" clId="{B6ED459B-4E67-4819-A43F-E8DE59C48F72}" dt="2021-04-05T22:58:47.476" v="2238" actId="164"/>
          <ac:spMkLst>
            <pc:docMk/>
            <pc:sldMk cId="330871598" sldId="851"/>
            <ac:spMk id="412" creationId="{97430C9B-E25C-4D90-8865-D246EB7C6D80}"/>
          </ac:spMkLst>
        </pc:spChg>
        <pc:spChg chg="add mod">
          <ac:chgData name="Lei Wu" userId="f083b2a8aea23a2f" providerId="LiveId" clId="{B6ED459B-4E67-4819-A43F-E8DE59C48F72}" dt="2021-04-05T22:58:47.476" v="2238" actId="164"/>
          <ac:spMkLst>
            <pc:docMk/>
            <pc:sldMk cId="330871598" sldId="851"/>
            <ac:spMk id="413" creationId="{2AD4A418-2D5A-492B-A0A0-5A1C6BB0E7F0}"/>
          </ac:spMkLst>
        </pc:spChg>
        <pc:grpChg chg="add mod">
          <ac:chgData name="Lei Wu" userId="f083b2a8aea23a2f" providerId="LiveId" clId="{B6ED459B-4E67-4819-A43F-E8DE59C48F72}" dt="2021-04-05T22:58:47.476" v="2238" actId="164"/>
          <ac:grpSpMkLst>
            <pc:docMk/>
            <pc:sldMk cId="330871598" sldId="851"/>
            <ac:grpSpMk id="4" creationId="{F17CBEC4-FACB-43EE-BF64-02378F090742}"/>
          </ac:grpSpMkLst>
        </pc:grpChg>
        <pc:grpChg chg="add mod">
          <ac:chgData name="Lei Wu" userId="f083b2a8aea23a2f" providerId="LiveId" clId="{B6ED459B-4E67-4819-A43F-E8DE59C48F72}" dt="2021-04-05T22:58:37.587" v="2236"/>
          <ac:grpSpMkLst>
            <pc:docMk/>
            <pc:sldMk cId="330871598" sldId="851"/>
            <ac:grpSpMk id="5" creationId="{0057D00A-9805-4AF8-878A-AAA7ED11D61A}"/>
          </ac:grpSpMkLst>
        </pc:grpChg>
      </pc:sldChg>
      <pc:sldChg chg="add modNotesTx">
        <pc:chgData name="Lei Wu" userId="f083b2a8aea23a2f" providerId="LiveId" clId="{B6ED459B-4E67-4819-A43F-E8DE59C48F72}" dt="2021-04-06T05:45:17.829" v="4414" actId="20577"/>
        <pc:sldMkLst>
          <pc:docMk/>
          <pc:sldMk cId="4089970888" sldId="851"/>
        </pc:sldMkLst>
      </pc:sldChg>
      <pc:sldChg chg="addSp delSp modSp add mod modNotesTx">
        <pc:chgData name="Lei Wu" userId="f083b2a8aea23a2f" providerId="LiveId" clId="{B6ED459B-4E67-4819-A43F-E8DE59C48F72}" dt="2021-04-06T00:19:27.469" v="3134" actId="20577"/>
        <pc:sldMkLst>
          <pc:docMk/>
          <pc:sldMk cId="2277082115" sldId="852"/>
        </pc:sldMkLst>
        <pc:spChg chg="mod">
          <ac:chgData name="Lei Wu" userId="f083b2a8aea23a2f" providerId="LiveId" clId="{B6ED459B-4E67-4819-A43F-E8DE59C48F72}" dt="2021-04-06T00:10:55.460" v="2524" actId="20577"/>
          <ac:spMkLst>
            <pc:docMk/>
            <pc:sldMk cId="2277082115" sldId="852"/>
            <ac:spMk id="2" creationId="{00000000-0000-0000-0000-000000000000}"/>
          </ac:spMkLst>
        </pc:spChg>
        <pc:spChg chg="del mod">
          <ac:chgData name="Lei Wu" userId="f083b2a8aea23a2f" providerId="LiveId" clId="{B6ED459B-4E67-4819-A43F-E8DE59C48F72}" dt="2021-04-06T00:10:30.105" v="2490" actId="478"/>
          <ac:spMkLst>
            <pc:docMk/>
            <pc:sldMk cId="2277082115" sldId="852"/>
            <ac:spMk id="3" creationId="{00000000-0000-0000-0000-000000000000}"/>
          </ac:spMkLst>
        </pc:spChg>
        <pc:grpChg chg="del">
          <ac:chgData name="Lei Wu" userId="f083b2a8aea23a2f" providerId="LiveId" clId="{B6ED459B-4E67-4819-A43F-E8DE59C48F72}" dt="2021-04-06T00:10:12.932" v="2485" actId="478"/>
          <ac:grpSpMkLst>
            <pc:docMk/>
            <pc:sldMk cId="2277082115" sldId="852"/>
            <ac:grpSpMk id="5" creationId="{6F49D8DC-6696-4681-8841-3DCF537DC5B5}"/>
          </ac:grpSpMkLst>
        </pc:grpChg>
        <pc:picChg chg="add mod">
          <ac:chgData name="Lei Wu" userId="f083b2a8aea23a2f" providerId="LiveId" clId="{B6ED459B-4E67-4819-A43F-E8DE59C48F72}" dt="2021-04-06T00:10:32.855" v="2491" actId="1076"/>
          <ac:picMkLst>
            <pc:docMk/>
            <pc:sldMk cId="2277082115" sldId="852"/>
            <ac:picMk id="103" creationId="{F1FBEAEB-7090-4F0B-80B6-67B4D22C795B}"/>
          </ac:picMkLst>
        </pc:picChg>
      </pc:sldChg>
      <pc:sldChg chg="addSp modSp add del mod modNotesTx">
        <pc:chgData name="Lei Wu" userId="f083b2a8aea23a2f" providerId="LiveId" clId="{B6ED459B-4E67-4819-A43F-E8DE59C48F72}" dt="2021-04-05T23:46:28.153" v="2438" actId="2696"/>
        <pc:sldMkLst>
          <pc:docMk/>
          <pc:sldMk cId="3717936660" sldId="852"/>
        </pc:sldMkLst>
        <pc:spChg chg="mod">
          <ac:chgData name="Lei Wu" userId="f083b2a8aea23a2f" providerId="LiveId" clId="{B6ED459B-4E67-4819-A43F-E8DE59C48F72}" dt="2021-04-05T23:19:20.916" v="2366" actId="20577"/>
          <ac:spMkLst>
            <pc:docMk/>
            <pc:sldMk cId="3717936660" sldId="852"/>
            <ac:spMk id="2" creationId="{00000000-0000-0000-0000-000000000000}"/>
          </ac:spMkLst>
        </pc:spChg>
        <pc:spChg chg="mod">
          <ac:chgData name="Lei Wu" userId="f083b2a8aea23a2f" providerId="LiveId" clId="{B6ED459B-4E67-4819-A43F-E8DE59C48F72}" dt="2021-04-05T23:23:32.250" v="2422" actId="20577"/>
          <ac:spMkLst>
            <pc:docMk/>
            <pc:sldMk cId="3717936660" sldId="852"/>
            <ac:spMk id="3" creationId="{00000000-0000-0000-0000-000000000000}"/>
          </ac:spMkLst>
        </pc:spChg>
        <pc:spChg chg="mod">
          <ac:chgData name="Lei Wu" userId="f083b2a8aea23a2f" providerId="LiveId" clId="{B6ED459B-4E67-4819-A43F-E8DE59C48F72}" dt="2021-04-05T23:17:43.231" v="2249"/>
          <ac:spMkLst>
            <pc:docMk/>
            <pc:sldMk cId="3717936660" sldId="852"/>
            <ac:spMk id="7" creationId="{BF98DD57-FC55-417C-ACC5-C1C6C7D00204}"/>
          </ac:spMkLst>
        </pc:spChg>
        <pc:spChg chg="mod">
          <ac:chgData name="Lei Wu" userId="f083b2a8aea23a2f" providerId="LiveId" clId="{B6ED459B-4E67-4819-A43F-E8DE59C48F72}" dt="2021-04-05T23:17:43.231" v="2249"/>
          <ac:spMkLst>
            <pc:docMk/>
            <pc:sldMk cId="3717936660" sldId="852"/>
            <ac:spMk id="8" creationId="{896762C9-686D-433A-A454-71FF90ED3A02}"/>
          </ac:spMkLst>
        </pc:spChg>
        <pc:spChg chg="mod">
          <ac:chgData name="Lei Wu" userId="f083b2a8aea23a2f" providerId="LiveId" clId="{B6ED459B-4E67-4819-A43F-E8DE59C48F72}" dt="2021-04-05T23:17:43.231" v="2249"/>
          <ac:spMkLst>
            <pc:docMk/>
            <pc:sldMk cId="3717936660" sldId="852"/>
            <ac:spMk id="9" creationId="{161DD037-C259-42A7-A193-965CC111B4BE}"/>
          </ac:spMkLst>
        </pc:spChg>
        <pc:spChg chg="mod">
          <ac:chgData name="Lei Wu" userId="f083b2a8aea23a2f" providerId="LiveId" clId="{B6ED459B-4E67-4819-A43F-E8DE59C48F72}" dt="2021-04-05T23:17:43.231" v="2249"/>
          <ac:spMkLst>
            <pc:docMk/>
            <pc:sldMk cId="3717936660" sldId="852"/>
            <ac:spMk id="10" creationId="{372C5DDF-DBE4-48D6-A772-7A95DEAFD547}"/>
          </ac:spMkLst>
        </pc:spChg>
        <pc:spChg chg="mod">
          <ac:chgData name="Lei Wu" userId="f083b2a8aea23a2f" providerId="LiveId" clId="{B6ED459B-4E67-4819-A43F-E8DE59C48F72}" dt="2021-04-05T23:17:43.231" v="2249"/>
          <ac:spMkLst>
            <pc:docMk/>
            <pc:sldMk cId="3717936660" sldId="852"/>
            <ac:spMk id="11" creationId="{B517A613-4F20-4DC2-B3A2-E9588C5DAB8A}"/>
          </ac:spMkLst>
        </pc:spChg>
        <pc:spChg chg="mod">
          <ac:chgData name="Lei Wu" userId="f083b2a8aea23a2f" providerId="LiveId" clId="{B6ED459B-4E67-4819-A43F-E8DE59C48F72}" dt="2021-04-05T23:17:43.231" v="2249"/>
          <ac:spMkLst>
            <pc:docMk/>
            <pc:sldMk cId="3717936660" sldId="852"/>
            <ac:spMk id="12" creationId="{211FADE2-8ED2-43FA-AF04-6A351DF52C05}"/>
          </ac:spMkLst>
        </pc:spChg>
        <pc:spChg chg="mod">
          <ac:chgData name="Lei Wu" userId="f083b2a8aea23a2f" providerId="LiveId" clId="{B6ED459B-4E67-4819-A43F-E8DE59C48F72}" dt="2021-04-05T23:17:43.231" v="2249"/>
          <ac:spMkLst>
            <pc:docMk/>
            <pc:sldMk cId="3717936660" sldId="852"/>
            <ac:spMk id="13" creationId="{8B454215-48D2-4EDA-84A8-729A72A5ADB2}"/>
          </ac:spMkLst>
        </pc:spChg>
        <pc:spChg chg="mod">
          <ac:chgData name="Lei Wu" userId="f083b2a8aea23a2f" providerId="LiveId" clId="{B6ED459B-4E67-4819-A43F-E8DE59C48F72}" dt="2021-04-05T23:17:43.231" v="2249"/>
          <ac:spMkLst>
            <pc:docMk/>
            <pc:sldMk cId="3717936660" sldId="852"/>
            <ac:spMk id="14" creationId="{54278149-D7C0-45CA-9958-A961ACC09050}"/>
          </ac:spMkLst>
        </pc:spChg>
        <pc:spChg chg="mod">
          <ac:chgData name="Lei Wu" userId="f083b2a8aea23a2f" providerId="LiveId" clId="{B6ED459B-4E67-4819-A43F-E8DE59C48F72}" dt="2021-04-05T23:17:43.231" v="2249"/>
          <ac:spMkLst>
            <pc:docMk/>
            <pc:sldMk cId="3717936660" sldId="852"/>
            <ac:spMk id="15" creationId="{4713DA40-63F5-4214-8783-60E973BBBAD3}"/>
          </ac:spMkLst>
        </pc:spChg>
        <pc:spChg chg="mod">
          <ac:chgData name="Lei Wu" userId="f083b2a8aea23a2f" providerId="LiveId" clId="{B6ED459B-4E67-4819-A43F-E8DE59C48F72}" dt="2021-04-05T23:17:43.231" v="2249"/>
          <ac:spMkLst>
            <pc:docMk/>
            <pc:sldMk cId="3717936660" sldId="852"/>
            <ac:spMk id="16" creationId="{9681C774-249A-434E-8C92-BA3244D91AF8}"/>
          </ac:spMkLst>
        </pc:spChg>
        <pc:spChg chg="mod">
          <ac:chgData name="Lei Wu" userId="f083b2a8aea23a2f" providerId="LiveId" clId="{B6ED459B-4E67-4819-A43F-E8DE59C48F72}" dt="2021-04-05T23:17:43.231" v="2249"/>
          <ac:spMkLst>
            <pc:docMk/>
            <pc:sldMk cId="3717936660" sldId="852"/>
            <ac:spMk id="17" creationId="{65CE208A-4661-42DF-B5F8-B56BEBD8A4CF}"/>
          </ac:spMkLst>
        </pc:spChg>
        <pc:spChg chg="mod">
          <ac:chgData name="Lei Wu" userId="f083b2a8aea23a2f" providerId="LiveId" clId="{B6ED459B-4E67-4819-A43F-E8DE59C48F72}" dt="2021-04-05T23:17:43.231" v="2249"/>
          <ac:spMkLst>
            <pc:docMk/>
            <pc:sldMk cId="3717936660" sldId="852"/>
            <ac:spMk id="18" creationId="{08347000-489A-438A-A7F9-0CDF9F132D84}"/>
          </ac:spMkLst>
        </pc:spChg>
        <pc:spChg chg="mod">
          <ac:chgData name="Lei Wu" userId="f083b2a8aea23a2f" providerId="LiveId" clId="{B6ED459B-4E67-4819-A43F-E8DE59C48F72}" dt="2021-04-05T23:17:43.231" v="2249"/>
          <ac:spMkLst>
            <pc:docMk/>
            <pc:sldMk cId="3717936660" sldId="852"/>
            <ac:spMk id="19" creationId="{E8F73BD1-7754-440B-AD69-05B69E07169A}"/>
          </ac:spMkLst>
        </pc:spChg>
        <pc:spChg chg="mod">
          <ac:chgData name="Lei Wu" userId="f083b2a8aea23a2f" providerId="LiveId" clId="{B6ED459B-4E67-4819-A43F-E8DE59C48F72}" dt="2021-04-05T23:17:43.231" v="2249"/>
          <ac:spMkLst>
            <pc:docMk/>
            <pc:sldMk cId="3717936660" sldId="852"/>
            <ac:spMk id="20" creationId="{5075CA15-E09E-487E-8949-DCE2E3196DF9}"/>
          </ac:spMkLst>
        </pc:spChg>
        <pc:spChg chg="mod">
          <ac:chgData name="Lei Wu" userId="f083b2a8aea23a2f" providerId="LiveId" clId="{B6ED459B-4E67-4819-A43F-E8DE59C48F72}" dt="2021-04-05T23:17:43.231" v="2249"/>
          <ac:spMkLst>
            <pc:docMk/>
            <pc:sldMk cId="3717936660" sldId="852"/>
            <ac:spMk id="21" creationId="{54F0E0EA-074D-4EFA-BE00-8D67CD2A8418}"/>
          </ac:spMkLst>
        </pc:spChg>
        <pc:spChg chg="mod">
          <ac:chgData name="Lei Wu" userId="f083b2a8aea23a2f" providerId="LiveId" clId="{B6ED459B-4E67-4819-A43F-E8DE59C48F72}" dt="2021-04-05T23:17:43.231" v="2249"/>
          <ac:spMkLst>
            <pc:docMk/>
            <pc:sldMk cId="3717936660" sldId="852"/>
            <ac:spMk id="22" creationId="{73DA3B07-EB66-4F66-BBF3-348DBF489F39}"/>
          </ac:spMkLst>
        </pc:spChg>
        <pc:spChg chg="mod">
          <ac:chgData name="Lei Wu" userId="f083b2a8aea23a2f" providerId="LiveId" clId="{B6ED459B-4E67-4819-A43F-E8DE59C48F72}" dt="2021-04-05T23:17:43.231" v="2249"/>
          <ac:spMkLst>
            <pc:docMk/>
            <pc:sldMk cId="3717936660" sldId="852"/>
            <ac:spMk id="23" creationId="{65285680-D013-4B84-BDD0-E54E691FD0DA}"/>
          </ac:spMkLst>
        </pc:spChg>
        <pc:spChg chg="mod">
          <ac:chgData name="Lei Wu" userId="f083b2a8aea23a2f" providerId="LiveId" clId="{B6ED459B-4E67-4819-A43F-E8DE59C48F72}" dt="2021-04-05T23:17:43.231" v="2249"/>
          <ac:spMkLst>
            <pc:docMk/>
            <pc:sldMk cId="3717936660" sldId="852"/>
            <ac:spMk id="24" creationId="{1CF3AFC5-FAF2-43F6-8621-F72656CC776D}"/>
          </ac:spMkLst>
        </pc:spChg>
        <pc:spChg chg="mod">
          <ac:chgData name="Lei Wu" userId="f083b2a8aea23a2f" providerId="LiveId" clId="{B6ED459B-4E67-4819-A43F-E8DE59C48F72}" dt="2021-04-05T23:17:43.231" v="2249"/>
          <ac:spMkLst>
            <pc:docMk/>
            <pc:sldMk cId="3717936660" sldId="852"/>
            <ac:spMk id="25" creationId="{082DF9CE-AD35-4B5C-9E35-44D0E78C2C28}"/>
          </ac:spMkLst>
        </pc:spChg>
        <pc:spChg chg="mod">
          <ac:chgData name="Lei Wu" userId="f083b2a8aea23a2f" providerId="LiveId" clId="{B6ED459B-4E67-4819-A43F-E8DE59C48F72}" dt="2021-04-05T23:17:43.231" v="2249"/>
          <ac:spMkLst>
            <pc:docMk/>
            <pc:sldMk cId="3717936660" sldId="852"/>
            <ac:spMk id="26" creationId="{0D2F03C3-CDA9-47C6-9540-A66B1B7B0FC1}"/>
          </ac:spMkLst>
        </pc:spChg>
        <pc:spChg chg="mod">
          <ac:chgData name="Lei Wu" userId="f083b2a8aea23a2f" providerId="LiveId" clId="{B6ED459B-4E67-4819-A43F-E8DE59C48F72}" dt="2021-04-05T23:17:43.231" v="2249"/>
          <ac:spMkLst>
            <pc:docMk/>
            <pc:sldMk cId="3717936660" sldId="852"/>
            <ac:spMk id="27" creationId="{033B43EB-BE19-48C3-87D5-097C2C14E768}"/>
          </ac:spMkLst>
        </pc:spChg>
        <pc:spChg chg="mod">
          <ac:chgData name="Lei Wu" userId="f083b2a8aea23a2f" providerId="LiveId" clId="{B6ED459B-4E67-4819-A43F-E8DE59C48F72}" dt="2021-04-05T23:17:43.231" v="2249"/>
          <ac:spMkLst>
            <pc:docMk/>
            <pc:sldMk cId="3717936660" sldId="852"/>
            <ac:spMk id="28" creationId="{D5C2285E-8136-4F03-8AA9-202316F3FA50}"/>
          </ac:spMkLst>
        </pc:spChg>
        <pc:spChg chg="mod">
          <ac:chgData name="Lei Wu" userId="f083b2a8aea23a2f" providerId="LiveId" clId="{B6ED459B-4E67-4819-A43F-E8DE59C48F72}" dt="2021-04-05T23:17:43.231" v="2249"/>
          <ac:spMkLst>
            <pc:docMk/>
            <pc:sldMk cId="3717936660" sldId="852"/>
            <ac:spMk id="29" creationId="{E31FB8EB-B665-490F-B02C-BE6FAD4CB548}"/>
          </ac:spMkLst>
        </pc:spChg>
        <pc:spChg chg="mod">
          <ac:chgData name="Lei Wu" userId="f083b2a8aea23a2f" providerId="LiveId" clId="{B6ED459B-4E67-4819-A43F-E8DE59C48F72}" dt="2021-04-05T23:17:43.231" v="2249"/>
          <ac:spMkLst>
            <pc:docMk/>
            <pc:sldMk cId="3717936660" sldId="852"/>
            <ac:spMk id="30" creationId="{50065BF5-74B8-4B5F-B5D1-3FDF98E71619}"/>
          </ac:spMkLst>
        </pc:spChg>
        <pc:spChg chg="mod">
          <ac:chgData name="Lei Wu" userId="f083b2a8aea23a2f" providerId="LiveId" clId="{B6ED459B-4E67-4819-A43F-E8DE59C48F72}" dt="2021-04-05T23:17:43.231" v="2249"/>
          <ac:spMkLst>
            <pc:docMk/>
            <pc:sldMk cId="3717936660" sldId="852"/>
            <ac:spMk id="31" creationId="{339D9FC6-CBB7-419F-8EE2-1E44B2F86FE0}"/>
          </ac:spMkLst>
        </pc:spChg>
        <pc:spChg chg="mod">
          <ac:chgData name="Lei Wu" userId="f083b2a8aea23a2f" providerId="LiveId" clId="{B6ED459B-4E67-4819-A43F-E8DE59C48F72}" dt="2021-04-05T23:17:43.231" v="2249"/>
          <ac:spMkLst>
            <pc:docMk/>
            <pc:sldMk cId="3717936660" sldId="852"/>
            <ac:spMk id="32" creationId="{4CA581E5-7D71-48E5-AF58-959D200F5308}"/>
          </ac:spMkLst>
        </pc:spChg>
        <pc:spChg chg="mod">
          <ac:chgData name="Lei Wu" userId="f083b2a8aea23a2f" providerId="LiveId" clId="{B6ED459B-4E67-4819-A43F-E8DE59C48F72}" dt="2021-04-05T23:17:43.231" v="2249"/>
          <ac:spMkLst>
            <pc:docMk/>
            <pc:sldMk cId="3717936660" sldId="852"/>
            <ac:spMk id="33" creationId="{6B80B030-D153-4BC3-872E-B3DDAAA0AEE2}"/>
          </ac:spMkLst>
        </pc:spChg>
        <pc:spChg chg="mod">
          <ac:chgData name="Lei Wu" userId="f083b2a8aea23a2f" providerId="LiveId" clId="{B6ED459B-4E67-4819-A43F-E8DE59C48F72}" dt="2021-04-05T23:17:43.231" v="2249"/>
          <ac:spMkLst>
            <pc:docMk/>
            <pc:sldMk cId="3717936660" sldId="852"/>
            <ac:spMk id="34" creationId="{4E1EDCC0-436D-40AE-BDE9-CD8D1525A802}"/>
          </ac:spMkLst>
        </pc:spChg>
        <pc:spChg chg="mod">
          <ac:chgData name="Lei Wu" userId="f083b2a8aea23a2f" providerId="LiveId" clId="{B6ED459B-4E67-4819-A43F-E8DE59C48F72}" dt="2021-04-05T23:17:43.231" v="2249"/>
          <ac:spMkLst>
            <pc:docMk/>
            <pc:sldMk cId="3717936660" sldId="852"/>
            <ac:spMk id="35" creationId="{0278E032-CAF4-4900-B861-B0D3A368FDB6}"/>
          </ac:spMkLst>
        </pc:spChg>
        <pc:spChg chg="mod">
          <ac:chgData name="Lei Wu" userId="f083b2a8aea23a2f" providerId="LiveId" clId="{B6ED459B-4E67-4819-A43F-E8DE59C48F72}" dt="2021-04-05T23:17:43.231" v="2249"/>
          <ac:spMkLst>
            <pc:docMk/>
            <pc:sldMk cId="3717936660" sldId="852"/>
            <ac:spMk id="36" creationId="{51B4B3C2-3928-4F14-9853-7C0860BBC61E}"/>
          </ac:spMkLst>
        </pc:spChg>
        <pc:spChg chg="mod">
          <ac:chgData name="Lei Wu" userId="f083b2a8aea23a2f" providerId="LiveId" clId="{B6ED459B-4E67-4819-A43F-E8DE59C48F72}" dt="2021-04-05T23:17:43.231" v="2249"/>
          <ac:spMkLst>
            <pc:docMk/>
            <pc:sldMk cId="3717936660" sldId="852"/>
            <ac:spMk id="37" creationId="{B9018C3F-ED53-4FDE-9281-E2A0E30DF249}"/>
          </ac:spMkLst>
        </pc:spChg>
        <pc:spChg chg="mod">
          <ac:chgData name="Lei Wu" userId="f083b2a8aea23a2f" providerId="LiveId" clId="{B6ED459B-4E67-4819-A43F-E8DE59C48F72}" dt="2021-04-05T23:17:43.231" v="2249"/>
          <ac:spMkLst>
            <pc:docMk/>
            <pc:sldMk cId="3717936660" sldId="852"/>
            <ac:spMk id="38" creationId="{46824406-1EA7-4623-B975-BD198E5C7F94}"/>
          </ac:spMkLst>
        </pc:spChg>
        <pc:spChg chg="mod">
          <ac:chgData name="Lei Wu" userId="f083b2a8aea23a2f" providerId="LiveId" clId="{B6ED459B-4E67-4819-A43F-E8DE59C48F72}" dt="2021-04-05T23:17:43.231" v="2249"/>
          <ac:spMkLst>
            <pc:docMk/>
            <pc:sldMk cId="3717936660" sldId="852"/>
            <ac:spMk id="39" creationId="{892764A0-3CAF-47CD-9AFE-5D0BFF282600}"/>
          </ac:spMkLst>
        </pc:spChg>
        <pc:spChg chg="mod">
          <ac:chgData name="Lei Wu" userId="f083b2a8aea23a2f" providerId="LiveId" clId="{B6ED459B-4E67-4819-A43F-E8DE59C48F72}" dt="2021-04-05T23:17:43.231" v="2249"/>
          <ac:spMkLst>
            <pc:docMk/>
            <pc:sldMk cId="3717936660" sldId="852"/>
            <ac:spMk id="40" creationId="{B851E152-FD23-474B-BABC-FCE119192A38}"/>
          </ac:spMkLst>
        </pc:spChg>
        <pc:spChg chg="mod">
          <ac:chgData name="Lei Wu" userId="f083b2a8aea23a2f" providerId="LiveId" clId="{B6ED459B-4E67-4819-A43F-E8DE59C48F72}" dt="2021-04-05T23:17:43.231" v="2249"/>
          <ac:spMkLst>
            <pc:docMk/>
            <pc:sldMk cId="3717936660" sldId="852"/>
            <ac:spMk id="41" creationId="{2E3FC67F-86B8-4611-A1E9-EBE7D6A829BE}"/>
          </ac:spMkLst>
        </pc:spChg>
        <pc:spChg chg="mod">
          <ac:chgData name="Lei Wu" userId="f083b2a8aea23a2f" providerId="LiveId" clId="{B6ED459B-4E67-4819-A43F-E8DE59C48F72}" dt="2021-04-05T23:17:43.231" v="2249"/>
          <ac:spMkLst>
            <pc:docMk/>
            <pc:sldMk cId="3717936660" sldId="852"/>
            <ac:spMk id="42" creationId="{3C0EC8DF-B233-4956-8406-4133C0C0C979}"/>
          </ac:spMkLst>
        </pc:spChg>
        <pc:spChg chg="mod">
          <ac:chgData name="Lei Wu" userId="f083b2a8aea23a2f" providerId="LiveId" clId="{B6ED459B-4E67-4819-A43F-E8DE59C48F72}" dt="2021-04-05T23:17:43.231" v="2249"/>
          <ac:spMkLst>
            <pc:docMk/>
            <pc:sldMk cId="3717936660" sldId="852"/>
            <ac:spMk id="43" creationId="{9668DCA8-F828-43D5-81DA-4757409763B6}"/>
          </ac:spMkLst>
        </pc:spChg>
        <pc:spChg chg="mod">
          <ac:chgData name="Lei Wu" userId="f083b2a8aea23a2f" providerId="LiveId" clId="{B6ED459B-4E67-4819-A43F-E8DE59C48F72}" dt="2021-04-05T23:17:43.231" v="2249"/>
          <ac:spMkLst>
            <pc:docMk/>
            <pc:sldMk cId="3717936660" sldId="852"/>
            <ac:spMk id="44" creationId="{EFF5EEC5-9E83-4473-B20C-3CC3238DC83E}"/>
          </ac:spMkLst>
        </pc:spChg>
        <pc:spChg chg="mod">
          <ac:chgData name="Lei Wu" userId="f083b2a8aea23a2f" providerId="LiveId" clId="{B6ED459B-4E67-4819-A43F-E8DE59C48F72}" dt="2021-04-05T23:17:43.231" v="2249"/>
          <ac:spMkLst>
            <pc:docMk/>
            <pc:sldMk cId="3717936660" sldId="852"/>
            <ac:spMk id="45" creationId="{B5419C59-146F-4A3E-8F62-BE76273FEAED}"/>
          </ac:spMkLst>
        </pc:spChg>
        <pc:spChg chg="mod">
          <ac:chgData name="Lei Wu" userId="f083b2a8aea23a2f" providerId="LiveId" clId="{B6ED459B-4E67-4819-A43F-E8DE59C48F72}" dt="2021-04-05T23:17:43.231" v="2249"/>
          <ac:spMkLst>
            <pc:docMk/>
            <pc:sldMk cId="3717936660" sldId="852"/>
            <ac:spMk id="46" creationId="{CC3C91D7-9A92-447A-9DD9-B0AA8A98AE8E}"/>
          </ac:spMkLst>
        </pc:spChg>
        <pc:spChg chg="mod">
          <ac:chgData name="Lei Wu" userId="f083b2a8aea23a2f" providerId="LiveId" clId="{B6ED459B-4E67-4819-A43F-E8DE59C48F72}" dt="2021-04-05T23:17:43.231" v="2249"/>
          <ac:spMkLst>
            <pc:docMk/>
            <pc:sldMk cId="3717936660" sldId="852"/>
            <ac:spMk id="47" creationId="{A3C35115-72F0-4133-9930-02C8FF9E1844}"/>
          </ac:spMkLst>
        </pc:spChg>
        <pc:spChg chg="mod">
          <ac:chgData name="Lei Wu" userId="f083b2a8aea23a2f" providerId="LiveId" clId="{B6ED459B-4E67-4819-A43F-E8DE59C48F72}" dt="2021-04-05T23:17:43.231" v="2249"/>
          <ac:spMkLst>
            <pc:docMk/>
            <pc:sldMk cId="3717936660" sldId="852"/>
            <ac:spMk id="48" creationId="{978FFACD-6B49-4F21-B054-B50254742077}"/>
          </ac:spMkLst>
        </pc:spChg>
        <pc:spChg chg="mod">
          <ac:chgData name="Lei Wu" userId="f083b2a8aea23a2f" providerId="LiveId" clId="{B6ED459B-4E67-4819-A43F-E8DE59C48F72}" dt="2021-04-05T23:17:43.231" v="2249"/>
          <ac:spMkLst>
            <pc:docMk/>
            <pc:sldMk cId="3717936660" sldId="852"/>
            <ac:spMk id="49" creationId="{004BB542-551F-4835-9720-F012527598CC}"/>
          </ac:spMkLst>
        </pc:spChg>
        <pc:spChg chg="mod">
          <ac:chgData name="Lei Wu" userId="f083b2a8aea23a2f" providerId="LiveId" clId="{B6ED459B-4E67-4819-A43F-E8DE59C48F72}" dt="2021-04-05T23:17:43.231" v="2249"/>
          <ac:spMkLst>
            <pc:docMk/>
            <pc:sldMk cId="3717936660" sldId="852"/>
            <ac:spMk id="50" creationId="{8042D03B-AAD8-4680-96A6-2EE1A8E8D091}"/>
          </ac:spMkLst>
        </pc:spChg>
        <pc:spChg chg="mod">
          <ac:chgData name="Lei Wu" userId="f083b2a8aea23a2f" providerId="LiveId" clId="{B6ED459B-4E67-4819-A43F-E8DE59C48F72}" dt="2021-04-05T23:17:43.231" v="2249"/>
          <ac:spMkLst>
            <pc:docMk/>
            <pc:sldMk cId="3717936660" sldId="852"/>
            <ac:spMk id="51" creationId="{59071AC0-24D6-4A63-9FEB-9465E6539277}"/>
          </ac:spMkLst>
        </pc:spChg>
        <pc:spChg chg="mod">
          <ac:chgData name="Lei Wu" userId="f083b2a8aea23a2f" providerId="LiveId" clId="{B6ED459B-4E67-4819-A43F-E8DE59C48F72}" dt="2021-04-05T23:17:43.231" v="2249"/>
          <ac:spMkLst>
            <pc:docMk/>
            <pc:sldMk cId="3717936660" sldId="852"/>
            <ac:spMk id="52" creationId="{3D54CB1F-E8C8-4E0C-BD79-BEDE1998F6C9}"/>
          </ac:spMkLst>
        </pc:spChg>
        <pc:spChg chg="mod">
          <ac:chgData name="Lei Wu" userId="f083b2a8aea23a2f" providerId="LiveId" clId="{B6ED459B-4E67-4819-A43F-E8DE59C48F72}" dt="2021-04-05T23:17:43.231" v="2249"/>
          <ac:spMkLst>
            <pc:docMk/>
            <pc:sldMk cId="3717936660" sldId="852"/>
            <ac:spMk id="53" creationId="{C30960E7-5679-4C75-AC65-60DB71868273}"/>
          </ac:spMkLst>
        </pc:spChg>
        <pc:spChg chg="mod">
          <ac:chgData name="Lei Wu" userId="f083b2a8aea23a2f" providerId="LiveId" clId="{B6ED459B-4E67-4819-A43F-E8DE59C48F72}" dt="2021-04-05T23:17:43.231" v="2249"/>
          <ac:spMkLst>
            <pc:docMk/>
            <pc:sldMk cId="3717936660" sldId="852"/>
            <ac:spMk id="54" creationId="{9B9FCD9A-3C6F-4EF2-B94B-1DA9268E6BD0}"/>
          </ac:spMkLst>
        </pc:spChg>
        <pc:spChg chg="mod">
          <ac:chgData name="Lei Wu" userId="f083b2a8aea23a2f" providerId="LiveId" clId="{B6ED459B-4E67-4819-A43F-E8DE59C48F72}" dt="2021-04-05T23:17:43.231" v="2249"/>
          <ac:spMkLst>
            <pc:docMk/>
            <pc:sldMk cId="3717936660" sldId="852"/>
            <ac:spMk id="55" creationId="{80FBE8CB-DAF5-4DD3-9098-4F573CD10F62}"/>
          </ac:spMkLst>
        </pc:spChg>
        <pc:spChg chg="mod">
          <ac:chgData name="Lei Wu" userId="f083b2a8aea23a2f" providerId="LiveId" clId="{B6ED459B-4E67-4819-A43F-E8DE59C48F72}" dt="2021-04-05T23:17:43.231" v="2249"/>
          <ac:spMkLst>
            <pc:docMk/>
            <pc:sldMk cId="3717936660" sldId="852"/>
            <ac:spMk id="56" creationId="{6E38FFC9-BBBD-44E8-939A-C87C505B3556}"/>
          </ac:spMkLst>
        </pc:spChg>
        <pc:spChg chg="mod">
          <ac:chgData name="Lei Wu" userId="f083b2a8aea23a2f" providerId="LiveId" clId="{B6ED459B-4E67-4819-A43F-E8DE59C48F72}" dt="2021-04-05T23:17:43.231" v="2249"/>
          <ac:spMkLst>
            <pc:docMk/>
            <pc:sldMk cId="3717936660" sldId="852"/>
            <ac:spMk id="57" creationId="{05C9DE79-F5AD-4F05-8582-BBA13B837C37}"/>
          </ac:spMkLst>
        </pc:spChg>
        <pc:spChg chg="mod">
          <ac:chgData name="Lei Wu" userId="f083b2a8aea23a2f" providerId="LiveId" clId="{B6ED459B-4E67-4819-A43F-E8DE59C48F72}" dt="2021-04-05T23:17:43.231" v="2249"/>
          <ac:spMkLst>
            <pc:docMk/>
            <pc:sldMk cId="3717936660" sldId="852"/>
            <ac:spMk id="58" creationId="{536E1618-96C8-4C8D-834B-ACD62C7E4911}"/>
          </ac:spMkLst>
        </pc:spChg>
        <pc:spChg chg="mod">
          <ac:chgData name="Lei Wu" userId="f083b2a8aea23a2f" providerId="LiveId" clId="{B6ED459B-4E67-4819-A43F-E8DE59C48F72}" dt="2021-04-05T23:17:43.231" v="2249"/>
          <ac:spMkLst>
            <pc:docMk/>
            <pc:sldMk cId="3717936660" sldId="852"/>
            <ac:spMk id="59" creationId="{4ACD00E2-D947-47BB-BC8C-4E004DA0DA4E}"/>
          </ac:spMkLst>
        </pc:spChg>
        <pc:spChg chg="mod">
          <ac:chgData name="Lei Wu" userId="f083b2a8aea23a2f" providerId="LiveId" clId="{B6ED459B-4E67-4819-A43F-E8DE59C48F72}" dt="2021-04-05T23:17:43.231" v="2249"/>
          <ac:spMkLst>
            <pc:docMk/>
            <pc:sldMk cId="3717936660" sldId="852"/>
            <ac:spMk id="60" creationId="{C3A26588-AB0E-4D84-A7CA-3FAB1894FAF0}"/>
          </ac:spMkLst>
        </pc:spChg>
        <pc:spChg chg="mod">
          <ac:chgData name="Lei Wu" userId="f083b2a8aea23a2f" providerId="LiveId" clId="{B6ED459B-4E67-4819-A43F-E8DE59C48F72}" dt="2021-04-05T23:17:43.231" v="2249"/>
          <ac:spMkLst>
            <pc:docMk/>
            <pc:sldMk cId="3717936660" sldId="852"/>
            <ac:spMk id="61" creationId="{C11F781E-1FA8-4764-93AE-FB0B5CA49CBF}"/>
          </ac:spMkLst>
        </pc:spChg>
        <pc:spChg chg="mod">
          <ac:chgData name="Lei Wu" userId="f083b2a8aea23a2f" providerId="LiveId" clId="{B6ED459B-4E67-4819-A43F-E8DE59C48F72}" dt="2021-04-05T23:17:43.231" v="2249"/>
          <ac:spMkLst>
            <pc:docMk/>
            <pc:sldMk cId="3717936660" sldId="852"/>
            <ac:spMk id="62" creationId="{A70EEF7F-47AE-46C3-AF9C-706FF97A4145}"/>
          </ac:spMkLst>
        </pc:spChg>
        <pc:spChg chg="mod">
          <ac:chgData name="Lei Wu" userId="f083b2a8aea23a2f" providerId="LiveId" clId="{B6ED459B-4E67-4819-A43F-E8DE59C48F72}" dt="2021-04-05T23:17:43.231" v="2249"/>
          <ac:spMkLst>
            <pc:docMk/>
            <pc:sldMk cId="3717936660" sldId="852"/>
            <ac:spMk id="63" creationId="{72D21E71-9501-4391-B407-AD531E331039}"/>
          </ac:spMkLst>
        </pc:spChg>
        <pc:spChg chg="mod">
          <ac:chgData name="Lei Wu" userId="f083b2a8aea23a2f" providerId="LiveId" clId="{B6ED459B-4E67-4819-A43F-E8DE59C48F72}" dt="2021-04-05T23:17:43.231" v="2249"/>
          <ac:spMkLst>
            <pc:docMk/>
            <pc:sldMk cId="3717936660" sldId="852"/>
            <ac:spMk id="64" creationId="{810A70C4-D031-4971-B7C8-19A02804EEC3}"/>
          </ac:spMkLst>
        </pc:spChg>
        <pc:spChg chg="mod">
          <ac:chgData name="Lei Wu" userId="f083b2a8aea23a2f" providerId="LiveId" clId="{B6ED459B-4E67-4819-A43F-E8DE59C48F72}" dt="2021-04-05T23:17:43.231" v="2249"/>
          <ac:spMkLst>
            <pc:docMk/>
            <pc:sldMk cId="3717936660" sldId="852"/>
            <ac:spMk id="65" creationId="{4AA891B6-87F1-4437-9C1C-D141CA33CE87}"/>
          </ac:spMkLst>
        </pc:spChg>
        <pc:spChg chg="mod">
          <ac:chgData name="Lei Wu" userId="f083b2a8aea23a2f" providerId="LiveId" clId="{B6ED459B-4E67-4819-A43F-E8DE59C48F72}" dt="2021-04-05T23:17:43.231" v="2249"/>
          <ac:spMkLst>
            <pc:docMk/>
            <pc:sldMk cId="3717936660" sldId="852"/>
            <ac:spMk id="66" creationId="{54E98FE9-AFC0-4FCC-B2BF-4C65FE1D6761}"/>
          </ac:spMkLst>
        </pc:spChg>
        <pc:spChg chg="mod">
          <ac:chgData name="Lei Wu" userId="f083b2a8aea23a2f" providerId="LiveId" clId="{B6ED459B-4E67-4819-A43F-E8DE59C48F72}" dt="2021-04-05T23:17:43.231" v="2249"/>
          <ac:spMkLst>
            <pc:docMk/>
            <pc:sldMk cId="3717936660" sldId="852"/>
            <ac:spMk id="67" creationId="{F400C773-6216-4E7E-9C9B-1DC72F5749BF}"/>
          </ac:spMkLst>
        </pc:spChg>
        <pc:spChg chg="mod">
          <ac:chgData name="Lei Wu" userId="f083b2a8aea23a2f" providerId="LiveId" clId="{B6ED459B-4E67-4819-A43F-E8DE59C48F72}" dt="2021-04-05T23:17:43.231" v="2249"/>
          <ac:spMkLst>
            <pc:docMk/>
            <pc:sldMk cId="3717936660" sldId="852"/>
            <ac:spMk id="68" creationId="{18E118C3-0A9A-4797-99F0-952516D7875C}"/>
          </ac:spMkLst>
        </pc:spChg>
        <pc:spChg chg="mod">
          <ac:chgData name="Lei Wu" userId="f083b2a8aea23a2f" providerId="LiveId" clId="{B6ED459B-4E67-4819-A43F-E8DE59C48F72}" dt="2021-04-05T23:17:43.231" v="2249"/>
          <ac:spMkLst>
            <pc:docMk/>
            <pc:sldMk cId="3717936660" sldId="852"/>
            <ac:spMk id="69" creationId="{92293550-A8B3-4554-A087-B0D7D15226E6}"/>
          </ac:spMkLst>
        </pc:spChg>
        <pc:spChg chg="mod">
          <ac:chgData name="Lei Wu" userId="f083b2a8aea23a2f" providerId="LiveId" clId="{B6ED459B-4E67-4819-A43F-E8DE59C48F72}" dt="2021-04-05T23:17:43.231" v="2249"/>
          <ac:spMkLst>
            <pc:docMk/>
            <pc:sldMk cId="3717936660" sldId="852"/>
            <ac:spMk id="70" creationId="{2434A6F5-9265-4461-ADE2-B509F8C516E7}"/>
          </ac:spMkLst>
        </pc:spChg>
        <pc:spChg chg="mod">
          <ac:chgData name="Lei Wu" userId="f083b2a8aea23a2f" providerId="LiveId" clId="{B6ED459B-4E67-4819-A43F-E8DE59C48F72}" dt="2021-04-05T23:17:43.231" v="2249"/>
          <ac:spMkLst>
            <pc:docMk/>
            <pc:sldMk cId="3717936660" sldId="852"/>
            <ac:spMk id="71" creationId="{71E29F8F-501C-4338-A478-647D140C489A}"/>
          </ac:spMkLst>
        </pc:spChg>
        <pc:spChg chg="mod">
          <ac:chgData name="Lei Wu" userId="f083b2a8aea23a2f" providerId="LiveId" clId="{B6ED459B-4E67-4819-A43F-E8DE59C48F72}" dt="2021-04-05T23:17:43.231" v="2249"/>
          <ac:spMkLst>
            <pc:docMk/>
            <pc:sldMk cId="3717936660" sldId="852"/>
            <ac:spMk id="72" creationId="{E325E4FD-A3FB-4215-8B53-92335A45DB48}"/>
          </ac:spMkLst>
        </pc:spChg>
        <pc:spChg chg="mod">
          <ac:chgData name="Lei Wu" userId="f083b2a8aea23a2f" providerId="LiveId" clId="{B6ED459B-4E67-4819-A43F-E8DE59C48F72}" dt="2021-04-05T23:17:43.231" v="2249"/>
          <ac:spMkLst>
            <pc:docMk/>
            <pc:sldMk cId="3717936660" sldId="852"/>
            <ac:spMk id="73" creationId="{56B6B628-B5D7-410F-BBC1-A2DCE6D20C61}"/>
          </ac:spMkLst>
        </pc:spChg>
        <pc:spChg chg="mod">
          <ac:chgData name="Lei Wu" userId="f083b2a8aea23a2f" providerId="LiveId" clId="{B6ED459B-4E67-4819-A43F-E8DE59C48F72}" dt="2021-04-05T23:17:43.231" v="2249"/>
          <ac:spMkLst>
            <pc:docMk/>
            <pc:sldMk cId="3717936660" sldId="852"/>
            <ac:spMk id="74" creationId="{FEF99019-B04A-496F-BBA1-E86A728204E5}"/>
          </ac:spMkLst>
        </pc:spChg>
        <pc:spChg chg="mod">
          <ac:chgData name="Lei Wu" userId="f083b2a8aea23a2f" providerId="LiveId" clId="{B6ED459B-4E67-4819-A43F-E8DE59C48F72}" dt="2021-04-05T23:17:43.231" v="2249"/>
          <ac:spMkLst>
            <pc:docMk/>
            <pc:sldMk cId="3717936660" sldId="852"/>
            <ac:spMk id="75" creationId="{6F22C033-BD05-4BD6-8F11-3152BC138569}"/>
          </ac:spMkLst>
        </pc:spChg>
        <pc:spChg chg="mod">
          <ac:chgData name="Lei Wu" userId="f083b2a8aea23a2f" providerId="LiveId" clId="{B6ED459B-4E67-4819-A43F-E8DE59C48F72}" dt="2021-04-05T23:17:43.231" v="2249"/>
          <ac:spMkLst>
            <pc:docMk/>
            <pc:sldMk cId="3717936660" sldId="852"/>
            <ac:spMk id="76" creationId="{51E5B04E-F163-4765-9CE8-B1F682E8DBDC}"/>
          </ac:spMkLst>
        </pc:spChg>
        <pc:spChg chg="mod">
          <ac:chgData name="Lei Wu" userId="f083b2a8aea23a2f" providerId="LiveId" clId="{B6ED459B-4E67-4819-A43F-E8DE59C48F72}" dt="2021-04-05T23:17:43.231" v="2249"/>
          <ac:spMkLst>
            <pc:docMk/>
            <pc:sldMk cId="3717936660" sldId="852"/>
            <ac:spMk id="77" creationId="{836F7213-614C-4ED4-A3A7-E11D4BD16384}"/>
          </ac:spMkLst>
        </pc:spChg>
        <pc:spChg chg="mod">
          <ac:chgData name="Lei Wu" userId="f083b2a8aea23a2f" providerId="LiveId" clId="{B6ED459B-4E67-4819-A43F-E8DE59C48F72}" dt="2021-04-05T23:17:43.231" v="2249"/>
          <ac:spMkLst>
            <pc:docMk/>
            <pc:sldMk cId="3717936660" sldId="852"/>
            <ac:spMk id="78" creationId="{347B3D9D-F09B-4E32-8533-C75715F60EF1}"/>
          </ac:spMkLst>
        </pc:spChg>
        <pc:spChg chg="mod">
          <ac:chgData name="Lei Wu" userId="f083b2a8aea23a2f" providerId="LiveId" clId="{B6ED459B-4E67-4819-A43F-E8DE59C48F72}" dt="2021-04-05T23:17:43.231" v="2249"/>
          <ac:spMkLst>
            <pc:docMk/>
            <pc:sldMk cId="3717936660" sldId="852"/>
            <ac:spMk id="79" creationId="{98240A9A-7BBE-47AF-A16F-33DFC5D26A7C}"/>
          </ac:spMkLst>
        </pc:spChg>
        <pc:spChg chg="mod">
          <ac:chgData name="Lei Wu" userId="f083b2a8aea23a2f" providerId="LiveId" clId="{B6ED459B-4E67-4819-A43F-E8DE59C48F72}" dt="2021-04-05T23:17:43.231" v="2249"/>
          <ac:spMkLst>
            <pc:docMk/>
            <pc:sldMk cId="3717936660" sldId="852"/>
            <ac:spMk id="80" creationId="{C60AD22A-E7FE-498F-92C5-778625C55291}"/>
          </ac:spMkLst>
        </pc:spChg>
        <pc:spChg chg="mod">
          <ac:chgData name="Lei Wu" userId="f083b2a8aea23a2f" providerId="LiveId" clId="{B6ED459B-4E67-4819-A43F-E8DE59C48F72}" dt="2021-04-05T23:17:43.231" v="2249"/>
          <ac:spMkLst>
            <pc:docMk/>
            <pc:sldMk cId="3717936660" sldId="852"/>
            <ac:spMk id="81" creationId="{EE642A13-DEAC-4319-9D31-0DD79D5C16EB}"/>
          </ac:spMkLst>
        </pc:spChg>
        <pc:spChg chg="mod">
          <ac:chgData name="Lei Wu" userId="f083b2a8aea23a2f" providerId="LiveId" clId="{B6ED459B-4E67-4819-A43F-E8DE59C48F72}" dt="2021-04-05T23:17:43.231" v="2249"/>
          <ac:spMkLst>
            <pc:docMk/>
            <pc:sldMk cId="3717936660" sldId="852"/>
            <ac:spMk id="82" creationId="{3D4D4C84-9B9C-4184-BAD4-AC3577E10F4F}"/>
          </ac:spMkLst>
        </pc:spChg>
        <pc:spChg chg="mod">
          <ac:chgData name="Lei Wu" userId="f083b2a8aea23a2f" providerId="LiveId" clId="{B6ED459B-4E67-4819-A43F-E8DE59C48F72}" dt="2021-04-05T23:17:43.231" v="2249"/>
          <ac:spMkLst>
            <pc:docMk/>
            <pc:sldMk cId="3717936660" sldId="852"/>
            <ac:spMk id="83" creationId="{944C4CCD-41E7-4023-B3EC-8DFFA327EB44}"/>
          </ac:spMkLst>
        </pc:spChg>
        <pc:spChg chg="mod">
          <ac:chgData name="Lei Wu" userId="f083b2a8aea23a2f" providerId="LiveId" clId="{B6ED459B-4E67-4819-A43F-E8DE59C48F72}" dt="2021-04-05T23:17:43.231" v="2249"/>
          <ac:spMkLst>
            <pc:docMk/>
            <pc:sldMk cId="3717936660" sldId="852"/>
            <ac:spMk id="84" creationId="{87750928-642E-4610-8448-1C351CDCE861}"/>
          </ac:spMkLst>
        </pc:spChg>
        <pc:spChg chg="mod">
          <ac:chgData name="Lei Wu" userId="f083b2a8aea23a2f" providerId="LiveId" clId="{B6ED459B-4E67-4819-A43F-E8DE59C48F72}" dt="2021-04-05T23:17:43.231" v="2249"/>
          <ac:spMkLst>
            <pc:docMk/>
            <pc:sldMk cId="3717936660" sldId="852"/>
            <ac:spMk id="85" creationId="{AEA4BA76-18AA-4FB1-88F5-32F1462C4A23}"/>
          </ac:spMkLst>
        </pc:spChg>
        <pc:spChg chg="mod">
          <ac:chgData name="Lei Wu" userId="f083b2a8aea23a2f" providerId="LiveId" clId="{B6ED459B-4E67-4819-A43F-E8DE59C48F72}" dt="2021-04-05T23:17:43.231" v="2249"/>
          <ac:spMkLst>
            <pc:docMk/>
            <pc:sldMk cId="3717936660" sldId="852"/>
            <ac:spMk id="86" creationId="{7ED682F8-991D-4EE5-AC63-CD7FDC8EF04E}"/>
          </ac:spMkLst>
        </pc:spChg>
        <pc:spChg chg="mod">
          <ac:chgData name="Lei Wu" userId="f083b2a8aea23a2f" providerId="LiveId" clId="{B6ED459B-4E67-4819-A43F-E8DE59C48F72}" dt="2021-04-05T23:17:43.231" v="2249"/>
          <ac:spMkLst>
            <pc:docMk/>
            <pc:sldMk cId="3717936660" sldId="852"/>
            <ac:spMk id="87" creationId="{1F28D453-6721-48D7-AFA2-E3543DF01B48}"/>
          </ac:spMkLst>
        </pc:spChg>
        <pc:spChg chg="mod">
          <ac:chgData name="Lei Wu" userId="f083b2a8aea23a2f" providerId="LiveId" clId="{B6ED459B-4E67-4819-A43F-E8DE59C48F72}" dt="2021-04-05T23:17:43.231" v="2249"/>
          <ac:spMkLst>
            <pc:docMk/>
            <pc:sldMk cId="3717936660" sldId="852"/>
            <ac:spMk id="88" creationId="{3878584D-9770-40FB-BB03-802E12B0D3E7}"/>
          </ac:spMkLst>
        </pc:spChg>
        <pc:spChg chg="mod">
          <ac:chgData name="Lei Wu" userId="f083b2a8aea23a2f" providerId="LiveId" clId="{B6ED459B-4E67-4819-A43F-E8DE59C48F72}" dt="2021-04-05T23:17:43.231" v="2249"/>
          <ac:spMkLst>
            <pc:docMk/>
            <pc:sldMk cId="3717936660" sldId="852"/>
            <ac:spMk id="89" creationId="{432BA003-9FD0-461B-BEFF-D3DEA4D711E2}"/>
          </ac:spMkLst>
        </pc:spChg>
        <pc:spChg chg="mod">
          <ac:chgData name="Lei Wu" userId="f083b2a8aea23a2f" providerId="LiveId" clId="{B6ED459B-4E67-4819-A43F-E8DE59C48F72}" dt="2021-04-05T23:17:43.231" v="2249"/>
          <ac:spMkLst>
            <pc:docMk/>
            <pc:sldMk cId="3717936660" sldId="852"/>
            <ac:spMk id="90" creationId="{060493D5-F8B2-40F7-A49A-8BB41658C770}"/>
          </ac:spMkLst>
        </pc:spChg>
        <pc:spChg chg="mod">
          <ac:chgData name="Lei Wu" userId="f083b2a8aea23a2f" providerId="LiveId" clId="{B6ED459B-4E67-4819-A43F-E8DE59C48F72}" dt="2021-04-05T23:17:43.231" v="2249"/>
          <ac:spMkLst>
            <pc:docMk/>
            <pc:sldMk cId="3717936660" sldId="852"/>
            <ac:spMk id="91" creationId="{18426588-6A87-424B-BAC3-2CF79E3ABD25}"/>
          </ac:spMkLst>
        </pc:spChg>
        <pc:spChg chg="mod">
          <ac:chgData name="Lei Wu" userId="f083b2a8aea23a2f" providerId="LiveId" clId="{B6ED459B-4E67-4819-A43F-E8DE59C48F72}" dt="2021-04-05T23:17:43.231" v="2249"/>
          <ac:spMkLst>
            <pc:docMk/>
            <pc:sldMk cId="3717936660" sldId="852"/>
            <ac:spMk id="92" creationId="{55232EFA-B663-4A70-9857-8B923DF451A0}"/>
          </ac:spMkLst>
        </pc:spChg>
        <pc:spChg chg="mod">
          <ac:chgData name="Lei Wu" userId="f083b2a8aea23a2f" providerId="LiveId" clId="{B6ED459B-4E67-4819-A43F-E8DE59C48F72}" dt="2021-04-05T23:17:43.231" v="2249"/>
          <ac:spMkLst>
            <pc:docMk/>
            <pc:sldMk cId="3717936660" sldId="852"/>
            <ac:spMk id="93" creationId="{C1387AF3-EF94-4288-BC25-4DF0D5D515B3}"/>
          </ac:spMkLst>
        </pc:spChg>
        <pc:spChg chg="mod">
          <ac:chgData name="Lei Wu" userId="f083b2a8aea23a2f" providerId="LiveId" clId="{B6ED459B-4E67-4819-A43F-E8DE59C48F72}" dt="2021-04-05T23:17:43.231" v="2249"/>
          <ac:spMkLst>
            <pc:docMk/>
            <pc:sldMk cId="3717936660" sldId="852"/>
            <ac:spMk id="94" creationId="{6FDCC15D-A419-442D-A003-545D1C2438DE}"/>
          </ac:spMkLst>
        </pc:spChg>
        <pc:spChg chg="mod">
          <ac:chgData name="Lei Wu" userId="f083b2a8aea23a2f" providerId="LiveId" clId="{B6ED459B-4E67-4819-A43F-E8DE59C48F72}" dt="2021-04-05T23:17:43.231" v="2249"/>
          <ac:spMkLst>
            <pc:docMk/>
            <pc:sldMk cId="3717936660" sldId="852"/>
            <ac:spMk id="95" creationId="{0E89B87A-D4F4-4ACA-A1CF-3C37E361CCBB}"/>
          </ac:spMkLst>
        </pc:spChg>
        <pc:spChg chg="mod">
          <ac:chgData name="Lei Wu" userId="f083b2a8aea23a2f" providerId="LiveId" clId="{B6ED459B-4E67-4819-A43F-E8DE59C48F72}" dt="2021-04-05T23:17:43.231" v="2249"/>
          <ac:spMkLst>
            <pc:docMk/>
            <pc:sldMk cId="3717936660" sldId="852"/>
            <ac:spMk id="96" creationId="{BA1A9423-D1F5-419C-A5E3-1AF10B492609}"/>
          </ac:spMkLst>
        </pc:spChg>
        <pc:spChg chg="mod">
          <ac:chgData name="Lei Wu" userId="f083b2a8aea23a2f" providerId="LiveId" clId="{B6ED459B-4E67-4819-A43F-E8DE59C48F72}" dt="2021-04-05T23:17:43.231" v="2249"/>
          <ac:spMkLst>
            <pc:docMk/>
            <pc:sldMk cId="3717936660" sldId="852"/>
            <ac:spMk id="97" creationId="{03B47A3F-3EF8-466F-80F8-47617AC975C9}"/>
          </ac:spMkLst>
        </pc:spChg>
        <pc:spChg chg="mod">
          <ac:chgData name="Lei Wu" userId="f083b2a8aea23a2f" providerId="LiveId" clId="{B6ED459B-4E67-4819-A43F-E8DE59C48F72}" dt="2021-04-05T23:17:43.231" v="2249"/>
          <ac:spMkLst>
            <pc:docMk/>
            <pc:sldMk cId="3717936660" sldId="852"/>
            <ac:spMk id="98" creationId="{9BC861BE-8D22-4876-A950-9F0BE50199FA}"/>
          </ac:spMkLst>
        </pc:spChg>
        <pc:spChg chg="mod">
          <ac:chgData name="Lei Wu" userId="f083b2a8aea23a2f" providerId="LiveId" clId="{B6ED459B-4E67-4819-A43F-E8DE59C48F72}" dt="2021-04-05T23:17:43.231" v="2249"/>
          <ac:spMkLst>
            <pc:docMk/>
            <pc:sldMk cId="3717936660" sldId="852"/>
            <ac:spMk id="99" creationId="{74E69357-85E3-4812-9F03-C1B185CD478E}"/>
          </ac:spMkLst>
        </pc:spChg>
        <pc:spChg chg="mod">
          <ac:chgData name="Lei Wu" userId="f083b2a8aea23a2f" providerId="LiveId" clId="{B6ED459B-4E67-4819-A43F-E8DE59C48F72}" dt="2021-04-05T23:17:43.231" v="2249"/>
          <ac:spMkLst>
            <pc:docMk/>
            <pc:sldMk cId="3717936660" sldId="852"/>
            <ac:spMk id="100" creationId="{32D12A27-40A2-4542-B774-468C2AEFDABD}"/>
          </ac:spMkLst>
        </pc:spChg>
        <pc:spChg chg="mod">
          <ac:chgData name="Lei Wu" userId="f083b2a8aea23a2f" providerId="LiveId" clId="{B6ED459B-4E67-4819-A43F-E8DE59C48F72}" dt="2021-04-05T23:17:43.231" v="2249"/>
          <ac:spMkLst>
            <pc:docMk/>
            <pc:sldMk cId="3717936660" sldId="852"/>
            <ac:spMk id="101" creationId="{D2BF32FA-6A1F-4DD0-BF20-CE8A9A9E255D}"/>
          </ac:spMkLst>
        </pc:spChg>
        <pc:spChg chg="mod">
          <ac:chgData name="Lei Wu" userId="f083b2a8aea23a2f" providerId="LiveId" clId="{B6ED459B-4E67-4819-A43F-E8DE59C48F72}" dt="2021-04-05T23:17:43.231" v="2249"/>
          <ac:spMkLst>
            <pc:docMk/>
            <pc:sldMk cId="3717936660" sldId="852"/>
            <ac:spMk id="102" creationId="{89DF02A8-E6C7-4D7E-A4AD-960206657D40}"/>
          </ac:spMkLst>
        </pc:spChg>
        <pc:grpChg chg="add mod">
          <ac:chgData name="Lei Wu" userId="f083b2a8aea23a2f" providerId="LiveId" clId="{B6ED459B-4E67-4819-A43F-E8DE59C48F72}" dt="2021-04-05T23:17:43.231" v="2249"/>
          <ac:grpSpMkLst>
            <pc:docMk/>
            <pc:sldMk cId="3717936660" sldId="852"/>
            <ac:grpSpMk id="5" creationId="{6F49D8DC-6696-4681-8841-3DCF537DC5B5}"/>
          </ac:grpSpMkLst>
        </pc:grpChg>
      </pc:sldChg>
      <pc:sldChg chg="addSp delSp modSp add del mod">
        <pc:chgData name="Lei Wu" userId="f083b2a8aea23a2f" providerId="LiveId" clId="{B6ED459B-4E67-4819-A43F-E8DE59C48F72}" dt="2021-04-05T23:46:28.153" v="2438" actId="2696"/>
        <pc:sldMkLst>
          <pc:docMk/>
          <pc:sldMk cId="962271572" sldId="853"/>
        </pc:sldMkLst>
        <pc:spChg chg="mod">
          <ac:chgData name="Lei Wu" userId="f083b2a8aea23a2f" providerId="LiveId" clId="{B6ED459B-4E67-4819-A43F-E8DE59C48F72}" dt="2021-04-05T23:32:48.598" v="2427"/>
          <ac:spMkLst>
            <pc:docMk/>
            <pc:sldMk cId="962271572" sldId="853"/>
            <ac:spMk id="2" creationId="{00000000-0000-0000-0000-000000000000}"/>
          </ac:spMkLst>
        </pc:spChg>
        <pc:spChg chg="mod">
          <ac:chgData name="Lei Wu" userId="f083b2a8aea23a2f" providerId="LiveId" clId="{B6ED459B-4E67-4819-A43F-E8DE59C48F72}" dt="2021-04-05T23:38:57.201" v="2437" actId="20577"/>
          <ac:spMkLst>
            <pc:docMk/>
            <pc:sldMk cId="962271572" sldId="853"/>
            <ac:spMk id="3" creationId="{00000000-0000-0000-0000-000000000000}"/>
          </ac:spMkLst>
        </pc:spChg>
        <pc:grpChg chg="del">
          <ac:chgData name="Lei Wu" userId="f083b2a8aea23a2f" providerId="LiveId" clId="{B6ED459B-4E67-4819-A43F-E8DE59C48F72}" dt="2021-04-05T23:33:01.791" v="2430" actId="478"/>
          <ac:grpSpMkLst>
            <pc:docMk/>
            <pc:sldMk cId="962271572" sldId="853"/>
            <ac:grpSpMk id="4" creationId="{F17CBEC4-FACB-43EE-BF64-02378F090742}"/>
          </ac:grpSpMkLst>
        </pc:grpChg>
        <pc:grpChg chg="del">
          <ac:chgData name="Lei Wu" userId="f083b2a8aea23a2f" providerId="LiveId" clId="{B6ED459B-4E67-4819-A43F-E8DE59C48F72}" dt="2021-04-05T23:33:04.653" v="2431" actId="478"/>
          <ac:grpSpMkLst>
            <pc:docMk/>
            <pc:sldMk cId="962271572" sldId="853"/>
            <ac:grpSpMk id="5" creationId="{0057D00A-9805-4AF8-878A-AAA7ED11D61A}"/>
          </ac:grpSpMkLst>
        </pc:grpChg>
        <pc:picChg chg="add mod">
          <ac:chgData name="Lei Wu" userId="f083b2a8aea23a2f" providerId="LiveId" clId="{B6ED459B-4E67-4819-A43F-E8DE59C48F72}" dt="2021-04-05T23:33:07.872" v="2432"/>
          <ac:picMkLst>
            <pc:docMk/>
            <pc:sldMk cId="962271572" sldId="853"/>
            <ac:picMk id="414" creationId="{F6313BD3-3F36-4B93-ADEC-4527ED140EBF}"/>
          </ac:picMkLst>
        </pc:picChg>
      </pc:sldChg>
      <pc:sldChg chg="add modNotesTx">
        <pc:chgData name="Lei Wu" userId="f083b2a8aea23a2f" providerId="LiveId" clId="{B6ED459B-4E67-4819-A43F-E8DE59C48F72}" dt="2021-04-08T05:09:47.559" v="4702" actId="20577"/>
        <pc:sldMkLst>
          <pc:docMk/>
          <pc:sldMk cId="3794384293" sldId="853"/>
        </pc:sldMkLst>
      </pc:sldChg>
      <pc:sldChg chg="addSp delSp modSp add mod modNotesTx">
        <pc:chgData name="Lei Wu" userId="f083b2a8aea23a2f" providerId="LiveId" clId="{B6ED459B-4E67-4819-A43F-E8DE59C48F72}" dt="2021-04-05T23:53:43.264" v="2455" actId="20577"/>
        <pc:sldMkLst>
          <pc:docMk/>
          <pc:sldMk cId="2331086428" sldId="854"/>
        </pc:sldMkLst>
        <pc:spChg chg="mod">
          <ac:chgData name="Lei Wu" userId="f083b2a8aea23a2f" providerId="LiveId" clId="{B6ED459B-4E67-4819-A43F-E8DE59C48F72}" dt="2021-04-05T23:53:43.264" v="2455" actId="20577"/>
          <ac:spMkLst>
            <pc:docMk/>
            <pc:sldMk cId="2331086428" sldId="854"/>
            <ac:spMk id="2" creationId="{00000000-0000-0000-0000-000000000000}"/>
          </ac:spMkLst>
        </pc:spChg>
        <pc:spChg chg="del">
          <ac:chgData name="Lei Wu" userId="f083b2a8aea23a2f" providerId="LiveId" clId="{B6ED459B-4E67-4819-A43F-E8DE59C48F72}" dt="2021-04-05T23:52:59.737" v="2445" actId="478"/>
          <ac:spMkLst>
            <pc:docMk/>
            <pc:sldMk cId="2331086428" sldId="854"/>
            <ac:spMk id="3" creationId="{00000000-0000-0000-0000-000000000000}"/>
          </ac:spMkLst>
        </pc:spChg>
        <pc:spChg chg="add del mod">
          <ac:chgData name="Lei Wu" userId="f083b2a8aea23a2f" providerId="LiveId" clId="{B6ED459B-4E67-4819-A43F-E8DE59C48F72}" dt="2021-04-05T23:53:01.806" v="2446" actId="478"/>
          <ac:spMkLst>
            <pc:docMk/>
            <pc:sldMk cId="2331086428" sldId="854"/>
            <ac:spMk id="4" creationId="{379B5E02-BD05-4E6F-A2DA-1F780E17EE07}"/>
          </ac:spMkLst>
        </pc:spChg>
        <pc:grpChg chg="del">
          <ac:chgData name="Lei Wu" userId="f083b2a8aea23a2f" providerId="LiveId" clId="{B6ED459B-4E67-4819-A43F-E8DE59C48F72}" dt="2021-04-05T23:53:05.880" v="2448" actId="478"/>
          <ac:grpSpMkLst>
            <pc:docMk/>
            <pc:sldMk cId="2331086428" sldId="854"/>
            <ac:grpSpMk id="56" creationId="{5F280E57-FFEC-47C7-8223-6F2FAC327579}"/>
          </ac:grpSpMkLst>
        </pc:grpChg>
        <pc:grpChg chg="del">
          <ac:chgData name="Lei Wu" userId="f083b2a8aea23a2f" providerId="LiveId" clId="{B6ED459B-4E67-4819-A43F-E8DE59C48F72}" dt="2021-04-05T23:53:03.625" v="2447" actId="478"/>
          <ac:grpSpMkLst>
            <pc:docMk/>
            <pc:sldMk cId="2331086428" sldId="854"/>
            <ac:grpSpMk id="257" creationId="{448904E5-0E56-4B16-8172-CD8CA17A7297}"/>
          </ac:grpSpMkLst>
        </pc:grpChg>
        <pc:picChg chg="add mod">
          <ac:chgData name="Lei Wu" userId="f083b2a8aea23a2f" providerId="LiveId" clId="{B6ED459B-4E67-4819-A43F-E8DE59C48F72}" dt="2021-04-05T23:53:26.333" v="2452" actId="14100"/>
          <ac:picMkLst>
            <pc:docMk/>
            <pc:sldMk cId="2331086428" sldId="854"/>
            <ac:picMk id="286" creationId="{1E246859-C9CC-45AA-8685-12C4BBA04A34}"/>
          </ac:picMkLst>
        </pc:picChg>
      </pc:sldChg>
      <pc:sldChg chg="delSp modSp add mod modNotesTx">
        <pc:chgData name="Lei Wu" userId="f083b2a8aea23a2f" providerId="LiveId" clId="{B6ED459B-4E67-4819-A43F-E8DE59C48F72}" dt="2021-04-06T00:19:20.468" v="3132" actId="20577"/>
        <pc:sldMkLst>
          <pc:docMk/>
          <pc:sldMk cId="2742819171" sldId="855"/>
        </pc:sldMkLst>
        <pc:spChg chg="mod">
          <ac:chgData name="Lei Wu" userId="f083b2a8aea23a2f" providerId="LiveId" clId="{B6ED459B-4E67-4819-A43F-E8DE59C48F72}" dt="2021-04-06T00:09:06.350" v="2479" actId="20577"/>
          <ac:spMkLst>
            <pc:docMk/>
            <pc:sldMk cId="2742819171" sldId="855"/>
            <ac:spMk id="2" creationId="{00000000-0000-0000-0000-000000000000}"/>
          </ac:spMkLst>
        </pc:spChg>
        <pc:spChg chg="mod">
          <ac:chgData name="Lei Wu" userId="f083b2a8aea23a2f" providerId="LiveId" clId="{B6ED459B-4E67-4819-A43F-E8DE59C48F72}" dt="2021-04-06T00:09:43.755" v="2482" actId="14100"/>
          <ac:spMkLst>
            <pc:docMk/>
            <pc:sldMk cId="2742819171" sldId="855"/>
            <ac:spMk id="3" creationId="{00000000-0000-0000-0000-000000000000}"/>
          </ac:spMkLst>
        </pc:spChg>
        <pc:grpChg chg="del">
          <ac:chgData name="Lei Wu" userId="f083b2a8aea23a2f" providerId="LiveId" clId="{B6ED459B-4E67-4819-A43F-E8DE59C48F72}" dt="2021-04-06T00:09:39.724" v="2481" actId="478"/>
          <ac:grpSpMkLst>
            <pc:docMk/>
            <pc:sldMk cId="2742819171" sldId="855"/>
            <ac:grpSpMk id="5" creationId="{6F49D8DC-6696-4681-8841-3DCF537DC5B5}"/>
          </ac:grpSpMkLst>
        </pc:grpChg>
      </pc:sldChg>
      <pc:sldChg chg="addSp delSp modSp add mod modNotesTx">
        <pc:chgData name="Lei Wu" userId="f083b2a8aea23a2f" providerId="LiveId" clId="{B6ED459B-4E67-4819-A43F-E8DE59C48F72}" dt="2021-04-06T00:27:09.694" v="3814" actId="20577"/>
        <pc:sldMkLst>
          <pc:docMk/>
          <pc:sldMk cId="379716338" sldId="856"/>
        </pc:sldMkLst>
        <pc:spChg chg="mod">
          <ac:chgData name="Lei Wu" userId="f083b2a8aea23a2f" providerId="LiveId" clId="{B6ED459B-4E67-4819-A43F-E8DE59C48F72}" dt="2021-04-06T00:27:09.694" v="3814" actId="20577"/>
          <ac:spMkLst>
            <pc:docMk/>
            <pc:sldMk cId="379716338" sldId="856"/>
            <ac:spMk id="2" creationId="{00000000-0000-0000-0000-000000000000}"/>
          </ac:spMkLst>
        </pc:spChg>
        <pc:spChg chg="del mod">
          <ac:chgData name="Lei Wu" userId="f083b2a8aea23a2f" providerId="LiveId" clId="{B6ED459B-4E67-4819-A43F-E8DE59C48F72}" dt="2021-04-06T00:21:18.781" v="3157" actId="478"/>
          <ac:spMkLst>
            <pc:docMk/>
            <pc:sldMk cId="379716338" sldId="856"/>
            <ac:spMk id="3" creationId="{00000000-0000-0000-0000-000000000000}"/>
          </ac:spMkLst>
        </pc:spChg>
        <pc:spChg chg="add del mod">
          <ac:chgData name="Lei Wu" userId="f083b2a8aea23a2f" providerId="LiveId" clId="{B6ED459B-4E67-4819-A43F-E8DE59C48F72}" dt="2021-04-06T00:21:21.698" v="3158" actId="478"/>
          <ac:spMkLst>
            <pc:docMk/>
            <pc:sldMk cId="379716338" sldId="856"/>
            <ac:spMk id="4" creationId="{E57FDD43-4655-44B3-AF02-0A0638B73DD2}"/>
          </ac:spMkLst>
        </pc:spChg>
        <pc:picChg chg="add mod">
          <ac:chgData name="Lei Wu" userId="f083b2a8aea23a2f" providerId="LiveId" clId="{B6ED459B-4E67-4819-A43F-E8DE59C48F72}" dt="2021-04-06T00:21:37.422" v="3163" actId="1076"/>
          <ac:picMkLst>
            <pc:docMk/>
            <pc:sldMk cId="379716338" sldId="856"/>
            <ac:picMk id="5" creationId="{3F406C8D-B987-4808-9424-EC93B6038949}"/>
          </ac:picMkLst>
        </pc:picChg>
        <pc:picChg chg="add mod">
          <ac:chgData name="Lei Wu" userId="f083b2a8aea23a2f" providerId="LiveId" clId="{B6ED459B-4E67-4819-A43F-E8DE59C48F72}" dt="2021-04-06T00:22:27.026" v="3203" actId="1076"/>
          <ac:picMkLst>
            <pc:docMk/>
            <pc:sldMk cId="379716338" sldId="856"/>
            <ac:picMk id="7" creationId="{87B8382B-CF6A-4710-AAA4-94947373D0B4}"/>
          </ac:picMkLst>
        </pc:picChg>
      </pc:sldChg>
      <pc:sldChg chg="addSp delSp modSp add mod modAnim modNotesTx">
        <pc:chgData name="Lei Wu" userId="f083b2a8aea23a2f" providerId="LiveId" clId="{B6ED459B-4E67-4819-A43F-E8DE59C48F72}" dt="2021-04-06T02:13:39.906" v="4396" actId="20577"/>
        <pc:sldMkLst>
          <pc:docMk/>
          <pc:sldMk cId="269206038" sldId="857"/>
        </pc:sldMkLst>
        <pc:spChg chg="mod">
          <ac:chgData name="Lei Wu" userId="f083b2a8aea23a2f" providerId="LiveId" clId="{B6ED459B-4E67-4819-A43F-E8DE59C48F72}" dt="2021-04-06T01:57:17.016" v="4161" actId="20577"/>
          <ac:spMkLst>
            <pc:docMk/>
            <pc:sldMk cId="269206038" sldId="857"/>
            <ac:spMk id="2" creationId="{00000000-0000-0000-0000-000000000000}"/>
          </ac:spMkLst>
        </pc:spChg>
        <pc:spChg chg="mod">
          <ac:chgData name="Lei Wu" userId="f083b2a8aea23a2f" providerId="LiveId" clId="{B6ED459B-4E67-4819-A43F-E8DE59C48F72}" dt="2021-04-06T01:56:45.619" v="4121" actId="20577"/>
          <ac:spMkLst>
            <pc:docMk/>
            <pc:sldMk cId="269206038" sldId="857"/>
            <ac:spMk id="3" creationId="{00000000-0000-0000-0000-000000000000}"/>
          </ac:spMkLst>
        </pc:spChg>
        <pc:spChg chg="add mod">
          <ac:chgData name="Lei Wu" userId="f083b2a8aea23a2f" providerId="LiveId" clId="{B6ED459B-4E67-4819-A43F-E8DE59C48F72}" dt="2021-04-06T02:02:19.256" v="4336" actId="207"/>
          <ac:spMkLst>
            <pc:docMk/>
            <pc:sldMk cId="269206038" sldId="857"/>
            <ac:spMk id="7" creationId="{83DD25B1-3C6B-4080-876B-3973A5B77F5C}"/>
          </ac:spMkLst>
        </pc:spChg>
        <pc:picChg chg="del">
          <ac:chgData name="Lei Wu" userId="f083b2a8aea23a2f" providerId="LiveId" clId="{B6ED459B-4E67-4819-A43F-E8DE59C48F72}" dt="2021-04-06T01:56:31.896" v="4118" actId="478"/>
          <ac:picMkLst>
            <pc:docMk/>
            <pc:sldMk cId="269206038" sldId="857"/>
            <ac:picMk id="414" creationId="{4273F492-8773-46FB-BDD6-190432125D74}"/>
          </ac:picMkLst>
        </pc:picChg>
        <pc:picChg chg="add mod">
          <ac:chgData name="Lei Wu" userId="f083b2a8aea23a2f" providerId="LiveId" clId="{B6ED459B-4E67-4819-A43F-E8DE59C48F72}" dt="2021-04-06T02:02:11.092" v="4334" actId="1076"/>
          <ac:picMkLst>
            <pc:docMk/>
            <pc:sldMk cId="269206038" sldId="857"/>
            <ac:picMk id="1026" creationId="{C2BCF800-AB9E-4506-AA0F-3BDA71D9EC0F}"/>
          </ac:picMkLst>
        </pc:picChg>
      </pc:sldChg>
    </pc:docChg>
  </pc:docChgLst>
  <pc:docChgLst>
    <pc:chgData name="Lei Wu" userId="f083b2a8aea23a2f" providerId="LiveId" clId="{798432FD-FBD1-4C67-86FA-26933F155DCF}"/>
    <pc:docChg chg="undo redo custSel addSld delSld modSld sldOrd">
      <pc:chgData name="Lei Wu" userId="f083b2a8aea23a2f" providerId="LiveId" clId="{798432FD-FBD1-4C67-86FA-26933F155DCF}" dt="2021-03-31T08:19:31.759" v="2525"/>
      <pc:docMkLst>
        <pc:docMk/>
      </pc:docMkLst>
      <pc:sldChg chg="modSp mod">
        <pc:chgData name="Lei Wu" userId="f083b2a8aea23a2f" providerId="LiveId" clId="{798432FD-FBD1-4C67-86FA-26933F155DCF}" dt="2021-03-29T21:11:00.320" v="1"/>
        <pc:sldMkLst>
          <pc:docMk/>
          <pc:sldMk cId="2426070471" sldId="597"/>
        </pc:sldMkLst>
        <pc:spChg chg="mod">
          <ac:chgData name="Lei Wu" userId="f083b2a8aea23a2f" providerId="LiveId" clId="{798432FD-FBD1-4C67-86FA-26933F155DCF}" dt="2021-03-29T21:11:00.320" v="1"/>
          <ac:spMkLst>
            <pc:docMk/>
            <pc:sldMk cId="2426070471" sldId="597"/>
            <ac:spMk id="6" creationId="{9DA74013-E518-4560-A30E-31EF11EDC80A}"/>
          </ac:spMkLst>
        </pc:spChg>
      </pc:sldChg>
      <pc:sldChg chg="modSp mod">
        <pc:chgData name="Lei Wu" userId="f083b2a8aea23a2f" providerId="LiveId" clId="{798432FD-FBD1-4C67-86FA-26933F155DCF}" dt="2021-03-30T05:20:52.958" v="2232" actId="20577"/>
        <pc:sldMkLst>
          <pc:docMk/>
          <pc:sldMk cId="2542911976" sldId="747"/>
        </pc:sldMkLst>
        <pc:spChg chg="mod">
          <ac:chgData name="Lei Wu" userId="f083b2a8aea23a2f" providerId="LiveId" clId="{798432FD-FBD1-4C67-86FA-26933F155DCF}" dt="2021-03-30T05:20:52.958" v="2232" actId="20577"/>
          <ac:spMkLst>
            <pc:docMk/>
            <pc:sldMk cId="2542911976" sldId="747"/>
            <ac:spMk id="3" creationId="{00000000-0000-0000-0000-000000000000}"/>
          </ac:spMkLst>
        </pc:spChg>
      </pc:sldChg>
      <pc:sldChg chg="modNotesTx">
        <pc:chgData name="Lei Wu" userId="f083b2a8aea23a2f" providerId="LiveId" clId="{798432FD-FBD1-4C67-86FA-26933F155DCF}" dt="2021-03-30T05:26:48.221" v="2476" actId="20577"/>
        <pc:sldMkLst>
          <pc:docMk/>
          <pc:sldMk cId="3208816549" sldId="748"/>
        </pc:sldMkLst>
      </pc:sldChg>
      <pc:sldChg chg="modSp mod">
        <pc:chgData name="Lei Wu" userId="f083b2a8aea23a2f" providerId="LiveId" clId="{798432FD-FBD1-4C67-86FA-26933F155DCF}" dt="2021-03-29T22:35:21.989" v="877" actId="20577"/>
        <pc:sldMkLst>
          <pc:docMk/>
          <pc:sldMk cId="3003829862" sldId="750"/>
        </pc:sldMkLst>
        <pc:spChg chg="mod">
          <ac:chgData name="Lei Wu" userId="f083b2a8aea23a2f" providerId="LiveId" clId="{798432FD-FBD1-4C67-86FA-26933F155DCF}" dt="2021-03-29T22:29:50.450" v="810" actId="14100"/>
          <ac:spMkLst>
            <pc:docMk/>
            <pc:sldMk cId="3003829862" sldId="750"/>
            <ac:spMk id="2" creationId="{00000000-0000-0000-0000-000000000000}"/>
          </ac:spMkLst>
        </pc:spChg>
        <pc:spChg chg="mod">
          <ac:chgData name="Lei Wu" userId="f083b2a8aea23a2f" providerId="LiveId" clId="{798432FD-FBD1-4C67-86FA-26933F155DCF}" dt="2021-03-29T22:35:21.989" v="877" actId="20577"/>
          <ac:spMkLst>
            <pc:docMk/>
            <pc:sldMk cId="3003829862" sldId="750"/>
            <ac:spMk id="3" creationId="{00000000-0000-0000-0000-000000000000}"/>
          </ac:spMkLst>
        </pc:spChg>
      </pc:sldChg>
      <pc:sldChg chg="modSp mod">
        <pc:chgData name="Lei Wu" userId="f083b2a8aea23a2f" providerId="LiveId" clId="{798432FD-FBD1-4C67-86FA-26933F155DCF}" dt="2021-03-30T05:26:26.103" v="2475" actId="403"/>
        <pc:sldMkLst>
          <pc:docMk/>
          <pc:sldMk cId="2739801314" sldId="751"/>
        </pc:sldMkLst>
        <pc:spChg chg="mod">
          <ac:chgData name="Lei Wu" userId="f083b2a8aea23a2f" providerId="LiveId" clId="{798432FD-FBD1-4C67-86FA-26933F155DCF}" dt="2021-03-30T05:26:26.103" v="2475" actId="403"/>
          <ac:spMkLst>
            <pc:docMk/>
            <pc:sldMk cId="2739801314" sldId="751"/>
            <ac:spMk id="3" creationId="{00000000-0000-0000-0000-000000000000}"/>
          </ac:spMkLst>
        </pc:spChg>
      </pc:sldChg>
      <pc:sldChg chg="modSp mod">
        <pc:chgData name="Lei Wu" userId="f083b2a8aea23a2f" providerId="LiveId" clId="{798432FD-FBD1-4C67-86FA-26933F155DCF}" dt="2021-03-30T05:41:26.574" v="2488" actId="20577"/>
        <pc:sldMkLst>
          <pc:docMk/>
          <pc:sldMk cId="676257901" sldId="754"/>
        </pc:sldMkLst>
        <pc:spChg chg="mod">
          <ac:chgData name="Lei Wu" userId="f083b2a8aea23a2f" providerId="LiveId" clId="{798432FD-FBD1-4C67-86FA-26933F155DCF}" dt="2021-03-30T05:41:26.574" v="2488" actId="20577"/>
          <ac:spMkLst>
            <pc:docMk/>
            <pc:sldMk cId="676257901" sldId="754"/>
            <ac:spMk id="3" creationId="{00000000-0000-0000-0000-000000000000}"/>
          </ac:spMkLst>
        </pc:spChg>
      </pc:sldChg>
      <pc:sldChg chg="modSp mod">
        <pc:chgData name="Lei Wu" userId="f083b2a8aea23a2f" providerId="LiveId" clId="{798432FD-FBD1-4C67-86FA-26933F155DCF}" dt="2021-03-30T05:41:40.855" v="2491" actId="20577"/>
        <pc:sldMkLst>
          <pc:docMk/>
          <pc:sldMk cId="3986786798" sldId="755"/>
        </pc:sldMkLst>
        <pc:spChg chg="mod">
          <ac:chgData name="Lei Wu" userId="f083b2a8aea23a2f" providerId="LiveId" clId="{798432FD-FBD1-4C67-86FA-26933F155DCF}" dt="2021-03-30T05:41:40.855" v="2491" actId="20577"/>
          <ac:spMkLst>
            <pc:docMk/>
            <pc:sldMk cId="3986786798" sldId="755"/>
            <ac:spMk id="3" creationId="{00000000-0000-0000-0000-000000000000}"/>
          </ac:spMkLst>
        </pc:spChg>
      </pc:sldChg>
      <pc:sldChg chg="modSp mod modNotesTx">
        <pc:chgData name="Lei Wu" userId="f083b2a8aea23a2f" providerId="LiveId" clId="{798432FD-FBD1-4C67-86FA-26933F155DCF}" dt="2021-03-29T21:15:54.298" v="84" actId="20577"/>
        <pc:sldMkLst>
          <pc:docMk/>
          <pc:sldMk cId="1202373818" sldId="756"/>
        </pc:sldMkLst>
        <pc:spChg chg="mod">
          <ac:chgData name="Lei Wu" userId="f083b2a8aea23a2f" providerId="LiveId" clId="{798432FD-FBD1-4C67-86FA-26933F155DCF}" dt="2021-03-29T21:15:21.500" v="78" actId="20577"/>
          <ac:spMkLst>
            <pc:docMk/>
            <pc:sldMk cId="1202373818" sldId="756"/>
            <ac:spMk id="2" creationId="{00000000-0000-0000-0000-000000000000}"/>
          </ac:spMkLst>
        </pc:spChg>
        <pc:spChg chg="mod">
          <ac:chgData name="Lei Wu" userId="f083b2a8aea23a2f" providerId="LiveId" clId="{798432FD-FBD1-4C67-86FA-26933F155DCF}" dt="2021-03-29T21:15:54.298" v="84" actId="20577"/>
          <ac:spMkLst>
            <pc:docMk/>
            <pc:sldMk cId="1202373818" sldId="756"/>
            <ac:spMk id="3" creationId="{00000000-0000-0000-0000-000000000000}"/>
          </ac:spMkLst>
        </pc:spChg>
      </pc:sldChg>
      <pc:sldChg chg="modSp mod">
        <pc:chgData name="Lei Wu" userId="f083b2a8aea23a2f" providerId="LiveId" clId="{798432FD-FBD1-4C67-86FA-26933F155DCF}" dt="2021-03-29T21:23:42.584" v="127" actId="20577"/>
        <pc:sldMkLst>
          <pc:docMk/>
          <pc:sldMk cId="2980165752" sldId="757"/>
        </pc:sldMkLst>
        <pc:spChg chg="mod">
          <ac:chgData name="Lei Wu" userId="f083b2a8aea23a2f" providerId="LiveId" clId="{798432FD-FBD1-4C67-86FA-26933F155DCF}" dt="2021-03-29T21:23:42.584" v="127" actId="20577"/>
          <ac:spMkLst>
            <pc:docMk/>
            <pc:sldMk cId="2980165752" sldId="757"/>
            <ac:spMk id="3" creationId="{00000000-0000-0000-0000-000000000000}"/>
          </ac:spMkLst>
        </pc:spChg>
      </pc:sldChg>
      <pc:sldChg chg="addSp modSp mod modAnim">
        <pc:chgData name="Lei Wu" userId="f083b2a8aea23a2f" providerId="LiveId" clId="{798432FD-FBD1-4C67-86FA-26933F155DCF}" dt="2021-03-31T08:19:31.759" v="2525"/>
        <pc:sldMkLst>
          <pc:docMk/>
          <pc:sldMk cId="144288280" sldId="762"/>
        </pc:sldMkLst>
        <pc:spChg chg="mod">
          <ac:chgData name="Lei Wu" userId="f083b2a8aea23a2f" providerId="LiveId" clId="{798432FD-FBD1-4C67-86FA-26933F155DCF}" dt="2021-03-31T08:18:08.676" v="2519" actId="14100"/>
          <ac:spMkLst>
            <pc:docMk/>
            <pc:sldMk cId="144288280" sldId="762"/>
            <ac:spMk id="3" creationId="{00000000-0000-0000-0000-000000000000}"/>
          </ac:spMkLst>
        </pc:spChg>
        <pc:spChg chg="add mod">
          <ac:chgData name="Lei Wu" userId="f083b2a8aea23a2f" providerId="LiveId" clId="{798432FD-FBD1-4C67-86FA-26933F155DCF}" dt="2021-03-31T08:18:28.641" v="2521" actId="14100"/>
          <ac:spMkLst>
            <pc:docMk/>
            <pc:sldMk cId="144288280" sldId="762"/>
            <ac:spMk id="15" creationId="{E75507DD-84ED-4005-A87E-6A120985F971}"/>
          </ac:spMkLst>
        </pc:spChg>
      </pc:sldChg>
      <pc:sldChg chg="modSp del mod">
        <pc:chgData name="Lei Wu" userId="f083b2a8aea23a2f" providerId="LiveId" clId="{798432FD-FBD1-4C67-86FA-26933F155DCF}" dt="2021-03-29T22:26:52.608" v="798" actId="47"/>
        <pc:sldMkLst>
          <pc:docMk/>
          <pc:sldMk cId="2083947624" sldId="773"/>
        </pc:sldMkLst>
        <pc:spChg chg="mod">
          <ac:chgData name="Lei Wu" userId="f083b2a8aea23a2f" providerId="LiveId" clId="{798432FD-FBD1-4C67-86FA-26933F155DCF}" dt="2021-03-29T22:24:00.569" v="775" actId="20577"/>
          <ac:spMkLst>
            <pc:docMk/>
            <pc:sldMk cId="2083947624" sldId="773"/>
            <ac:spMk id="2" creationId="{00000000-0000-0000-0000-000000000000}"/>
          </ac:spMkLst>
        </pc:spChg>
      </pc:sldChg>
      <pc:sldChg chg="addSp modSp add mod modNotesTx">
        <pc:chgData name="Lei Wu" userId="f083b2a8aea23a2f" providerId="LiveId" clId="{798432FD-FBD1-4C67-86FA-26933F155DCF}" dt="2021-03-29T23:37:48.138" v="2168" actId="114"/>
        <pc:sldMkLst>
          <pc:docMk/>
          <pc:sldMk cId="906286239" sldId="774"/>
        </pc:sldMkLst>
        <pc:spChg chg="mod">
          <ac:chgData name="Lei Wu" userId="f083b2a8aea23a2f" providerId="LiveId" clId="{798432FD-FBD1-4C67-86FA-26933F155DCF}" dt="2021-03-29T23:30:34.756" v="2117" actId="20577"/>
          <ac:spMkLst>
            <pc:docMk/>
            <pc:sldMk cId="906286239" sldId="774"/>
            <ac:spMk id="2" creationId="{00000000-0000-0000-0000-000000000000}"/>
          </ac:spMkLst>
        </pc:spChg>
        <pc:spChg chg="mod">
          <ac:chgData name="Lei Wu" userId="f083b2a8aea23a2f" providerId="LiveId" clId="{798432FD-FBD1-4C67-86FA-26933F155DCF}" dt="2021-03-29T23:35:34.823" v="2149" actId="14100"/>
          <ac:spMkLst>
            <pc:docMk/>
            <pc:sldMk cId="906286239" sldId="774"/>
            <ac:spMk id="3" creationId="{00000000-0000-0000-0000-000000000000}"/>
          </ac:spMkLst>
        </pc:spChg>
        <pc:spChg chg="mod">
          <ac:chgData name="Lei Wu" userId="f083b2a8aea23a2f" providerId="LiveId" clId="{798432FD-FBD1-4C67-86FA-26933F155DCF}" dt="2021-03-29T23:35:46.365" v="2151" actId="1076"/>
          <ac:spMkLst>
            <pc:docMk/>
            <pc:sldMk cId="906286239" sldId="774"/>
            <ac:spMk id="5" creationId="{D42EE817-B1E2-4916-864B-661D648C3377}"/>
          </ac:spMkLst>
        </pc:spChg>
        <pc:spChg chg="mod">
          <ac:chgData name="Lei Wu" userId="f083b2a8aea23a2f" providerId="LiveId" clId="{798432FD-FBD1-4C67-86FA-26933F155DCF}" dt="2021-03-29T23:35:46.365" v="2151" actId="1076"/>
          <ac:spMkLst>
            <pc:docMk/>
            <pc:sldMk cId="906286239" sldId="774"/>
            <ac:spMk id="7" creationId="{584ECD32-2C16-4DA7-9BB6-473A4E3B3EB4}"/>
          </ac:spMkLst>
        </pc:spChg>
        <pc:spChg chg="mod">
          <ac:chgData name="Lei Wu" userId="f083b2a8aea23a2f" providerId="LiveId" clId="{798432FD-FBD1-4C67-86FA-26933F155DCF}" dt="2021-03-29T23:35:46.365" v="2151" actId="1076"/>
          <ac:spMkLst>
            <pc:docMk/>
            <pc:sldMk cId="906286239" sldId="774"/>
            <ac:spMk id="8" creationId="{8AA2F0BD-F5CA-4C2E-8717-964301D9DD38}"/>
          </ac:spMkLst>
        </pc:spChg>
        <pc:spChg chg="mod">
          <ac:chgData name="Lei Wu" userId="f083b2a8aea23a2f" providerId="LiveId" clId="{798432FD-FBD1-4C67-86FA-26933F155DCF}" dt="2021-03-29T23:35:46.365" v="2151" actId="1076"/>
          <ac:spMkLst>
            <pc:docMk/>
            <pc:sldMk cId="906286239" sldId="774"/>
            <ac:spMk id="9" creationId="{B6571BA7-FFF9-496B-8EA4-CC4962A05C2F}"/>
          </ac:spMkLst>
        </pc:spChg>
        <pc:spChg chg="mod">
          <ac:chgData name="Lei Wu" userId="f083b2a8aea23a2f" providerId="LiveId" clId="{798432FD-FBD1-4C67-86FA-26933F155DCF}" dt="2021-03-29T23:35:46.365" v="2151" actId="1076"/>
          <ac:spMkLst>
            <pc:docMk/>
            <pc:sldMk cId="906286239" sldId="774"/>
            <ac:spMk id="10" creationId="{84AB59E0-D2DF-404E-ABDA-CDF05DE1DF29}"/>
          </ac:spMkLst>
        </pc:spChg>
        <pc:spChg chg="mod">
          <ac:chgData name="Lei Wu" userId="f083b2a8aea23a2f" providerId="LiveId" clId="{798432FD-FBD1-4C67-86FA-26933F155DCF}" dt="2021-03-29T23:35:46.365" v="2151" actId="1076"/>
          <ac:spMkLst>
            <pc:docMk/>
            <pc:sldMk cId="906286239" sldId="774"/>
            <ac:spMk id="11" creationId="{CA139368-5CDF-4EF2-B37A-720E66B649ED}"/>
          </ac:spMkLst>
        </pc:spChg>
        <pc:spChg chg="mod">
          <ac:chgData name="Lei Wu" userId="f083b2a8aea23a2f" providerId="LiveId" clId="{798432FD-FBD1-4C67-86FA-26933F155DCF}" dt="2021-03-29T23:35:46.365" v="2151" actId="1076"/>
          <ac:spMkLst>
            <pc:docMk/>
            <pc:sldMk cId="906286239" sldId="774"/>
            <ac:spMk id="12" creationId="{4B841E72-8347-491D-A054-9BDDBB85A7DA}"/>
          </ac:spMkLst>
        </pc:spChg>
        <pc:spChg chg="mod">
          <ac:chgData name="Lei Wu" userId="f083b2a8aea23a2f" providerId="LiveId" clId="{798432FD-FBD1-4C67-86FA-26933F155DCF}" dt="2021-03-29T23:35:46.365" v="2151" actId="1076"/>
          <ac:spMkLst>
            <pc:docMk/>
            <pc:sldMk cId="906286239" sldId="774"/>
            <ac:spMk id="13" creationId="{1BCD8AD0-0BDB-427F-9FB3-0C22C261F55C}"/>
          </ac:spMkLst>
        </pc:spChg>
        <pc:spChg chg="mod">
          <ac:chgData name="Lei Wu" userId="f083b2a8aea23a2f" providerId="LiveId" clId="{798432FD-FBD1-4C67-86FA-26933F155DCF}" dt="2021-03-29T23:35:46.365" v="2151" actId="1076"/>
          <ac:spMkLst>
            <pc:docMk/>
            <pc:sldMk cId="906286239" sldId="774"/>
            <ac:spMk id="17" creationId="{4F0F9F74-AC6E-40B4-9CEB-0C9ED53BAA74}"/>
          </ac:spMkLst>
        </pc:spChg>
        <pc:spChg chg="mod">
          <ac:chgData name="Lei Wu" userId="f083b2a8aea23a2f" providerId="LiveId" clId="{798432FD-FBD1-4C67-86FA-26933F155DCF}" dt="2021-03-29T23:35:46.365" v="2151" actId="1076"/>
          <ac:spMkLst>
            <pc:docMk/>
            <pc:sldMk cId="906286239" sldId="774"/>
            <ac:spMk id="18" creationId="{B419D32F-20E5-44D6-B1C5-0D1EA15094F7}"/>
          </ac:spMkLst>
        </pc:spChg>
        <pc:spChg chg="add mod">
          <ac:chgData name="Lei Wu" userId="f083b2a8aea23a2f" providerId="LiveId" clId="{798432FD-FBD1-4C67-86FA-26933F155DCF}" dt="2021-03-29T23:37:48.138" v="2168" actId="114"/>
          <ac:spMkLst>
            <pc:docMk/>
            <pc:sldMk cId="906286239" sldId="774"/>
            <ac:spMk id="30" creationId="{3FAE3429-C261-43CA-AE90-8701C17F1192}"/>
          </ac:spMkLst>
        </pc:spChg>
        <pc:spChg chg="mod">
          <ac:chgData name="Lei Wu" userId="f083b2a8aea23a2f" providerId="LiveId" clId="{798432FD-FBD1-4C67-86FA-26933F155DCF}" dt="2021-03-29T23:35:46.365" v="2151" actId="1076"/>
          <ac:spMkLst>
            <pc:docMk/>
            <pc:sldMk cId="906286239" sldId="774"/>
            <ac:spMk id="32" creationId="{C4552068-3173-4C04-8E4D-4E6D922BC20F}"/>
          </ac:spMkLst>
        </pc:spChg>
        <pc:spChg chg="mod">
          <ac:chgData name="Lei Wu" userId="f083b2a8aea23a2f" providerId="LiveId" clId="{798432FD-FBD1-4C67-86FA-26933F155DCF}" dt="2021-03-29T23:35:46.365" v="2151" actId="1076"/>
          <ac:spMkLst>
            <pc:docMk/>
            <pc:sldMk cId="906286239" sldId="774"/>
            <ac:spMk id="36" creationId="{1B8289B1-7E29-4DD9-A505-E015961A0D61}"/>
          </ac:spMkLst>
        </pc:spChg>
        <pc:spChg chg="mod">
          <ac:chgData name="Lei Wu" userId="f083b2a8aea23a2f" providerId="LiveId" clId="{798432FD-FBD1-4C67-86FA-26933F155DCF}" dt="2021-03-29T23:35:46.365" v="2151" actId="1076"/>
          <ac:spMkLst>
            <pc:docMk/>
            <pc:sldMk cId="906286239" sldId="774"/>
            <ac:spMk id="42" creationId="{704D432D-5AAF-4098-BD6C-981271BDDCFE}"/>
          </ac:spMkLst>
        </pc:spChg>
        <pc:spChg chg="mod">
          <ac:chgData name="Lei Wu" userId="f083b2a8aea23a2f" providerId="LiveId" clId="{798432FD-FBD1-4C67-86FA-26933F155DCF}" dt="2021-03-29T23:35:46.365" v="2151" actId="1076"/>
          <ac:spMkLst>
            <pc:docMk/>
            <pc:sldMk cId="906286239" sldId="774"/>
            <ac:spMk id="47" creationId="{EE97EC4B-F58E-43BC-A80D-4BEFEFB16DD6}"/>
          </ac:spMkLst>
        </pc:spChg>
        <pc:spChg chg="mod">
          <ac:chgData name="Lei Wu" userId="f083b2a8aea23a2f" providerId="LiveId" clId="{798432FD-FBD1-4C67-86FA-26933F155DCF}" dt="2021-03-29T23:35:46.365" v="2151" actId="1076"/>
          <ac:spMkLst>
            <pc:docMk/>
            <pc:sldMk cId="906286239" sldId="774"/>
            <ac:spMk id="50" creationId="{60D5DA16-B880-4A53-8744-7F35DF8D4715}"/>
          </ac:spMkLst>
        </pc:spChg>
        <pc:spChg chg="mod">
          <ac:chgData name="Lei Wu" userId="f083b2a8aea23a2f" providerId="LiveId" clId="{798432FD-FBD1-4C67-86FA-26933F155DCF}" dt="2021-03-29T23:35:46.365" v="2151" actId="1076"/>
          <ac:spMkLst>
            <pc:docMk/>
            <pc:sldMk cId="906286239" sldId="774"/>
            <ac:spMk id="54" creationId="{0F1C94B1-6957-4889-BBA9-9F6085024A41}"/>
          </ac:spMkLst>
        </pc:spChg>
        <pc:grpChg chg="mod">
          <ac:chgData name="Lei Wu" userId="f083b2a8aea23a2f" providerId="LiveId" clId="{798432FD-FBD1-4C67-86FA-26933F155DCF}" dt="2021-03-29T23:35:46.365" v="2151" actId="1076"/>
          <ac:grpSpMkLst>
            <pc:docMk/>
            <pc:sldMk cId="906286239" sldId="774"/>
            <ac:grpSpMk id="55" creationId="{29A58688-A71D-4240-A33D-06595EAF547D}"/>
          </ac:grpSpMkLst>
        </pc:grpChg>
        <pc:cxnChg chg="mod">
          <ac:chgData name="Lei Wu" userId="f083b2a8aea23a2f" providerId="LiveId" clId="{798432FD-FBD1-4C67-86FA-26933F155DCF}" dt="2021-03-29T23:35:46.365" v="2151" actId="1076"/>
          <ac:cxnSpMkLst>
            <pc:docMk/>
            <pc:sldMk cId="906286239" sldId="774"/>
            <ac:cxnSpMk id="15" creationId="{2A9E4F1F-AE08-4B1A-8B2F-34C68658D61E}"/>
          </ac:cxnSpMkLst>
        </pc:cxnChg>
        <pc:cxnChg chg="mod">
          <ac:chgData name="Lei Wu" userId="f083b2a8aea23a2f" providerId="LiveId" clId="{798432FD-FBD1-4C67-86FA-26933F155DCF}" dt="2021-03-29T23:35:46.365" v="2151" actId="1076"/>
          <ac:cxnSpMkLst>
            <pc:docMk/>
            <pc:sldMk cId="906286239" sldId="774"/>
            <ac:cxnSpMk id="19" creationId="{6E6282C5-8E87-4DD3-A7B3-D94F89E8DA88}"/>
          </ac:cxnSpMkLst>
        </pc:cxnChg>
        <pc:cxnChg chg="mod">
          <ac:chgData name="Lei Wu" userId="f083b2a8aea23a2f" providerId="LiveId" clId="{798432FD-FBD1-4C67-86FA-26933F155DCF}" dt="2021-03-29T23:35:46.365" v="2151" actId="1076"/>
          <ac:cxnSpMkLst>
            <pc:docMk/>
            <pc:sldMk cId="906286239" sldId="774"/>
            <ac:cxnSpMk id="26" creationId="{6FD03489-523C-4673-987D-F05CAEE575D7}"/>
          </ac:cxnSpMkLst>
        </pc:cxnChg>
        <pc:cxnChg chg="mod">
          <ac:chgData name="Lei Wu" userId="f083b2a8aea23a2f" providerId="LiveId" clId="{798432FD-FBD1-4C67-86FA-26933F155DCF}" dt="2021-03-29T23:35:46.365" v="2151" actId="1076"/>
          <ac:cxnSpMkLst>
            <pc:docMk/>
            <pc:sldMk cId="906286239" sldId="774"/>
            <ac:cxnSpMk id="33" creationId="{E5D68E85-590D-456A-ABE4-53B7C620A811}"/>
          </ac:cxnSpMkLst>
        </pc:cxnChg>
        <pc:cxnChg chg="mod">
          <ac:chgData name="Lei Wu" userId="f083b2a8aea23a2f" providerId="LiveId" clId="{798432FD-FBD1-4C67-86FA-26933F155DCF}" dt="2021-03-29T23:35:46.365" v="2151" actId="1076"/>
          <ac:cxnSpMkLst>
            <pc:docMk/>
            <pc:sldMk cId="906286239" sldId="774"/>
            <ac:cxnSpMk id="37" creationId="{C76FA333-EE43-4018-95D6-9DE9F5EC8D7A}"/>
          </ac:cxnSpMkLst>
        </pc:cxnChg>
        <pc:cxnChg chg="mod">
          <ac:chgData name="Lei Wu" userId="f083b2a8aea23a2f" providerId="LiveId" clId="{798432FD-FBD1-4C67-86FA-26933F155DCF}" dt="2021-03-29T23:35:46.365" v="2151" actId="1076"/>
          <ac:cxnSpMkLst>
            <pc:docMk/>
            <pc:sldMk cId="906286239" sldId="774"/>
            <ac:cxnSpMk id="43" creationId="{60E986F0-915C-408B-9A0F-B2425AD674C2}"/>
          </ac:cxnSpMkLst>
        </pc:cxnChg>
        <pc:cxnChg chg="mod">
          <ac:chgData name="Lei Wu" userId="f083b2a8aea23a2f" providerId="LiveId" clId="{798432FD-FBD1-4C67-86FA-26933F155DCF}" dt="2021-03-29T23:35:46.365" v="2151" actId="1076"/>
          <ac:cxnSpMkLst>
            <pc:docMk/>
            <pc:sldMk cId="906286239" sldId="774"/>
            <ac:cxnSpMk id="48" creationId="{40C9C7DD-82D6-4A01-8E2B-375465B0C8E4}"/>
          </ac:cxnSpMkLst>
        </pc:cxnChg>
        <pc:cxnChg chg="mod">
          <ac:chgData name="Lei Wu" userId="f083b2a8aea23a2f" providerId="LiveId" clId="{798432FD-FBD1-4C67-86FA-26933F155DCF}" dt="2021-03-29T23:35:46.365" v="2151" actId="1076"/>
          <ac:cxnSpMkLst>
            <pc:docMk/>
            <pc:sldMk cId="906286239" sldId="774"/>
            <ac:cxnSpMk id="51" creationId="{58583B95-9A01-4E79-88AD-AD134F851771}"/>
          </ac:cxnSpMkLst>
        </pc:cxnChg>
      </pc:sldChg>
      <pc:sldChg chg="addSp delSp modSp del mod modAnim modNotesTx">
        <pc:chgData name="Lei Wu" userId="f083b2a8aea23a2f" providerId="LiveId" clId="{798432FD-FBD1-4C67-86FA-26933F155DCF}" dt="2021-03-29T23:14:07.460" v="1889" actId="2696"/>
        <pc:sldMkLst>
          <pc:docMk/>
          <pc:sldMk cId="2491953505" sldId="774"/>
        </pc:sldMkLst>
        <pc:spChg chg="add mod">
          <ac:chgData name="Lei Wu" userId="f083b2a8aea23a2f" providerId="LiveId" clId="{798432FD-FBD1-4C67-86FA-26933F155DCF}" dt="2021-03-29T22:48:56.097" v="996" actId="1076"/>
          <ac:spMkLst>
            <pc:docMk/>
            <pc:sldMk cId="2491953505" sldId="774"/>
            <ac:spMk id="5" creationId="{D42EE817-B1E2-4916-864B-661D648C3377}"/>
          </ac:spMkLst>
        </pc:spChg>
        <pc:spChg chg="add mod">
          <ac:chgData name="Lei Wu" userId="f083b2a8aea23a2f" providerId="LiveId" clId="{798432FD-FBD1-4C67-86FA-26933F155DCF}" dt="2021-03-29T22:48:56.097" v="996" actId="1076"/>
          <ac:spMkLst>
            <pc:docMk/>
            <pc:sldMk cId="2491953505" sldId="774"/>
            <ac:spMk id="7" creationId="{584ECD32-2C16-4DA7-9BB6-473A4E3B3EB4}"/>
          </ac:spMkLst>
        </pc:spChg>
        <pc:spChg chg="add mod">
          <ac:chgData name="Lei Wu" userId="f083b2a8aea23a2f" providerId="LiveId" clId="{798432FD-FBD1-4C67-86FA-26933F155DCF}" dt="2021-03-29T22:48:56.097" v="996" actId="1076"/>
          <ac:spMkLst>
            <pc:docMk/>
            <pc:sldMk cId="2491953505" sldId="774"/>
            <ac:spMk id="8" creationId="{8AA2F0BD-F5CA-4C2E-8717-964301D9DD38}"/>
          </ac:spMkLst>
        </pc:spChg>
        <pc:spChg chg="add mod">
          <ac:chgData name="Lei Wu" userId="f083b2a8aea23a2f" providerId="LiveId" clId="{798432FD-FBD1-4C67-86FA-26933F155DCF}" dt="2021-03-29T22:48:56.097" v="996" actId="1076"/>
          <ac:spMkLst>
            <pc:docMk/>
            <pc:sldMk cId="2491953505" sldId="774"/>
            <ac:spMk id="9" creationId="{B6571BA7-FFF9-496B-8EA4-CC4962A05C2F}"/>
          </ac:spMkLst>
        </pc:spChg>
        <pc:spChg chg="add mod">
          <ac:chgData name="Lei Wu" userId="f083b2a8aea23a2f" providerId="LiveId" clId="{798432FD-FBD1-4C67-86FA-26933F155DCF}" dt="2021-03-29T22:48:56.097" v="996" actId="1076"/>
          <ac:spMkLst>
            <pc:docMk/>
            <pc:sldMk cId="2491953505" sldId="774"/>
            <ac:spMk id="10" creationId="{84AB59E0-D2DF-404E-ABDA-CDF05DE1DF29}"/>
          </ac:spMkLst>
        </pc:spChg>
        <pc:spChg chg="add mod">
          <ac:chgData name="Lei Wu" userId="f083b2a8aea23a2f" providerId="LiveId" clId="{798432FD-FBD1-4C67-86FA-26933F155DCF}" dt="2021-03-29T22:48:56.097" v="996" actId="1076"/>
          <ac:spMkLst>
            <pc:docMk/>
            <pc:sldMk cId="2491953505" sldId="774"/>
            <ac:spMk id="11" creationId="{CA139368-5CDF-4EF2-B37A-720E66B649ED}"/>
          </ac:spMkLst>
        </pc:spChg>
        <pc:spChg chg="add mod">
          <ac:chgData name="Lei Wu" userId="f083b2a8aea23a2f" providerId="LiveId" clId="{798432FD-FBD1-4C67-86FA-26933F155DCF}" dt="2021-03-29T22:48:56.097" v="996" actId="1076"/>
          <ac:spMkLst>
            <pc:docMk/>
            <pc:sldMk cId="2491953505" sldId="774"/>
            <ac:spMk id="12" creationId="{4B841E72-8347-491D-A054-9BDDBB85A7DA}"/>
          </ac:spMkLst>
        </pc:spChg>
        <pc:spChg chg="add mod">
          <ac:chgData name="Lei Wu" userId="f083b2a8aea23a2f" providerId="LiveId" clId="{798432FD-FBD1-4C67-86FA-26933F155DCF}" dt="2021-03-29T22:48:56.097" v="996" actId="1076"/>
          <ac:spMkLst>
            <pc:docMk/>
            <pc:sldMk cId="2491953505" sldId="774"/>
            <ac:spMk id="13" creationId="{1BCD8AD0-0BDB-427F-9FB3-0C22C261F55C}"/>
          </ac:spMkLst>
        </pc:spChg>
        <pc:spChg chg="add mod">
          <ac:chgData name="Lei Wu" userId="f083b2a8aea23a2f" providerId="LiveId" clId="{798432FD-FBD1-4C67-86FA-26933F155DCF}" dt="2021-03-29T22:48:56.097" v="996" actId="1076"/>
          <ac:spMkLst>
            <pc:docMk/>
            <pc:sldMk cId="2491953505" sldId="774"/>
            <ac:spMk id="17" creationId="{4F0F9F74-AC6E-40B4-9CEB-0C9ED53BAA74}"/>
          </ac:spMkLst>
        </pc:spChg>
        <pc:spChg chg="add mod">
          <ac:chgData name="Lei Wu" userId="f083b2a8aea23a2f" providerId="LiveId" clId="{798432FD-FBD1-4C67-86FA-26933F155DCF}" dt="2021-03-29T22:48:56.097" v="996" actId="1076"/>
          <ac:spMkLst>
            <pc:docMk/>
            <pc:sldMk cId="2491953505" sldId="774"/>
            <ac:spMk id="18" creationId="{B419D32F-20E5-44D6-B1C5-0D1EA15094F7}"/>
          </ac:spMkLst>
        </pc:spChg>
        <pc:spChg chg="add mod">
          <ac:chgData name="Lei Wu" userId="f083b2a8aea23a2f" providerId="LiveId" clId="{798432FD-FBD1-4C67-86FA-26933F155DCF}" dt="2021-03-29T22:48:56.097" v="996" actId="1076"/>
          <ac:spMkLst>
            <pc:docMk/>
            <pc:sldMk cId="2491953505" sldId="774"/>
            <ac:spMk id="32" creationId="{C4552068-3173-4C04-8E4D-4E6D922BC20F}"/>
          </ac:spMkLst>
        </pc:spChg>
        <pc:spChg chg="add mod">
          <ac:chgData name="Lei Wu" userId="f083b2a8aea23a2f" providerId="LiveId" clId="{798432FD-FBD1-4C67-86FA-26933F155DCF}" dt="2021-03-29T22:48:56.097" v="996" actId="1076"/>
          <ac:spMkLst>
            <pc:docMk/>
            <pc:sldMk cId="2491953505" sldId="774"/>
            <ac:spMk id="36" creationId="{1B8289B1-7E29-4DD9-A505-E015961A0D61}"/>
          </ac:spMkLst>
        </pc:spChg>
        <pc:spChg chg="add mod">
          <ac:chgData name="Lei Wu" userId="f083b2a8aea23a2f" providerId="LiveId" clId="{798432FD-FBD1-4C67-86FA-26933F155DCF}" dt="2021-03-29T22:48:56.097" v="996" actId="1076"/>
          <ac:spMkLst>
            <pc:docMk/>
            <pc:sldMk cId="2491953505" sldId="774"/>
            <ac:spMk id="42" creationId="{704D432D-5AAF-4098-BD6C-981271BDDCFE}"/>
          </ac:spMkLst>
        </pc:spChg>
        <pc:spChg chg="add mod">
          <ac:chgData name="Lei Wu" userId="f083b2a8aea23a2f" providerId="LiveId" clId="{798432FD-FBD1-4C67-86FA-26933F155DCF}" dt="2021-03-29T22:48:56.097" v="996" actId="1076"/>
          <ac:spMkLst>
            <pc:docMk/>
            <pc:sldMk cId="2491953505" sldId="774"/>
            <ac:spMk id="47" creationId="{EE97EC4B-F58E-43BC-A80D-4BEFEFB16DD6}"/>
          </ac:spMkLst>
        </pc:spChg>
        <pc:spChg chg="add mod">
          <ac:chgData name="Lei Wu" userId="f083b2a8aea23a2f" providerId="LiveId" clId="{798432FD-FBD1-4C67-86FA-26933F155DCF}" dt="2021-03-29T22:48:56.097" v="996" actId="1076"/>
          <ac:spMkLst>
            <pc:docMk/>
            <pc:sldMk cId="2491953505" sldId="774"/>
            <ac:spMk id="50" creationId="{60D5DA16-B880-4A53-8744-7F35DF8D4715}"/>
          </ac:spMkLst>
        </pc:spChg>
        <pc:spChg chg="add mod">
          <ac:chgData name="Lei Wu" userId="f083b2a8aea23a2f" providerId="LiveId" clId="{798432FD-FBD1-4C67-86FA-26933F155DCF}" dt="2021-03-29T22:48:56.097" v="996" actId="1076"/>
          <ac:spMkLst>
            <pc:docMk/>
            <pc:sldMk cId="2491953505" sldId="774"/>
            <ac:spMk id="54" creationId="{0F1C94B1-6957-4889-BBA9-9F6085024A41}"/>
          </ac:spMkLst>
        </pc:spChg>
        <pc:grpChg chg="add mod">
          <ac:chgData name="Lei Wu" userId="f083b2a8aea23a2f" providerId="LiveId" clId="{798432FD-FBD1-4C67-86FA-26933F155DCF}" dt="2021-03-29T22:48:56.097" v="996" actId="1076"/>
          <ac:grpSpMkLst>
            <pc:docMk/>
            <pc:sldMk cId="2491953505" sldId="774"/>
            <ac:grpSpMk id="55" creationId="{29A58688-A71D-4240-A33D-06595EAF547D}"/>
          </ac:grpSpMkLst>
        </pc:grpChg>
        <pc:picChg chg="del mod">
          <ac:chgData name="Lei Wu" userId="f083b2a8aea23a2f" providerId="LiveId" clId="{798432FD-FBD1-4C67-86FA-26933F155DCF}" dt="2021-03-29T22:48:20.313" v="988" actId="478"/>
          <ac:picMkLst>
            <pc:docMk/>
            <pc:sldMk cId="2491953505" sldId="774"/>
            <ac:picMk id="6" creationId="{3FEE0BF4-A482-45EB-853C-9F4D091F4C0D}"/>
          </ac:picMkLst>
        </pc:picChg>
        <pc:cxnChg chg="add mod">
          <ac:chgData name="Lei Wu" userId="f083b2a8aea23a2f" providerId="LiveId" clId="{798432FD-FBD1-4C67-86FA-26933F155DCF}" dt="2021-03-29T22:48:56.097" v="996" actId="1076"/>
          <ac:cxnSpMkLst>
            <pc:docMk/>
            <pc:sldMk cId="2491953505" sldId="774"/>
            <ac:cxnSpMk id="15" creationId="{2A9E4F1F-AE08-4B1A-8B2F-34C68658D61E}"/>
          </ac:cxnSpMkLst>
        </pc:cxnChg>
        <pc:cxnChg chg="add mod">
          <ac:chgData name="Lei Wu" userId="f083b2a8aea23a2f" providerId="LiveId" clId="{798432FD-FBD1-4C67-86FA-26933F155DCF}" dt="2021-03-29T22:48:56.097" v="996" actId="1076"/>
          <ac:cxnSpMkLst>
            <pc:docMk/>
            <pc:sldMk cId="2491953505" sldId="774"/>
            <ac:cxnSpMk id="19" creationId="{6E6282C5-8E87-4DD3-A7B3-D94F89E8DA88}"/>
          </ac:cxnSpMkLst>
        </pc:cxnChg>
        <pc:cxnChg chg="add mod">
          <ac:chgData name="Lei Wu" userId="f083b2a8aea23a2f" providerId="LiveId" clId="{798432FD-FBD1-4C67-86FA-26933F155DCF}" dt="2021-03-29T22:49:11.148" v="998" actId="14100"/>
          <ac:cxnSpMkLst>
            <pc:docMk/>
            <pc:sldMk cId="2491953505" sldId="774"/>
            <ac:cxnSpMk id="26" creationId="{6FD03489-523C-4673-987D-F05CAEE575D7}"/>
          </ac:cxnSpMkLst>
        </pc:cxnChg>
        <pc:cxnChg chg="add mod">
          <ac:chgData name="Lei Wu" userId="f083b2a8aea23a2f" providerId="LiveId" clId="{798432FD-FBD1-4C67-86FA-26933F155DCF}" dt="2021-03-29T22:48:56.097" v="996" actId="1076"/>
          <ac:cxnSpMkLst>
            <pc:docMk/>
            <pc:sldMk cId="2491953505" sldId="774"/>
            <ac:cxnSpMk id="33" creationId="{E5D68E85-590D-456A-ABE4-53B7C620A811}"/>
          </ac:cxnSpMkLst>
        </pc:cxnChg>
        <pc:cxnChg chg="add mod">
          <ac:chgData name="Lei Wu" userId="f083b2a8aea23a2f" providerId="LiveId" clId="{798432FD-FBD1-4C67-86FA-26933F155DCF}" dt="2021-03-29T22:48:56.097" v="996" actId="1076"/>
          <ac:cxnSpMkLst>
            <pc:docMk/>
            <pc:sldMk cId="2491953505" sldId="774"/>
            <ac:cxnSpMk id="37" creationId="{C76FA333-EE43-4018-95D6-9DE9F5EC8D7A}"/>
          </ac:cxnSpMkLst>
        </pc:cxnChg>
        <pc:cxnChg chg="add mod">
          <ac:chgData name="Lei Wu" userId="f083b2a8aea23a2f" providerId="LiveId" clId="{798432FD-FBD1-4C67-86FA-26933F155DCF}" dt="2021-03-29T22:48:56.097" v="996" actId="1076"/>
          <ac:cxnSpMkLst>
            <pc:docMk/>
            <pc:sldMk cId="2491953505" sldId="774"/>
            <ac:cxnSpMk id="43" creationId="{60E986F0-915C-408B-9A0F-B2425AD674C2}"/>
          </ac:cxnSpMkLst>
        </pc:cxnChg>
        <pc:cxnChg chg="add mod">
          <ac:chgData name="Lei Wu" userId="f083b2a8aea23a2f" providerId="LiveId" clId="{798432FD-FBD1-4C67-86FA-26933F155DCF}" dt="2021-03-29T22:48:56.097" v="996" actId="1076"/>
          <ac:cxnSpMkLst>
            <pc:docMk/>
            <pc:sldMk cId="2491953505" sldId="774"/>
            <ac:cxnSpMk id="48" creationId="{40C9C7DD-82D6-4A01-8E2B-375465B0C8E4}"/>
          </ac:cxnSpMkLst>
        </pc:cxnChg>
        <pc:cxnChg chg="add del mod">
          <ac:chgData name="Lei Wu" userId="f083b2a8aea23a2f" providerId="LiveId" clId="{798432FD-FBD1-4C67-86FA-26933F155DCF}" dt="2021-03-29T22:48:04.188" v="985"/>
          <ac:cxnSpMkLst>
            <pc:docMk/>
            <pc:sldMk cId="2491953505" sldId="774"/>
            <ac:cxnSpMk id="49" creationId="{8554B153-6FA8-4B42-8695-FEC47C77078E}"/>
          </ac:cxnSpMkLst>
        </pc:cxnChg>
        <pc:cxnChg chg="add mod">
          <ac:chgData name="Lei Wu" userId="f083b2a8aea23a2f" providerId="LiveId" clId="{798432FD-FBD1-4C67-86FA-26933F155DCF}" dt="2021-03-29T22:48:56.097" v="996" actId="1076"/>
          <ac:cxnSpMkLst>
            <pc:docMk/>
            <pc:sldMk cId="2491953505" sldId="774"/>
            <ac:cxnSpMk id="51" creationId="{58583B95-9A01-4E79-88AD-AD134F851771}"/>
          </ac:cxnSpMkLst>
        </pc:cxnChg>
      </pc:sldChg>
      <pc:sldChg chg="modNotesTx">
        <pc:chgData name="Lei Wu" userId="f083b2a8aea23a2f" providerId="LiveId" clId="{798432FD-FBD1-4C67-86FA-26933F155DCF}" dt="2021-03-30T05:46:26.971" v="2500" actId="20577"/>
        <pc:sldMkLst>
          <pc:docMk/>
          <pc:sldMk cId="1493606514" sldId="777"/>
        </pc:sldMkLst>
      </pc:sldChg>
      <pc:sldChg chg="del">
        <pc:chgData name="Lei Wu" userId="f083b2a8aea23a2f" providerId="LiveId" clId="{798432FD-FBD1-4C67-86FA-26933F155DCF}" dt="2021-03-29T22:25:39.569" v="797" actId="47"/>
        <pc:sldMkLst>
          <pc:docMk/>
          <pc:sldMk cId="1173559317" sldId="779"/>
        </pc:sldMkLst>
      </pc:sldChg>
      <pc:sldChg chg="modNotesTx">
        <pc:chgData name="Lei Wu" userId="f083b2a8aea23a2f" providerId="LiveId" clId="{798432FD-FBD1-4C67-86FA-26933F155DCF}" dt="2021-03-29T21:41:31.348" v="198" actId="20577"/>
        <pc:sldMkLst>
          <pc:docMk/>
          <pc:sldMk cId="3033936848" sldId="783"/>
        </pc:sldMkLst>
      </pc:sldChg>
      <pc:sldChg chg="addSp delSp modSp mod ord modNotesTx">
        <pc:chgData name="Lei Wu" userId="f083b2a8aea23a2f" providerId="LiveId" clId="{798432FD-FBD1-4C67-86FA-26933F155DCF}" dt="2021-03-29T22:23:37.164" v="765" actId="20577"/>
        <pc:sldMkLst>
          <pc:docMk/>
          <pc:sldMk cId="2294450242" sldId="784"/>
        </pc:sldMkLst>
        <pc:spChg chg="mod">
          <ac:chgData name="Lei Wu" userId="f083b2a8aea23a2f" providerId="LiveId" clId="{798432FD-FBD1-4C67-86FA-26933F155DCF}" dt="2021-03-29T22:23:37.164" v="765" actId="20577"/>
          <ac:spMkLst>
            <pc:docMk/>
            <pc:sldMk cId="2294450242" sldId="784"/>
            <ac:spMk id="2" creationId="{00000000-0000-0000-0000-000000000000}"/>
          </ac:spMkLst>
        </pc:spChg>
        <pc:spChg chg="mod">
          <ac:chgData name="Lei Wu" userId="f083b2a8aea23a2f" providerId="LiveId" clId="{798432FD-FBD1-4C67-86FA-26933F155DCF}" dt="2021-03-29T21:52:42.030" v="457" actId="20577"/>
          <ac:spMkLst>
            <pc:docMk/>
            <pc:sldMk cId="2294450242" sldId="784"/>
            <ac:spMk id="3" creationId="{00000000-0000-0000-0000-000000000000}"/>
          </ac:spMkLst>
        </pc:spChg>
        <pc:spChg chg="add mod">
          <ac:chgData name="Lei Wu" userId="f083b2a8aea23a2f" providerId="LiveId" clId="{798432FD-FBD1-4C67-86FA-26933F155DCF}" dt="2021-03-29T21:51:38.100" v="446" actId="1035"/>
          <ac:spMkLst>
            <pc:docMk/>
            <pc:sldMk cId="2294450242" sldId="784"/>
            <ac:spMk id="9" creationId="{842250D5-9C7D-403E-BE8D-81B3E3D093BB}"/>
          </ac:spMkLst>
        </pc:spChg>
        <pc:graphicFrameChg chg="add mod">
          <ac:chgData name="Lei Wu" userId="f083b2a8aea23a2f" providerId="LiveId" clId="{798432FD-FBD1-4C67-86FA-26933F155DCF}" dt="2021-03-29T21:46:15.870" v="230" actId="1076"/>
          <ac:graphicFrameMkLst>
            <pc:docMk/>
            <pc:sldMk cId="2294450242" sldId="784"/>
            <ac:graphicFrameMk id="6" creationId="{E59AA0EE-DBE0-4CC8-A658-979E5BAEF998}"/>
          </ac:graphicFrameMkLst>
        </pc:graphicFrameChg>
        <pc:graphicFrameChg chg="add mod">
          <ac:chgData name="Lei Wu" userId="f083b2a8aea23a2f" providerId="LiveId" clId="{798432FD-FBD1-4C67-86FA-26933F155DCF}" dt="2021-03-29T21:51:47.505" v="447" actId="1076"/>
          <ac:graphicFrameMkLst>
            <pc:docMk/>
            <pc:sldMk cId="2294450242" sldId="784"/>
            <ac:graphicFrameMk id="7" creationId="{566C690D-CE0C-4A31-BAAE-3CAB11145CF4}"/>
          </ac:graphicFrameMkLst>
        </pc:graphicFrameChg>
        <pc:graphicFrameChg chg="del">
          <ac:chgData name="Lei Wu" userId="f083b2a8aea23a2f" providerId="LiveId" clId="{798432FD-FBD1-4C67-86FA-26933F155DCF}" dt="2021-03-29T21:27:02.924" v="147" actId="478"/>
          <ac:graphicFrameMkLst>
            <pc:docMk/>
            <pc:sldMk cId="2294450242" sldId="784"/>
            <ac:graphicFrameMk id="39" creationId="{BE51CD22-5865-4607-8544-C4B96CCBB520}"/>
          </ac:graphicFrameMkLst>
        </pc:graphicFrameChg>
        <pc:cxnChg chg="add mod">
          <ac:chgData name="Lei Wu" userId="f083b2a8aea23a2f" providerId="LiveId" clId="{798432FD-FBD1-4C67-86FA-26933F155DCF}" dt="2021-03-29T21:50:37.676" v="239" actId="1038"/>
          <ac:cxnSpMkLst>
            <pc:docMk/>
            <pc:sldMk cId="2294450242" sldId="784"/>
            <ac:cxnSpMk id="8" creationId="{AA893130-A47D-4D0C-AF73-D390513AAFF4}"/>
          </ac:cxnSpMkLst>
        </pc:cxnChg>
        <pc:cxnChg chg="add mod">
          <ac:chgData name="Lei Wu" userId="f083b2a8aea23a2f" providerId="LiveId" clId="{798432FD-FBD1-4C67-86FA-26933F155DCF}" dt="2021-03-29T21:52:36.120" v="453" actId="1582"/>
          <ac:cxnSpMkLst>
            <pc:docMk/>
            <pc:sldMk cId="2294450242" sldId="784"/>
            <ac:cxnSpMk id="11" creationId="{871B3EE2-2CC9-4E31-9D03-95AA9E3283DA}"/>
          </ac:cxnSpMkLst>
        </pc:cxnChg>
        <pc:cxnChg chg="add mod">
          <ac:chgData name="Lei Wu" userId="f083b2a8aea23a2f" providerId="LiveId" clId="{798432FD-FBD1-4C67-86FA-26933F155DCF}" dt="2021-03-29T21:52:30.916" v="452" actId="1582"/>
          <ac:cxnSpMkLst>
            <pc:docMk/>
            <pc:sldMk cId="2294450242" sldId="784"/>
            <ac:cxnSpMk id="12" creationId="{C4907658-C1C3-406F-A71C-287FEDBB3DFE}"/>
          </ac:cxnSpMkLst>
        </pc:cxnChg>
      </pc:sldChg>
      <pc:sldChg chg="modSp add mod modNotesTx">
        <pc:chgData name="Lei Wu" userId="f083b2a8aea23a2f" providerId="LiveId" clId="{798432FD-FBD1-4C67-86FA-26933F155DCF}" dt="2021-03-29T22:23:31.345" v="764" actId="20577"/>
        <pc:sldMkLst>
          <pc:docMk/>
          <pc:sldMk cId="2120296529" sldId="785"/>
        </pc:sldMkLst>
        <pc:spChg chg="mod">
          <ac:chgData name="Lei Wu" userId="f083b2a8aea23a2f" providerId="LiveId" clId="{798432FD-FBD1-4C67-86FA-26933F155DCF}" dt="2021-03-29T22:23:31.345" v="764" actId="20577"/>
          <ac:spMkLst>
            <pc:docMk/>
            <pc:sldMk cId="2120296529" sldId="785"/>
            <ac:spMk id="2" creationId="{00000000-0000-0000-0000-000000000000}"/>
          </ac:spMkLst>
        </pc:spChg>
        <pc:spChg chg="mod">
          <ac:chgData name="Lei Wu" userId="f083b2a8aea23a2f" providerId="LiveId" clId="{798432FD-FBD1-4C67-86FA-26933F155DCF}" dt="2021-03-29T21:25:56.147" v="134" actId="113"/>
          <ac:spMkLst>
            <pc:docMk/>
            <pc:sldMk cId="2120296529" sldId="785"/>
            <ac:spMk id="3" creationId="{00000000-0000-0000-0000-000000000000}"/>
          </ac:spMkLst>
        </pc:spChg>
      </pc:sldChg>
      <pc:sldChg chg="addSp delSp modSp add del mod">
        <pc:chgData name="Lei Wu" userId="f083b2a8aea23a2f" providerId="LiveId" clId="{798432FD-FBD1-4C67-86FA-26933F155DCF}" dt="2021-03-29T22:22:47.736" v="758" actId="47"/>
        <pc:sldMkLst>
          <pc:docMk/>
          <pc:sldMk cId="3162839561" sldId="786"/>
        </pc:sldMkLst>
        <pc:spChg chg="mod">
          <ac:chgData name="Lei Wu" userId="f083b2a8aea23a2f" providerId="LiveId" clId="{798432FD-FBD1-4C67-86FA-26933F155DCF}" dt="2021-03-29T21:57:48.967" v="496" actId="20577"/>
          <ac:spMkLst>
            <pc:docMk/>
            <pc:sldMk cId="3162839561" sldId="786"/>
            <ac:spMk id="2" creationId="{00000000-0000-0000-0000-000000000000}"/>
          </ac:spMkLst>
        </pc:spChg>
        <pc:spChg chg="del">
          <ac:chgData name="Lei Wu" userId="f083b2a8aea23a2f" providerId="LiveId" clId="{798432FD-FBD1-4C67-86FA-26933F155DCF}" dt="2021-03-29T21:54:22.455" v="460" actId="478"/>
          <ac:spMkLst>
            <pc:docMk/>
            <pc:sldMk cId="3162839561" sldId="786"/>
            <ac:spMk id="3" creationId="{00000000-0000-0000-0000-000000000000}"/>
          </ac:spMkLst>
        </pc:spChg>
        <pc:spChg chg="add del mod">
          <ac:chgData name="Lei Wu" userId="f083b2a8aea23a2f" providerId="LiveId" clId="{798432FD-FBD1-4C67-86FA-26933F155DCF}" dt="2021-03-29T21:54:28.150" v="461" actId="478"/>
          <ac:spMkLst>
            <pc:docMk/>
            <pc:sldMk cId="3162839561" sldId="786"/>
            <ac:spMk id="4" creationId="{8127FF46-78EE-407F-A36C-D4E303287375}"/>
          </ac:spMkLst>
        </pc:spChg>
        <pc:spChg chg="add mod">
          <ac:chgData name="Lei Wu" userId="f083b2a8aea23a2f" providerId="LiveId" clId="{798432FD-FBD1-4C67-86FA-26933F155DCF}" dt="2021-03-29T21:54:55.562" v="466" actId="207"/>
          <ac:spMkLst>
            <pc:docMk/>
            <pc:sldMk cId="3162839561" sldId="786"/>
            <ac:spMk id="7" creationId="{0C42F7C3-58E6-4159-8CAE-5AFAE213B87D}"/>
          </ac:spMkLst>
        </pc:spChg>
        <pc:spChg chg="add mod">
          <ac:chgData name="Lei Wu" userId="f083b2a8aea23a2f" providerId="LiveId" clId="{798432FD-FBD1-4C67-86FA-26933F155DCF}" dt="2021-03-29T21:54:37.740" v="463"/>
          <ac:spMkLst>
            <pc:docMk/>
            <pc:sldMk cId="3162839561" sldId="786"/>
            <ac:spMk id="8" creationId="{AEC6C8D9-CEDD-4FF9-84E2-47E9577F7092}"/>
          </ac:spMkLst>
        </pc:spChg>
        <pc:spChg chg="add mod">
          <ac:chgData name="Lei Wu" userId="f083b2a8aea23a2f" providerId="LiveId" clId="{798432FD-FBD1-4C67-86FA-26933F155DCF}" dt="2021-03-29T21:54:37.740" v="463"/>
          <ac:spMkLst>
            <pc:docMk/>
            <pc:sldMk cId="3162839561" sldId="786"/>
            <ac:spMk id="9" creationId="{B18B2B46-3710-4F43-8DE4-B771723A8946}"/>
          </ac:spMkLst>
        </pc:spChg>
        <pc:spChg chg="add mod">
          <ac:chgData name="Lei Wu" userId="f083b2a8aea23a2f" providerId="LiveId" clId="{798432FD-FBD1-4C67-86FA-26933F155DCF}" dt="2021-03-29T21:54:37.740" v="463"/>
          <ac:spMkLst>
            <pc:docMk/>
            <pc:sldMk cId="3162839561" sldId="786"/>
            <ac:spMk id="10" creationId="{252A40DE-A511-47E7-8D72-2D2DC9BE0B81}"/>
          </ac:spMkLst>
        </pc:spChg>
        <pc:spChg chg="add mod">
          <ac:chgData name="Lei Wu" userId="f083b2a8aea23a2f" providerId="LiveId" clId="{798432FD-FBD1-4C67-86FA-26933F155DCF}" dt="2021-03-29T21:54:37.740" v="463"/>
          <ac:spMkLst>
            <pc:docMk/>
            <pc:sldMk cId="3162839561" sldId="786"/>
            <ac:spMk id="11" creationId="{DF7207B1-F057-4803-AA1F-10B9DEB4A519}"/>
          </ac:spMkLst>
        </pc:spChg>
        <pc:spChg chg="add mod">
          <ac:chgData name="Lei Wu" userId="f083b2a8aea23a2f" providerId="LiveId" clId="{798432FD-FBD1-4C67-86FA-26933F155DCF}" dt="2021-03-29T21:54:37.740" v="463"/>
          <ac:spMkLst>
            <pc:docMk/>
            <pc:sldMk cId="3162839561" sldId="786"/>
            <ac:spMk id="12" creationId="{367046A3-B181-4B0B-8A8C-CF4C9AAF6086}"/>
          </ac:spMkLst>
        </pc:spChg>
        <pc:spChg chg="add mod">
          <ac:chgData name="Lei Wu" userId="f083b2a8aea23a2f" providerId="LiveId" clId="{798432FD-FBD1-4C67-86FA-26933F155DCF}" dt="2021-03-29T21:54:37.740" v="463"/>
          <ac:spMkLst>
            <pc:docMk/>
            <pc:sldMk cId="3162839561" sldId="786"/>
            <ac:spMk id="13" creationId="{CBAA196B-6687-4750-8E1E-A13A38BBC6C3}"/>
          </ac:spMkLst>
        </pc:spChg>
        <pc:spChg chg="add mod">
          <ac:chgData name="Lei Wu" userId="f083b2a8aea23a2f" providerId="LiveId" clId="{798432FD-FBD1-4C67-86FA-26933F155DCF}" dt="2021-03-29T21:54:37.740" v="463"/>
          <ac:spMkLst>
            <pc:docMk/>
            <pc:sldMk cId="3162839561" sldId="786"/>
            <ac:spMk id="14" creationId="{48BDE9BF-E7AA-45D2-88BB-663818853E66}"/>
          </ac:spMkLst>
        </pc:spChg>
        <pc:spChg chg="add mod">
          <ac:chgData name="Lei Wu" userId="f083b2a8aea23a2f" providerId="LiveId" clId="{798432FD-FBD1-4C67-86FA-26933F155DCF}" dt="2021-03-29T21:54:37.740" v="463"/>
          <ac:spMkLst>
            <pc:docMk/>
            <pc:sldMk cId="3162839561" sldId="786"/>
            <ac:spMk id="15" creationId="{A345AC44-2E87-4675-AF2A-C9E3953B45F7}"/>
          </ac:spMkLst>
        </pc:spChg>
        <pc:spChg chg="add mod">
          <ac:chgData name="Lei Wu" userId="f083b2a8aea23a2f" providerId="LiveId" clId="{798432FD-FBD1-4C67-86FA-26933F155DCF}" dt="2021-03-29T21:58:45.405" v="507" actId="1076"/>
          <ac:spMkLst>
            <pc:docMk/>
            <pc:sldMk cId="3162839561" sldId="786"/>
            <ac:spMk id="16" creationId="{4552690E-9189-4E0E-9540-97A7CF0C7D5B}"/>
          </ac:spMkLst>
        </pc:spChg>
        <pc:spChg chg="add mod">
          <ac:chgData name="Lei Wu" userId="f083b2a8aea23a2f" providerId="LiveId" clId="{798432FD-FBD1-4C67-86FA-26933F155DCF}" dt="2021-03-29T21:54:37.740" v="463"/>
          <ac:spMkLst>
            <pc:docMk/>
            <pc:sldMk cId="3162839561" sldId="786"/>
            <ac:spMk id="17" creationId="{2377F0CB-ED0C-46B2-A3C6-1A5814A875A2}"/>
          </ac:spMkLst>
        </pc:spChg>
        <pc:spChg chg="add mod">
          <ac:chgData name="Lei Wu" userId="f083b2a8aea23a2f" providerId="LiveId" clId="{798432FD-FBD1-4C67-86FA-26933F155DCF}" dt="2021-03-29T21:54:37.740" v="463"/>
          <ac:spMkLst>
            <pc:docMk/>
            <pc:sldMk cId="3162839561" sldId="786"/>
            <ac:spMk id="18" creationId="{05B4F784-6F6D-4EAB-8F00-BE4F774C817B}"/>
          </ac:spMkLst>
        </pc:spChg>
        <pc:spChg chg="add mod">
          <ac:chgData name="Lei Wu" userId="f083b2a8aea23a2f" providerId="LiveId" clId="{798432FD-FBD1-4C67-86FA-26933F155DCF}" dt="2021-03-29T21:54:37.740" v="463"/>
          <ac:spMkLst>
            <pc:docMk/>
            <pc:sldMk cId="3162839561" sldId="786"/>
            <ac:spMk id="19" creationId="{CB61D911-84B1-4856-8E12-A598FF4EE413}"/>
          </ac:spMkLst>
        </pc:spChg>
        <pc:spChg chg="add mod">
          <ac:chgData name="Lei Wu" userId="f083b2a8aea23a2f" providerId="LiveId" clId="{798432FD-FBD1-4C67-86FA-26933F155DCF}" dt="2021-03-29T21:54:37.740" v="463"/>
          <ac:spMkLst>
            <pc:docMk/>
            <pc:sldMk cId="3162839561" sldId="786"/>
            <ac:spMk id="20" creationId="{D340CC00-CCD3-4B43-AAE4-6F1F5BEE7666}"/>
          </ac:spMkLst>
        </pc:spChg>
        <pc:spChg chg="add mod">
          <ac:chgData name="Lei Wu" userId="f083b2a8aea23a2f" providerId="LiveId" clId="{798432FD-FBD1-4C67-86FA-26933F155DCF}" dt="2021-03-29T21:58:22.355" v="504" actId="1076"/>
          <ac:spMkLst>
            <pc:docMk/>
            <pc:sldMk cId="3162839561" sldId="786"/>
            <ac:spMk id="21" creationId="{BD7A68C1-72D2-41E6-85F6-FE7EED144809}"/>
          </ac:spMkLst>
        </pc:spChg>
        <pc:spChg chg="add mod">
          <ac:chgData name="Lei Wu" userId="f083b2a8aea23a2f" providerId="LiveId" clId="{798432FD-FBD1-4C67-86FA-26933F155DCF}" dt="2021-03-29T21:54:37.740" v="463"/>
          <ac:spMkLst>
            <pc:docMk/>
            <pc:sldMk cId="3162839561" sldId="786"/>
            <ac:spMk id="22" creationId="{864FD1DA-2D43-42C9-B82E-DA220FF0EECC}"/>
          </ac:spMkLst>
        </pc:spChg>
        <pc:spChg chg="add mod">
          <ac:chgData name="Lei Wu" userId="f083b2a8aea23a2f" providerId="LiveId" clId="{798432FD-FBD1-4C67-86FA-26933F155DCF}" dt="2021-03-29T21:54:37.740" v="463"/>
          <ac:spMkLst>
            <pc:docMk/>
            <pc:sldMk cId="3162839561" sldId="786"/>
            <ac:spMk id="23" creationId="{AAB3912C-72E3-402A-AC4E-D0299BCA5DFC}"/>
          </ac:spMkLst>
        </pc:spChg>
        <pc:spChg chg="add mod">
          <ac:chgData name="Lei Wu" userId="f083b2a8aea23a2f" providerId="LiveId" clId="{798432FD-FBD1-4C67-86FA-26933F155DCF}" dt="2021-03-29T21:54:37.740" v="463"/>
          <ac:spMkLst>
            <pc:docMk/>
            <pc:sldMk cId="3162839561" sldId="786"/>
            <ac:spMk id="24" creationId="{8D0B754A-C9B5-459E-A254-F74B788F5E52}"/>
          </ac:spMkLst>
        </pc:spChg>
        <pc:spChg chg="add mod">
          <ac:chgData name="Lei Wu" userId="f083b2a8aea23a2f" providerId="LiveId" clId="{798432FD-FBD1-4C67-86FA-26933F155DCF}" dt="2021-03-29T21:58:18.299" v="503" actId="1076"/>
          <ac:spMkLst>
            <pc:docMk/>
            <pc:sldMk cId="3162839561" sldId="786"/>
            <ac:spMk id="25" creationId="{DD781F5C-3598-46C5-9CDB-B3DFF2A32651}"/>
          </ac:spMkLst>
        </pc:spChg>
        <pc:spChg chg="add mod">
          <ac:chgData name="Lei Wu" userId="f083b2a8aea23a2f" providerId="LiveId" clId="{798432FD-FBD1-4C67-86FA-26933F155DCF}" dt="2021-03-29T21:54:37.740" v="463"/>
          <ac:spMkLst>
            <pc:docMk/>
            <pc:sldMk cId="3162839561" sldId="786"/>
            <ac:spMk id="26" creationId="{2B849436-F109-4FAB-B665-44F9DC235E87}"/>
          </ac:spMkLst>
        </pc:spChg>
        <pc:spChg chg="add mod">
          <ac:chgData name="Lei Wu" userId="f083b2a8aea23a2f" providerId="LiveId" clId="{798432FD-FBD1-4C67-86FA-26933F155DCF}" dt="2021-03-29T21:58:29.025" v="505" actId="1076"/>
          <ac:spMkLst>
            <pc:docMk/>
            <pc:sldMk cId="3162839561" sldId="786"/>
            <ac:spMk id="27" creationId="{C8C286E4-B1FF-44DD-828E-A2C87C13C155}"/>
          </ac:spMkLst>
        </pc:spChg>
        <pc:spChg chg="add mod">
          <ac:chgData name="Lei Wu" userId="f083b2a8aea23a2f" providerId="LiveId" clId="{798432FD-FBD1-4C67-86FA-26933F155DCF}" dt="2021-03-29T21:58:32.005" v="506" actId="1076"/>
          <ac:spMkLst>
            <pc:docMk/>
            <pc:sldMk cId="3162839561" sldId="786"/>
            <ac:spMk id="28" creationId="{EE46F073-3663-41C2-A4ED-09D12AA7C6AD}"/>
          </ac:spMkLst>
        </pc:spChg>
        <pc:spChg chg="add del mod">
          <ac:chgData name="Lei Wu" userId="f083b2a8aea23a2f" providerId="LiveId" clId="{798432FD-FBD1-4C67-86FA-26933F155DCF}" dt="2021-03-29T21:55:16.631" v="468"/>
          <ac:spMkLst>
            <pc:docMk/>
            <pc:sldMk cId="3162839561" sldId="786"/>
            <ac:spMk id="29" creationId="{011C1FA0-D5E9-4F3A-AA19-98553F2C6E0F}"/>
          </ac:spMkLst>
        </pc:spChg>
        <pc:spChg chg="add del mod">
          <ac:chgData name="Lei Wu" userId="f083b2a8aea23a2f" providerId="LiveId" clId="{798432FD-FBD1-4C67-86FA-26933F155DCF}" dt="2021-03-29T21:55:16.631" v="468"/>
          <ac:spMkLst>
            <pc:docMk/>
            <pc:sldMk cId="3162839561" sldId="786"/>
            <ac:spMk id="30" creationId="{2414CA68-4E45-4129-A7E5-7367EAF44F61}"/>
          </ac:spMkLst>
        </pc:spChg>
        <pc:spChg chg="add del mod">
          <ac:chgData name="Lei Wu" userId="f083b2a8aea23a2f" providerId="LiveId" clId="{798432FD-FBD1-4C67-86FA-26933F155DCF}" dt="2021-03-29T21:55:16.631" v="468"/>
          <ac:spMkLst>
            <pc:docMk/>
            <pc:sldMk cId="3162839561" sldId="786"/>
            <ac:spMk id="31" creationId="{2ACD56CE-E1CB-4580-A10E-E13CA0D983F7}"/>
          </ac:spMkLst>
        </pc:spChg>
        <pc:spChg chg="add del mod">
          <ac:chgData name="Lei Wu" userId="f083b2a8aea23a2f" providerId="LiveId" clId="{798432FD-FBD1-4C67-86FA-26933F155DCF}" dt="2021-03-29T21:55:16.631" v="468"/>
          <ac:spMkLst>
            <pc:docMk/>
            <pc:sldMk cId="3162839561" sldId="786"/>
            <ac:spMk id="32" creationId="{B9CBE81F-6E48-4F16-8CB7-364EA59D064A}"/>
          </ac:spMkLst>
        </pc:spChg>
        <pc:spChg chg="add del mod">
          <ac:chgData name="Lei Wu" userId="f083b2a8aea23a2f" providerId="LiveId" clId="{798432FD-FBD1-4C67-86FA-26933F155DCF}" dt="2021-03-29T21:55:16.631" v="468"/>
          <ac:spMkLst>
            <pc:docMk/>
            <pc:sldMk cId="3162839561" sldId="786"/>
            <ac:spMk id="33" creationId="{993EB966-D0D7-4E39-8B3B-CF0DC08355E3}"/>
          </ac:spMkLst>
        </pc:spChg>
        <pc:spChg chg="add del mod">
          <ac:chgData name="Lei Wu" userId="f083b2a8aea23a2f" providerId="LiveId" clId="{798432FD-FBD1-4C67-86FA-26933F155DCF}" dt="2021-03-29T21:55:16.631" v="468"/>
          <ac:spMkLst>
            <pc:docMk/>
            <pc:sldMk cId="3162839561" sldId="786"/>
            <ac:spMk id="34" creationId="{308FE70C-A7D6-4377-A87C-2C4D6B36E253}"/>
          </ac:spMkLst>
        </pc:spChg>
        <pc:spChg chg="add del mod">
          <ac:chgData name="Lei Wu" userId="f083b2a8aea23a2f" providerId="LiveId" clId="{798432FD-FBD1-4C67-86FA-26933F155DCF}" dt="2021-03-29T21:55:16.631" v="468"/>
          <ac:spMkLst>
            <pc:docMk/>
            <pc:sldMk cId="3162839561" sldId="786"/>
            <ac:spMk id="35" creationId="{BC1F1B0A-C99D-4295-85C9-72270D6B01E2}"/>
          </ac:spMkLst>
        </pc:spChg>
        <pc:spChg chg="add del mod">
          <ac:chgData name="Lei Wu" userId="f083b2a8aea23a2f" providerId="LiveId" clId="{798432FD-FBD1-4C67-86FA-26933F155DCF}" dt="2021-03-29T21:55:16.631" v="468"/>
          <ac:spMkLst>
            <pc:docMk/>
            <pc:sldMk cId="3162839561" sldId="786"/>
            <ac:spMk id="36" creationId="{6329DF2D-AC22-48A9-86E6-E4C7B43916F5}"/>
          </ac:spMkLst>
        </pc:spChg>
        <pc:spChg chg="add del mod">
          <ac:chgData name="Lei Wu" userId="f083b2a8aea23a2f" providerId="LiveId" clId="{798432FD-FBD1-4C67-86FA-26933F155DCF}" dt="2021-03-29T21:55:16.631" v="468"/>
          <ac:spMkLst>
            <pc:docMk/>
            <pc:sldMk cId="3162839561" sldId="786"/>
            <ac:spMk id="37" creationId="{F91365D4-546F-4ED7-B060-17787EE959E6}"/>
          </ac:spMkLst>
        </pc:spChg>
        <pc:spChg chg="add del mod">
          <ac:chgData name="Lei Wu" userId="f083b2a8aea23a2f" providerId="LiveId" clId="{798432FD-FBD1-4C67-86FA-26933F155DCF}" dt="2021-03-29T21:55:16.631" v="468"/>
          <ac:spMkLst>
            <pc:docMk/>
            <pc:sldMk cId="3162839561" sldId="786"/>
            <ac:spMk id="38" creationId="{4A5D82B5-72F5-44AE-B972-2333B59153B6}"/>
          </ac:spMkLst>
        </pc:spChg>
        <pc:spChg chg="add del mod">
          <ac:chgData name="Lei Wu" userId="f083b2a8aea23a2f" providerId="LiveId" clId="{798432FD-FBD1-4C67-86FA-26933F155DCF}" dt="2021-03-29T21:55:16.631" v="468"/>
          <ac:spMkLst>
            <pc:docMk/>
            <pc:sldMk cId="3162839561" sldId="786"/>
            <ac:spMk id="40" creationId="{3BE60777-3631-4831-B6D4-93F80E881D4F}"/>
          </ac:spMkLst>
        </pc:spChg>
        <pc:spChg chg="add del mod">
          <ac:chgData name="Lei Wu" userId="f083b2a8aea23a2f" providerId="LiveId" clId="{798432FD-FBD1-4C67-86FA-26933F155DCF}" dt="2021-03-29T21:55:16.631" v="468"/>
          <ac:spMkLst>
            <pc:docMk/>
            <pc:sldMk cId="3162839561" sldId="786"/>
            <ac:spMk id="41" creationId="{AECB6387-6B55-4883-9494-E18963E95002}"/>
          </ac:spMkLst>
        </pc:spChg>
        <pc:spChg chg="add del mod">
          <ac:chgData name="Lei Wu" userId="f083b2a8aea23a2f" providerId="LiveId" clId="{798432FD-FBD1-4C67-86FA-26933F155DCF}" dt="2021-03-29T21:55:16.631" v="468"/>
          <ac:spMkLst>
            <pc:docMk/>
            <pc:sldMk cId="3162839561" sldId="786"/>
            <ac:spMk id="42" creationId="{328BF866-CE23-49ED-9DF6-A818AC50BDA3}"/>
          </ac:spMkLst>
        </pc:spChg>
        <pc:spChg chg="add del mod">
          <ac:chgData name="Lei Wu" userId="f083b2a8aea23a2f" providerId="LiveId" clId="{798432FD-FBD1-4C67-86FA-26933F155DCF}" dt="2021-03-29T21:55:16.631" v="468"/>
          <ac:spMkLst>
            <pc:docMk/>
            <pc:sldMk cId="3162839561" sldId="786"/>
            <ac:spMk id="43" creationId="{CA279D13-1354-48FA-964A-6F65DE81754A}"/>
          </ac:spMkLst>
        </pc:spChg>
        <pc:spChg chg="add del mod">
          <ac:chgData name="Lei Wu" userId="f083b2a8aea23a2f" providerId="LiveId" clId="{798432FD-FBD1-4C67-86FA-26933F155DCF}" dt="2021-03-29T21:55:16.631" v="468"/>
          <ac:spMkLst>
            <pc:docMk/>
            <pc:sldMk cId="3162839561" sldId="786"/>
            <ac:spMk id="44" creationId="{FE7800D4-7FC6-4E65-BE83-64AC74E51A50}"/>
          </ac:spMkLst>
        </pc:spChg>
        <pc:spChg chg="add del mod">
          <ac:chgData name="Lei Wu" userId="f083b2a8aea23a2f" providerId="LiveId" clId="{798432FD-FBD1-4C67-86FA-26933F155DCF}" dt="2021-03-29T21:55:16.631" v="468"/>
          <ac:spMkLst>
            <pc:docMk/>
            <pc:sldMk cId="3162839561" sldId="786"/>
            <ac:spMk id="45" creationId="{582CE123-DC19-440B-82EE-C26592F94129}"/>
          </ac:spMkLst>
        </pc:spChg>
        <pc:spChg chg="add del mod">
          <ac:chgData name="Lei Wu" userId="f083b2a8aea23a2f" providerId="LiveId" clId="{798432FD-FBD1-4C67-86FA-26933F155DCF}" dt="2021-03-29T21:55:16.631" v="468"/>
          <ac:spMkLst>
            <pc:docMk/>
            <pc:sldMk cId="3162839561" sldId="786"/>
            <ac:spMk id="46" creationId="{6473642D-4B71-4500-AE36-AB8A15FAB7B9}"/>
          </ac:spMkLst>
        </pc:spChg>
        <pc:spChg chg="add del mod">
          <ac:chgData name="Lei Wu" userId="f083b2a8aea23a2f" providerId="LiveId" clId="{798432FD-FBD1-4C67-86FA-26933F155DCF}" dt="2021-03-29T21:55:16.631" v="468"/>
          <ac:spMkLst>
            <pc:docMk/>
            <pc:sldMk cId="3162839561" sldId="786"/>
            <ac:spMk id="47" creationId="{0D084AA8-E194-4831-AC0F-DD1D4AA5C753}"/>
          </ac:spMkLst>
        </pc:spChg>
        <pc:spChg chg="add del mod">
          <ac:chgData name="Lei Wu" userId="f083b2a8aea23a2f" providerId="LiveId" clId="{798432FD-FBD1-4C67-86FA-26933F155DCF}" dt="2021-03-29T21:55:16.631" v="468"/>
          <ac:spMkLst>
            <pc:docMk/>
            <pc:sldMk cId="3162839561" sldId="786"/>
            <ac:spMk id="48" creationId="{AABAD19D-9553-46AF-975F-AE3E4C7A3D81}"/>
          </ac:spMkLst>
        </pc:spChg>
        <pc:spChg chg="add del mod">
          <ac:chgData name="Lei Wu" userId="f083b2a8aea23a2f" providerId="LiveId" clId="{798432FD-FBD1-4C67-86FA-26933F155DCF}" dt="2021-03-29T21:55:16.631" v="468"/>
          <ac:spMkLst>
            <pc:docMk/>
            <pc:sldMk cId="3162839561" sldId="786"/>
            <ac:spMk id="49" creationId="{586297FD-6EEC-4655-A1A6-BDC9A12203C5}"/>
          </ac:spMkLst>
        </pc:spChg>
        <pc:spChg chg="add del mod">
          <ac:chgData name="Lei Wu" userId="f083b2a8aea23a2f" providerId="LiveId" clId="{798432FD-FBD1-4C67-86FA-26933F155DCF}" dt="2021-03-29T21:55:16.631" v="468"/>
          <ac:spMkLst>
            <pc:docMk/>
            <pc:sldMk cId="3162839561" sldId="786"/>
            <ac:spMk id="50" creationId="{D997226C-CC99-4DCB-A5AC-59D6DA61EB62}"/>
          </ac:spMkLst>
        </pc:spChg>
        <pc:spChg chg="add del mod">
          <ac:chgData name="Lei Wu" userId="f083b2a8aea23a2f" providerId="LiveId" clId="{798432FD-FBD1-4C67-86FA-26933F155DCF}" dt="2021-03-29T21:55:16.631" v="468"/>
          <ac:spMkLst>
            <pc:docMk/>
            <pc:sldMk cId="3162839561" sldId="786"/>
            <ac:spMk id="51" creationId="{B23D1B8D-07DB-437F-8ECB-782D654DB6B7}"/>
          </ac:spMkLst>
        </pc:spChg>
        <pc:graphicFrameChg chg="del">
          <ac:chgData name="Lei Wu" userId="f083b2a8aea23a2f" providerId="LiveId" clId="{798432FD-FBD1-4C67-86FA-26933F155DCF}" dt="2021-03-29T21:54:30.165" v="462" actId="478"/>
          <ac:graphicFrameMkLst>
            <pc:docMk/>
            <pc:sldMk cId="3162839561" sldId="786"/>
            <ac:graphicFrameMk id="39" creationId="{BE51CD22-5865-4607-8544-C4B96CCBB520}"/>
          </ac:graphicFrameMkLst>
        </pc:graphicFrameChg>
      </pc:sldChg>
      <pc:sldChg chg="addSp delSp modSp add del mod ord modAnim">
        <pc:chgData name="Lei Wu" userId="f083b2a8aea23a2f" providerId="LiveId" clId="{798432FD-FBD1-4C67-86FA-26933F155DCF}" dt="2021-03-29T22:13:05.491" v="656" actId="47"/>
        <pc:sldMkLst>
          <pc:docMk/>
          <pc:sldMk cId="336585078" sldId="787"/>
        </pc:sldMkLst>
        <pc:spChg chg="mod">
          <ac:chgData name="Lei Wu" userId="f083b2a8aea23a2f" providerId="LiveId" clId="{798432FD-FBD1-4C67-86FA-26933F155DCF}" dt="2021-03-29T21:55:29.688" v="481" actId="20577"/>
          <ac:spMkLst>
            <pc:docMk/>
            <pc:sldMk cId="336585078" sldId="787"/>
            <ac:spMk id="2" creationId="{00000000-0000-0000-0000-000000000000}"/>
          </ac:spMkLst>
        </pc:spChg>
        <pc:spChg chg="del">
          <ac:chgData name="Lei Wu" userId="f083b2a8aea23a2f" providerId="LiveId" clId="{798432FD-FBD1-4C67-86FA-26933F155DCF}" dt="2021-03-29T21:55:38.754" v="482" actId="478"/>
          <ac:spMkLst>
            <pc:docMk/>
            <pc:sldMk cId="336585078" sldId="787"/>
            <ac:spMk id="7" creationId="{0C42F7C3-58E6-4159-8CAE-5AFAE213B87D}"/>
          </ac:spMkLst>
        </pc:spChg>
        <pc:spChg chg="del">
          <ac:chgData name="Lei Wu" userId="f083b2a8aea23a2f" providerId="LiveId" clId="{798432FD-FBD1-4C67-86FA-26933F155DCF}" dt="2021-03-29T21:55:38.754" v="482" actId="478"/>
          <ac:spMkLst>
            <pc:docMk/>
            <pc:sldMk cId="336585078" sldId="787"/>
            <ac:spMk id="8" creationId="{AEC6C8D9-CEDD-4FF9-84E2-47E9577F7092}"/>
          </ac:spMkLst>
        </pc:spChg>
        <pc:spChg chg="del">
          <ac:chgData name="Lei Wu" userId="f083b2a8aea23a2f" providerId="LiveId" clId="{798432FD-FBD1-4C67-86FA-26933F155DCF}" dt="2021-03-29T21:55:38.754" v="482" actId="478"/>
          <ac:spMkLst>
            <pc:docMk/>
            <pc:sldMk cId="336585078" sldId="787"/>
            <ac:spMk id="9" creationId="{B18B2B46-3710-4F43-8DE4-B771723A8946}"/>
          </ac:spMkLst>
        </pc:spChg>
        <pc:spChg chg="del">
          <ac:chgData name="Lei Wu" userId="f083b2a8aea23a2f" providerId="LiveId" clId="{798432FD-FBD1-4C67-86FA-26933F155DCF}" dt="2021-03-29T21:55:38.754" v="482" actId="478"/>
          <ac:spMkLst>
            <pc:docMk/>
            <pc:sldMk cId="336585078" sldId="787"/>
            <ac:spMk id="10" creationId="{252A40DE-A511-47E7-8D72-2D2DC9BE0B81}"/>
          </ac:spMkLst>
        </pc:spChg>
        <pc:spChg chg="del">
          <ac:chgData name="Lei Wu" userId="f083b2a8aea23a2f" providerId="LiveId" clId="{798432FD-FBD1-4C67-86FA-26933F155DCF}" dt="2021-03-29T21:55:38.754" v="482" actId="478"/>
          <ac:spMkLst>
            <pc:docMk/>
            <pc:sldMk cId="336585078" sldId="787"/>
            <ac:spMk id="11" creationId="{DF7207B1-F057-4803-AA1F-10B9DEB4A519}"/>
          </ac:spMkLst>
        </pc:spChg>
        <pc:spChg chg="del">
          <ac:chgData name="Lei Wu" userId="f083b2a8aea23a2f" providerId="LiveId" clId="{798432FD-FBD1-4C67-86FA-26933F155DCF}" dt="2021-03-29T21:55:38.754" v="482" actId="478"/>
          <ac:spMkLst>
            <pc:docMk/>
            <pc:sldMk cId="336585078" sldId="787"/>
            <ac:spMk id="12" creationId="{367046A3-B181-4B0B-8A8C-CF4C9AAF6086}"/>
          </ac:spMkLst>
        </pc:spChg>
        <pc:spChg chg="del">
          <ac:chgData name="Lei Wu" userId="f083b2a8aea23a2f" providerId="LiveId" clId="{798432FD-FBD1-4C67-86FA-26933F155DCF}" dt="2021-03-29T21:55:38.754" v="482" actId="478"/>
          <ac:spMkLst>
            <pc:docMk/>
            <pc:sldMk cId="336585078" sldId="787"/>
            <ac:spMk id="13" creationId="{CBAA196B-6687-4750-8E1E-A13A38BBC6C3}"/>
          </ac:spMkLst>
        </pc:spChg>
        <pc:spChg chg="del">
          <ac:chgData name="Lei Wu" userId="f083b2a8aea23a2f" providerId="LiveId" clId="{798432FD-FBD1-4C67-86FA-26933F155DCF}" dt="2021-03-29T21:55:38.754" v="482" actId="478"/>
          <ac:spMkLst>
            <pc:docMk/>
            <pc:sldMk cId="336585078" sldId="787"/>
            <ac:spMk id="14" creationId="{48BDE9BF-E7AA-45D2-88BB-663818853E66}"/>
          </ac:spMkLst>
        </pc:spChg>
        <pc:spChg chg="del">
          <ac:chgData name="Lei Wu" userId="f083b2a8aea23a2f" providerId="LiveId" clId="{798432FD-FBD1-4C67-86FA-26933F155DCF}" dt="2021-03-29T21:55:38.754" v="482" actId="478"/>
          <ac:spMkLst>
            <pc:docMk/>
            <pc:sldMk cId="336585078" sldId="787"/>
            <ac:spMk id="15" creationId="{A345AC44-2E87-4675-AF2A-C9E3953B45F7}"/>
          </ac:spMkLst>
        </pc:spChg>
        <pc:spChg chg="del">
          <ac:chgData name="Lei Wu" userId="f083b2a8aea23a2f" providerId="LiveId" clId="{798432FD-FBD1-4C67-86FA-26933F155DCF}" dt="2021-03-29T21:55:38.754" v="482" actId="478"/>
          <ac:spMkLst>
            <pc:docMk/>
            <pc:sldMk cId="336585078" sldId="787"/>
            <ac:spMk id="16" creationId="{4552690E-9189-4E0E-9540-97A7CF0C7D5B}"/>
          </ac:spMkLst>
        </pc:spChg>
        <pc:spChg chg="del">
          <ac:chgData name="Lei Wu" userId="f083b2a8aea23a2f" providerId="LiveId" clId="{798432FD-FBD1-4C67-86FA-26933F155DCF}" dt="2021-03-29T21:55:38.754" v="482" actId="478"/>
          <ac:spMkLst>
            <pc:docMk/>
            <pc:sldMk cId="336585078" sldId="787"/>
            <ac:spMk id="17" creationId="{2377F0CB-ED0C-46B2-A3C6-1A5814A875A2}"/>
          </ac:spMkLst>
        </pc:spChg>
        <pc:spChg chg="del">
          <ac:chgData name="Lei Wu" userId="f083b2a8aea23a2f" providerId="LiveId" clId="{798432FD-FBD1-4C67-86FA-26933F155DCF}" dt="2021-03-29T21:55:38.754" v="482" actId="478"/>
          <ac:spMkLst>
            <pc:docMk/>
            <pc:sldMk cId="336585078" sldId="787"/>
            <ac:spMk id="18" creationId="{05B4F784-6F6D-4EAB-8F00-BE4F774C817B}"/>
          </ac:spMkLst>
        </pc:spChg>
        <pc:spChg chg="del">
          <ac:chgData name="Lei Wu" userId="f083b2a8aea23a2f" providerId="LiveId" clId="{798432FD-FBD1-4C67-86FA-26933F155DCF}" dt="2021-03-29T21:55:38.754" v="482" actId="478"/>
          <ac:spMkLst>
            <pc:docMk/>
            <pc:sldMk cId="336585078" sldId="787"/>
            <ac:spMk id="19" creationId="{CB61D911-84B1-4856-8E12-A598FF4EE413}"/>
          </ac:spMkLst>
        </pc:spChg>
        <pc:spChg chg="del">
          <ac:chgData name="Lei Wu" userId="f083b2a8aea23a2f" providerId="LiveId" clId="{798432FD-FBD1-4C67-86FA-26933F155DCF}" dt="2021-03-29T21:55:38.754" v="482" actId="478"/>
          <ac:spMkLst>
            <pc:docMk/>
            <pc:sldMk cId="336585078" sldId="787"/>
            <ac:spMk id="20" creationId="{D340CC00-CCD3-4B43-AAE4-6F1F5BEE7666}"/>
          </ac:spMkLst>
        </pc:spChg>
        <pc:spChg chg="del">
          <ac:chgData name="Lei Wu" userId="f083b2a8aea23a2f" providerId="LiveId" clId="{798432FD-FBD1-4C67-86FA-26933F155DCF}" dt="2021-03-29T21:55:38.754" v="482" actId="478"/>
          <ac:spMkLst>
            <pc:docMk/>
            <pc:sldMk cId="336585078" sldId="787"/>
            <ac:spMk id="21" creationId="{BD7A68C1-72D2-41E6-85F6-FE7EED144809}"/>
          </ac:spMkLst>
        </pc:spChg>
        <pc:spChg chg="del">
          <ac:chgData name="Lei Wu" userId="f083b2a8aea23a2f" providerId="LiveId" clId="{798432FD-FBD1-4C67-86FA-26933F155DCF}" dt="2021-03-29T21:55:38.754" v="482" actId="478"/>
          <ac:spMkLst>
            <pc:docMk/>
            <pc:sldMk cId="336585078" sldId="787"/>
            <ac:spMk id="22" creationId="{864FD1DA-2D43-42C9-B82E-DA220FF0EECC}"/>
          </ac:spMkLst>
        </pc:spChg>
        <pc:spChg chg="del">
          <ac:chgData name="Lei Wu" userId="f083b2a8aea23a2f" providerId="LiveId" clId="{798432FD-FBD1-4C67-86FA-26933F155DCF}" dt="2021-03-29T21:55:38.754" v="482" actId="478"/>
          <ac:spMkLst>
            <pc:docMk/>
            <pc:sldMk cId="336585078" sldId="787"/>
            <ac:spMk id="23" creationId="{AAB3912C-72E3-402A-AC4E-D0299BCA5DFC}"/>
          </ac:spMkLst>
        </pc:spChg>
        <pc:spChg chg="del">
          <ac:chgData name="Lei Wu" userId="f083b2a8aea23a2f" providerId="LiveId" clId="{798432FD-FBD1-4C67-86FA-26933F155DCF}" dt="2021-03-29T21:55:38.754" v="482" actId="478"/>
          <ac:spMkLst>
            <pc:docMk/>
            <pc:sldMk cId="336585078" sldId="787"/>
            <ac:spMk id="24" creationId="{8D0B754A-C9B5-459E-A254-F74B788F5E52}"/>
          </ac:spMkLst>
        </pc:spChg>
        <pc:spChg chg="del">
          <ac:chgData name="Lei Wu" userId="f083b2a8aea23a2f" providerId="LiveId" clId="{798432FD-FBD1-4C67-86FA-26933F155DCF}" dt="2021-03-29T21:55:38.754" v="482" actId="478"/>
          <ac:spMkLst>
            <pc:docMk/>
            <pc:sldMk cId="336585078" sldId="787"/>
            <ac:spMk id="25" creationId="{DD781F5C-3598-46C5-9CDB-B3DFF2A32651}"/>
          </ac:spMkLst>
        </pc:spChg>
        <pc:spChg chg="del">
          <ac:chgData name="Lei Wu" userId="f083b2a8aea23a2f" providerId="LiveId" clId="{798432FD-FBD1-4C67-86FA-26933F155DCF}" dt="2021-03-29T21:55:38.754" v="482" actId="478"/>
          <ac:spMkLst>
            <pc:docMk/>
            <pc:sldMk cId="336585078" sldId="787"/>
            <ac:spMk id="26" creationId="{2B849436-F109-4FAB-B665-44F9DC235E87}"/>
          </ac:spMkLst>
        </pc:spChg>
        <pc:spChg chg="del">
          <ac:chgData name="Lei Wu" userId="f083b2a8aea23a2f" providerId="LiveId" clId="{798432FD-FBD1-4C67-86FA-26933F155DCF}" dt="2021-03-29T21:55:38.754" v="482" actId="478"/>
          <ac:spMkLst>
            <pc:docMk/>
            <pc:sldMk cId="336585078" sldId="787"/>
            <ac:spMk id="27" creationId="{C8C286E4-B1FF-44DD-828E-A2C87C13C155}"/>
          </ac:spMkLst>
        </pc:spChg>
        <pc:spChg chg="del">
          <ac:chgData name="Lei Wu" userId="f083b2a8aea23a2f" providerId="LiveId" clId="{798432FD-FBD1-4C67-86FA-26933F155DCF}" dt="2021-03-29T21:55:38.754" v="482" actId="478"/>
          <ac:spMkLst>
            <pc:docMk/>
            <pc:sldMk cId="336585078" sldId="787"/>
            <ac:spMk id="28" creationId="{EE46F073-3663-41C2-A4ED-09D12AA7C6AD}"/>
          </ac:spMkLst>
        </pc:spChg>
        <pc:spChg chg="add mod">
          <ac:chgData name="Lei Wu" userId="f083b2a8aea23a2f" providerId="LiveId" clId="{798432FD-FBD1-4C67-86FA-26933F155DCF}" dt="2021-03-29T21:55:54.919" v="484" actId="207"/>
          <ac:spMkLst>
            <pc:docMk/>
            <pc:sldMk cId="336585078" sldId="787"/>
            <ac:spMk id="29" creationId="{D9D4D644-78BA-443D-9724-7072C52C0FA5}"/>
          </ac:spMkLst>
        </pc:spChg>
        <pc:spChg chg="add mod">
          <ac:chgData name="Lei Wu" userId="f083b2a8aea23a2f" providerId="LiveId" clId="{798432FD-FBD1-4C67-86FA-26933F155DCF}" dt="2021-03-29T21:55:47.968" v="483"/>
          <ac:spMkLst>
            <pc:docMk/>
            <pc:sldMk cId="336585078" sldId="787"/>
            <ac:spMk id="30" creationId="{F5518CC1-0FAF-48D1-915D-ADDC81E9DD63}"/>
          </ac:spMkLst>
        </pc:spChg>
        <pc:spChg chg="add mod">
          <ac:chgData name="Lei Wu" userId="f083b2a8aea23a2f" providerId="LiveId" clId="{798432FD-FBD1-4C67-86FA-26933F155DCF}" dt="2021-03-29T21:55:47.968" v="483"/>
          <ac:spMkLst>
            <pc:docMk/>
            <pc:sldMk cId="336585078" sldId="787"/>
            <ac:spMk id="31" creationId="{89CD4483-81A3-4318-92E9-6C598AD5750B}"/>
          </ac:spMkLst>
        </pc:spChg>
        <pc:spChg chg="add mod">
          <ac:chgData name="Lei Wu" userId="f083b2a8aea23a2f" providerId="LiveId" clId="{798432FD-FBD1-4C67-86FA-26933F155DCF}" dt="2021-03-29T21:55:47.968" v="483"/>
          <ac:spMkLst>
            <pc:docMk/>
            <pc:sldMk cId="336585078" sldId="787"/>
            <ac:spMk id="32" creationId="{606F0074-F333-43EB-A18E-8C73C8EAF7D4}"/>
          </ac:spMkLst>
        </pc:spChg>
        <pc:spChg chg="add mod">
          <ac:chgData name="Lei Wu" userId="f083b2a8aea23a2f" providerId="LiveId" clId="{798432FD-FBD1-4C67-86FA-26933F155DCF}" dt="2021-03-29T21:55:47.968" v="483"/>
          <ac:spMkLst>
            <pc:docMk/>
            <pc:sldMk cId="336585078" sldId="787"/>
            <ac:spMk id="33" creationId="{8E0CD923-8733-484A-BEE9-F6DEC46579F7}"/>
          </ac:spMkLst>
        </pc:spChg>
        <pc:spChg chg="add mod">
          <ac:chgData name="Lei Wu" userId="f083b2a8aea23a2f" providerId="LiveId" clId="{798432FD-FBD1-4C67-86FA-26933F155DCF}" dt="2021-03-29T21:55:47.968" v="483"/>
          <ac:spMkLst>
            <pc:docMk/>
            <pc:sldMk cId="336585078" sldId="787"/>
            <ac:spMk id="34" creationId="{6435A30C-3467-4325-BCE3-958F1D0F4204}"/>
          </ac:spMkLst>
        </pc:spChg>
        <pc:spChg chg="add mod">
          <ac:chgData name="Lei Wu" userId="f083b2a8aea23a2f" providerId="LiveId" clId="{798432FD-FBD1-4C67-86FA-26933F155DCF}" dt="2021-03-29T21:55:47.968" v="483"/>
          <ac:spMkLst>
            <pc:docMk/>
            <pc:sldMk cId="336585078" sldId="787"/>
            <ac:spMk id="35" creationId="{50568DFB-D9DB-4285-A4B3-59F288F6720C}"/>
          </ac:spMkLst>
        </pc:spChg>
        <pc:spChg chg="add mod">
          <ac:chgData name="Lei Wu" userId="f083b2a8aea23a2f" providerId="LiveId" clId="{798432FD-FBD1-4C67-86FA-26933F155DCF}" dt="2021-03-29T21:55:47.968" v="483"/>
          <ac:spMkLst>
            <pc:docMk/>
            <pc:sldMk cId="336585078" sldId="787"/>
            <ac:spMk id="36" creationId="{99BEDD51-E70C-4CE4-8CDD-E0F674D18744}"/>
          </ac:spMkLst>
        </pc:spChg>
        <pc:spChg chg="add mod">
          <ac:chgData name="Lei Wu" userId="f083b2a8aea23a2f" providerId="LiveId" clId="{798432FD-FBD1-4C67-86FA-26933F155DCF}" dt="2021-03-29T21:55:47.968" v="483"/>
          <ac:spMkLst>
            <pc:docMk/>
            <pc:sldMk cId="336585078" sldId="787"/>
            <ac:spMk id="37" creationId="{31896A5B-A379-468B-8779-13D9E01257AD}"/>
          </ac:spMkLst>
        </pc:spChg>
        <pc:spChg chg="add mod">
          <ac:chgData name="Lei Wu" userId="f083b2a8aea23a2f" providerId="LiveId" clId="{798432FD-FBD1-4C67-86FA-26933F155DCF}" dt="2021-03-29T22:01:51.599" v="526" actId="1076"/>
          <ac:spMkLst>
            <pc:docMk/>
            <pc:sldMk cId="336585078" sldId="787"/>
            <ac:spMk id="38" creationId="{5B7A7501-43A7-4A51-BD3D-CCD6F0F65D3D}"/>
          </ac:spMkLst>
        </pc:spChg>
        <pc:spChg chg="add mod">
          <ac:chgData name="Lei Wu" userId="f083b2a8aea23a2f" providerId="LiveId" clId="{798432FD-FBD1-4C67-86FA-26933F155DCF}" dt="2021-03-29T22:01:54.442" v="527" actId="1076"/>
          <ac:spMkLst>
            <pc:docMk/>
            <pc:sldMk cId="336585078" sldId="787"/>
            <ac:spMk id="39" creationId="{F2B22090-C3A1-430C-B044-DEDEB09DC74C}"/>
          </ac:spMkLst>
        </pc:spChg>
        <pc:spChg chg="add del mod">
          <ac:chgData name="Lei Wu" userId="f083b2a8aea23a2f" providerId="LiveId" clId="{798432FD-FBD1-4C67-86FA-26933F155DCF}" dt="2021-03-29T22:02:56.318" v="533" actId="478"/>
          <ac:spMkLst>
            <pc:docMk/>
            <pc:sldMk cId="336585078" sldId="787"/>
            <ac:spMk id="40" creationId="{916F6743-D9DE-4F3B-9497-9EEE5D57DA09}"/>
          </ac:spMkLst>
        </pc:spChg>
        <pc:spChg chg="add mod">
          <ac:chgData name="Lei Wu" userId="f083b2a8aea23a2f" providerId="LiveId" clId="{798432FD-FBD1-4C67-86FA-26933F155DCF}" dt="2021-03-29T21:55:47.968" v="483"/>
          <ac:spMkLst>
            <pc:docMk/>
            <pc:sldMk cId="336585078" sldId="787"/>
            <ac:spMk id="41" creationId="{6D081BF6-D1A3-4126-8B20-79AE4A23E1B0}"/>
          </ac:spMkLst>
        </pc:spChg>
        <pc:spChg chg="add mod">
          <ac:chgData name="Lei Wu" userId="f083b2a8aea23a2f" providerId="LiveId" clId="{798432FD-FBD1-4C67-86FA-26933F155DCF}" dt="2021-03-29T21:55:47.968" v="483"/>
          <ac:spMkLst>
            <pc:docMk/>
            <pc:sldMk cId="336585078" sldId="787"/>
            <ac:spMk id="42" creationId="{AC098DAF-9628-437D-A820-D24A1F194E86}"/>
          </ac:spMkLst>
        </pc:spChg>
        <pc:spChg chg="add mod">
          <ac:chgData name="Lei Wu" userId="f083b2a8aea23a2f" providerId="LiveId" clId="{798432FD-FBD1-4C67-86FA-26933F155DCF}" dt="2021-03-29T21:56:17.462" v="485" actId="1076"/>
          <ac:spMkLst>
            <pc:docMk/>
            <pc:sldMk cId="336585078" sldId="787"/>
            <ac:spMk id="43" creationId="{C254C8E3-7954-40B9-A9B9-AFB54CBD18A4}"/>
          </ac:spMkLst>
        </pc:spChg>
        <pc:spChg chg="add mod">
          <ac:chgData name="Lei Wu" userId="f083b2a8aea23a2f" providerId="LiveId" clId="{798432FD-FBD1-4C67-86FA-26933F155DCF}" dt="2021-03-29T21:55:47.968" v="483"/>
          <ac:spMkLst>
            <pc:docMk/>
            <pc:sldMk cId="336585078" sldId="787"/>
            <ac:spMk id="44" creationId="{28C3B31A-E19F-4D24-BF24-6A3F3A42F500}"/>
          </ac:spMkLst>
        </pc:spChg>
        <pc:spChg chg="add mod">
          <ac:chgData name="Lei Wu" userId="f083b2a8aea23a2f" providerId="LiveId" clId="{798432FD-FBD1-4C67-86FA-26933F155DCF}" dt="2021-03-29T21:56:43.670" v="489" actId="1076"/>
          <ac:spMkLst>
            <pc:docMk/>
            <pc:sldMk cId="336585078" sldId="787"/>
            <ac:spMk id="45" creationId="{466A8B85-DB63-4E7C-BCD7-08304F152690}"/>
          </ac:spMkLst>
        </pc:spChg>
        <pc:spChg chg="add mod">
          <ac:chgData name="Lei Wu" userId="f083b2a8aea23a2f" providerId="LiveId" clId="{798432FD-FBD1-4C67-86FA-26933F155DCF}" dt="2021-03-29T21:56:46.680" v="490" actId="1076"/>
          <ac:spMkLst>
            <pc:docMk/>
            <pc:sldMk cId="336585078" sldId="787"/>
            <ac:spMk id="46" creationId="{8E37DEB7-4529-4F00-AC64-62251939B91C}"/>
          </ac:spMkLst>
        </pc:spChg>
        <pc:spChg chg="add mod">
          <ac:chgData name="Lei Wu" userId="f083b2a8aea23a2f" providerId="LiveId" clId="{798432FD-FBD1-4C67-86FA-26933F155DCF}" dt="2021-03-29T21:56:36.128" v="488" actId="1076"/>
          <ac:spMkLst>
            <pc:docMk/>
            <pc:sldMk cId="336585078" sldId="787"/>
            <ac:spMk id="47" creationId="{77ED79AE-6077-49A8-9F84-69B8A85A06A9}"/>
          </ac:spMkLst>
        </pc:spChg>
        <pc:spChg chg="add mod">
          <ac:chgData name="Lei Wu" userId="f083b2a8aea23a2f" providerId="LiveId" clId="{798432FD-FBD1-4C67-86FA-26933F155DCF}" dt="2021-03-29T21:55:47.968" v="483"/>
          <ac:spMkLst>
            <pc:docMk/>
            <pc:sldMk cId="336585078" sldId="787"/>
            <ac:spMk id="48" creationId="{4344CD6B-B6FE-4B55-859C-A73CB3CF9116}"/>
          </ac:spMkLst>
        </pc:spChg>
        <pc:spChg chg="add mod">
          <ac:chgData name="Lei Wu" userId="f083b2a8aea23a2f" providerId="LiveId" clId="{798432FD-FBD1-4C67-86FA-26933F155DCF}" dt="2021-03-29T21:56:57.223" v="492" actId="1076"/>
          <ac:spMkLst>
            <pc:docMk/>
            <pc:sldMk cId="336585078" sldId="787"/>
            <ac:spMk id="49" creationId="{9BFF4BE1-2D81-4C65-AE43-2B7ADFAEDA88}"/>
          </ac:spMkLst>
        </pc:spChg>
        <pc:spChg chg="add mod">
          <ac:chgData name="Lei Wu" userId="f083b2a8aea23a2f" providerId="LiveId" clId="{798432FD-FBD1-4C67-86FA-26933F155DCF}" dt="2021-03-29T21:55:47.968" v="483"/>
          <ac:spMkLst>
            <pc:docMk/>
            <pc:sldMk cId="336585078" sldId="787"/>
            <ac:spMk id="50" creationId="{EC4B7DA2-1692-403F-A72A-5D440E191423}"/>
          </ac:spMkLst>
        </pc:spChg>
        <pc:spChg chg="add mod">
          <ac:chgData name="Lei Wu" userId="f083b2a8aea23a2f" providerId="LiveId" clId="{798432FD-FBD1-4C67-86FA-26933F155DCF}" dt="2021-03-29T21:55:47.968" v="483"/>
          <ac:spMkLst>
            <pc:docMk/>
            <pc:sldMk cId="336585078" sldId="787"/>
            <ac:spMk id="51" creationId="{78F6144A-F20B-4027-AF98-1DAFB9F1DE1D}"/>
          </ac:spMkLst>
        </pc:spChg>
        <pc:spChg chg="add mod">
          <ac:chgData name="Lei Wu" userId="f083b2a8aea23a2f" providerId="LiveId" clId="{798432FD-FBD1-4C67-86FA-26933F155DCF}" dt="2021-03-29T21:56:51.928" v="491" actId="1076"/>
          <ac:spMkLst>
            <pc:docMk/>
            <pc:sldMk cId="336585078" sldId="787"/>
            <ac:spMk id="52" creationId="{D4B6D5E7-6CEB-44A6-9660-FE8287B2C168}"/>
          </ac:spMkLst>
        </pc:spChg>
        <pc:spChg chg="add mod">
          <ac:chgData name="Lei Wu" userId="f083b2a8aea23a2f" providerId="LiveId" clId="{798432FD-FBD1-4C67-86FA-26933F155DCF}" dt="2021-03-29T22:04:44.707" v="549"/>
          <ac:spMkLst>
            <pc:docMk/>
            <pc:sldMk cId="336585078" sldId="787"/>
            <ac:spMk id="53" creationId="{8B8FDB0F-4A95-4B8E-B789-2624C406E078}"/>
          </ac:spMkLst>
        </pc:spChg>
        <pc:spChg chg="add del">
          <ac:chgData name="Lei Wu" userId="f083b2a8aea23a2f" providerId="LiveId" clId="{798432FD-FBD1-4C67-86FA-26933F155DCF}" dt="2021-03-29T22:04:43.057" v="548" actId="22"/>
          <ac:spMkLst>
            <pc:docMk/>
            <pc:sldMk cId="336585078" sldId="787"/>
            <ac:spMk id="54" creationId="{68682315-298C-4F3A-8DF9-9FAB939170C1}"/>
          </ac:spMkLst>
        </pc:spChg>
        <pc:spChg chg="add mod">
          <ac:chgData name="Lei Wu" userId="f083b2a8aea23a2f" providerId="LiveId" clId="{798432FD-FBD1-4C67-86FA-26933F155DCF}" dt="2021-03-29T22:05:19.466" v="551"/>
          <ac:spMkLst>
            <pc:docMk/>
            <pc:sldMk cId="336585078" sldId="787"/>
            <ac:spMk id="55" creationId="{DA00DF38-E280-481A-B85C-802E7A866486}"/>
          </ac:spMkLst>
        </pc:spChg>
      </pc:sldChg>
      <pc:sldChg chg="addSp delSp modSp add del mod">
        <pc:chgData name="Lei Wu" userId="f083b2a8aea23a2f" providerId="LiveId" clId="{798432FD-FBD1-4C67-86FA-26933F155DCF}" dt="2021-03-29T22:25:35.786" v="796" actId="47"/>
        <pc:sldMkLst>
          <pc:docMk/>
          <pc:sldMk cId="678447359" sldId="788"/>
        </pc:sldMkLst>
        <pc:spChg chg="mod">
          <ac:chgData name="Lei Wu" userId="f083b2a8aea23a2f" providerId="LiveId" clId="{798432FD-FBD1-4C67-86FA-26933F155DCF}" dt="2021-03-29T22:07:12.798" v="553"/>
          <ac:spMkLst>
            <pc:docMk/>
            <pc:sldMk cId="678447359" sldId="788"/>
            <ac:spMk id="2" creationId="{00000000-0000-0000-0000-000000000000}"/>
          </ac:spMkLst>
        </pc:spChg>
        <pc:spChg chg="mod">
          <ac:chgData name="Lei Wu" userId="f083b2a8aea23a2f" providerId="LiveId" clId="{798432FD-FBD1-4C67-86FA-26933F155DCF}" dt="2021-03-29T22:08:40.094" v="572" actId="20577"/>
          <ac:spMkLst>
            <pc:docMk/>
            <pc:sldMk cId="678447359" sldId="788"/>
            <ac:spMk id="3" creationId="{00000000-0000-0000-0000-000000000000}"/>
          </ac:spMkLst>
        </pc:spChg>
        <pc:spChg chg="add mod">
          <ac:chgData name="Lei Wu" userId="f083b2a8aea23a2f" providerId="LiveId" clId="{798432FD-FBD1-4C67-86FA-26933F155DCF}" dt="2021-03-29T22:07:40.350" v="558" actId="1076"/>
          <ac:spMkLst>
            <pc:docMk/>
            <pc:sldMk cId="678447359" sldId="788"/>
            <ac:spMk id="104" creationId="{456CF696-7375-41BF-A906-0565840AFA81}"/>
          </ac:spMkLst>
        </pc:spChg>
        <pc:spChg chg="mod">
          <ac:chgData name="Lei Wu" userId="f083b2a8aea23a2f" providerId="LiveId" clId="{798432FD-FBD1-4C67-86FA-26933F155DCF}" dt="2021-03-29T22:07:40.350" v="558" actId="1076"/>
          <ac:spMkLst>
            <pc:docMk/>
            <pc:sldMk cId="678447359" sldId="788"/>
            <ac:spMk id="106" creationId="{7198276F-6B5A-4EB6-A3E4-DCC445F48208}"/>
          </ac:spMkLst>
        </pc:spChg>
        <pc:spChg chg="mod">
          <ac:chgData name="Lei Wu" userId="f083b2a8aea23a2f" providerId="LiveId" clId="{798432FD-FBD1-4C67-86FA-26933F155DCF}" dt="2021-03-29T22:07:40.350" v="558" actId="1076"/>
          <ac:spMkLst>
            <pc:docMk/>
            <pc:sldMk cId="678447359" sldId="788"/>
            <ac:spMk id="107" creationId="{9A5D3DD5-DAE8-477A-9867-8A95A0C68484}"/>
          </ac:spMkLst>
        </pc:spChg>
        <pc:spChg chg="mod">
          <ac:chgData name="Lei Wu" userId="f083b2a8aea23a2f" providerId="LiveId" clId="{798432FD-FBD1-4C67-86FA-26933F155DCF}" dt="2021-03-29T22:07:40.350" v="558" actId="1076"/>
          <ac:spMkLst>
            <pc:docMk/>
            <pc:sldMk cId="678447359" sldId="788"/>
            <ac:spMk id="108" creationId="{E4D9E84E-B909-4FEA-86D0-CC338ED54473}"/>
          </ac:spMkLst>
        </pc:spChg>
        <pc:spChg chg="mod">
          <ac:chgData name="Lei Wu" userId="f083b2a8aea23a2f" providerId="LiveId" clId="{798432FD-FBD1-4C67-86FA-26933F155DCF}" dt="2021-03-29T22:07:40.350" v="558" actId="1076"/>
          <ac:spMkLst>
            <pc:docMk/>
            <pc:sldMk cId="678447359" sldId="788"/>
            <ac:spMk id="109" creationId="{C302443C-8A63-45D5-9E67-B632C58C28A8}"/>
          </ac:spMkLst>
        </pc:spChg>
        <pc:spChg chg="mod">
          <ac:chgData name="Lei Wu" userId="f083b2a8aea23a2f" providerId="LiveId" clId="{798432FD-FBD1-4C67-86FA-26933F155DCF}" dt="2021-03-29T22:07:40.350" v="558" actId="1076"/>
          <ac:spMkLst>
            <pc:docMk/>
            <pc:sldMk cId="678447359" sldId="788"/>
            <ac:spMk id="110" creationId="{276B44E2-2DFE-4FA3-A5E3-8FE260E3DB4F}"/>
          </ac:spMkLst>
        </pc:spChg>
        <pc:spChg chg="mod">
          <ac:chgData name="Lei Wu" userId="f083b2a8aea23a2f" providerId="LiveId" clId="{798432FD-FBD1-4C67-86FA-26933F155DCF}" dt="2021-03-29T22:07:40.350" v="558" actId="1076"/>
          <ac:spMkLst>
            <pc:docMk/>
            <pc:sldMk cId="678447359" sldId="788"/>
            <ac:spMk id="111" creationId="{F38B8FC4-DF06-42AF-950B-A90EEB523CA8}"/>
          </ac:spMkLst>
        </pc:spChg>
        <pc:spChg chg="mod">
          <ac:chgData name="Lei Wu" userId="f083b2a8aea23a2f" providerId="LiveId" clId="{798432FD-FBD1-4C67-86FA-26933F155DCF}" dt="2021-03-29T22:07:40.350" v="558" actId="1076"/>
          <ac:spMkLst>
            <pc:docMk/>
            <pc:sldMk cId="678447359" sldId="788"/>
            <ac:spMk id="112" creationId="{7EAD308A-D105-4C27-95FD-D80B795191D7}"/>
          </ac:spMkLst>
        </pc:spChg>
        <pc:spChg chg="mod">
          <ac:chgData name="Lei Wu" userId="f083b2a8aea23a2f" providerId="LiveId" clId="{798432FD-FBD1-4C67-86FA-26933F155DCF}" dt="2021-03-29T22:07:40.350" v="558" actId="1076"/>
          <ac:spMkLst>
            <pc:docMk/>
            <pc:sldMk cId="678447359" sldId="788"/>
            <ac:spMk id="113" creationId="{328BA2DB-F9C6-457E-B756-2AAC6ABDCF8E}"/>
          </ac:spMkLst>
        </pc:spChg>
        <pc:spChg chg="mod">
          <ac:chgData name="Lei Wu" userId="f083b2a8aea23a2f" providerId="LiveId" clId="{798432FD-FBD1-4C67-86FA-26933F155DCF}" dt="2021-03-29T22:07:40.350" v="558" actId="1076"/>
          <ac:spMkLst>
            <pc:docMk/>
            <pc:sldMk cId="678447359" sldId="788"/>
            <ac:spMk id="114" creationId="{3FDC0E54-BB23-4083-853E-5087D21C4BE6}"/>
          </ac:spMkLst>
        </pc:spChg>
        <pc:spChg chg="mod">
          <ac:chgData name="Lei Wu" userId="f083b2a8aea23a2f" providerId="LiveId" clId="{798432FD-FBD1-4C67-86FA-26933F155DCF}" dt="2021-03-29T22:07:40.350" v="558" actId="1076"/>
          <ac:spMkLst>
            <pc:docMk/>
            <pc:sldMk cId="678447359" sldId="788"/>
            <ac:spMk id="115" creationId="{E76D2D4E-2BA8-4EB0-81A8-79DED236EDEF}"/>
          </ac:spMkLst>
        </pc:spChg>
        <pc:spChg chg="mod">
          <ac:chgData name="Lei Wu" userId="f083b2a8aea23a2f" providerId="LiveId" clId="{798432FD-FBD1-4C67-86FA-26933F155DCF}" dt="2021-03-29T22:07:40.350" v="558" actId="1076"/>
          <ac:spMkLst>
            <pc:docMk/>
            <pc:sldMk cId="678447359" sldId="788"/>
            <ac:spMk id="116" creationId="{6D0D09AB-BF88-43AC-BAF4-54206964A86C}"/>
          </ac:spMkLst>
        </pc:spChg>
        <pc:spChg chg="mod">
          <ac:chgData name="Lei Wu" userId="f083b2a8aea23a2f" providerId="LiveId" clId="{798432FD-FBD1-4C67-86FA-26933F155DCF}" dt="2021-03-29T22:07:40.350" v="558" actId="1076"/>
          <ac:spMkLst>
            <pc:docMk/>
            <pc:sldMk cId="678447359" sldId="788"/>
            <ac:spMk id="117" creationId="{6F3D7907-C709-44BC-984B-591E47F2BD95}"/>
          </ac:spMkLst>
        </pc:spChg>
        <pc:spChg chg="mod">
          <ac:chgData name="Lei Wu" userId="f083b2a8aea23a2f" providerId="LiveId" clId="{798432FD-FBD1-4C67-86FA-26933F155DCF}" dt="2021-03-29T22:07:40.350" v="558" actId="1076"/>
          <ac:spMkLst>
            <pc:docMk/>
            <pc:sldMk cId="678447359" sldId="788"/>
            <ac:spMk id="118" creationId="{3B131418-120D-4900-9C7A-5E9DF86DDD95}"/>
          </ac:spMkLst>
        </pc:spChg>
        <pc:spChg chg="add mod">
          <ac:chgData name="Lei Wu" userId="f083b2a8aea23a2f" providerId="LiveId" clId="{798432FD-FBD1-4C67-86FA-26933F155DCF}" dt="2021-03-29T22:07:46.754" v="560"/>
          <ac:spMkLst>
            <pc:docMk/>
            <pc:sldMk cId="678447359" sldId="788"/>
            <ac:spMk id="119" creationId="{69BFDD28-DA6D-4324-80F1-05451394A072}"/>
          </ac:spMkLst>
        </pc:spChg>
        <pc:spChg chg="mod">
          <ac:chgData name="Lei Wu" userId="f083b2a8aea23a2f" providerId="LiveId" clId="{798432FD-FBD1-4C67-86FA-26933F155DCF}" dt="2021-03-29T22:07:58.411" v="562" actId="1076"/>
          <ac:spMkLst>
            <pc:docMk/>
            <pc:sldMk cId="678447359" sldId="788"/>
            <ac:spMk id="121" creationId="{06525BC0-B935-4AD8-B786-2A388F364A2F}"/>
          </ac:spMkLst>
        </pc:spChg>
        <pc:spChg chg="mod">
          <ac:chgData name="Lei Wu" userId="f083b2a8aea23a2f" providerId="LiveId" clId="{798432FD-FBD1-4C67-86FA-26933F155DCF}" dt="2021-03-29T22:07:58.411" v="562" actId="1076"/>
          <ac:spMkLst>
            <pc:docMk/>
            <pc:sldMk cId="678447359" sldId="788"/>
            <ac:spMk id="122" creationId="{8E02F102-2EAD-4D65-88EF-104478E44BFF}"/>
          </ac:spMkLst>
        </pc:spChg>
        <pc:spChg chg="mod">
          <ac:chgData name="Lei Wu" userId="f083b2a8aea23a2f" providerId="LiveId" clId="{798432FD-FBD1-4C67-86FA-26933F155DCF}" dt="2021-03-29T22:07:58.411" v="562" actId="1076"/>
          <ac:spMkLst>
            <pc:docMk/>
            <pc:sldMk cId="678447359" sldId="788"/>
            <ac:spMk id="123" creationId="{DD280822-6BA5-404D-9D1E-DB76FA1C5320}"/>
          </ac:spMkLst>
        </pc:spChg>
        <pc:spChg chg="mod">
          <ac:chgData name="Lei Wu" userId="f083b2a8aea23a2f" providerId="LiveId" clId="{798432FD-FBD1-4C67-86FA-26933F155DCF}" dt="2021-03-29T22:07:58.411" v="562" actId="1076"/>
          <ac:spMkLst>
            <pc:docMk/>
            <pc:sldMk cId="678447359" sldId="788"/>
            <ac:spMk id="124" creationId="{27AAFF8C-0FD5-4A30-AD87-6A054575C6C5}"/>
          </ac:spMkLst>
        </pc:spChg>
        <pc:spChg chg="mod">
          <ac:chgData name="Lei Wu" userId="f083b2a8aea23a2f" providerId="LiveId" clId="{798432FD-FBD1-4C67-86FA-26933F155DCF}" dt="2021-03-29T22:07:58.411" v="562" actId="1076"/>
          <ac:spMkLst>
            <pc:docMk/>
            <pc:sldMk cId="678447359" sldId="788"/>
            <ac:spMk id="125" creationId="{E6528937-DD5E-458D-8EBC-757DBE6A388D}"/>
          </ac:spMkLst>
        </pc:spChg>
        <pc:spChg chg="mod">
          <ac:chgData name="Lei Wu" userId="f083b2a8aea23a2f" providerId="LiveId" clId="{798432FD-FBD1-4C67-86FA-26933F155DCF}" dt="2021-03-29T22:07:58.411" v="562" actId="1076"/>
          <ac:spMkLst>
            <pc:docMk/>
            <pc:sldMk cId="678447359" sldId="788"/>
            <ac:spMk id="126" creationId="{0E5F5D68-04F0-42B4-B8B3-14D9C24482CF}"/>
          </ac:spMkLst>
        </pc:spChg>
        <pc:spChg chg="mod">
          <ac:chgData name="Lei Wu" userId="f083b2a8aea23a2f" providerId="LiveId" clId="{798432FD-FBD1-4C67-86FA-26933F155DCF}" dt="2021-03-29T22:07:58.411" v="562" actId="1076"/>
          <ac:spMkLst>
            <pc:docMk/>
            <pc:sldMk cId="678447359" sldId="788"/>
            <ac:spMk id="127" creationId="{58466C47-ADF9-4435-A9BD-87A5BD4FDF2F}"/>
          </ac:spMkLst>
        </pc:spChg>
        <pc:spChg chg="mod">
          <ac:chgData name="Lei Wu" userId="f083b2a8aea23a2f" providerId="LiveId" clId="{798432FD-FBD1-4C67-86FA-26933F155DCF}" dt="2021-03-29T22:07:58.411" v="562" actId="1076"/>
          <ac:spMkLst>
            <pc:docMk/>
            <pc:sldMk cId="678447359" sldId="788"/>
            <ac:spMk id="128" creationId="{EE68055F-C002-40DE-8E59-C813088A2CD6}"/>
          </ac:spMkLst>
        </pc:spChg>
        <pc:spChg chg="mod">
          <ac:chgData name="Lei Wu" userId="f083b2a8aea23a2f" providerId="LiveId" clId="{798432FD-FBD1-4C67-86FA-26933F155DCF}" dt="2021-03-29T22:07:58.411" v="562" actId="1076"/>
          <ac:spMkLst>
            <pc:docMk/>
            <pc:sldMk cId="678447359" sldId="788"/>
            <ac:spMk id="129" creationId="{0AA4DC00-5E3C-4715-8FD7-DBD4C6A5558A}"/>
          </ac:spMkLst>
        </pc:spChg>
        <pc:spChg chg="mod">
          <ac:chgData name="Lei Wu" userId="f083b2a8aea23a2f" providerId="LiveId" clId="{798432FD-FBD1-4C67-86FA-26933F155DCF}" dt="2021-03-29T22:07:58.411" v="562" actId="1076"/>
          <ac:spMkLst>
            <pc:docMk/>
            <pc:sldMk cId="678447359" sldId="788"/>
            <ac:spMk id="130" creationId="{8B194EC0-DF64-4B66-9491-9FFB48D58497}"/>
          </ac:spMkLst>
        </pc:spChg>
        <pc:spChg chg="mod">
          <ac:chgData name="Lei Wu" userId="f083b2a8aea23a2f" providerId="LiveId" clId="{798432FD-FBD1-4C67-86FA-26933F155DCF}" dt="2021-03-29T22:07:58.411" v="562" actId="1076"/>
          <ac:spMkLst>
            <pc:docMk/>
            <pc:sldMk cId="678447359" sldId="788"/>
            <ac:spMk id="131" creationId="{F4E1CE1B-8FDE-4813-ACFF-5F587E1D9C07}"/>
          </ac:spMkLst>
        </pc:spChg>
        <pc:spChg chg="mod">
          <ac:chgData name="Lei Wu" userId="f083b2a8aea23a2f" providerId="LiveId" clId="{798432FD-FBD1-4C67-86FA-26933F155DCF}" dt="2021-03-29T22:07:58.411" v="562" actId="1076"/>
          <ac:spMkLst>
            <pc:docMk/>
            <pc:sldMk cId="678447359" sldId="788"/>
            <ac:spMk id="132" creationId="{7E839138-88C8-49A7-9945-40D8902C3A83}"/>
          </ac:spMkLst>
        </pc:spChg>
        <pc:spChg chg="mod">
          <ac:chgData name="Lei Wu" userId="f083b2a8aea23a2f" providerId="LiveId" clId="{798432FD-FBD1-4C67-86FA-26933F155DCF}" dt="2021-03-29T22:07:58.411" v="562" actId="1076"/>
          <ac:spMkLst>
            <pc:docMk/>
            <pc:sldMk cId="678447359" sldId="788"/>
            <ac:spMk id="133" creationId="{A6851F1A-AFF5-4A48-8D2A-A33CF320FDA2}"/>
          </ac:spMkLst>
        </pc:spChg>
        <pc:spChg chg="add mod">
          <ac:chgData name="Lei Wu" userId="f083b2a8aea23a2f" providerId="LiveId" clId="{798432FD-FBD1-4C67-86FA-26933F155DCF}" dt="2021-03-29T22:07:46.754" v="560"/>
          <ac:spMkLst>
            <pc:docMk/>
            <pc:sldMk cId="678447359" sldId="788"/>
            <ac:spMk id="134" creationId="{F5498A82-0939-4AC8-B300-CEC908190B6B}"/>
          </ac:spMkLst>
        </pc:spChg>
        <pc:spChg chg="mod">
          <ac:chgData name="Lei Wu" userId="f083b2a8aea23a2f" providerId="LiveId" clId="{798432FD-FBD1-4C67-86FA-26933F155DCF}" dt="2021-03-29T22:08:27.616" v="569" actId="1076"/>
          <ac:spMkLst>
            <pc:docMk/>
            <pc:sldMk cId="678447359" sldId="788"/>
            <ac:spMk id="136" creationId="{9E1354EF-2C8A-427E-9471-F83FE71D9AEB}"/>
          </ac:spMkLst>
        </pc:spChg>
        <pc:spChg chg="mod">
          <ac:chgData name="Lei Wu" userId="f083b2a8aea23a2f" providerId="LiveId" clId="{798432FD-FBD1-4C67-86FA-26933F155DCF}" dt="2021-03-29T22:08:27.616" v="569" actId="1076"/>
          <ac:spMkLst>
            <pc:docMk/>
            <pc:sldMk cId="678447359" sldId="788"/>
            <ac:spMk id="137" creationId="{E6B5C422-FF23-4125-AA67-8111CA922554}"/>
          </ac:spMkLst>
        </pc:spChg>
        <pc:spChg chg="mod">
          <ac:chgData name="Lei Wu" userId="f083b2a8aea23a2f" providerId="LiveId" clId="{798432FD-FBD1-4C67-86FA-26933F155DCF}" dt="2021-03-29T22:08:27.616" v="569" actId="1076"/>
          <ac:spMkLst>
            <pc:docMk/>
            <pc:sldMk cId="678447359" sldId="788"/>
            <ac:spMk id="138" creationId="{FB909182-EBFA-46C9-8167-638B6FEFA16D}"/>
          </ac:spMkLst>
        </pc:spChg>
        <pc:spChg chg="mod">
          <ac:chgData name="Lei Wu" userId="f083b2a8aea23a2f" providerId="LiveId" clId="{798432FD-FBD1-4C67-86FA-26933F155DCF}" dt="2021-03-29T22:08:27.616" v="569" actId="1076"/>
          <ac:spMkLst>
            <pc:docMk/>
            <pc:sldMk cId="678447359" sldId="788"/>
            <ac:spMk id="139" creationId="{94C7FA14-6B91-4B1A-A5DF-F0DA55F99AE1}"/>
          </ac:spMkLst>
        </pc:spChg>
        <pc:spChg chg="mod">
          <ac:chgData name="Lei Wu" userId="f083b2a8aea23a2f" providerId="LiveId" clId="{798432FD-FBD1-4C67-86FA-26933F155DCF}" dt="2021-03-29T22:08:27.616" v="569" actId="1076"/>
          <ac:spMkLst>
            <pc:docMk/>
            <pc:sldMk cId="678447359" sldId="788"/>
            <ac:spMk id="140" creationId="{83B6D53E-9C45-451E-AD60-79606DCB471C}"/>
          </ac:spMkLst>
        </pc:spChg>
        <pc:spChg chg="mod">
          <ac:chgData name="Lei Wu" userId="f083b2a8aea23a2f" providerId="LiveId" clId="{798432FD-FBD1-4C67-86FA-26933F155DCF}" dt="2021-03-29T22:08:27.616" v="569" actId="1076"/>
          <ac:spMkLst>
            <pc:docMk/>
            <pc:sldMk cId="678447359" sldId="788"/>
            <ac:spMk id="141" creationId="{301032BA-FC64-477B-B3CE-20AD8B818069}"/>
          </ac:spMkLst>
        </pc:spChg>
        <pc:spChg chg="mod">
          <ac:chgData name="Lei Wu" userId="f083b2a8aea23a2f" providerId="LiveId" clId="{798432FD-FBD1-4C67-86FA-26933F155DCF}" dt="2021-03-29T22:08:27.616" v="569" actId="1076"/>
          <ac:spMkLst>
            <pc:docMk/>
            <pc:sldMk cId="678447359" sldId="788"/>
            <ac:spMk id="142" creationId="{0745391D-2146-4A6A-990D-F46195762B71}"/>
          </ac:spMkLst>
        </pc:spChg>
        <pc:spChg chg="mod">
          <ac:chgData name="Lei Wu" userId="f083b2a8aea23a2f" providerId="LiveId" clId="{798432FD-FBD1-4C67-86FA-26933F155DCF}" dt="2021-03-29T22:08:27.616" v="569" actId="1076"/>
          <ac:spMkLst>
            <pc:docMk/>
            <pc:sldMk cId="678447359" sldId="788"/>
            <ac:spMk id="143" creationId="{9A17C844-7361-4A03-A465-3CDDE0D401CF}"/>
          </ac:spMkLst>
        </pc:spChg>
        <pc:spChg chg="mod">
          <ac:chgData name="Lei Wu" userId="f083b2a8aea23a2f" providerId="LiveId" clId="{798432FD-FBD1-4C67-86FA-26933F155DCF}" dt="2021-03-29T22:08:27.616" v="569" actId="1076"/>
          <ac:spMkLst>
            <pc:docMk/>
            <pc:sldMk cId="678447359" sldId="788"/>
            <ac:spMk id="144" creationId="{2A9AB216-B800-4C23-8C3E-647F65A6D132}"/>
          </ac:spMkLst>
        </pc:spChg>
        <pc:spChg chg="mod">
          <ac:chgData name="Lei Wu" userId="f083b2a8aea23a2f" providerId="LiveId" clId="{798432FD-FBD1-4C67-86FA-26933F155DCF}" dt="2021-03-29T22:08:27.616" v="569" actId="1076"/>
          <ac:spMkLst>
            <pc:docMk/>
            <pc:sldMk cId="678447359" sldId="788"/>
            <ac:spMk id="145" creationId="{31BCDF08-0D06-4CD7-BAFB-E53B61D4CCC0}"/>
          </ac:spMkLst>
        </pc:spChg>
        <pc:spChg chg="mod">
          <ac:chgData name="Lei Wu" userId="f083b2a8aea23a2f" providerId="LiveId" clId="{798432FD-FBD1-4C67-86FA-26933F155DCF}" dt="2021-03-29T22:08:27.616" v="569" actId="1076"/>
          <ac:spMkLst>
            <pc:docMk/>
            <pc:sldMk cId="678447359" sldId="788"/>
            <ac:spMk id="146" creationId="{0FD68EE9-CD53-41F4-BF5E-648DFCAC9984}"/>
          </ac:spMkLst>
        </pc:spChg>
        <pc:grpChg chg="del">
          <ac:chgData name="Lei Wu" userId="f083b2a8aea23a2f" providerId="LiveId" clId="{798432FD-FBD1-4C67-86FA-26933F155DCF}" dt="2021-03-29T22:07:37.091" v="556" actId="478"/>
          <ac:grpSpMkLst>
            <pc:docMk/>
            <pc:sldMk cId="678447359" sldId="788"/>
            <ac:grpSpMk id="4" creationId="{5AD76F5F-5B66-436E-9780-2F2EB296DFF8}"/>
          </ac:grpSpMkLst>
        </pc:grpChg>
        <pc:grpChg chg="del">
          <ac:chgData name="Lei Wu" userId="f083b2a8aea23a2f" providerId="LiveId" clId="{798432FD-FBD1-4C67-86FA-26933F155DCF}" dt="2021-03-29T22:07:46.267" v="559" actId="478"/>
          <ac:grpSpMkLst>
            <pc:docMk/>
            <pc:sldMk cId="678447359" sldId="788"/>
            <ac:grpSpMk id="103" creationId="{27E8B8ED-C79E-4F58-A3F2-AE25A7C8D7BA}"/>
          </ac:grpSpMkLst>
        </pc:grpChg>
        <pc:grpChg chg="add del mod">
          <ac:chgData name="Lei Wu" userId="f083b2a8aea23a2f" providerId="LiveId" clId="{798432FD-FBD1-4C67-86FA-26933F155DCF}" dt="2021-03-29T22:07:54.349" v="561" actId="478"/>
          <ac:grpSpMkLst>
            <pc:docMk/>
            <pc:sldMk cId="678447359" sldId="788"/>
            <ac:grpSpMk id="105" creationId="{5BE3A01D-48B9-451D-931A-6796CB17EDA7}"/>
          </ac:grpSpMkLst>
        </pc:grpChg>
        <pc:grpChg chg="add mod">
          <ac:chgData name="Lei Wu" userId="f083b2a8aea23a2f" providerId="LiveId" clId="{798432FD-FBD1-4C67-86FA-26933F155DCF}" dt="2021-03-29T22:07:58.411" v="562" actId="1076"/>
          <ac:grpSpMkLst>
            <pc:docMk/>
            <pc:sldMk cId="678447359" sldId="788"/>
            <ac:grpSpMk id="120" creationId="{BB63ABBE-A388-445D-B27D-465217CE7E57}"/>
          </ac:grpSpMkLst>
        </pc:grpChg>
        <pc:grpChg chg="add mod">
          <ac:chgData name="Lei Wu" userId="f083b2a8aea23a2f" providerId="LiveId" clId="{798432FD-FBD1-4C67-86FA-26933F155DCF}" dt="2021-03-29T22:08:27.616" v="569" actId="1076"/>
          <ac:grpSpMkLst>
            <pc:docMk/>
            <pc:sldMk cId="678447359" sldId="788"/>
            <ac:grpSpMk id="135" creationId="{CDF8FBDF-C418-4573-90BD-E5998C8E8E01}"/>
          </ac:grpSpMkLst>
        </pc:grpChg>
      </pc:sldChg>
      <pc:sldChg chg="addSp delSp modSp add mod modAnim modNotesTx">
        <pc:chgData name="Lei Wu" userId="f083b2a8aea23a2f" providerId="LiveId" clId="{798432FD-FBD1-4C67-86FA-26933F155DCF}" dt="2021-03-29T22:27:05.953" v="802" actId="20577"/>
        <pc:sldMkLst>
          <pc:docMk/>
          <pc:sldMk cId="591484727" sldId="789"/>
        </pc:sldMkLst>
        <pc:spChg chg="mod">
          <ac:chgData name="Lei Wu" userId="f083b2a8aea23a2f" providerId="LiveId" clId="{798432FD-FBD1-4C67-86FA-26933F155DCF}" dt="2021-03-29T22:23:40.853" v="766" actId="20577"/>
          <ac:spMkLst>
            <pc:docMk/>
            <pc:sldMk cId="591484727" sldId="789"/>
            <ac:spMk id="2" creationId="{00000000-0000-0000-0000-000000000000}"/>
          </ac:spMkLst>
        </pc:spChg>
        <pc:spChg chg="mod">
          <ac:chgData name="Lei Wu" userId="f083b2a8aea23a2f" providerId="LiveId" clId="{798432FD-FBD1-4C67-86FA-26933F155DCF}" dt="2021-03-29T22:18:14.742" v="684" actId="114"/>
          <ac:spMkLst>
            <pc:docMk/>
            <pc:sldMk cId="591484727" sldId="789"/>
            <ac:spMk id="3" creationId="{00000000-0000-0000-0000-000000000000}"/>
          </ac:spMkLst>
        </pc:spChg>
        <pc:spChg chg="add del mod">
          <ac:chgData name="Lei Wu" userId="f083b2a8aea23a2f" providerId="LiveId" clId="{798432FD-FBD1-4C67-86FA-26933F155DCF}" dt="2021-03-29T22:16:50.676" v="665" actId="478"/>
          <ac:spMkLst>
            <pc:docMk/>
            <pc:sldMk cId="591484727" sldId="789"/>
            <ac:spMk id="34" creationId="{6406E621-E288-4251-BFC7-F13405088076}"/>
          </ac:spMkLst>
        </pc:spChg>
        <pc:spChg chg="add del mod">
          <ac:chgData name="Lei Wu" userId="f083b2a8aea23a2f" providerId="LiveId" clId="{798432FD-FBD1-4C67-86FA-26933F155DCF}" dt="2021-03-29T22:16:50.676" v="665" actId="478"/>
          <ac:spMkLst>
            <pc:docMk/>
            <pc:sldMk cId="591484727" sldId="789"/>
            <ac:spMk id="35" creationId="{674C9662-B531-4F95-B7BF-9902F409DCD5}"/>
          </ac:spMkLst>
        </pc:spChg>
        <pc:spChg chg="add del mod">
          <ac:chgData name="Lei Wu" userId="f083b2a8aea23a2f" providerId="LiveId" clId="{798432FD-FBD1-4C67-86FA-26933F155DCF}" dt="2021-03-29T22:16:50.676" v="665" actId="478"/>
          <ac:spMkLst>
            <pc:docMk/>
            <pc:sldMk cId="591484727" sldId="789"/>
            <ac:spMk id="36" creationId="{E1E72A34-E88C-40E8-84E1-41D78D344CFD}"/>
          </ac:spMkLst>
        </pc:spChg>
        <pc:spChg chg="add del mod">
          <ac:chgData name="Lei Wu" userId="f083b2a8aea23a2f" providerId="LiveId" clId="{798432FD-FBD1-4C67-86FA-26933F155DCF}" dt="2021-03-29T22:16:50.676" v="665" actId="478"/>
          <ac:spMkLst>
            <pc:docMk/>
            <pc:sldMk cId="591484727" sldId="789"/>
            <ac:spMk id="37" creationId="{CD7B72FE-5120-407E-B9BF-214C2827C13A}"/>
          </ac:spMkLst>
        </pc:spChg>
        <pc:spChg chg="add del mod">
          <ac:chgData name="Lei Wu" userId="f083b2a8aea23a2f" providerId="LiveId" clId="{798432FD-FBD1-4C67-86FA-26933F155DCF}" dt="2021-03-29T22:16:50.676" v="665" actId="478"/>
          <ac:spMkLst>
            <pc:docMk/>
            <pc:sldMk cId="591484727" sldId="789"/>
            <ac:spMk id="38" creationId="{C6369F4E-EDD1-4495-8CFF-B4B1B8975DD8}"/>
          </ac:spMkLst>
        </pc:spChg>
        <pc:spChg chg="add del mod">
          <ac:chgData name="Lei Wu" userId="f083b2a8aea23a2f" providerId="LiveId" clId="{798432FD-FBD1-4C67-86FA-26933F155DCF}" dt="2021-03-29T22:16:50.676" v="665" actId="478"/>
          <ac:spMkLst>
            <pc:docMk/>
            <pc:sldMk cId="591484727" sldId="789"/>
            <ac:spMk id="39" creationId="{DF01839C-9AB5-4352-BAC3-590A9095DAC7}"/>
          </ac:spMkLst>
        </pc:spChg>
        <pc:spChg chg="add del mod">
          <ac:chgData name="Lei Wu" userId="f083b2a8aea23a2f" providerId="LiveId" clId="{798432FD-FBD1-4C67-86FA-26933F155DCF}" dt="2021-03-29T22:16:50.676" v="665" actId="478"/>
          <ac:spMkLst>
            <pc:docMk/>
            <pc:sldMk cId="591484727" sldId="789"/>
            <ac:spMk id="40" creationId="{B9BEA276-C9F0-4DAB-9AC9-07ADCD0866DA}"/>
          </ac:spMkLst>
        </pc:spChg>
        <pc:spChg chg="add del mod">
          <ac:chgData name="Lei Wu" userId="f083b2a8aea23a2f" providerId="LiveId" clId="{798432FD-FBD1-4C67-86FA-26933F155DCF}" dt="2021-03-29T22:16:50.676" v="665" actId="478"/>
          <ac:spMkLst>
            <pc:docMk/>
            <pc:sldMk cId="591484727" sldId="789"/>
            <ac:spMk id="41" creationId="{6E65364C-4364-4996-96C2-BDCC5E89AAC1}"/>
          </ac:spMkLst>
        </pc:spChg>
        <pc:spChg chg="add del mod">
          <ac:chgData name="Lei Wu" userId="f083b2a8aea23a2f" providerId="LiveId" clId="{798432FD-FBD1-4C67-86FA-26933F155DCF}" dt="2021-03-29T22:16:50.676" v="665" actId="478"/>
          <ac:spMkLst>
            <pc:docMk/>
            <pc:sldMk cId="591484727" sldId="789"/>
            <ac:spMk id="42" creationId="{288E234E-650D-4A30-AEC9-147F85158786}"/>
          </ac:spMkLst>
        </pc:spChg>
        <pc:spChg chg="add del mod">
          <ac:chgData name="Lei Wu" userId="f083b2a8aea23a2f" providerId="LiveId" clId="{798432FD-FBD1-4C67-86FA-26933F155DCF}" dt="2021-03-29T22:16:50.676" v="665" actId="478"/>
          <ac:spMkLst>
            <pc:docMk/>
            <pc:sldMk cId="591484727" sldId="789"/>
            <ac:spMk id="43" creationId="{DD42ABD0-28D0-464C-AE93-0665058271B2}"/>
          </ac:spMkLst>
        </pc:spChg>
        <pc:spChg chg="add del mod">
          <ac:chgData name="Lei Wu" userId="f083b2a8aea23a2f" providerId="LiveId" clId="{798432FD-FBD1-4C67-86FA-26933F155DCF}" dt="2021-03-29T22:16:50.676" v="665" actId="478"/>
          <ac:spMkLst>
            <pc:docMk/>
            <pc:sldMk cId="591484727" sldId="789"/>
            <ac:spMk id="44" creationId="{4CC99199-F440-4C0A-AE8C-F70B9EE31D6D}"/>
          </ac:spMkLst>
        </pc:spChg>
        <pc:spChg chg="add del mod">
          <ac:chgData name="Lei Wu" userId="f083b2a8aea23a2f" providerId="LiveId" clId="{798432FD-FBD1-4C67-86FA-26933F155DCF}" dt="2021-03-29T22:16:50.676" v="665" actId="478"/>
          <ac:spMkLst>
            <pc:docMk/>
            <pc:sldMk cId="591484727" sldId="789"/>
            <ac:spMk id="45" creationId="{6C2EE7BC-4940-424A-BF7B-0533F1139B0B}"/>
          </ac:spMkLst>
        </pc:spChg>
        <pc:spChg chg="add del mod">
          <ac:chgData name="Lei Wu" userId="f083b2a8aea23a2f" providerId="LiveId" clId="{798432FD-FBD1-4C67-86FA-26933F155DCF}" dt="2021-03-29T22:16:50.676" v="665" actId="478"/>
          <ac:spMkLst>
            <pc:docMk/>
            <pc:sldMk cId="591484727" sldId="789"/>
            <ac:spMk id="46" creationId="{DD4ECA0F-6A05-4001-8582-D75A8D396273}"/>
          </ac:spMkLst>
        </pc:spChg>
        <pc:spChg chg="add del mod">
          <ac:chgData name="Lei Wu" userId="f083b2a8aea23a2f" providerId="LiveId" clId="{798432FD-FBD1-4C67-86FA-26933F155DCF}" dt="2021-03-29T22:13:10.336" v="657" actId="478"/>
          <ac:spMkLst>
            <pc:docMk/>
            <pc:sldMk cId="591484727" sldId="789"/>
            <ac:spMk id="47" creationId="{7F8CE8E5-7D9E-481B-920B-E35862B611F5}"/>
          </ac:spMkLst>
        </pc:spChg>
        <pc:spChg chg="del mod">
          <ac:chgData name="Lei Wu" userId="f083b2a8aea23a2f" providerId="LiveId" clId="{798432FD-FBD1-4C67-86FA-26933F155DCF}" dt="2021-03-29T22:16:50.676" v="665" actId="478"/>
          <ac:spMkLst>
            <pc:docMk/>
            <pc:sldMk cId="591484727" sldId="789"/>
            <ac:spMk id="104" creationId="{456CF696-7375-41BF-A906-0565840AFA81}"/>
          </ac:spMkLst>
        </pc:spChg>
        <pc:spChg chg="del mod">
          <ac:chgData name="Lei Wu" userId="f083b2a8aea23a2f" providerId="LiveId" clId="{798432FD-FBD1-4C67-86FA-26933F155DCF}" dt="2021-03-29T22:16:50.676" v="665" actId="478"/>
          <ac:spMkLst>
            <pc:docMk/>
            <pc:sldMk cId="591484727" sldId="789"/>
            <ac:spMk id="119" creationId="{69BFDD28-DA6D-4324-80F1-05451394A072}"/>
          </ac:spMkLst>
        </pc:spChg>
        <pc:spChg chg="mod">
          <ac:chgData name="Lei Wu" userId="f083b2a8aea23a2f" providerId="LiveId" clId="{798432FD-FBD1-4C67-86FA-26933F155DCF}" dt="2021-03-29T22:10:10.353" v="587" actId="1076"/>
          <ac:spMkLst>
            <pc:docMk/>
            <pc:sldMk cId="591484727" sldId="789"/>
            <ac:spMk id="121" creationId="{06525BC0-B935-4AD8-B786-2A388F364A2F}"/>
          </ac:spMkLst>
        </pc:spChg>
        <pc:spChg chg="mod">
          <ac:chgData name="Lei Wu" userId="f083b2a8aea23a2f" providerId="LiveId" clId="{798432FD-FBD1-4C67-86FA-26933F155DCF}" dt="2021-03-29T22:10:10.353" v="587" actId="1076"/>
          <ac:spMkLst>
            <pc:docMk/>
            <pc:sldMk cId="591484727" sldId="789"/>
            <ac:spMk id="122" creationId="{8E02F102-2EAD-4D65-88EF-104478E44BFF}"/>
          </ac:spMkLst>
        </pc:spChg>
        <pc:spChg chg="mod">
          <ac:chgData name="Lei Wu" userId="f083b2a8aea23a2f" providerId="LiveId" clId="{798432FD-FBD1-4C67-86FA-26933F155DCF}" dt="2021-03-29T22:10:10.353" v="587" actId="1076"/>
          <ac:spMkLst>
            <pc:docMk/>
            <pc:sldMk cId="591484727" sldId="789"/>
            <ac:spMk id="123" creationId="{DD280822-6BA5-404D-9D1E-DB76FA1C5320}"/>
          </ac:spMkLst>
        </pc:spChg>
        <pc:spChg chg="mod">
          <ac:chgData name="Lei Wu" userId="f083b2a8aea23a2f" providerId="LiveId" clId="{798432FD-FBD1-4C67-86FA-26933F155DCF}" dt="2021-03-29T22:10:10.353" v="587" actId="1076"/>
          <ac:spMkLst>
            <pc:docMk/>
            <pc:sldMk cId="591484727" sldId="789"/>
            <ac:spMk id="124" creationId="{27AAFF8C-0FD5-4A30-AD87-6A054575C6C5}"/>
          </ac:spMkLst>
        </pc:spChg>
        <pc:spChg chg="mod">
          <ac:chgData name="Lei Wu" userId="f083b2a8aea23a2f" providerId="LiveId" clId="{798432FD-FBD1-4C67-86FA-26933F155DCF}" dt="2021-03-29T22:10:10.353" v="587" actId="1076"/>
          <ac:spMkLst>
            <pc:docMk/>
            <pc:sldMk cId="591484727" sldId="789"/>
            <ac:spMk id="125" creationId="{E6528937-DD5E-458D-8EBC-757DBE6A388D}"/>
          </ac:spMkLst>
        </pc:spChg>
        <pc:spChg chg="mod">
          <ac:chgData name="Lei Wu" userId="f083b2a8aea23a2f" providerId="LiveId" clId="{798432FD-FBD1-4C67-86FA-26933F155DCF}" dt="2021-03-29T22:10:10.353" v="587" actId="1076"/>
          <ac:spMkLst>
            <pc:docMk/>
            <pc:sldMk cId="591484727" sldId="789"/>
            <ac:spMk id="126" creationId="{0E5F5D68-04F0-42B4-B8B3-14D9C24482CF}"/>
          </ac:spMkLst>
        </pc:spChg>
        <pc:spChg chg="mod">
          <ac:chgData name="Lei Wu" userId="f083b2a8aea23a2f" providerId="LiveId" clId="{798432FD-FBD1-4C67-86FA-26933F155DCF}" dt="2021-03-29T22:10:10.353" v="587" actId="1076"/>
          <ac:spMkLst>
            <pc:docMk/>
            <pc:sldMk cId="591484727" sldId="789"/>
            <ac:spMk id="127" creationId="{58466C47-ADF9-4435-A9BD-87A5BD4FDF2F}"/>
          </ac:spMkLst>
        </pc:spChg>
        <pc:spChg chg="mod">
          <ac:chgData name="Lei Wu" userId="f083b2a8aea23a2f" providerId="LiveId" clId="{798432FD-FBD1-4C67-86FA-26933F155DCF}" dt="2021-03-29T22:10:10.353" v="587" actId="1076"/>
          <ac:spMkLst>
            <pc:docMk/>
            <pc:sldMk cId="591484727" sldId="789"/>
            <ac:spMk id="128" creationId="{EE68055F-C002-40DE-8E59-C813088A2CD6}"/>
          </ac:spMkLst>
        </pc:spChg>
        <pc:spChg chg="mod">
          <ac:chgData name="Lei Wu" userId="f083b2a8aea23a2f" providerId="LiveId" clId="{798432FD-FBD1-4C67-86FA-26933F155DCF}" dt="2021-03-29T22:10:10.353" v="587" actId="1076"/>
          <ac:spMkLst>
            <pc:docMk/>
            <pc:sldMk cId="591484727" sldId="789"/>
            <ac:spMk id="129" creationId="{0AA4DC00-5E3C-4715-8FD7-DBD4C6A5558A}"/>
          </ac:spMkLst>
        </pc:spChg>
        <pc:spChg chg="mod">
          <ac:chgData name="Lei Wu" userId="f083b2a8aea23a2f" providerId="LiveId" clId="{798432FD-FBD1-4C67-86FA-26933F155DCF}" dt="2021-03-29T22:10:10.353" v="587" actId="1076"/>
          <ac:spMkLst>
            <pc:docMk/>
            <pc:sldMk cId="591484727" sldId="789"/>
            <ac:spMk id="130" creationId="{8B194EC0-DF64-4B66-9491-9FFB48D58497}"/>
          </ac:spMkLst>
        </pc:spChg>
        <pc:spChg chg="mod">
          <ac:chgData name="Lei Wu" userId="f083b2a8aea23a2f" providerId="LiveId" clId="{798432FD-FBD1-4C67-86FA-26933F155DCF}" dt="2021-03-29T22:10:10.353" v="587" actId="1076"/>
          <ac:spMkLst>
            <pc:docMk/>
            <pc:sldMk cId="591484727" sldId="789"/>
            <ac:spMk id="131" creationId="{F4E1CE1B-8FDE-4813-ACFF-5F587E1D9C07}"/>
          </ac:spMkLst>
        </pc:spChg>
        <pc:spChg chg="mod">
          <ac:chgData name="Lei Wu" userId="f083b2a8aea23a2f" providerId="LiveId" clId="{798432FD-FBD1-4C67-86FA-26933F155DCF}" dt="2021-03-29T22:10:10.353" v="587" actId="1076"/>
          <ac:spMkLst>
            <pc:docMk/>
            <pc:sldMk cId="591484727" sldId="789"/>
            <ac:spMk id="132" creationId="{7E839138-88C8-49A7-9945-40D8902C3A83}"/>
          </ac:spMkLst>
        </pc:spChg>
        <pc:spChg chg="mod">
          <ac:chgData name="Lei Wu" userId="f083b2a8aea23a2f" providerId="LiveId" clId="{798432FD-FBD1-4C67-86FA-26933F155DCF}" dt="2021-03-29T22:10:10.353" v="587" actId="1076"/>
          <ac:spMkLst>
            <pc:docMk/>
            <pc:sldMk cId="591484727" sldId="789"/>
            <ac:spMk id="133" creationId="{A6851F1A-AFF5-4A48-8D2A-A33CF320FDA2}"/>
          </ac:spMkLst>
        </pc:spChg>
        <pc:spChg chg="mod">
          <ac:chgData name="Lei Wu" userId="f083b2a8aea23a2f" providerId="LiveId" clId="{798432FD-FBD1-4C67-86FA-26933F155DCF}" dt="2021-03-29T22:10:14.973" v="588" actId="1076"/>
          <ac:spMkLst>
            <pc:docMk/>
            <pc:sldMk cId="591484727" sldId="789"/>
            <ac:spMk id="136" creationId="{9E1354EF-2C8A-427E-9471-F83FE71D9AEB}"/>
          </ac:spMkLst>
        </pc:spChg>
        <pc:spChg chg="mod">
          <ac:chgData name="Lei Wu" userId="f083b2a8aea23a2f" providerId="LiveId" clId="{798432FD-FBD1-4C67-86FA-26933F155DCF}" dt="2021-03-29T22:10:14.973" v="588" actId="1076"/>
          <ac:spMkLst>
            <pc:docMk/>
            <pc:sldMk cId="591484727" sldId="789"/>
            <ac:spMk id="137" creationId="{E6B5C422-FF23-4125-AA67-8111CA922554}"/>
          </ac:spMkLst>
        </pc:spChg>
        <pc:spChg chg="mod">
          <ac:chgData name="Lei Wu" userId="f083b2a8aea23a2f" providerId="LiveId" clId="{798432FD-FBD1-4C67-86FA-26933F155DCF}" dt="2021-03-29T22:10:14.973" v="588" actId="1076"/>
          <ac:spMkLst>
            <pc:docMk/>
            <pc:sldMk cId="591484727" sldId="789"/>
            <ac:spMk id="138" creationId="{FB909182-EBFA-46C9-8167-638B6FEFA16D}"/>
          </ac:spMkLst>
        </pc:spChg>
        <pc:spChg chg="mod">
          <ac:chgData name="Lei Wu" userId="f083b2a8aea23a2f" providerId="LiveId" clId="{798432FD-FBD1-4C67-86FA-26933F155DCF}" dt="2021-03-29T22:10:14.973" v="588" actId="1076"/>
          <ac:spMkLst>
            <pc:docMk/>
            <pc:sldMk cId="591484727" sldId="789"/>
            <ac:spMk id="139" creationId="{94C7FA14-6B91-4B1A-A5DF-F0DA55F99AE1}"/>
          </ac:spMkLst>
        </pc:spChg>
        <pc:spChg chg="mod">
          <ac:chgData name="Lei Wu" userId="f083b2a8aea23a2f" providerId="LiveId" clId="{798432FD-FBD1-4C67-86FA-26933F155DCF}" dt="2021-03-29T22:10:14.973" v="588" actId="1076"/>
          <ac:spMkLst>
            <pc:docMk/>
            <pc:sldMk cId="591484727" sldId="789"/>
            <ac:spMk id="140" creationId="{83B6D53E-9C45-451E-AD60-79606DCB471C}"/>
          </ac:spMkLst>
        </pc:spChg>
        <pc:spChg chg="mod">
          <ac:chgData name="Lei Wu" userId="f083b2a8aea23a2f" providerId="LiveId" clId="{798432FD-FBD1-4C67-86FA-26933F155DCF}" dt="2021-03-29T22:10:14.973" v="588" actId="1076"/>
          <ac:spMkLst>
            <pc:docMk/>
            <pc:sldMk cId="591484727" sldId="789"/>
            <ac:spMk id="141" creationId="{301032BA-FC64-477B-B3CE-20AD8B818069}"/>
          </ac:spMkLst>
        </pc:spChg>
        <pc:spChg chg="mod">
          <ac:chgData name="Lei Wu" userId="f083b2a8aea23a2f" providerId="LiveId" clId="{798432FD-FBD1-4C67-86FA-26933F155DCF}" dt="2021-03-29T22:10:14.973" v="588" actId="1076"/>
          <ac:spMkLst>
            <pc:docMk/>
            <pc:sldMk cId="591484727" sldId="789"/>
            <ac:spMk id="142" creationId="{0745391D-2146-4A6A-990D-F46195762B71}"/>
          </ac:spMkLst>
        </pc:spChg>
        <pc:spChg chg="mod">
          <ac:chgData name="Lei Wu" userId="f083b2a8aea23a2f" providerId="LiveId" clId="{798432FD-FBD1-4C67-86FA-26933F155DCF}" dt="2021-03-29T22:10:14.973" v="588" actId="1076"/>
          <ac:spMkLst>
            <pc:docMk/>
            <pc:sldMk cId="591484727" sldId="789"/>
            <ac:spMk id="143" creationId="{9A17C844-7361-4A03-A465-3CDDE0D401CF}"/>
          </ac:spMkLst>
        </pc:spChg>
        <pc:spChg chg="mod">
          <ac:chgData name="Lei Wu" userId="f083b2a8aea23a2f" providerId="LiveId" clId="{798432FD-FBD1-4C67-86FA-26933F155DCF}" dt="2021-03-29T22:10:14.973" v="588" actId="1076"/>
          <ac:spMkLst>
            <pc:docMk/>
            <pc:sldMk cId="591484727" sldId="789"/>
            <ac:spMk id="144" creationId="{2A9AB216-B800-4C23-8C3E-647F65A6D132}"/>
          </ac:spMkLst>
        </pc:spChg>
        <pc:spChg chg="mod">
          <ac:chgData name="Lei Wu" userId="f083b2a8aea23a2f" providerId="LiveId" clId="{798432FD-FBD1-4C67-86FA-26933F155DCF}" dt="2021-03-29T22:10:14.973" v="588" actId="1076"/>
          <ac:spMkLst>
            <pc:docMk/>
            <pc:sldMk cId="591484727" sldId="789"/>
            <ac:spMk id="145" creationId="{31BCDF08-0D06-4CD7-BAFB-E53B61D4CCC0}"/>
          </ac:spMkLst>
        </pc:spChg>
        <pc:spChg chg="mod">
          <ac:chgData name="Lei Wu" userId="f083b2a8aea23a2f" providerId="LiveId" clId="{798432FD-FBD1-4C67-86FA-26933F155DCF}" dt="2021-03-29T22:10:14.973" v="588" actId="1076"/>
          <ac:spMkLst>
            <pc:docMk/>
            <pc:sldMk cId="591484727" sldId="789"/>
            <ac:spMk id="146" creationId="{0FD68EE9-CD53-41F4-BF5E-648DFCAC9984}"/>
          </ac:spMkLst>
        </pc:spChg>
        <pc:grpChg chg="del mod">
          <ac:chgData name="Lei Wu" userId="f083b2a8aea23a2f" providerId="LiveId" clId="{798432FD-FBD1-4C67-86FA-26933F155DCF}" dt="2021-03-29T22:17:06.180" v="672" actId="478"/>
          <ac:grpSpMkLst>
            <pc:docMk/>
            <pc:sldMk cId="591484727" sldId="789"/>
            <ac:grpSpMk id="120" creationId="{BB63ABBE-A388-445D-B27D-465217CE7E57}"/>
          </ac:grpSpMkLst>
        </pc:grpChg>
        <pc:grpChg chg="del mod">
          <ac:chgData name="Lei Wu" userId="f083b2a8aea23a2f" providerId="LiveId" clId="{798432FD-FBD1-4C67-86FA-26933F155DCF}" dt="2021-03-29T22:17:08.371" v="673" actId="478"/>
          <ac:grpSpMkLst>
            <pc:docMk/>
            <pc:sldMk cId="591484727" sldId="789"/>
            <ac:grpSpMk id="135" creationId="{CDF8FBDF-C418-4573-90BD-E5998C8E8E01}"/>
          </ac:grpSpMkLst>
        </pc:grpChg>
      </pc:sldChg>
      <pc:sldChg chg="addSp delSp modSp add mod modNotesTx">
        <pc:chgData name="Lei Wu" userId="f083b2a8aea23a2f" providerId="LiveId" clId="{798432FD-FBD1-4C67-86FA-26933F155DCF}" dt="2021-03-29T22:27:01.944" v="801" actId="20577"/>
        <pc:sldMkLst>
          <pc:docMk/>
          <pc:sldMk cId="4172546534" sldId="790"/>
        </pc:sldMkLst>
        <pc:spChg chg="mod">
          <ac:chgData name="Lei Wu" userId="f083b2a8aea23a2f" providerId="LiveId" clId="{798432FD-FBD1-4C67-86FA-26933F155DCF}" dt="2021-03-29T22:23:45.950" v="767" actId="20577"/>
          <ac:spMkLst>
            <pc:docMk/>
            <pc:sldMk cId="4172546534" sldId="790"/>
            <ac:spMk id="2" creationId="{00000000-0000-0000-0000-000000000000}"/>
          </ac:spMkLst>
        </pc:spChg>
        <pc:spChg chg="mod">
          <ac:chgData name="Lei Wu" userId="f083b2a8aea23a2f" providerId="LiveId" clId="{798432FD-FBD1-4C67-86FA-26933F155DCF}" dt="2021-03-29T22:22:25.497" v="754" actId="20577"/>
          <ac:spMkLst>
            <pc:docMk/>
            <pc:sldMk cId="4172546534" sldId="790"/>
            <ac:spMk id="3" creationId="{00000000-0000-0000-0000-000000000000}"/>
          </ac:spMkLst>
        </pc:spChg>
        <pc:spChg chg="mod">
          <ac:chgData name="Lei Wu" userId="f083b2a8aea23a2f" providerId="LiveId" clId="{798432FD-FBD1-4C67-86FA-26933F155DCF}" dt="2021-03-29T22:22:31.063" v="755" actId="1076"/>
          <ac:spMkLst>
            <pc:docMk/>
            <pc:sldMk cId="4172546534" sldId="790"/>
            <ac:spMk id="7" creationId="{D28B3B5A-6B59-49CB-B050-4AE4CCFF5C6C}"/>
          </ac:spMkLst>
        </pc:spChg>
        <pc:spChg chg="mod">
          <ac:chgData name="Lei Wu" userId="f083b2a8aea23a2f" providerId="LiveId" clId="{798432FD-FBD1-4C67-86FA-26933F155DCF}" dt="2021-03-29T22:22:31.063" v="755" actId="1076"/>
          <ac:spMkLst>
            <pc:docMk/>
            <pc:sldMk cId="4172546534" sldId="790"/>
            <ac:spMk id="8" creationId="{19D508EA-24C7-49BD-8F4E-9EFA9C304677}"/>
          </ac:spMkLst>
        </pc:spChg>
        <pc:spChg chg="mod">
          <ac:chgData name="Lei Wu" userId="f083b2a8aea23a2f" providerId="LiveId" clId="{798432FD-FBD1-4C67-86FA-26933F155DCF}" dt="2021-03-29T22:22:31.063" v="755" actId="1076"/>
          <ac:spMkLst>
            <pc:docMk/>
            <pc:sldMk cId="4172546534" sldId="790"/>
            <ac:spMk id="9" creationId="{6BCC1AE1-08EB-4693-A8A8-74758DB55D92}"/>
          </ac:spMkLst>
        </pc:spChg>
        <pc:spChg chg="mod">
          <ac:chgData name="Lei Wu" userId="f083b2a8aea23a2f" providerId="LiveId" clId="{798432FD-FBD1-4C67-86FA-26933F155DCF}" dt="2021-03-29T22:22:31.063" v="755" actId="1076"/>
          <ac:spMkLst>
            <pc:docMk/>
            <pc:sldMk cId="4172546534" sldId="790"/>
            <ac:spMk id="10" creationId="{31707E77-B952-4EA1-87FB-320F54286356}"/>
          </ac:spMkLst>
        </pc:spChg>
        <pc:spChg chg="mod">
          <ac:chgData name="Lei Wu" userId="f083b2a8aea23a2f" providerId="LiveId" clId="{798432FD-FBD1-4C67-86FA-26933F155DCF}" dt="2021-03-29T22:22:31.063" v="755" actId="1076"/>
          <ac:spMkLst>
            <pc:docMk/>
            <pc:sldMk cId="4172546534" sldId="790"/>
            <ac:spMk id="11" creationId="{6682D41F-0266-422C-BAA4-849472D3E0E8}"/>
          </ac:spMkLst>
        </pc:spChg>
        <pc:spChg chg="mod">
          <ac:chgData name="Lei Wu" userId="f083b2a8aea23a2f" providerId="LiveId" clId="{798432FD-FBD1-4C67-86FA-26933F155DCF}" dt="2021-03-29T22:22:31.063" v="755" actId="1076"/>
          <ac:spMkLst>
            <pc:docMk/>
            <pc:sldMk cId="4172546534" sldId="790"/>
            <ac:spMk id="12" creationId="{61861B57-7081-48D9-87BC-72A111912615}"/>
          </ac:spMkLst>
        </pc:spChg>
        <pc:spChg chg="mod">
          <ac:chgData name="Lei Wu" userId="f083b2a8aea23a2f" providerId="LiveId" clId="{798432FD-FBD1-4C67-86FA-26933F155DCF}" dt="2021-03-29T22:22:31.063" v="755" actId="1076"/>
          <ac:spMkLst>
            <pc:docMk/>
            <pc:sldMk cId="4172546534" sldId="790"/>
            <ac:spMk id="13" creationId="{C9BC102A-3254-4561-8AFD-62AE6E98F45A}"/>
          </ac:spMkLst>
        </pc:spChg>
        <pc:spChg chg="mod">
          <ac:chgData name="Lei Wu" userId="f083b2a8aea23a2f" providerId="LiveId" clId="{798432FD-FBD1-4C67-86FA-26933F155DCF}" dt="2021-03-29T22:22:31.063" v="755" actId="1076"/>
          <ac:spMkLst>
            <pc:docMk/>
            <pc:sldMk cId="4172546534" sldId="790"/>
            <ac:spMk id="14" creationId="{7EACF95B-1AFA-4FF7-B7E1-A856E8D4798A}"/>
          </ac:spMkLst>
        </pc:spChg>
        <pc:spChg chg="mod">
          <ac:chgData name="Lei Wu" userId="f083b2a8aea23a2f" providerId="LiveId" clId="{798432FD-FBD1-4C67-86FA-26933F155DCF}" dt="2021-03-29T22:22:31.063" v="755" actId="1076"/>
          <ac:spMkLst>
            <pc:docMk/>
            <pc:sldMk cId="4172546534" sldId="790"/>
            <ac:spMk id="15" creationId="{D7D4AF28-3420-4859-A57E-68058DBB52BD}"/>
          </ac:spMkLst>
        </pc:spChg>
        <pc:spChg chg="mod">
          <ac:chgData name="Lei Wu" userId="f083b2a8aea23a2f" providerId="LiveId" clId="{798432FD-FBD1-4C67-86FA-26933F155DCF}" dt="2021-03-29T22:22:31.063" v="755" actId="1076"/>
          <ac:spMkLst>
            <pc:docMk/>
            <pc:sldMk cId="4172546534" sldId="790"/>
            <ac:spMk id="16" creationId="{90EE2CE2-251B-4972-8F6B-F89D79B67220}"/>
          </ac:spMkLst>
        </pc:spChg>
        <pc:spChg chg="mod">
          <ac:chgData name="Lei Wu" userId="f083b2a8aea23a2f" providerId="LiveId" clId="{798432FD-FBD1-4C67-86FA-26933F155DCF}" dt="2021-03-29T22:22:31.063" v="755" actId="1076"/>
          <ac:spMkLst>
            <pc:docMk/>
            <pc:sldMk cId="4172546534" sldId="790"/>
            <ac:spMk id="17" creationId="{917B32FA-5905-41A3-9220-15F605BB1753}"/>
          </ac:spMkLst>
        </pc:spChg>
        <pc:spChg chg="mod">
          <ac:chgData name="Lei Wu" userId="f083b2a8aea23a2f" providerId="LiveId" clId="{798432FD-FBD1-4C67-86FA-26933F155DCF}" dt="2021-03-29T22:22:31.063" v="755" actId="1076"/>
          <ac:spMkLst>
            <pc:docMk/>
            <pc:sldMk cId="4172546534" sldId="790"/>
            <ac:spMk id="18" creationId="{F4F71880-A204-4715-9472-A15504CC4B30}"/>
          </ac:spMkLst>
        </pc:spChg>
        <pc:spChg chg="mod">
          <ac:chgData name="Lei Wu" userId="f083b2a8aea23a2f" providerId="LiveId" clId="{798432FD-FBD1-4C67-86FA-26933F155DCF}" dt="2021-03-29T22:22:31.063" v="755" actId="1076"/>
          <ac:spMkLst>
            <pc:docMk/>
            <pc:sldMk cId="4172546534" sldId="790"/>
            <ac:spMk id="19" creationId="{7F816C66-A9FC-47C3-B8F4-B1C33F2C3392}"/>
          </ac:spMkLst>
        </pc:spChg>
        <pc:spChg chg="mod">
          <ac:chgData name="Lei Wu" userId="f083b2a8aea23a2f" providerId="LiveId" clId="{798432FD-FBD1-4C67-86FA-26933F155DCF}" dt="2021-03-29T22:22:31.063" v="755" actId="1076"/>
          <ac:spMkLst>
            <pc:docMk/>
            <pc:sldMk cId="4172546534" sldId="790"/>
            <ac:spMk id="20" creationId="{6CE31966-4B3A-4F12-BECB-2F9B6E3E951B}"/>
          </ac:spMkLst>
        </pc:spChg>
        <pc:spChg chg="mod">
          <ac:chgData name="Lei Wu" userId="f083b2a8aea23a2f" providerId="LiveId" clId="{798432FD-FBD1-4C67-86FA-26933F155DCF}" dt="2021-03-29T22:22:31.063" v="755" actId="1076"/>
          <ac:spMkLst>
            <pc:docMk/>
            <pc:sldMk cId="4172546534" sldId="790"/>
            <ac:spMk id="21" creationId="{80E0B349-A2AA-49FF-8338-15A141B018BA}"/>
          </ac:spMkLst>
        </pc:spChg>
        <pc:spChg chg="mod">
          <ac:chgData name="Lei Wu" userId="f083b2a8aea23a2f" providerId="LiveId" clId="{798432FD-FBD1-4C67-86FA-26933F155DCF}" dt="2021-03-29T22:22:31.063" v="755" actId="1076"/>
          <ac:spMkLst>
            <pc:docMk/>
            <pc:sldMk cId="4172546534" sldId="790"/>
            <ac:spMk id="22" creationId="{AB090E24-5000-402D-9F70-D3F25410FFC9}"/>
          </ac:spMkLst>
        </pc:spChg>
        <pc:spChg chg="mod">
          <ac:chgData name="Lei Wu" userId="f083b2a8aea23a2f" providerId="LiveId" clId="{798432FD-FBD1-4C67-86FA-26933F155DCF}" dt="2021-03-29T22:22:31.063" v="755" actId="1076"/>
          <ac:spMkLst>
            <pc:docMk/>
            <pc:sldMk cId="4172546534" sldId="790"/>
            <ac:spMk id="23" creationId="{DBB043C3-C6AC-4D2F-9CF3-11A6EC584EFF}"/>
          </ac:spMkLst>
        </pc:spChg>
        <pc:spChg chg="mod">
          <ac:chgData name="Lei Wu" userId="f083b2a8aea23a2f" providerId="LiveId" clId="{798432FD-FBD1-4C67-86FA-26933F155DCF}" dt="2021-03-29T22:22:32.503" v="756" actId="1076"/>
          <ac:spMkLst>
            <pc:docMk/>
            <pc:sldMk cId="4172546534" sldId="790"/>
            <ac:spMk id="25" creationId="{AD480F73-2DD6-4D1C-B807-C9097820965E}"/>
          </ac:spMkLst>
        </pc:spChg>
        <pc:spChg chg="mod">
          <ac:chgData name="Lei Wu" userId="f083b2a8aea23a2f" providerId="LiveId" clId="{798432FD-FBD1-4C67-86FA-26933F155DCF}" dt="2021-03-29T22:22:32.503" v="756" actId="1076"/>
          <ac:spMkLst>
            <pc:docMk/>
            <pc:sldMk cId="4172546534" sldId="790"/>
            <ac:spMk id="26" creationId="{C49A63AF-77C4-4ED8-A715-4E1CE9CF029B}"/>
          </ac:spMkLst>
        </pc:spChg>
        <pc:spChg chg="mod">
          <ac:chgData name="Lei Wu" userId="f083b2a8aea23a2f" providerId="LiveId" clId="{798432FD-FBD1-4C67-86FA-26933F155DCF}" dt="2021-03-29T22:22:32.503" v="756" actId="1076"/>
          <ac:spMkLst>
            <pc:docMk/>
            <pc:sldMk cId="4172546534" sldId="790"/>
            <ac:spMk id="27" creationId="{BBC18394-AC5A-4DC4-8B8E-3DB928D395F6}"/>
          </ac:spMkLst>
        </pc:spChg>
        <pc:spChg chg="mod">
          <ac:chgData name="Lei Wu" userId="f083b2a8aea23a2f" providerId="LiveId" clId="{798432FD-FBD1-4C67-86FA-26933F155DCF}" dt="2021-03-29T22:22:32.503" v="756" actId="1076"/>
          <ac:spMkLst>
            <pc:docMk/>
            <pc:sldMk cId="4172546534" sldId="790"/>
            <ac:spMk id="28" creationId="{4683C4E1-C3BD-4603-8BD4-CF46BB46120B}"/>
          </ac:spMkLst>
        </pc:spChg>
        <pc:spChg chg="mod">
          <ac:chgData name="Lei Wu" userId="f083b2a8aea23a2f" providerId="LiveId" clId="{798432FD-FBD1-4C67-86FA-26933F155DCF}" dt="2021-03-29T22:22:32.503" v="756" actId="1076"/>
          <ac:spMkLst>
            <pc:docMk/>
            <pc:sldMk cId="4172546534" sldId="790"/>
            <ac:spMk id="29" creationId="{27873E11-8442-4446-BDE1-E45A9414D5DC}"/>
          </ac:spMkLst>
        </pc:spChg>
        <pc:spChg chg="add del mod">
          <ac:chgData name="Lei Wu" userId="f083b2a8aea23a2f" providerId="LiveId" clId="{798432FD-FBD1-4C67-86FA-26933F155DCF}" dt="2021-03-29T22:20:03.625" v="705" actId="478"/>
          <ac:spMkLst>
            <pc:docMk/>
            <pc:sldMk cId="4172546534" sldId="790"/>
            <ac:spMk id="30" creationId="{1DFAC289-B310-46D9-AC3E-2C7A6CF66BAD}"/>
          </ac:spMkLst>
        </pc:spChg>
        <pc:grpChg chg="add mod">
          <ac:chgData name="Lei Wu" userId="f083b2a8aea23a2f" providerId="LiveId" clId="{798432FD-FBD1-4C67-86FA-26933F155DCF}" dt="2021-03-29T22:22:31.063" v="755" actId="1076"/>
          <ac:grpSpMkLst>
            <pc:docMk/>
            <pc:sldMk cId="4172546534" sldId="790"/>
            <ac:grpSpMk id="6" creationId="{E730C80C-8994-45A3-B6CC-CFE0E95AA78D}"/>
          </ac:grpSpMkLst>
        </pc:grpChg>
        <pc:grpChg chg="add mod">
          <ac:chgData name="Lei Wu" userId="f083b2a8aea23a2f" providerId="LiveId" clId="{798432FD-FBD1-4C67-86FA-26933F155DCF}" dt="2021-03-29T22:22:32.503" v="756" actId="1076"/>
          <ac:grpSpMkLst>
            <pc:docMk/>
            <pc:sldMk cId="4172546534" sldId="790"/>
            <ac:grpSpMk id="24" creationId="{5BD46F8A-044F-460B-9F94-2D03FA348B59}"/>
          </ac:grpSpMkLst>
        </pc:grpChg>
      </pc:sldChg>
      <pc:sldChg chg="modSp add mod modNotesTx">
        <pc:chgData name="Lei Wu" userId="f083b2a8aea23a2f" providerId="LiveId" clId="{798432FD-FBD1-4C67-86FA-26933F155DCF}" dt="2021-03-30T06:03:46.465" v="2501" actId="20577"/>
        <pc:sldMkLst>
          <pc:docMk/>
          <pc:sldMk cId="3098564218" sldId="791"/>
        </pc:sldMkLst>
        <pc:spChg chg="mod">
          <ac:chgData name="Lei Wu" userId="f083b2a8aea23a2f" providerId="LiveId" clId="{798432FD-FBD1-4C67-86FA-26933F155DCF}" dt="2021-03-29T22:24:08.242" v="777" actId="20577"/>
          <ac:spMkLst>
            <pc:docMk/>
            <pc:sldMk cId="3098564218" sldId="791"/>
            <ac:spMk id="2" creationId="{00000000-0000-0000-0000-000000000000}"/>
          </ac:spMkLst>
        </pc:spChg>
        <pc:spChg chg="mod">
          <ac:chgData name="Lei Wu" userId="f083b2a8aea23a2f" providerId="LiveId" clId="{798432FD-FBD1-4C67-86FA-26933F155DCF}" dt="2021-03-30T06:03:46.465" v="2501" actId="20577"/>
          <ac:spMkLst>
            <pc:docMk/>
            <pc:sldMk cId="3098564218" sldId="791"/>
            <ac:spMk id="3" creationId="{00000000-0000-0000-0000-000000000000}"/>
          </ac:spMkLst>
        </pc:spChg>
      </pc:sldChg>
      <pc:sldChg chg="addSp delSp modSp add mod modNotesTx">
        <pc:chgData name="Lei Wu" userId="f083b2a8aea23a2f" providerId="LiveId" clId="{798432FD-FBD1-4C67-86FA-26933F155DCF}" dt="2021-03-29T22:26:56.701" v="799" actId="20577"/>
        <pc:sldMkLst>
          <pc:docMk/>
          <pc:sldMk cId="3067946284" sldId="792"/>
        </pc:sldMkLst>
        <pc:spChg chg="mod">
          <ac:chgData name="Lei Wu" userId="f083b2a8aea23a2f" providerId="LiveId" clId="{798432FD-FBD1-4C67-86FA-26933F155DCF}" dt="2021-03-29T22:24:14.832" v="780" actId="20577"/>
          <ac:spMkLst>
            <pc:docMk/>
            <pc:sldMk cId="3067946284" sldId="792"/>
            <ac:spMk id="2" creationId="{00000000-0000-0000-0000-000000000000}"/>
          </ac:spMkLst>
        </pc:spChg>
        <pc:spChg chg="mod">
          <ac:chgData name="Lei Wu" userId="f083b2a8aea23a2f" providerId="LiveId" clId="{798432FD-FBD1-4C67-86FA-26933F155DCF}" dt="2021-03-29T22:24:55.615" v="792"/>
          <ac:spMkLst>
            <pc:docMk/>
            <pc:sldMk cId="3067946284" sldId="792"/>
            <ac:spMk id="31" creationId="{C111B850-2E1A-498F-A291-0AE7B3B1D2FD}"/>
          </ac:spMkLst>
        </pc:spChg>
        <pc:spChg chg="mod">
          <ac:chgData name="Lei Wu" userId="f083b2a8aea23a2f" providerId="LiveId" clId="{798432FD-FBD1-4C67-86FA-26933F155DCF}" dt="2021-03-29T22:24:55.615" v="792"/>
          <ac:spMkLst>
            <pc:docMk/>
            <pc:sldMk cId="3067946284" sldId="792"/>
            <ac:spMk id="32" creationId="{B0DEFBA1-3E35-4F2C-A127-5D823C461E18}"/>
          </ac:spMkLst>
        </pc:spChg>
        <pc:spChg chg="mod">
          <ac:chgData name="Lei Wu" userId="f083b2a8aea23a2f" providerId="LiveId" clId="{798432FD-FBD1-4C67-86FA-26933F155DCF}" dt="2021-03-29T22:24:55.615" v="792"/>
          <ac:spMkLst>
            <pc:docMk/>
            <pc:sldMk cId="3067946284" sldId="792"/>
            <ac:spMk id="33" creationId="{479C408D-3A55-404A-B03E-B854A63C37FC}"/>
          </ac:spMkLst>
        </pc:spChg>
        <pc:spChg chg="mod">
          <ac:chgData name="Lei Wu" userId="f083b2a8aea23a2f" providerId="LiveId" clId="{798432FD-FBD1-4C67-86FA-26933F155DCF}" dt="2021-03-29T22:24:55.615" v="792"/>
          <ac:spMkLst>
            <pc:docMk/>
            <pc:sldMk cId="3067946284" sldId="792"/>
            <ac:spMk id="34" creationId="{53355B5F-9F2F-4035-9B73-4AA542D7CFCC}"/>
          </ac:spMkLst>
        </pc:spChg>
        <pc:spChg chg="mod">
          <ac:chgData name="Lei Wu" userId="f083b2a8aea23a2f" providerId="LiveId" clId="{798432FD-FBD1-4C67-86FA-26933F155DCF}" dt="2021-03-29T22:24:55.615" v="792"/>
          <ac:spMkLst>
            <pc:docMk/>
            <pc:sldMk cId="3067946284" sldId="792"/>
            <ac:spMk id="35" creationId="{11B3474C-4072-4CE0-9294-3025EB5E0A31}"/>
          </ac:spMkLst>
        </pc:spChg>
        <pc:spChg chg="mod">
          <ac:chgData name="Lei Wu" userId="f083b2a8aea23a2f" providerId="LiveId" clId="{798432FD-FBD1-4C67-86FA-26933F155DCF}" dt="2021-03-29T22:24:55.615" v="792"/>
          <ac:spMkLst>
            <pc:docMk/>
            <pc:sldMk cId="3067946284" sldId="792"/>
            <ac:spMk id="36" creationId="{67F8177B-DBCD-4019-83B0-6052C1BB1ED2}"/>
          </ac:spMkLst>
        </pc:spChg>
        <pc:spChg chg="mod">
          <ac:chgData name="Lei Wu" userId="f083b2a8aea23a2f" providerId="LiveId" clId="{798432FD-FBD1-4C67-86FA-26933F155DCF}" dt="2021-03-29T22:24:55.615" v="792"/>
          <ac:spMkLst>
            <pc:docMk/>
            <pc:sldMk cId="3067946284" sldId="792"/>
            <ac:spMk id="37" creationId="{7BD22EB2-7184-4721-AD22-D0058C0B73A9}"/>
          </ac:spMkLst>
        </pc:spChg>
        <pc:spChg chg="mod">
          <ac:chgData name="Lei Wu" userId="f083b2a8aea23a2f" providerId="LiveId" clId="{798432FD-FBD1-4C67-86FA-26933F155DCF}" dt="2021-03-29T22:24:55.615" v="792"/>
          <ac:spMkLst>
            <pc:docMk/>
            <pc:sldMk cId="3067946284" sldId="792"/>
            <ac:spMk id="38" creationId="{C4CACE24-2B34-4B75-AB3E-00757026E88D}"/>
          </ac:spMkLst>
        </pc:spChg>
        <pc:spChg chg="mod">
          <ac:chgData name="Lei Wu" userId="f083b2a8aea23a2f" providerId="LiveId" clId="{798432FD-FBD1-4C67-86FA-26933F155DCF}" dt="2021-03-29T22:24:55.615" v="792"/>
          <ac:spMkLst>
            <pc:docMk/>
            <pc:sldMk cId="3067946284" sldId="792"/>
            <ac:spMk id="39" creationId="{BA3F575D-FFFC-4D2A-A8C6-14FC3D52B091}"/>
          </ac:spMkLst>
        </pc:spChg>
        <pc:spChg chg="mod">
          <ac:chgData name="Lei Wu" userId="f083b2a8aea23a2f" providerId="LiveId" clId="{798432FD-FBD1-4C67-86FA-26933F155DCF}" dt="2021-03-29T22:24:55.615" v="792"/>
          <ac:spMkLst>
            <pc:docMk/>
            <pc:sldMk cId="3067946284" sldId="792"/>
            <ac:spMk id="40" creationId="{82E3646C-5C7D-457E-A92A-53D28ABE73D2}"/>
          </ac:spMkLst>
        </pc:spChg>
        <pc:spChg chg="mod">
          <ac:chgData name="Lei Wu" userId="f083b2a8aea23a2f" providerId="LiveId" clId="{798432FD-FBD1-4C67-86FA-26933F155DCF}" dt="2021-03-29T22:24:55.615" v="792"/>
          <ac:spMkLst>
            <pc:docMk/>
            <pc:sldMk cId="3067946284" sldId="792"/>
            <ac:spMk id="41" creationId="{9E31790E-B6D0-4435-8AE5-FC951BA64285}"/>
          </ac:spMkLst>
        </pc:spChg>
        <pc:spChg chg="mod">
          <ac:chgData name="Lei Wu" userId="f083b2a8aea23a2f" providerId="LiveId" clId="{798432FD-FBD1-4C67-86FA-26933F155DCF}" dt="2021-03-29T22:24:55.615" v="792"/>
          <ac:spMkLst>
            <pc:docMk/>
            <pc:sldMk cId="3067946284" sldId="792"/>
            <ac:spMk id="42" creationId="{4414EC66-CBE9-459E-807C-A4438814974D}"/>
          </ac:spMkLst>
        </pc:spChg>
        <pc:spChg chg="mod">
          <ac:chgData name="Lei Wu" userId="f083b2a8aea23a2f" providerId="LiveId" clId="{798432FD-FBD1-4C67-86FA-26933F155DCF}" dt="2021-03-29T22:24:55.615" v="792"/>
          <ac:spMkLst>
            <pc:docMk/>
            <pc:sldMk cId="3067946284" sldId="792"/>
            <ac:spMk id="43" creationId="{BAE13B2F-CAB4-46F5-A24F-40A073D111D9}"/>
          </ac:spMkLst>
        </pc:spChg>
        <pc:spChg chg="mod">
          <ac:chgData name="Lei Wu" userId="f083b2a8aea23a2f" providerId="LiveId" clId="{798432FD-FBD1-4C67-86FA-26933F155DCF}" dt="2021-03-29T22:24:55.615" v="792"/>
          <ac:spMkLst>
            <pc:docMk/>
            <pc:sldMk cId="3067946284" sldId="792"/>
            <ac:spMk id="44" creationId="{7E9C736E-7EAC-4B48-94AC-8034D3B1D216}"/>
          </ac:spMkLst>
        </pc:spChg>
        <pc:spChg chg="mod">
          <ac:chgData name="Lei Wu" userId="f083b2a8aea23a2f" providerId="LiveId" clId="{798432FD-FBD1-4C67-86FA-26933F155DCF}" dt="2021-03-29T22:24:55.615" v="792"/>
          <ac:spMkLst>
            <pc:docMk/>
            <pc:sldMk cId="3067946284" sldId="792"/>
            <ac:spMk id="45" creationId="{FC77C6C6-C9C1-46B0-93A0-BCEB645B3AE8}"/>
          </ac:spMkLst>
        </pc:spChg>
        <pc:spChg chg="mod">
          <ac:chgData name="Lei Wu" userId="f083b2a8aea23a2f" providerId="LiveId" clId="{798432FD-FBD1-4C67-86FA-26933F155DCF}" dt="2021-03-29T22:25:05.617" v="795" actId="1076"/>
          <ac:spMkLst>
            <pc:docMk/>
            <pc:sldMk cId="3067946284" sldId="792"/>
            <ac:spMk id="47" creationId="{04B9399D-D250-4DED-9FE9-B2770E3FB524}"/>
          </ac:spMkLst>
        </pc:spChg>
        <pc:spChg chg="mod">
          <ac:chgData name="Lei Wu" userId="f083b2a8aea23a2f" providerId="LiveId" clId="{798432FD-FBD1-4C67-86FA-26933F155DCF}" dt="2021-03-29T22:25:05.617" v="795" actId="1076"/>
          <ac:spMkLst>
            <pc:docMk/>
            <pc:sldMk cId="3067946284" sldId="792"/>
            <ac:spMk id="48" creationId="{B81CC3B6-5E99-45B2-8755-79619780B34D}"/>
          </ac:spMkLst>
        </pc:spChg>
        <pc:spChg chg="mod">
          <ac:chgData name="Lei Wu" userId="f083b2a8aea23a2f" providerId="LiveId" clId="{798432FD-FBD1-4C67-86FA-26933F155DCF}" dt="2021-03-29T22:25:05.617" v="795" actId="1076"/>
          <ac:spMkLst>
            <pc:docMk/>
            <pc:sldMk cId="3067946284" sldId="792"/>
            <ac:spMk id="49" creationId="{CEB93826-3DDA-47CE-BEAD-E9B2B59EA9D8}"/>
          </ac:spMkLst>
        </pc:spChg>
        <pc:spChg chg="mod">
          <ac:chgData name="Lei Wu" userId="f083b2a8aea23a2f" providerId="LiveId" clId="{798432FD-FBD1-4C67-86FA-26933F155DCF}" dt="2021-03-29T22:25:05.617" v="795" actId="1076"/>
          <ac:spMkLst>
            <pc:docMk/>
            <pc:sldMk cId="3067946284" sldId="792"/>
            <ac:spMk id="50" creationId="{BE1E7926-1DC3-4529-9B77-8B5A4525AB67}"/>
          </ac:spMkLst>
        </pc:spChg>
        <pc:grpChg chg="del">
          <ac:chgData name="Lei Wu" userId="f083b2a8aea23a2f" providerId="LiveId" clId="{798432FD-FBD1-4C67-86FA-26933F155DCF}" dt="2021-03-29T22:24:55.260" v="791" actId="478"/>
          <ac:grpSpMkLst>
            <pc:docMk/>
            <pc:sldMk cId="3067946284" sldId="792"/>
            <ac:grpSpMk id="6" creationId="{E730C80C-8994-45A3-B6CC-CFE0E95AA78D}"/>
          </ac:grpSpMkLst>
        </pc:grpChg>
        <pc:grpChg chg="del">
          <ac:chgData name="Lei Wu" userId="f083b2a8aea23a2f" providerId="LiveId" clId="{798432FD-FBD1-4C67-86FA-26933F155DCF}" dt="2021-03-29T22:25:00.620" v="793" actId="478"/>
          <ac:grpSpMkLst>
            <pc:docMk/>
            <pc:sldMk cId="3067946284" sldId="792"/>
            <ac:grpSpMk id="24" creationId="{5BD46F8A-044F-460B-9F94-2D03FA348B59}"/>
          </ac:grpSpMkLst>
        </pc:grpChg>
        <pc:grpChg chg="add mod">
          <ac:chgData name="Lei Wu" userId="f083b2a8aea23a2f" providerId="LiveId" clId="{798432FD-FBD1-4C67-86FA-26933F155DCF}" dt="2021-03-29T22:24:55.615" v="792"/>
          <ac:grpSpMkLst>
            <pc:docMk/>
            <pc:sldMk cId="3067946284" sldId="792"/>
            <ac:grpSpMk id="30" creationId="{D7D65BF8-57F9-4765-8E87-18A734C45A56}"/>
          </ac:grpSpMkLst>
        </pc:grpChg>
        <pc:grpChg chg="add mod">
          <ac:chgData name="Lei Wu" userId="f083b2a8aea23a2f" providerId="LiveId" clId="{798432FD-FBD1-4C67-86FA-26933F155DCF}" dt="2021-03-29T22:25:05.617" v="795" actId="1076"/>
          <ac:grpSpMkLst>
            <pc:docMk/>
            <pc:sldMk cId="3067946284" sldId="792"/>
            <ac:grpSpMk id="46" creationId="{9B31DE4C-8AEC-4761-98D7-25635EBC58C1}"/>
          </ac:grpSpMkLst>
        </pc:grpChg>
      </pc:sldChg>
      <pc:sldChg chg="modSp add mod modNotesTx">
        <pc:chgData name="Lei Wu" userId="f083b2a8aea23a2f" providerId="LiveId" clId="{798432FD-FBD1-4C67-86FA-26933F155DCF}" dt="2021-03-30T05:25:03.107" v="2474" actId="20577"/>
        <pc:sldMkLst>
          <pc:docMk/>
          <pc:sldMk cId="2262463546" sldId="793"/>
        </pc:sldMkLst>
        <pc:spChg chg="mod">
          <ac:chgData name="Lei Wu" userId="f083b2a8aea23a2f" providerId="LiveId" clId="{798432FD-FBD1-4C67-86FA-26933F155DCF}" dt="2021-03-30T05:25:03.107" v="2474" actId="20577"/>
          <ac:spMkLst>
            <pc:docMk/>
            <pc:sldMk cId="2262463546" sldId="793"/>
            <ac:spMk id="2" creationId="{00000000-0000-0000-0000-000000000000}"/>
          </ac:spMkLst>
        </pc:spChg>
        <pc:spChg chg="mod">
          <ac:chgData name="Lei Wu" userId="f083b2a8aea23a2f" providerId="LiveId" clId="{798432FD-FBD1-4C67-86FA-26933F155DCF}" dt="2021-03-30T05:24:54.647" v="2473" actId="20577"/>
          <ac:spMkLst>
            <pc:docMk/>
            <pc:sldMk cId="2262463546" sldId="793"/>
            <ac:spMk id="3" creationId="{00000000-0000-0000-0000-000000000000}"/>
          </ac:spMkLst>
        </pc:spChg>
      </pc:sldChg>
      <pc:sldChg chg="addSp delSp modSp add mod">
        <pc:chgData name="Lei Wu" userId="f083b2a8aea23a2f" providerId="LiveId" clId="{798432FD-FBD1-4C67-86FA-26933F155DCF}" dt="2021-03-29T23:16:35.009" v="1909" actId="2085"/>
        <pc:sldMkLst>
          <pc:docMk/>
          <pc:sldMk cId="3414118523" sldId="794"/>
        </pc:sldMkLst>
        <pc:spChg chg="mod">
          <ac:chgData name="Lei Wu" userId="f083b2a8aea23a2f" providerId="LiveId" clId="{798432FD-FBD1-4C67-86FA-26933F155DCF}" dt="2021-03-29T23:01:32.213" v="1721"/>
          <ac:spMkLst>
            <pc:docMk/>
            <pc:sldMk cId="3414118523" sldId="794"/>
            <ac:spMk id="2" creationId="{00000000-0000-0000-0000-000000000000}"/>
          </ac:spMkLst>
        </pc:spChg>
        <pc:spChg chg="mod">
          <ac:chgData name="Lei Wu" userId="f083b2a8aea23a2f" providerId="LiveId" clId="{798432FD-FBD1-4C67-86FA-26933F155DCF}" dt="2021-03-29T23:05:19.460" v="1816" actId="114"/>
          <ac:spMkLst>
            <pc:docMk/>
            <pc:sldMk cId="3414118523" sldId="794"/>
            <ac:spMk id="3" creationId="{00000000-0000-0000-0000-000000000000}"/>
          </ac:spMkLst>
        </pc:spChg>
        <pc:spChg chg="del mod">
          <ac:chgData name="Lei Wu" userId="f083b2a8aea23a2f" providerId="LiveId" clId="{798432FD-FBD1-4C67-86FA-26933F155DCF}" dt="2021-03-29T23:03:12.711" v="1774" actId="478"/>
          <ac:spMkLst>
            <pc:docMk/>
            <pc:sldMk cId="3414118523" sldId="794"/>
            <ac:spMk id="4" creationId="{6E48ACAD-9FAE-42CF-B1F9-C9C2A925A7B3}"/>
          </ac:spMkLst>
        </pc:spChg>
        <pc:spChg chg="add del mod">
          <ac:chgData name="Lei Wu" userId="f083b2a8aea23a2f" providerId="LiveId" clId="{798432FD-FBD1-4C67-86FA-26933F155DCF}" dt="2021-03-29T23:02:01.504" v="1724" actId="478"/>
          <ac:spMkLst>
            <pc:docMk/>
            <pc:sldMk cId="3414118523" sldId="794"/>
            <ac:spMk id="5" creationId="{AA19055F-06D1-4EF3-9EF1-AF8AD8B29B57}"/>
          </ac:spMkLst>
        </pc:spChg>
        <pc:spChg chg="add del mod">
          <ac:chgData name="Lei Wu" userId="f083b2a8aea23a2f" providerId="LiveId" clId="{798432FD-FBD1-4C67-86FA-26933F155DCF}" dt="2021-03-29T23:08:08.533" v="1850" actId="478"/>
          <ac:spMkLst>
            <pc:docMk/>
            <pc:sldMk cId="3414118523" sldId="794"/>
            <ac:spMk id="6" creationId="{E37ECB82-C7F7-40D8-8C7E-0B536AC7656B}"/>
          </ac:spMkLst>
        </pc:spChg>
        <pc:spChg chg="add del mod">
          <ac:chgData name="Lei Wu" userId="f083b2a8aea23a2f" providerId="LiveId" clId="{798432FD-FBD1-4C67-86FA-26933F155DCF}" dt="2021-03-29T23:08:08.533" v="1850" actId="478"/>
          <ac:spMkLst>
            <pc:docMk/>
            <pc:sldMk cId="3414118523" sldId="794"/>
            <ac:spMk id="7" creationId="{A3ECDA42-355F-4635-B4A3-CEB2C3E6B4D8}"/>
          </ac:spMkLst>
        </pc:spChg>
        <pc:spChg chg="add del mod">
          <ac:chgData name="Lei Wu" userId="f083b2a8aea23a2f" providerId="LiveId" clId="{798432FD-FBD1-4C67-86FA-26933F155DCF}" dt="2021-03-29T23:08:08.533" v="1850" actId="478"/>
          <ac:spMkLst>
            <pc:docMk/>
            <pc:sldMk cId="3414118523" sldId="794"/>
            <ac:spMk id="8" creationId="{8BF9D262-34FA-4EC3-A857-CD4DFC83548C}"/>
          </ac:spMkLst>
        </pc:spChg>
        <pc:spChg chg="add del mod">
          <ac:chgData name="Lei Wu" userId="f083b2a8aea23a2f" providerId="LiveId" clId="{798432FD-FBD1-4C67-86FA-26933F155DCF}" dt="2021-03-29T23:08:08.533" v="1850" actId="478"/>
          <ac:spMkLst>
            <pc:docMk/>
            <pc:sldMk cId="3414118523" sldId="794"/>
            <ac:spMk id="9" creationId="{AADEABF8-5DA0-4915-8120-B57EA3299415}"/>
          </ac:spMkLst>
        </pc:spChg>
        <pc:spChg chg="add del mod">
          <ac:chgData name="Lei Wu" userId="f083b2a8aea23a2f" providerId="LiveId" clId="{798432FD-FBD1-4C67-86FA-26933F155DCF}" dt="2021-03-29T23:08:08.533" v="1850" actId="478"/>
          <ac:spMkLst>
            <pc:docMk/>
            <pc:sldMk cId="3414118523" sldId="794"/>
            <ac:spMk id="10" creationId="{D0629AC5-2CF4-47F0-967C-1E3C83228569}"/>
          </ac:spMkLst>
        </pc:spChg>
        <pc:spChg chg="add del mod">
          <ac:chgData name="Lei Wu" userId="f083b2a8aea23a2f" providerId="LiveId" clId="{798432FD-FBD1-4C67-86FA-26933F155DCF}" dt="2021-03-29T23:08:08.533" v="1850" actId="478"/>
          <ac:spMkLst>
            <pc:docMk/>
            <pc:sldMk cId="3414118523" sldId="794"/>
            <ac:spMk id="11" creationId="{5D438EA4-F340-4BDE-88ED-97FAC9A3141F}"/>
          </ac:spMkLst>
        </pc:spChg>
        <pc:spChg chg="add del mod">
          <ac:chgData name="Lei Wu" userId="f083b2a8aea23a2f" providerId="LiveId" clId="{798432FD-FBD1-4C67-86FA-26933F155DCF}" dt="2021-03-29T23:08:08.533" v="1850" actId="478"/>
          <ac:spMkLst>
            <pc:docMk/>
            <pc:sldMk cId="3414118523" sldId="794"/>
            <ac:spMk id="12" creationId="{95B71115-9AD8-4074-BA62-F67D7CD3FF75}"/>
          </ac:spMkLst>
        </pc:spChg>
        <pc:spChg chg="add del mod">
          <ac:chgData name="Lei Wu" userId="f083b2a8aea23a2f" providerId="LiveId" clId="{798432FD-FBD1-4C67-86FA-26933F155DCF}" dt="2021-03-29T23:08:08.533" v="1850" actId="478"/>
          <ac:spMkLst>
            <pc:docMk/>
            <pc:sldMk cId="3414118523" sldId="794"/>
            <ac:spMk id="13" creationId="{EFD3572D-AE97-4237-BDD4-991C4AFE91FD}"/>
          </ac:spMkLst>
        </pc:spChg>
        <pc:spChg chg="add del mod">
          <ac:chgData name="Lei Wu" userId="f083b2a8aea23a2f" providerId="LiveId" clId="{798432FD-FBD1-4C67-86FA-26933F155DCF}" dt="2021-03-29T23:08:08.533" v="1850" actId="478"/>
          <ac:spMkLst>
            <pc:docMk/>
            <pc:sldMk cId="3414118523" sldId="794"/>
            <ac:spMk id="14" creationId="{03E825C0-0075-40E6-AD39-3C3C9557C6EF}"/>
          </ac:spMkLst>
        </pc:spChg>
        <pc:spChg chg="add del mod">
          <ac:chgData name="Lei Wu" userId="f083b2a8aea23a2f" providerId="LiveId" clId="{798432FD-FBD1-4C67-86FA-26933F155DCF}" dt="2021-03-29T23:08:08.533" v="1850" actId="478"/>
          <ac:spMkLst>
            <pc:docMk/>
            <pc:sldMk cId="3414118523" sldId="794"/>
            <ac:spMk id="15" creationId="{19A47574-D6E4-4E38-B2DD-3857FA8A77FE}"/>
          </ac:spMkLst>
        </pc:spChg>
        <pc:spChg chg="add del mod">
          <ac:chgData name="Lei Wu" userId="f083b2a8aea23a2f" providerId="LiveId" clId="{798432FD-FBD1-4C67-86FA-26933F155DCF}" dt="2021-03-29T23:08:08.533" v="1850" actId="478"/>
          <ac:spMkLst>
            <pc:docMk/>
            <pc:sldMk cId="3414118523" sldId="794"/>
            <ac:spMk id="16" creationId="{03673853-0451-4644-958B-D9CF411D145C}"/>
          </ac:spMkLst>
        </pc:spChg>
        <pc:spChg chg="add del mod">
          <ac:chgData name="Lei Wu" userId="f083b2a8aea23a2f" providerId="LiveId" clId="{798432FD-FBD1-4C67-86FA-26933F155DCF}" dt="2021-03-29T23:08:08.533" v="1850" actId="478"/>
          <ac:spMkLst>
            <pc:docMk/>
            <pc:sldMk cId="3414118523" sldId="794"/>
            <ac:spMk id="17" creationId="{96052985-7853-47F7-8208-2F1A7FAB671C}"/>
          </ac:spMkLst>
        </pc:spChg>
        <pc:spChg chg="add del mod">
          <ac:chgData name="Lei Wu" userId="f083b2a8aea23a2f" providerId="LiveId" clId="{798432FD-FBD1-4C67-86FA-26933F155DCF}" dt="2021-03-29T23:08:08.533" v="1850" actId="478"/>
          <ac:spMkLst>
            <pc:docMk/>
            <pc:sldMk cId="3414118523" sldId="794"/>
            <ac:spMk id="18" creationId="{4A84B4E4-82D7-449B-BE53-14CA8A765AF6}"/>
          </ac:spMkLst>
        </pc:spChg>
        <pc:spChg chg="add del mod">
          <ac:chgData name="Lei Wu" userId="f083b2a8aea23a2f" providerId="LiveId" clId="{798432FD-FBD1-4C67-86FA-26933F155DCF}" dt="2021-03-29T23:08:08.533" v="1850" actId="478"/>
          <ac:spMkLst>
            <pc:docMk/>
            <pc:sldMk cId="3414118523" sldId="794"/>
            <ac:spMk id="19" creationId="{2E708D89-37C3-43E5-B2E8-B06A481D59BC}"/>
          </ac:spMkLst>
        </pc:spChg>
        <pc:spChg chg="add del mod">
          <ac:chgData name="Lei Wu" userId="f083b2a8aea23a2f" providerId="LiveId" clId="{798432FD-FBD1-4C67-86FA-26933F155DCF}" dt="2021-03-29T23:08:08.533" v="1850" actId="478"/>
          <ac:spMkLst>
            <pc:docMk/>
            <pc:sldMk cId="3414118523" sldId="794"/>
            <ac:spMk id="20" creationId="{1B62EE3D-ECBF-48D4-AC2F-C376B20D5F53}"/>
          </ac:spMkLst>
        </pc:spChg>
        <pc:spChg chg="add del mod">
          <ac:chgData name="Lei Wu" userId="f083b2a8aea23a2f" providerId="LiveId" clId="{798432FD-FBD1-4C67-86FA-26933F155DCF}" dt="2021-03-29T23:08:08.533" v="1850" actId="478"/>
          <ac:spMkLst>
            <pc:docMk/>
            <pc:sldMk cId="3414118523" sldId="794"/>
            <ac:spMk id="21" creationId="{F622491A-7230-467A-9FDC-C24682D735F6}"/>
          </ac:spMkLst>
        </pc:spChg>
        <pc:spChg chg="add del mod">
          <ac:chgData name="Lei Wu" userId="f083b2a8aea23a2f" providerId="LiveId" clId="{798432FD-FBD1-4C67-86FA-26933F155DCF}" dt="2021-03-29T23:08:08.533" v="1850" actId="478"/>
          <ac:spMkLst>
            <pc:docMk/>
            <pc:sldMk cId="3414118523" sldId="794"/>
            <ac:spMk id="22" creationId="{2194EE36-E370-43A9-ABA1-22D1A978F42F}"/>
          </ac:spMkLst>
        </pc:spChg>
        <pc:spChg chg="add del mod">
          <ac:chgData name="Lei Wu" userId="f083b2a8aea23a2f" providerId="LiveId" clId="{798432FD-FBD1-4C67-86FA-26933F155DCF}" dt="2021-03-29T23:08:08.533" v="1850" actId="478"/>
          <ac:spMkLst>
            <pc:docMk/>
            <pc:sldMk cId="3414118523" sldId="794"/>
            <ac:spMk id="23" creationId="{55F726B5-D873-4008-BC99-9B1FD5C82B23}"/>
          </ac:spMkLst>
        </pc:spChg>
        <pc:spChg chg="add del mod">
          <ac:chgData name="Lei Wu" userId="f083b2a8aea23a2f" providerId="LiveId" clId="{798432FD-FBD1-4C67-86FA-26933F155DCF}" dt="2021-03-29T23:08:08.533" v="1850" actId="478"/>
          <ac:spMkLst>
            <pc:docMk/>
            <pc:sldMk cId="3414118523" sldId="794"/>
            <ac:spMk id="24" creationId="{C1258F6A-39B9-4BDA-A7C1-37BB7A33A9F7}"/>
          </ac:spMkLst>
        </pc:spChg>
        <pc:spChg chg="add del mod">
          <ac:chgData name="Lei Wu" userId="f083b2a8aea23a2f" providerId="LiveId" clId="{798432FD-FBD1-4C67-86FA-26933F155DCF}" dt="2021-03-29T23:08:08.533" v="1850" actId="478"/>
          <ac:spMkLst>
            <pc:docMk/>
            <pc:sldMk cId="3414118523" sldId="794"/>
            <ac:spMk id="25" creationId="{64F1614C-5B01-4891-8FB7-52BA2EFE2EFD}"/>
          </ac:spMkLst>
        </pc:spChg>
        <pc:spChg chg="add del mod">
          <ac:chgData name="Lei Wu" userId="f083b2a8aea23a2f" providerId="LiveId" clId="{798432FD-FBD1-4C67-86FA-26933F155DCF}" dt="2021-03-29T23:08:08.533" v="1850" actId="478"/>
          <ac:spMkLst>
            <pc:docMk/>
            <pc:sldMk cId="3414118523" sldId="794"/>
            <ac:spMk id="26" creationId="{CC30321B-C65C-4B45-B24A-48E8C527DCDB}"/>
          </ac:spMkLst>
        </pc:spChg>
        <pc:spChg chg="add del mod">
          <ac:chgData name="Lei Wu" userId="f083b2a8aea23a2f" providerId="LiveId" clId="{798432FD-FBD1-4C67-86FA-26933F155DCF}" dt="2021-03-29T23:08:08.533" v="1850" actId="478"/>
          <ac:spMkLst>
            <pc:docMk/>
            <pc:sldMk cId="3414118523" sldId="794"/>
            <ac:spMk id="27" creationId="{24E20471-0579-4066-A361-6B7D65257830}"/>
          </ac:spMkLst>
        </pc:spChg>
        <pc:spChg chg="add del mod">
          <ac:chgData name="Lei Wu" userId="f083b2a8aea23a2f" providerId="LiveId" clId="{798432FD-FBD1-4C67-86FA-26933F155DCF}" dt="2021-03-29T23:08:08.533" v="1850" actId="478"/>
          <ac:spMkLst>
            <pc:docMk/>
            <pc:sldMk cId="3414118523" sldId="794"/>
            <ac:spMk id="28" creationId="{FB542B47-9B58-44C1-BCB9-2CCC236C3132}"/>
          </ac:spMkLst>
        </pc:spChg>
        <pc:spChg chg="add del mod">
          <ac:chgData name="Lei Wu" userId="f083b2a8aea23a2f" providerId="LiveId" clId="{798432FD-FBD1-4C67-86FA-26933F155DCF}" dt="2021-03-29T23:08:08.533" v="1850" actId="478"/>
          <ac:spMkLst>
            <pc:docMk/>
            <pc:sldMk cId="3414118523" sldId="794"/>
            <ac:spMk id="29" creationId="{F7D1B46A-3C90-4F83-BD4D-471D7A150DAA}"/>
          </ac:spMkLst>
        </pc:spChg>
        <pc:spChg chg="add del mod">
          <ac:chgData name="Lei Wu" userId="f083b2a8aea23a2f" providerId="LiveId" clId="{798432FD-FBD1-4C67-86FA-26933F155DCF}" dt="2021-03-29T23:08:08.533" v="1850" actId="478"/>
          <ac:spMkLst>
            <pc:docMk/>
            <pc:sldMk cId="3414118523" sldId="794"/>
            <ac:spMk id="30" creationId="{8B6D51B4-EAE3-40A2-A081-11534E73AA32}"/>
          </ac:spMkLst>
        </pc:spChg>
        <pc:spChg chg="add del mod">
          <ac:chgData name="Lei Wu" userId="f083b2a8aea23a2f" providerId="LiveId" clId="{798432FD-FBD1-4C67-86FA-26933F155DCF}" dt="2021-03-29T23:08:08.533" v="1850" actId="478"/>
          <ac:spMkLst>
            <pc:docMk/>
            <pc:sldMk cId="3414118523" sldId="794"/>
            <ac:spMk id="31" creationId="{48647C80-6C6B-44E9-B249-B353880B58A6}"/>
          </ac:spMkLst>
        </pc:spChg>
        <pc:spChg chg="add del mod">
          <ac:chgData name="Lei Wu" userId="f083b2a8aea23a2f" providerId="LiveId" clId="{798432FD-FBD1-4C67-86FA-26933F155DCF}" dt="2021-03-29T23:08:08.533" v="1850" actId="478"/>
          <ac:spMkLst>
            <pc:docMk/>
            <pc:sldMk cId="3414118523" sldId="794"/>
            <ac:spMk id="32" creationId="{91F10C8A-E4B0-4A81-9672-A6091EAE20CE}"/>
          </ac:spMkLst>
        </pc:spChg>
        <pc:spChg chg="add del mod">
          <ac:chgData name="Lei Wu" userId="f083b2a8aea23a2f" providerId="LiveId" clId="{798432FD-FBD1-4C67-86FA-26933F155DCF}" dt="2021-03-29T23:08:08.533" v="1850" actId="478"/>
          <ac:spMkLst>
            <pc:docMk/>
            <pc:sldMk cId="3414118523" sldId="794"/>
            <ac:spMk id="33" creationId="{2F0654AC-00F8-4CF9-875A-074B4FAED8F3}"/>
          </ac:spMkLst>
        </pc:spChg>
        <pc:spChg chg="add del mod">
          <ac:chgData name="Lei Wu" userId="f083b2a8aea23a2f" providerId="LiveId" clId="{798432FD-FBD1-4C67-86FA-26933F155DCF}" dt="2021-03-29T23:08:08.533" v="1850" actId="478"/>
          <ac:spMkLst>
            <pc:docMk/>
            <pc:sldMk cId="3414118523" sldId="794"/>
            <ac:spMk id="34" creationId="{6847D565-E18D-4556-B108-EA94B8941EB4}"/>
          </ac:spMkLst>
        </pc:spChg>
        <pc:spChg chg="add del mod">
          <ac:chgData name="Lei Wu" userId="f083b2a8aea23a2f" providerId="LiveId" clId="{798432FD-FBD1-4C67-86FA-26933F155DCF}" dt="2021-03-29T23:08:08.533" v="1850" actId="478"/>
          <ac:spMkLst>
            <pc:docMk/>
            <pc:sldMk cId="3414118523" sldId="794"/>
            <ac:spMk id="35" creationId="{D8B262C9-6769-4A1D-A619-9BEAB27812A7}"/>
          </ac:spMkLst>
        </pc:spChg>
        <pc:spChg chg="add del mod">
          <ac:chgData name="Lei Wu" userId="f083b2a8aea23a2f" providerId="LiveId" clId="{798432FD-FBD1-4C67-86FA-26933F155DCF}" dt="2021-03-29T23:08:08.533" v="1850" actId="478"/>
          <ac:spMkLst>
            <pc:docMk/>
            <pc:sldMk cId="3414118523" sldId="794"/>
            <ac:spMk id="36" creationId="{364EA924-4FA5-4DDE-A02B-C66495B60626}"/>
          </ac:spMkLst>
        </pc:spChg>
        <pc:spChg chg="add del mod">
          <ac:chgData name="Lei Wu" userId="f083b2a8aea23a2f" providerId="LiveId" clId="{798432FD-FBD1-4C67-86FA-26933F155DCF}" dt="2021-03-29T23:08:08.533" v="1850" actId="478"/>
          <ac:spMkLst>
            <pc:docMk/>
            <pc:sldMk cId="3414118523" sldId="794"/>
            <ac:spMk id="37" creationId="{6BBD99A2-ADB1-4527-887B-C146E2EC4680}"/>
          </ac:spMkLst>
        </pc:spChg>
        <pc:spChg chg="add del mod">
          <ac:chgData name="Lei Wu" userId="f083b2a8aea23a2f" providerId="LiveId" clId="{798432FD-FBD1-4C67-86FA-26933F155DCF}" dt="2021-03-29T23:08:08.533" v="1850" actId="478"/>
          <ac:spMkLst>
            <pc:docMk/>
            <pc:sldMk cId="3414118523" sldId="794"/>
            <ac:spMk id="38" creationId="{B8A0353F-EA26-49DD-8B98-33DB03CEEF94}"/>
          </ac:spMkLst>
        </pc:spChg>
        <pc:spChg chg="add del mod">
          <ac:chgData name="Lei Wu" userId="f083b2a8aea23a2f" providerId="LiveId" clId="{798432FD-FBD1-4C67-86FA-26933F155DCF}" dt="2021-03-29T23:08:08.533" v="1850" actId="478"/>
          <ac:spMkLst>
            <pc:docMk/>
            <pc:sldMk cId="3414118523" sldId="794"/>
            <ac:spMk id="39" creationId="{B5912D7F-58CC-4B07-B54B-28BD25FB7761}"/>
          </ac:spMkLst>
        </pc:spChg>
        <pc:spChg chg="add del mod">
          <ac:chgData name="Lei Wu" userId="f083b2a8aea23a2f" providerId="LiveId" clId="{798432FD-FBD1-4C67-86FA-26933F155DCF}" dt="2021-03-29T23:08:08.533" v="1850" actId="478"/>
          <ac:spMkLst>
            <pc:docMk/>
            <pc:sldMk cId="3414118523" sldId="794"/>
            <ac:spMk id="40" creationId="{67A80059-7469-4AEE-9657-7BF753F8AACE}"/>
          </ac:spMkLst>
        </pc:spChg>
        <pc:spChg chg="add del mod">
          <ac:chgData name="Lei Wu" userId="f083b2a8aea23a2f" providerId="LiveId" clId="{798432FD-FBD1-4C67-86FA-26933F155DCF}" dt="2021-03-29T23:08:08.533" v="1850" actId="478"/>
          <ac:spMkLst>
            <pc:docMk/>
            <pc:sldMk cId="3414118523" sldId="794"/>
            <ac:spMk id="41" creationId="{439B733A-1647-4358-ADBC-C24992F04240}"/>
          </ac:spMkLst>
        </pc:spChg>
        <pc:spChg chg="add del mod">
          <ac:chgData name="Lei Wu" userId="f083b2a8aea23a2f" providerId="LiveId" clId="{798432FD-FBD1-4C67-86FA-26933F155DCF}" dt="2021-03-29T23:08:08.533" v="1850" actId="478"/>
          <ac:spMkLst>
            <pc:docMk/>
            <pc:sldMk cId="3414118523" sldId="794"/>
            <ac:spMk id="42" creationId="{E9F9B107-37B6-46F2-8AA8-2E47FA1CC37D}"/>
          </ac:spMkLst>
        </pc:spChg>
        <pc:spChg chg="add del mod">
          <ac:chgData name="Lei Wu" userId="f083b2a8aea23a2f" providerId="LiveId" clId="{798432FD-FBD1-4C67-86FA-26933F155DCF}" dt="2021-03-29T23:08:08.533" v="1850" actId="478"/>
          <ac:spMkLst>
            <pc:docMk/>
            <pc:sldMk cId="3414118523" sldId="794"/>
            <ac:spMk id="43" creationId="{C19FCF73-8416-44FC-8EB7-3BF97C8AD36D}"/>
          </ac:spMkLst>
        </pc:spChg>
        <pc:spChg chg="add del mod">
          <ac:chgData name="Lei Wu" userId="f083b2a8aea23a2f" providerId="LiveId" clId="{798432FD-FBD1-4C67-86FA-26933F155DCF}" dt="2021-03-29T23:08:08.533" v="1850" actId="478"/>
          <ac:spMkLst>
            <pc:docMk/>
            <pc:sldMk cId="3414118523" sldId="794"/>
            <ac:spMk id="44" creationId="{0F0002E4-67E7-4CD1-8C81-76D9962C4DDA}"/>
          </ac:spMkLst>
        </pc:spChg>
        <pc:spChg chg="add del mod">
          <ac:chgData name="Lei Wu" userId="f083b2a8aea23a2f" providerId="LiveId" clId="{798432FD-FBD1-4C67-86FA-26933F155DCF}" dt="2021-03-29T23:08:08.533" v="1850" actId="478"/>
          <ac:spMkLst>
            <pc:docMk/>
            <pc:sldMk cId="3414118523" sldId="794"/>
            <ac:spMk id="45" creationId="{6AB1C89A-F50B-434E-8F65-A9DF7B06C275}"/>
          </ac:spMkLst>
        </pc:spChg>
        <pc:spChg chg="add del mod">
          <ac:chgData name="Lei Wu" userId="f083b2a8aea23a2f" providerId="LiveId" clId="{798432FD-FBD1-4C67-86FA-26933F155DCF}" dt="2021-03-29T23:08:08.533" v="1850" actId="478"/>
          <ac:spMkLst>
            <pc:docMk/>
            <pc:sldMk cId="3414118523" sldId="794"/>
            <ac:spMk id="46" creationId="{F4A638BF-73B5-4B7C-85D6-ED86AAC8C07B}"/>
          </ac:spMkLst>
        </pc:spChg>
        <pc:spChg chg="add del mod">
          <ac:chgData name="Lei Wu" userId="f083b2a8aea23a2f" providerId="LiveId" clId="{798432FD-FBD1-4C67-86FA-26933F155DCF}" dt="2021-03-29T23:08:08.533" v="1850" actId="478"/>
          <ac:spMkLst>
            <pc:docMk/>
            <pc:sldMk cId="3414118523" sldId="794"/>
            <ac:spMk id="47" creationId="{533A9A6D-E04A-41F2-BD38-2EDD7B060B3C}"/>
          </ac:spMkLst>
        </pc:spChg>
        <pc:spChg chg="add del mod">
          <ac:chgData name="Lei Wu" userId="f083b2a8aea23a2f" providerId="LiveId" clId="{798432FD-FBD1-4C67-86FA-26933F155DCF}" dt="2021-03-29T23:08:08.533" v="1850" actId="478"/>
          <ac:spMkLst>
            <pc:docMk/>
            <pc:sldMk cId="3414118523" sldId="794"/>
            <ac:spMk id="48" creationId="{4BB190BD-F95A-4BF9-B55A-F95B895C0354}"/>
          </ac:spMkLst>
        </pc:spChg>
        <pc:spChg chg="add del mod">
          <ac:chgData name="Lei Wu" userId="f083b2a8aea23a2f" providerId="LiveId" clId="{798432FD-FBD1-4C67-86FA-26933F155DCF}" dt="2021-03-29T23:08:08.533" v="1850" actId="478"/>
          <ac:spMkLst>
            <pc:docMk/>
            <pc:sldMk cId="3414118523" sldId="794"/>
            <ac:spMk id="49" creationId="{3C0F8121-F4A5-4094-8D67-428ADFEA3FC5}"/>
          </ac:spMkLst>
        </pc:spChg>
        <pc:spChg chg="add del mod">
          <ac:chgData name="Lei Wu" userId="f083b2a8aea23a2f" providerId="LiveId" clId="{798432FD-FBD1-4C67-86FA-26933F155DCF}" dt="2021-03-29T23:08:08.533" v="1850" actId="478"/>
          <ac:spMkLst>
            <pc:docMk/>
            <pc:sldMk cId="3414118523" sldId="794"/>
            <ac:spMk id="50" creationId="{DD35B3CB-53B2-4757-93DD-4B4EA224D038}"/>
          </ac:spMkLst>
        </pc:spChg>
        <pc:spChg chg="add del mod">
          <ac:chgData name="Lei Wu" userId="f083b2a8aea23a2f" providerId="LiveId" clId="{798432FD-FBD1-4C67-86FA-26933F155DCF}" dt="2021-03-29T23:08:08.533" v="1850" actId="478"/>
          <ac:spMkLst>
            <pc:docMk/>
            <pc:sldMk cId="3414118523" sldId="794"/>
            <ac:spMk id="51" creationId="{CC417F0B-77E3-4F6B-B88B-8F07F7C1172C}"/>
          </ac:spMkLst>
        </pc:spChg>
        <pc:spChg chg="add del mod">
          <ac:chgData name="Lei Wu" userId="f083b2a8aea23a2f" providerId="LiveId" clId="{798432FD-FBD1-4C67-86FA-26933F155DCF}" dt="2021-03-29T23:08:08.533" v="1850" actId="478"/>
          <ac:spMkLst>
            <pc:docMk/>
            <pc:sldMk cId="3414118523" sldId="794"/>
            <ac:spMk id="52" creationId="{421F0BF9-DC17-458C-9D15-17565588734E}"/>
          </ac:spMkLst>
        </pc:spChg>
        <pc:spChg chg="add del mod">
          <ac:chgData name="Lei Wu" userId="f083b2a8aea23a2f" providerId="LiveId" clId="{798432FD-FBD1-4C67-86FA-26933F155DCF}" dt="2021-03-29T23:08:08.533" v="1850" actId="478"/>
          <ac:spMkLst>
            <pc:docMk/>
            <pc:sldMk cId="3414118523" sldId="794"/>
            <ac:spMk id="53" creationId="{1178FC0B-B45F-41DB-AF3D-F0B4AB12190A}"/>
          </ac:spMkLst>
        </pc:spChg>
        <pc:spChg chg="add del mod">
          <ac:chgData name="Lei Wu" userId="f083b2a8aea23a2f" providerId="LiveId" clId="{798432FD-FBD1-4C67-86FA-26933F155DCF}" dt="2021-03-29T23:08:08.533" v="1850" actId="478"/>
          <ac:spMkLst>
            <pc:docMk/>
            <pc:sldMk cId="3414118523" sldId="794"/>
            <ac:spMk id="54" creationId="{5EFF662C-61F0-4A51-8E93-4C7A44C3EDAE}"/>
          </ac:spMkLst>
        </pc:spChg>
        <pc:spChg chg="add del mod">
          <ac:chgData name="Lei Wu" userId="f083b2a8aea23a2f" providerId="LiveId" clId="{798432FD-FBD1-4C67-86FA-26933F155DCF}" dt="2021-03-29T23:08:08.533" v="1850" actId="478"/>
          <ac:spMkLst>
            <pc:docMk/>
            <pc:sldMk cId="3414118523" sldId="794"/>
            <ac:spMk id="55" creationId="{28F2FEEF-4B3E-45DD-A8A6-A5D1AE28BCB1}"/>
          </ac:spMkLst>
        </pc:spChg>
        <pc:spChg chg="add del mod">
          <ac:chgData name="Lei Wu" userId="f083b2a8aea23a2f" providerId="LiveId" clId="{798432FD-FBD1-4C67-86FA-26933F155DCF}" dt="2021-03-29T23:08:08.533" v="1850" actId="478"/>
          <ac:spMkLst>
            <pc:docMk/>
            <pc:sldMk cId="3414118523" sldId="794"/>
            <ac:spMk id="56" creationId="{1BE6978D-F261-482F-AF5F-82EE0E9AFF37}"/>
          </ac:spMkLst>
        </pc:spChg>
        <pc:spChg chg="add del mod">
          <ac:chgData name="Lei Wu" userId="f083b2a8aea23a2f" providerId="LiveId" clId="{798432FD-FBD1-4C67-86FA-26933F155DCF}" dt="2021-03-29T23:08:08.533" v="1850" actId="478"/>
          <ac:spMkLst>
            <pc:docMk/>
            <pc:sldMk cId="3414118523" sldId="794"/>
            <ac:spMk id="57" creationId="{BA25A006-319F-46FC-8144-2DE6395F4E1B}"/>
          </ac:spMkLst>
        </pc:spChg>
        <pc:spChg chg="add del mod">
          <ac:chgData name="Lei Wu" userId="f083b2a8aea23a2f" providerId="LiveId" clId="{798432FD-FBD1-4C67-86FA-26933F155DCF}" dt="2021-03-29T23:08:08.533" v="1850" actId="478"/>
          <ac:spMkLst>
            <pc:docMk/>
            <pc:sldMk cId="3414118523" sldId="794"/>
            <ac:spMk id="58" creationId="{A6E571FC-79AA-43C4-88EF-B5AC25986CD5}"/>
          </ac:spMkLst>
        </pc:spChg>
        <pc:spChg chg="add del mod">
          <ac:chgData name="Lei Wu" userId="f083b2a8aea23a2f" providerId="LiveId" clId="{798432FD-FBD1-4C67-86FA-26933F155DCF}" dt="2021-03-29T23:08:08.533" v="1850" actId="478"/>
          <ac:spMkLst>
            <pc:docMk/>
            <pc:sldMk cId="3414118523" sldId="794"/>
            <ac:spMk id="59" creationId="{DFA5CFC7-D24C-4322-B01E-E28E436A02DF}"/>
          </ac:spMkLst>
        </pc:spChg>
        <pc:spChg chg="add del mod">
          <ac:chgData name="Lei Wu" userId="f083b2a8aea23a2f" providerId="LiveId" clId="{798432FD-FBD1-4C67-86FA-26933F155DCF}" dt="2021-03-29T23:08:08.533" v="1850" actId="478"/>
          <ac:spMkLst>
            <pc:docMk/>
            <pc:sldMk cId="3414118523" sldId="794"/>
            <ac:spMk id="60" creationId="{FC2C80DB-44C4-46A1-992A-EE1BD401C46F}"/>
          </ac:spMkLst>
        </pc:spChg>
        <pc:spChg chg="add del mod">
          <ac:chgData name="Lei Wu" userId="f083b2a8aea23a2f" providerId="LiveId" clId="{798432FD-FBD1-4C67-86FA-26933F155DCF}" dt="2021-03-29T23:08:08.533" v="1850" actId="478"/>
          <ac:spMkLst>
            <pc:docMk/>
            <pc:sldMk cId="3414118523" sldId="794"/>
            <ac:spMk id="61" creationId="{0A94BC88-3B4B-41D5-A04E-0A110A109DA3}"/>
          </ac:spMkLst>
        </pc:spChg>
        <pc:spChg chg="add del mod">
          <ac:chgData name="Lei Wu" userId="f083b2a8aea23a2f" providerId="LiveId" clId="{798432FD-FBD1-4C67-86FA-26933F155DCF}" dt="2021-03-29T23:08:08.533" v="1850" actId="478"/>
          <ac:spMkLst>
            <pc:docMk/>
            <pc:sldMk cId="3414118523" sldId="794"/>
            <ac:spMk id="62" creationId="{79AE1B9F-D613-4023-BD1B-8A68FE37E9A5}"/>
          </ac:spMkLst>
        </pc:spChg>
        <pc:spChg chg="add del mod">
          <ac:chgData name="Lei Wu" userId="f083b2a8aea23a2f" providerId="LiveId" clId="{798432FD-FBD1-4C67-86FA-26933F155DCF}" dt="2021-03-29T23:08:08.533" v="1850" actId="478"/>
          <ac:spMkLst>
            <pc:docMk/>
            <pc:sldMk cId="3414118523" sldId="794"/>
            <ac:spMk id="63" creationId="{4B2D5572-CC14-4E25-B7D3-1DD8E908F84C}"/>
          </ac:spMkLst>
        </pc:spChg>
        <pc:spChg chg="add del mod">
          <ac:chgData name="Lei Wu" userId="f083b2a8aea23a2f" providerId="LiveId" clId="{798432FD-FBD1-4C67-86FA-26933F155DCF}" dt="2021-03-29T23:08:08.533" v="1850" actId="478"/>
          <ac:spMkLst>
            <pc:docMk/>
            <pc:sldMk cId="3414118523" sldId="794"/>
            <ac:spMk id="64" creationId="{830A7EFA-2DDD-4A40-8781-0BF4AB01EBDC}"/>
          </ac:spMkLst>
        </pc:spChg>
        <pc:spChg chg="add del mod">
          <ac:chgData name="Lei Wu" userId="f083b2a8aea23a2f" providerId="LiveId" clId="{798432FD-FBD1-4C67-86FA-26933F155DCF}" dt="2021-03-29T23:08:08.533" v="1850" actId="478"/>
          <ac:spMkLst>
            <pc:docMk/>
            <pc:sldMk cId="3414118523" sldId="794"/>
            <ac:spMk id="65" creationId="{E5705F9A-B3D3-4095-A878-2C01AB785B54}"/>
          </ac:spMkLst>
        </pc:spChg>
        <pc:spChg chg="add del mod">
          <ac:chgData name="Lei Wu" userId="f083b2a8aea23a2f" providerId="LiveId" clId="{798432FD-FBD1-4C67-86FA-26933F155DCF}" dt="2021-03-29T23:08:08.533" v="1850" actId="478"/>
          <ac:spMkLst>
            <pc:docMk/>
            <pc:sldMk cId="3414118523" sldId="794"/>
            <ac:spMk id="66" creationId="{C74BB5A1-8D4C-4002-9D1D-35221C747679}"/>
          </ac:spMkLst>
        </pc:spChg>
        <pc:spChg chg="add del mod">
          <ac:chgData name="Lei Wu" userId="f083b2a8aea23a2f" providerId="LiveId" clId="{798432FD-FBD1-4C67-86FA-26933F155DCF}" dt="2021-03-29T23:08:08.533" v="1850" actId="478"/>
          <ac:spMkLst>
            <pc:docMk/>
            <pc:sldMk cId="3414118523" sldId="794"/>
            <ac:spMk id="67" creationId="{D9740E39-E1FF-4802-BB0F-0F9C8F4BFB5A}"/>
          </ac:spMkLst>
        </pc:spChg>
        <pc:spChg chg="add del mod">
          <ac:chgData name="Lei Wu" userId="f083b2a8aea23a2f" providerId="LiveId" clId="{798432FD-FBD1-4C67-86FA-26933F155DCF}" dt="2021-03-29T23:08:08.533" v="1850" actId="478"/>
          <ac:spMkLst>
            <pc:docMk/>
            <pc:sldMk cId="3414118523" sldId="794"/>
            <ac:spMk id="68" creationId="{3D9B83B8-51DB-45A3-A81D-421AC791F8E6}"/>
          </ac:spMkLst>
        </pc:spChg>
        <pc:spChg chg="add del mod">
          <ac:chgData name="Lei Wu" userId="f083b2a8aea23a2f" providerId="LiveId" clId="{798432FD-FBD1-4C67-86FA-26933F155DCF}" dt="2021-03-29T23:08:08.533" v="1850" actId="478"/>
          <ac:spMkLst>
            <pc:docMk/>
            <pc:sldMk cId="3414118523" sldId="794"/>
            <ac:spMk id="69" creationId="{E5551292-E7B9-4C93-94FE-12AEC0023C3A}"/>
          </ac:spMkLst>
        </pc:spChg>
        <pc:spChg chg="add del mod">
          <ac:chgData name="Lei Wu" userId="f083b2a8aea23a2f" providerId="LiveId" clId="{798432FD-FBD1-4C67-86FA-26933F155DCF}" dt="2021-03-29T23:08:08.533" v="1850" actId="478"/>
          <ac:spMkLst>
            <pc:docMk/>
            <pc:sldMk cId="3414118523" sldId="794"/>
            <ac:spMk id="70" creationId="{05743FA5-62DA-4103-B629-7FC8A51D9D99}"/>
          </ac:spMkLst>
        </pc:spChg>
        <pc:spChg chg="add del mod">
          <ac:chgData name="Lei Wu" userId="f083b2a8aea23a2f" providerId="LiveId" clId="{798432FD-FBD1-4C67-86FA-26933F155DCF}" dt="2021-03-29T23:08:08.533" v="1850" actId="478"/>
          <ac:spMkLst>
            <pc:docMk/>
            <pc:sldMk cId="3414118523" sldId="794"/>
            <ac:spMk id="71" creationId="{6487A584-38CA-4606-8221-38A4807CC1F3}"/>
          </ac:spMkLst>
        </pc:spChg>
        <pc:spChg chg="add del mod">
          <ac:chgData name="Lei Wu" userId="f083b2a8aea23a2f" providerId="LiveId" clId="{798432FD-FBD1-4C67-86FA-26933F155DCF}" dt="2021-03-29T23:08:08.533" v="1850" actId="478"/>
          <ac:spMkLst>
            <pc:docMk/>
            <pc:sldMk cId="3414118523" sldId="794"/>
            <ac:spMk id="72" creationId="{530E59A5-A6E8-41EE-B4E0-719E027FC064}"/>
          </ac:spMkLst>
        </pc:spChg>
        <pc:spChg chg="add del mod">
          <ac:chgData name="Lei Wu" userId="f083b2a8aea23a2f" providerId="LiveId" clId="{798432FD-FBD1-4C67-86FA-26933F155DCF}" dt="2021-03-29T23:08:08.533" v="1850" actId="478"/>
          <ac:spMkLst>
            <pc:docMk/>
            <pc:sldMk cId="3414118523" sldId="794"/>
            <ac:spMk id="73" creationId="{91BCFEBD-F79A-4A32-B1A9-B7632742391C}"/>
          </ac:spMkLst>
        </pc:spChg>
        <pc:spChg chg="add del mod">
          <ac:chgData name="Lei Wu" userId="f083b2a8aea23a2f" providerId="LiveId" clId="{798432FD-FBD1-4C67-86FA-26933F155DCF}" dt="2021-03-29T23:08:08.533" v="1850" actId="478"/>
          <ac:spMkLst>
            <pc:docMk/>
            <pc:sldMk cId="3414118523" sldId="794"/>
            <ac:spMk id="74" creationId="{E0574016-4813-475C-B196-B66E8C628157}"/>
          </ac:spMkLst>
        </pc:spChg>
        <pc:spChg chg="add del mod">
          <ac:chgData name="Lei Wu" userId="f083b2a8aea23a2f" providerId="LiveId" clId="{798432FD-FBD1-4C67-86FA-26933F155DCF}" dt="2021-03-29T23:08:08.533" v="1850" actId="478"/>
          <ac:spMkLst>
            <pc:docMk/>
            <pc:sldMk cId="3414118523" sldId="794"/>
            <ac:spMk id="75" creationId="{B43F14DC-0CAD-48D7-80D9-047B9D257D9C}"/>
          </ac:spMkLst>
        </pc:spChg>
        <pc:spChg chg="add del mod">
          <ac:chgData name="Lei Wu" userId="f083b2a8aea23a2f" providerId="LiveId" clId="{798432FD-FBD1-4C67-86FA-26933F155DCF}" dt="2021-03-29T23:08:08.533" v="1850" actId="478"/>
          <ac:spMkLst>
            <pc:docMk/>
            <pc:sldMk cId="3414118523" sldId="794"/>
            <ac:spMk id="76" creationId="{CCE4F170-699E-4AC9-9E7D-F0BC4062BF55}"/>
          </ac:spMkLst>
        </pc:spChg>
        <pc:spChg chg="add del mod">
          <ac:chgData name="Lei Wu" userId="f083b2a8aea23a2f" providerId="LiveId" clId="{798432FD-FBD1-4C67-86FA-26933F155DCF}" dt="2021-03-29T23:08:08.533" v="1850" actId="478"/>
          <ac:spMkLst>
            <pc:docMk/>
            <pc:sldMk cId="3414118523" sldId="794"/>
            <ac:spMk id="77" creationId="{5FDED967-FD48-45A9-904F-729A4B2A1918}"/>
          </ac:spMkLst>
        </pc:spChg>
        <pc:spChg chg="add del mod">
          <ac:chgData name="Lei Wu" userId="f083b2a8aea23a2f" providerId="LiveId" clId="{798432FD-FBD1-4C67-86FA-26933F155DCF}" dt="2021-03-29T23:08:08.533" v="1850" actId="478"/>
          <ac:spMkLst>
            <pc:docMk/>
            <pc:sldMk cId="3414118523" sldId="794"/>
            <ac:spMk id="78" creationId="{13DF9220-EF25-4C77-B5A8-4B8FC1284FCF}"/>
          </ac:spMkLst>
        </pc:spChg>
        <pc:spChg chg="add del mod">
          <ac:chgData name="Lei Wu" userId="f083b2a8aea23a2f" providerId="LiveId" clId="{798432FD-FBD1-4C67-86FA-26933F155DCF}" dt="2021-03-29T23:08:08.533" v="1850" actId="478"/>
          <ac:spMkLst>
            <pc:docMk/>
            <pc:sldMk cId="3414118523" sldId="794"/>
            <ac:spMk id="79" creationId="{43934F33-9CA2-4AAE-847E-478BF5CFFF93}"/>
          </ac:spMkLst>
        </pc:spChg>
        <pc:spChg chg="add del mod">
          <ac:chgData name="Lei Wu" userId="f083b2a8aea23a2f" providerId="LiveId" clId="{798432FD-FBD1-4C67-86FA-26933F155DCF}" dt="2021-03-29T23:08:08.533" v="1850" actId="478"/>
          <ac:spMkLst>
            <pc:docMk/>
            <pc:sldMk cId="3414118523" sldId="794"/>
            <ac:spMk id="80" creationId="{0C3DA233-49D8-427D-9DA9-569084057238}"/>
          </ac:spMkLst>
        </pc:spChg>
        <pc:spChg chg="add del mod">
          <ac:chgData name="Lei Wu" userId="f083b2a8aea23a2f" providerId="LiveId" clId="{798432FD-FBD1-4C67-86FA-26933F155DCF}" dt="2021-03-29T23:08:08.533" v="1850" actId="478"/>
          <ac:spMkLst>
            <pc:docMk/>
            <pc:sldMk cId="3414118523" sldId="794"/>
            <ac:spMk id="81" creationId="{9BD673C7-E0A7-4E98-8527-D1C206989A63}"/>
          </ac:spMkLst>
        </pc:spChg>
        <pc:spChg chg="add del mod">
          <ac:chgData name="Lei Wu" userId="f083b2a8aea23a2f" providerId="LiveId" clId="{798432FD-FBD1-4C67-86FA-26933F155DCF}" dt="2021-03-29T23:08:08.533" v="1850" actId="478"/>
          <ac:spMkLst>
            <pc:docMk/>
            <pc:sldMk cId="3414118523" sldId="794"/>
            <ac:spMk id="82" creationId="{A42E9151-694F-4A0A-86CB-F34554B3E69E}"/>
          </ac:spMkLst>
        </pc:spChg>
        <pc:spChg chg="add del mod">
          <ac:chgData name="Lei Wu" userId="f083b2a8aea23a2f" providerId="LiveId" clId="{798432FD-FBD1-4C67-86FA-26933F155DCF}" dt="2021-03-29T23:08:08.533" v="1850" actId="478"/>
          <ac:spMkLst>
            <pc:docMk/>
            <pc:sldMk cId="3414118523" sldId="794"/>
            <ac:spMk id="83" creationId="{DEBDF020-9DA3-44A2-B172-5913E2E2FA88}"/>
          </ac:spMkLst>
        </pc:spChg>
        <pc:spChg chg="add del mod">
          <ac:chgData name="Lei Wu" userId="f083b2a8aea23a2f" providerId="LiveId" clId="{798432FD-FBD1-4C67-86FA-26933F155DCF}" dt="2021-03-29T23:08:08.533" v="1850" actId="478"/>
          <ac:spMkLst>
            <pc:docMk/>
            <pc:sldMk cId="3414118523" sldId="794"/>
            <ac:spMk id="84" creationId="{94336FD3-3860-485D-8914-6FE676DF093C}"/>
          </ac:spMkLst>
        </pc:spChg>
        <pc:spChg chg="add del mod">
          <ac:chgData name="Lei Wu" userId="f083b2a8aea23a2f" providerId="LiveId" clId="{798432FD-FBD1-4C67-86FA-26933F155DCF}" dt="2021-03-29T23:08:08.533" v="1850" actId="478"/>
          <ac:spMkLst>
            <pc:docMk/>
            <pc:sldMk cId="3414118523" sldId="794"/>
            <ac:spMk id="85" creationId="{0775422B-9A33-4B35-ABAD-958FD31B4FA6}"/>
          </ac:spMkLst>
        </pc:spChg>
        <pc:spChg chg="add del mod">
          <ac:chgData name="Lei Wu" userId="f083b2a8aea23a2f" providerId="LiveId" clId="{798432FD-FBD1-4C67-86FA-26933F155DCF}" dt="2021-03-29T23:08:08.533" v="1850" actId="478"/>
          <ac:spMkLst>
            <pc:docMk/>
            <pc:sldMk cId="3414118523" sldId="794"/>
            <ac:spMk id="86" creationId="{AE2B5E3F-ABA9-4093-935B-CBB9D9E82A96}"/>
          </ac:spMkLst>
        </pc:spChg>
        <pc:spChg chg="add del mod">
          <ac:chgData name="Lei Wu" userId="f083b2a8aea23a2f" providerId="LiveId" clId="{798432FD-FBD1-4C67-86FA-26933F155DCF}" dt="2021-03-29T23:08:08.533" v="1850" actId="478"/>
          <ac:spMkLst>
            <pc:docMk/>
            <pc:sldMk cId="3414118523" sldId="794"/>
            <ac:spMk id="87" creationId="{0910AAB9-6AAC-40D1-9835-46F55C4ABD35}"/>
          </ac:spMkLst>
        </pc:spChg>
        <pc:spChg chg="add del mod">
          <ac:chgData name="Lei Wu" userId="f083b2a8aea23a2f" providerId="LiveId" clId="{798432FD-FBD1-4C67-86FA-26933F155DCF}" dt="2021-03-29T23:08:08.533" v="1850" actId="478"/>
          <ac:spMkLst>
            <pc:docMk/>
            <pc:sldMk cId="3414118523" sldId="794"/>
            <ac:spMk id="88" creationId="{F44831B9-E4B1-438A-B4EC-D1A7F6CF7DA9}"/>
          </ac:spMkLst>
        </pc:spChg>
        <pc:spChg chg="add del mod">
          <ac:chgData name="Lei Wu" userId="f083b2a8aea23a2f" providerId="LiveId" clId="{798432FD-FBD1-4C67-86FA-26933F155DCF}" dt="2021-03-29T23:08:08.533" v="1850" actId="478"/>
          <ac:spMkLst>
            <pc:docMk/>
            <pc:sldMk cId="3414118523" sldId="794"/>
            <ac:spMk id="89" creationId="{D1A0959C-F404-4818-AFCD-DACB0A6CBE11}"/>
          </ac:spMkLst>
        </pc:spChg>
        <pc:spChg chg="add del mod">
          <ac:chgData name="Lei Wu" userId="f083b2a8aea23a2f" providerId="LiveId" clId="{798432FD-FBD1-4C67-86FA-26933F155DCF}" dt="2021-03-29T23:08:08.533" v="1850" actId="478"/>
          <ac:spMkLst>
            <pc:docMk/>
            <pc:sldMk cId="3414118523" sldId="794"/>
            <ac:spMk id="90" creationId="{76DE05FF-4F4D-47B1-A066-8D35CC5CF646}"/>
          </ac:spMkLst>
        </pc:spChg>
        <pc:spChg chg="add del mod">
          <ac:chgData name="Lei Wu" userId="f083b2a8aea23a2f" providerId="LiveId" clId="{798432FD-FBD1-4C67-86FA-26933F155DCF}" dt="2021-03-29T23:08:08.533" v="1850" actId="478"/>
          <ac:spMkLst>
            <pc:docMk/>
            <pc:sldMk cId="3414118523" sldId="794"/>
            <ac:spMk id="91" creationId="{B238C258-B234-4313-814A-7B8AA2C68A85}"/>
          </ac:spMkLst>
        </pc:spChg>
        <pc:spChg chg="add del mod">
          <ac:chgData name="Lei Wu" userId="f083b2a8aea23a2f" providerId="LiveId" clId="{798432FD-FBD1-4C67-86FA-26933F155DCF}" dt="2021-03-29T23:08:08.533" v="1850" actId="478"/>
          <ac:spMkLst>
            <pc:docMk/>
            <pc:sldMk cId="3414118523" sldId="794"/>
            <ac:spMk id="92" creationId="{40BB865E-FF65-4661-9B6A-4E2DCE2E3EE0}"/>
          </ac:spMkLst>
        </pc:spChg>
        <pc:spChg chg="add del mod">
          <ac:chgData name="Lei Wu" userId="f083b2a8aea23a2f" providerId="LiveId" clId="{798432FD-FBD1-4C67-86FA-26933F155DCF}" dt="2021-03-29T23:08:08.533" v="1850" actId="478"/>
          <ac:spMkLst>
            <pc:docMk/>
            <pc:sldMk cId="3414118523" sldId="794"/>
            <ac:spMk id="93" creationId="{D2A8BEDE-5CEA-48B2-BFDE-32AFF7D823F1}"/>
          </ac:spMkLst>
        </pc:spChg>
        <pc:spChg chg="add del mod">
          <ac:chgData name="Lei Wu" userId="f083b2a8aea23a2f" providerId="LiveId" clId="{798432FD-FBD1-4C67-86FA-26933F155DCF}" dt="2021-03-29T23:08:08.533" v="1850" actId="478"/>
          <ac:spMkLst>
            <pc:docMk/>
            <pc:sldMk cId="3414118523" sldId="794"/>
            <ac:spMk id="94" creationId="{9547E728-2662-43C1-85C2-44833FAC909E}"/>
          </ac:spMkLst>
        </pc:spChg>
        <pc:spChg chg="add del mod">
          <ac:chgData name="Lei Wu" userId="f083b2a8aea23a2f" providerId="LiveId" clId="{798432FD-FBD1-4C67-86FA-26933F155DCF}" dt="2021-03-29T23:08:08.533" v="1850" actId="478"/>
          <ac:spMkLst>
            <pc:docMk/>
            <pc:sldMk cId="3414118523" sldId="794"/>
            <ac:spMk id="95" creationId="{C3B6182E-2F9A-4713-81F6-B18E280EAF3E}"/>
          </ac:spMkLst>
        </pc:spChg>
        <pc:spChg chg="add del mod">
          <ac:chgData name="Lei Wu" userId="f083b2a8aea23a2f" providerId="LiveId" clId="{798432FD-FBD1-4C67-86FA-26933F155DCF}" dt="2021-03-29T23:08:08.533" v="1850" actId="478"/>
          <ac:spMkLst>
            <pc:docMk/>
            <pc:sldMk cId="3414118523" sldId="794"/>
            <ac:spMk id="96" creationId="{AD6017A2-A29F-4B3D-A7A4-8B491839DE79}"/>
          </ac:spMkLst>
        </pc:spChg>
        <pc:spChg chg="add del mod">
          <ac:chgData name="Lei Wu" userId="f083b2a8aea23a2f" providerId="LiveId" clId="{798432FD-FBD1-4C67-86FA-26933F155DCF}" dt="2021-03-29T23:08:08.533" v="1850" actId="478"/>
          <ac:spMkLst>
            <pc:docMk/>
            <pc:sldMk cId="3414118523" sldId="794"/>
            <ac:spMk id="97" creationId="{0DAB97BF-488D-43CB-99B9-36B4DBC22E33}"/>
          </ac:spMkLst>
        </pc:spChg>
        <pc:spChg chg="add del mod">
          <ac:chgData name="Lei Wu" userId="f083b2a8aea23a2f" providerId="LiveId" clId="{798432FD-FBD1-4C67-86FA-26933F155DCF}" dt="2021-03-29T23:08:08.533" v="1850" actId="478"/>
          <ac:spMkLst>
            <pc:docMk/>
            <pc:sldMk cId="3414118523" sldId="794"/>
            <ac:spMk id="98" creationId="{6377F3CD-AA49-495E-886C-A33F664A2CC7}"/>
          </ac:spMkLst>
        </pc:spChg>
        <pc:spChg chg="add del mod">
          <ac:chgData name="Lei Wu" userId="f083b2a8aea23a2f" providerId="LiveId" clId="{798432FD-FBD1-4C67-86FA-26933F155DCF}" dt="2021-03-29T23:08:08.533" v="1850" actId="478"/>
          <ac:spMkLst>
            <pc:docMk/>
            <pc:sldMk cId="3414118523" sldId="794"/>
            <ac:spMk id="99" creationId="{E8864217-FD1F-4EB4-B799-380497109E52}"/>
          </ac:spMkLst>
        </pc:spChg>
        <pc:spChg chg="add del mod">
          <ac:chgData name="Lei Wu" userId="f083b2a8aea23a2f" providerId="LiveId" clId="{798432FD-FBD1-4C67-86FA-26933F155DCF}" dt="2021-03-29T23:08:08.533" v="1850" actId="478"/>
          <ac:spMkLst>
            <pc:docMk/>
            <pc:sldMk cId="3414118523" sldId="794"/>
            <ac:spMk id="100" creationId="{D1BA9866-0D0B-447C-9D08-8C5ED0DFE36A}"/>
          </ac:spMkLst>
        </pc:spChg>
        <pc:spChg chg="add del mod">
          <ac:chgData name="Lei Wu" userId="f083b2a8aea23a2f" providerId="LiveId" clId="{798432FD-FBD1-4C67-86FA-26933F155DCF}" dt="2021-03-29T23:08:08.533" v="1850" actId="478"/>
          <ac:spMkLst>
            <pc:docMk/>
            <pc:sldMk cId="3414118523" sldId="794"/>
            <ac:spMk id="101" creationId="{073243AE-59A2-40F4-B655-CB97F0CFE309}"/>
          </ac:spMkLst>
        </pc:spChg>
        <pc:spChg chg="add del mod">
          <ac:chgData name="Lei Wu" userId="f083b2a8aea23a2f" providerId="LiveId" clId="{798432FD-FBD1-4C67-86FA-26933F155DCF}" dt="2021-03-29T23:08:08.533" v="1850" actId="478"/>
          <ac:spMkLst>
            <pc:docMk/>
            <pc:sldMk cId="3414118523" sldId="794"/>
            <ac:spMk id="102" creationId="{8D6AAA5B-37DF-4194-B43E-2300A5CE5314}"/>
          </ac:spMkLst>
        </pc:spChg>
        <pc:spChg chg="add del mod">
          <ac:chgData name="Lei Wu" userId="f083b2a8aea23a2f" providerId="LiveId" clId="{798432FD-FBD1-4C67-86FA-26933F155DCF}" dt="2021-03-29T23:08:08.533" v="1850" actId="478"/>
          <ac:spMkLst>
            <pc:docMk/>
            <pc:sldMk cId="3414118523" sldId="794"/>
            <ac:spMk id="103" creationId="{F580EFBB-144B-446B-BF05-5963E9F38D51}"/>
          </ac:spMkLst>
        </pc:spChg>
        <pc:spChg chg="add del mod">
          <ac:chgData name="Lei Wu" userId="f083b2a8aea23a2f" providerId="LiveId" clId="{798432FD-FBD1-4C67-86FA-26933F155DCF}" dt="2021-03-29T23:08:08.533" v="1850" actId="478"/>
          <ac:spMkLst>
            <pc:docMk/>
            <pc:sldMk cId="3414118523" sldId="794"/>
            <ac:spMk id="104" creationId="{B679CA94-D9E7-4B8A-AC03-3672882ECE65}"/>
          </ac:spMkLst>
        </pc:spChg>
        <pc:spChg chg="add del mod">
          <ac:chgData name="Lei Wu" userId="f083b2a8aea23a2f" providerId="LiveId" clId="{798432FD-FBD1-4C67-86FA-26933F155DCF}" dt="2021-03-29T23:08:08.533" v="1850" actId="478"/>
          <ac:spMkLst>
            <pc:docMk/>
            <pc:sldMk cId="3414118523" sldId="794"/>
            <ac:spMk id="105" creationId="{446845DB-0EA1-47D4-B210-2692202F732A}"/>
          </ac:spMkLst>
        </pc:spChg>
        <pc:spChg chg="add del mod">
          <ac:chgData name="Lei Wu" userId="f083b2a8aea23a2f" providerId="LiveId" clId="{798432FD-FBD1-4C67-86FA-26933F155DCF}" dt="2021-03-29T23:08:08.533" v="1850" actId="478"/>
          <ac:spMkLst>
            <pc:docMk/>
            <pc:sldMk cId="3414118523" sldId="794"/>
            <ac:spMk id="106" creationId="{95DFE5BE-9886-48E4-B120-3515F6BC7EF4}"/>
          </ac:spMkLst>
        </pc:spChg>
        <pc:spChg chg="add del mod">
          <ac:chgData name="Lei Wu" userId="f083b2a8aea23a2f" providerId="LiveId" clId="{798432FD-FBD1-4C67-86FA-26933F155DCF}" dt="2021-03-29T23:08:08.533" v="1850" actId="478"/>
          <ac:spMkLst>
            <pc:docMk/>
            <pc:sldMk cId="3414118523" sldId="794"/>
            <ac:spMk id="107" creationId="{58602F64-2036-4065-B8BB-157BDDC0AB76}"/>
          </ac:spMkLst>
        </pc:spChg>
        <pc:spChg chg="add del mod">
          <ac:chgData name="Lei Wu" userId="f083b2a8aea23a2f" providerId="LiveId" clId="{798432FD-FBD1-4C67-86FA-26933F155DCF}" dt="2021-03-29T23:08:08.533" v="1850" actId="478"/>
          <ac:spMkLst>
            <pc:docMk/>
            <pc:sldMk cId="3414118523" sldId="794"/>
            <ac:spMk id="108" creationId="{19D9E529-E8DD-48D3-BB28-AD5EC33B70A1}"/>
          </ac:spMkLst>
        </pc:spChg>
        <pc:spChg chg="add del mod">
          <ac:chgData name="Lei Wu" userId="f083b2a8aea23a2f" providerId="LiveId" clId="{798432FD-FBD1-4C67-86FA-26933F155DCF}" dt="2021-03-29T23:08:08.533" v="1850" actId="478"/>
          <ac:spMkLst>
            <pc:docMk/>
            <pc:sldMk cId="3414118523" sldId="794"/>
            <ac:spMk id="109" creationId="{0EEFE105-4335-4103-BC48-575E4317A582}"/>
          </ac:spMkLst>
        </pc:spChg>
        <pc:spChg chg="add del mod">
          <ac:chgData name="Lei Wu" userId="f083b2a8aea23a2f" providerId="LiveId" clId="{798432FD-FBD1-4C67-86FA-26933F155DCF}" dt="2021-03-29T23:08:08.533" v="1850" actId="478"/>
          <ac:spMkLst>
            <pc:docMk/>
            <pc:sldMk cId="3414118523" sldId="794"/>
            <ac:spMk id="110" creationId="{BFE8E192-DD27-43CE-BC39-6347693669D8}"/>
          </ac:spMkLst>
        </pc:spChg>
        <pc:spChg chg="add del mod">
          <ac:chgData name="Lei Wu" userId="f083b2a8aea23a2f" providerId="LiveId" clId="{798432FD-FBD1-4C67-86FA-26933F155DCF}" dt="2021-03-29T23:08:08.533" v="1850" actId="478"/>
          <ac:spMkLst>
            <pc:docMk/>
            <pc:sldMk cId="3414118523" sldId="794"/>
            <ac:spMk id="111" creationId="{C0562C1B-3708-40CE-A36A-643AF2D9DD95}"/>
          </ac:spMkLst>
        </pc:spChg>
        <pc:spChg chg="add del mod">
          <ac:chgData name="Lei Wu" userId="f083b2a8aea23a2f" providerId="LiveId" clId="{798432FD-FBD1-4C67-86FA-26933F155DCF}" dt="2021-03-29T23:08:08.533" v="1850" actId="478"/>
          <ac:spMkLst>
            <pc:docMk/>
            <pc:sldMk cId="3414118523" sldId="794"/>
            <ac:spMk id="112" creationId="{5EA4E0E2-F556-422B-8650-9BEF19192B5D}"/>
          </ac:spMkLst>
        </pc:spChg>
        <pc:spChg chg="add del mod">
          <ac:chgData name="Lei Wu" userId="f083b2a8aea23a2f" providerId="LiveId" clId="{798432FD-FBD1-4C67-86FA-26933F155DCF}" dt="2021-03-29T23:03:41.631" v="1776" actId="478"/>
          <ac:spMkLst>
            <pc:docMk/>
            <pc:sldMk cId="3414118523" sldId="794"/>
            <ac:spMk id="113" creationId="{568F1D46-C1B2-46A5-A24B-6C6FA5090C06}"/>
          </ac:spMkLst>
        </pc:spChg>
        <pc:spChg chg="add del mod">
          <ac:chgData name="Lei Wu" userId="f083b2a8aea23a2f" providerId="LiveId" clId="{798432FD-FBD1-4C67-86FA-26933F155DCF}" dt="2021-03-29T23:08:08.533" v="1850" actId="478"/>
          <ac:spMkLst>
            <pc:docMk/>
            <pc:sldMk cId="3414118523" sldId="794"/>
            <ac:spMk id="114" creationId="{674A81C2-6964-43AE-8BA5-8B42E27040D2}"/>
          </ac:spMkLst>
        </pc:spChg>
        <pc:spChg chg="add del mod">
          <ac:chgData name="Lei Wu" userId="f083b2a8aea23a2f" providerId="LiveId" clId="{798432FD-FBD1-4C67-86FA-26933F155DCF}" dt="2021-03-29T23:08:08.533" v="1850" actId="478"/>
          <ac:spMkLst>
            <pc:docMk/>
            <pc:sldMk cId="3414118523" sldId="794"/>
            <ac:spMk id="115" creationId="{EE1852D2-2205-48AA-A0C2-BDCFC9857559}"/>
          </ac:spMkLst>
        </pc:spChg>
        <pc:spChg chg="add mod">
          <ac:chgData name="Lei Wu" userId="f083b2a8aea23a2f" providerId="LiveId" clId="{798432FD-FBD1-4C67-86FA-26933F155DCF}" dt="2021-03-29T23:03:19.850" v="1775"/>
          <ac:spMkLst>
            <pc:docMk/>
            <pc:sldMk cId="3414118523" sldId="794"/>
            <ac:spMk id="116" creationId="{D39F8312-ACA4-4F4F-9740-6CBC4D9C75A0}"/>
          </ac:spMkLst>
        </pc:spChg>
        <pc:spChg chg="add mod">
          <ac:chgData name="Lei Wu" userId="f083b2a8aea23a2f" providerId="LiveId" clId="{798432FD-FBD1-4C67-86FA-26933F155DCF}" dt="2021-03-29T23:16:35.009" v="1909" actId="2085"/>
          <ac:spMkLst>
            <pc:docMk/>
            <pc:sldMk cId="3414118523" sldId="794"/>
            <ac:spMk id="117" creationId="{8D049612-B74C-47F3-AE43-2077AB8C2FD1}"/>
          </ac:spMkLst>
        </pc:spChg>
        <pc:spChg chg="add mod">
          <ac:chgData name="Lei Wu" userId="f083b2a8aea23a2f" providerId="LiveId" clId="{798432FD-FBD1-4C67-86FA-26933F155DCF}" dt="2021-03-29T23:08:09.033" v="1851"/>
          <ac:spMkLst>
            <pc:docMk/>
            <pc:sldMk cId="3414118523" sldId="794"/>
            <ac:spMk id="118" creationId="{92B477CC-1104-4271-B9E1-55E73C3C710E}"/>
          </ac:spMkLst>
        </pc:spChg>
        <pc:spChg chg="add mod">
          <ac:chgData name="Lei Wu" userId="f083b2a8aea23a2f" providerId="LiveId" clId="{798432FD-FBD1-4C67-86FA-26933F155DCF}" dt="2021-03-29T23:08:09.033" v="1851"/>
          <ac:spMkLst>
            <pc:docMk/>
            <pc:sldMk cId="3414118523" sldId="794"/>
            <ac:spMk id="119" creationId="{6BC6942A-9530-493B-8BF5-B5B6030D8D04}"/>
          </ac:spMkLst>
        </pc:spChg>
        <pc:spChg chg="add mod">
          <ac:chgData name="Lei Wu" userId="f083b2a8aea23a2f" providerId="LiveId" clId="{798432FD-FBD1-4C67-86FA-26933F155DCF}" dt="2021-03-29T23:08:09.033" v="1851"/>
          <ac:spMkLst>
            <pc:docMk/>
            <pc:sldMk cId="3414118523" sldId="794"/>
            <ac:spMk id="120" creationId="{0E74B001-614E-4060-B891-54BB3F42B554}"/>
          </ac:spMkLst>
        </pc:spChg>
        <pc:spChg chg="add mod">
          <ac:chgData name="Lei Wu" userId="f083b2a8aea23a2f" providerId="LiveId" clId="{798432FD-FBD1-4C67-86FA-26933F155DCF}" dt="2021-03-29T23:08:09.033" v="1851"/>
          <ac:spMkLst>
            <pc:docMk/>
            <pc:sldMk cId="3414118523" sldId="794"/>
            <ac:spMk id="121" creationId="{6125A7CD-B1CA-426D-865E-EB0230F2EC6C}"/>
          </ac:spMkLst>
        </pc:spChg>
        <pc:spChg chg="add mod">
          <ac:chgData name="Lei Wu" userId="f083b2a8aea23a2f" providerId="LiveId" clId="{798432FD-FBD1-4C67-86FA-26933F155DCF}" dt="2021-03-29T23:08:09.033" v="1851"/>
          <ac:spMkLst>
            <pc:docMk/>
            <pc:sldMk cId="3414118523" sldId="794"/>
            <ac:spMk id="122" creationId="{3F4780D1-ABED-4824-AF97-B62549356DE7}"/>
          </ac:spMkLst>
        </pc:spChg>
        <pc:spChg chg="add mod">
          <ac:chgData name="Lei Wu" userId="f083b2a8aea23a2f" providerId="LiveId" clId="{798432FD-FBD1-4C67-86FA-26933F155DCF}" dt="2021-03-29T23:08:09.033" v="1851"/>
          <ac:spMkLst>
            <pc:docMk/>
            <pc:sldMk cId="3414118523" sldId="794"/>
            <ac:spMk id="123" creationId="{E47EC8CD-834F-42E5-A14B-A55A9CC51704}"/>
          </ac:spMkLst>
        </pc:spChg>
        <pc:spChg chg="add mod">
          <ac:chgData name="Lei Wu" userId="f083b2a8aea23a2f" providerId="LiveId" clId="{798432FD-FBD1-4C67-86FA-26933F155DCF}" dt="2021-03-29T23:08:09.033" v="1851"/>
          <ac:spMkLst>
            <pc:docMk/>
            <pc:sldMk cId="3414118523" sldId="794"/>
            <ac:spMk id="124" creationId="{CE406110-3FF4-4D7B-AC88-949EBB196EB2}"/>
          </ac:spMkLst>
        </pc:spChg>
        <pc:spChg chg="add mod">
          <ac:chgData name="Lei Wu" userId="f083b2a8aea23a2f" providerId="LiveId" clId="{798432FD-FBD1-4C67-86FA-26933F155DCF}" dt="2021-03-29T23:08:09.033" v="1851"/>
          <ac:spMkLst>
            <pc:docMk/>
            <pc:sldMk cId="3414118523" sldId="794"/>
            <ac:spMk id="125" creationId="{2A55173D-ED09-45D1-9F8D-FD3133974381}"/>
          </ac:spMkLst>
        </pc:spChg>
        <pc:spChg chg="add mod">
          <ac:chgData name="Lei Wu" userId="f083b2a8aea23a2f" providerId="LiveId" clId="{798432FD-FBD1-4C67-86FA-26933F155DCF}" dt="2021-03-29T23:08:09.033" v="1851"/>
          <ac:spMkLst>
            <pc:docMk/>
            <pc:sldMk cId="3414118523" sldId="794"/>
            <ac:spMk id="126" creationId="{2B644EF3-8234-4420-959E-B6D1AA584414}"/>
          </ac:spMkLst>
        </pc:spChg>
        <pc:spChg chg="add mod">
          <ac:chgData name="Lei Wu" userId="f083b2a8aea23a2f" providerId="LiveId" clId="{798432FD-FBD1-4C67-86FA-26933F155DCF}" dt="2021-03-29T23:08:09.033" v="1851"/>
          <ac:spMkLst>
            <pc:docMk/>
            <pc:sldMk cId="3414118523" sldId="794"/>
            <ac:spMk id="127" creationId="{7C3A19ED-55C8-409E-8086-36340E879368}"/>
          </ac:spMkLst>
        </pc:spChg>
        <pc:spChg chg="add mod">
          <ac:chgData name="Lei Wu" userId="f083b2a8aea23a2f" providerId="LiveId" clId="{798432FD-FBD1-4C67-86FA-26933F155DCF}" dt="2021-03-29T23:08:09.033" v="1851"/>
          <ac:spMkLst>
            <pc:docMk/>
            <pc:sldMk cId="3414118523" sldId="794"/>
            <ac:spMk id="128" creationId="{A5AFA0AF-E896-4134-AE72-EB41BF2086C9}"/>
          </ac:spMkLst>
        </pc:spChg>
        <pc:spChg chg="add mod">
          <ac:chgData name="Lei Wu" userId="f083b2a8aea23a2f" providerId="LiveId" clId="{798432FD-FBD1-4C67-86FA-26933F155DCF}" dt="2021-03-29T23:08:09.033" v="1851"/>
          <ac:spMkLst>
            <pc:docMk/>
            <pc:sldMk cId="3414118523" sldId="794"/>
            <ac:spMk id="129" creationId="{75FE58ED-2851-4479-8A4A-C86DE4E7F815}"/>
          </ac:spMkLst>
        </pc:spChg>
        <pc:spChg chg="add mod">
          <ac:chgData name="Lei Wu" userId="f083b2a8aea23a2f" providerId="LiveId" clId="{798432FD-FBD1-4C67-86FA-26933F155DCF}" dt="2021-03-29T23:08:09.033" v="1851"/>
          <ac:spMkLst>
            <pc:docMk/>
            <pc:sldMk cId="3414118523" sldId="794"/>
            <ac:spMk id="130" creationId="{E991760F-5926-4917-8562-821E32F50E26}"/>
          </ac:spMkLst>
        </pc:spChg>
        <pc:spChg chg="add mod">
          <ac:chgData name="Lei Wu" userId="f083b2a8aea23a2f" providerId="LiveId" clId="{798432FD-FBD1-4C67-86FA-26933F155DCF}" dt="2021-03-29T23:08:09.033" v="1851"/>
          <ac:spMkLst>
            <pc:docMk/>
            <pc:sldMk cId="3414118523" sldId="794"/>
            <ac:spMk id="131" creationId="{0BD3BA71-8B01-4309-B5B9-0AACEE8648E4}"/>
          </ac:spMkLst>
        </pc:spChg>
        <pc:spChg chg="add mod">
          <ac:chgData name="Lei Wu" userId="f083b2a8aea23a2f" providerId="LiveId" clId="{798432FD-FBD1-4C67-86FA-26933F155DCF}" dt="2021-03-29T23:08:09.033" v="1851"/>
          <ac:spMkLst>
            <pc:docMk/>
            <pc:sldMk cId="3414118523" sldId="794"/>
            <ac:spMk id="132" creationId="{7BDECBD4-EC44-4A4B-A830-1F71936969FD}"/>
          </ac:spMkLst>
        </pc:spChg>
        <pc:spChg chg="add mod">
          <ac:chgData name="Lei Wu" userId="f083b2a8aea23a2f" providerId="LiveId" clId="{798432FD-FBD1-4C67-86FA-26933F155DCF}" dt="2021-03-29T23:08:09.033" v="1851"/>
          <ac:spMkLst>
            <pc:docMk/>
            <pc:sldMk cId="3414118523" sldId="794"/>
            <ac:spMk id="133" creationId="{EBF95F8A-4F2A-4AFF-81C9-97B3B47AF9B6}"/>
          </ac:spMkLst>
        </pc:spChg>
        <pc:spChg chg="add mod">
          <ac:chgData name="Lei Wu" userId="f083b2a8aea23a2f" providerId="LiveId" clId="{798432FD-FBD1-4C67-86FA-26933F155DCF}" dt="2021-03-29T23:08:09.033" v="1851"/>
          <ac:spMkLst>
            <pc:docMk/>
            <pc:sldMk cId="3414118523" sldId="794"/>
            <ac:spMk id="134" creationId="{52F84EA0-4ACF-42D2-A0AC-75CE6680B6DE}"/>
          </ac:spMkLst>
        </pc:spChg>
        <pc:spChg chg="add mod">
          <ac:chgData name="Lei Wu" userId="f083b2a8aea23a2f" providerId="LiveId" clId="{798432FD-FBD1-4C67-86FA-26933F155DCF}" dt="2021-03-29T23:08:09.033" v="1851"/>
          <ac:spMkLst>
            <pc:docMk/>
            <pc:sldMk cId="3414118523" sldId="794"/>
            <ac:spMk id="135" creationId="{022E5F39-B130-4726-901B-487BDF5EF88D}"/>
          </ac:spMkLst>
        </pc:spChg>
        <pc:spChg chg="add mod">
          <ac:chgData name="Lei Wu" userId="f083b2a8aea23a2f" providerId="LiveId" clId="{798432FD-FBD1-4C67-86FA-26933F155DCF}" dt="2021-03-29T23:08:09.033" v="1851"/>
          <ac:spMkLst>
            <pc:docMk/>
            <pc:sldMk cId="3414118523" sldId="794"/>
            <ac:spMk id="136" creationId="{062210B1-0C46-46B6-85CD-8FDDF48C5CA1}"/>
          </ac:spMkLst>
        </pc:spChg>
        <pc:spChg chg="add mod">
          <ac:chgData name="Lei Wu" userId="f083b2a8aea23a2f" providerId="LiveId" clId="{798432FD-FBD1-4C67-86FA-26933F155DCF}" dt="2021-03-29T23:08:09.033" v="1851"/>
          <ac:spMkLst>
            <pc:docMk/>
            <pc:sldMk cId="3414118523" sldId="794"/>
            <ac:spMk id="137" creationId="{A9991FFB-23F5-41BC-BFDD-10254790D32B}"/>
          </ac:spMkLst>
        </pc:spChg>
        <pc:spChg chg="add mod">
          <ac:chgData name="Lei Wu" userId="f083b2a8aea23a2f" providerId="LiveId" clId="{798432FD-FBD1-4C67-86FA-26933F155DCF}" dt="2021-03-29T23:08:09.033" v="1851"/>
          <ac:spMkLst>
            <pc:docMk/>
            <pc:sldMk cId="3414118523" sldId="794"/>
            <ac:spMk id="138" creationId="{C88FCD90-0A5E-4949-8CDD-F7AA7A3297DF}"/>
          </ac:spMkLst>
        </pc:spChg>
        <pc:spChg chg="add mod">
          <ac:chgData name="Lei Wu" userId="f083b2a8aea23a2f" providerId="LiveId" clId="{798432FD-FBD1-4C67-86FA-26933F155DCF}" dt="2021-03-29T23:08:09.033" v="1851"/>
          <ac:spMkLst>
            <pc:docMk/>
            <pc:sldMk cId="3414118523" sldId="794"/>
            <ac:spMk id="139" creationId="{212CA0D8-23B0-49E7-B416-AA31415D5FC0}"/>
          </ac:spMkLst>
        </pc:spChg>
        <pc:spChg chg="add mod">
          <ac:chgData name="Lei Wu" userId="f083b2a8aea23a2f" providerId="LiveId" clId="{798432FD-FBD1-4C67-86FA-26933F155DCF}" dt="2021-03-29T23:08:09.033" v="1851"/>
          <ac:spMkLst>
            <pc:docMk/>
            <pc:sldMk cId="3414118523" sldId="794"/>
            <ac:spMk id="140" creationId="{1588CF2F-46A9-4203-80B5-AB3F2BE380FE}"/>
          </ac:spMkLst>
        </pc:spChg>
        <pc:spChg chg="add mod">
          <ac:chgData name="Lei Wu" userId="f083b2a8aea23a2f" providerId="LiveId" clId="{798432FD-FBD1-4C67-86FA-26933F155DCF}" dt="2021-03-29T23:08:09.033" v="1851"/>
          <ac:spMkLst>
            <pc:docMk/>
            <pc:sldMk cId="3414118523" sldId="794"/>
            <ac:spMk id="141" creationId="{5F2B13BD-745A-4243-A41C-B83442EECC35}"/>
          </ac:spMkLst>
        </pc:spChg>
        <pc:spChg chg="add mod">
          <ac:chgData name="Lei Wu" userId="f083b2a8aea23a2f" providerId="LiveId" clId="{798432FD-FBD1-4C67-86FA-26933F155DCF}" dt="2021-03-29T23:08:09.033" v="1851"/>
          <ac:spMkLst>
            <pc:docMk/>
            <pc:sldMk cId="3414118523" sldId="794"/>
            <ac:spMk id="142" creationId="{01434402-A9D3-43B4-A551-16D726B06EE6}"/>
          </ac:spMkLst>
        </pc:spChg>
        <pc:spChg chg="add mod">
          <ac:chgData name="Lei Wu" userId="f083b2a8aea23a2f" providerId="LiveId" clId="{798432FD-FBD1-4C67-86FA-26933F155DCF}" dt="2021-03-29T23:08:09.033" v="1851"/>
          <ac:spMkLst>
            <pc:docMk/>
            <pc:sldMk cId="3414118523" sldId="794"/>
            <ac:spMk id="143" creationId="{ECBCD419-2AE4-4F7F-B8DC-104338185756}"/>
          </ac:spMkLst>
        </pc:spChg>
        <pc:spChg chg="add mod">
          <ac:chgData name="Lei Wu" userId="f083b2a8aea23a2f" providerId="LiveId" clId="{798432FD-FBD1-4C67-86FA-26933F155DCF}" dt="2021-03-29T23:08:09.033" v="1851"/>
          <ac:spMkLst>
            <pc:docMk/>
            <pc:sldMk cId="3414118523" sldId="794"/>
            <ac:spMk id="144" creationId="{C53311BC-AB8F-46F8-B54F-1EFDA5190388}"/>
          </ac:spMkLst>
        </pc:spChg>
        <pc:spChg chg="add mod">
          <ac:chgData name="Lei Wu" userId="f083b2a8aea23a2f" providerId="LiveId" clId="{798432FD-FBD1-4C67-86FA-26933F155DCF}" dt="2021-03-29T23:08:09.033" v="1851"/>
          <ac:spMkLst>
            <pc:docMk/>
            <pc:sldMk cId="3414118523" sldId="794"/>
            <ac:spMk id="145" creationId="{8DD85B1D-BAAB-40A1-9844-05911749C4ED}"/>
          </ac:spMkLst>
        </pc:spChg>
        <pc:spChg chg="add mod">
          <ac:chgData name="Lei Wu" userId="f083b2a8aea23a2f" providerId="LiveId" clId="{798432FD-FBD1-4C67-86FA-26933F155DCF}" dt="2021-03-29T23:08:09.033" v="1851"/>
          <ac:spMkLst>
            <pc:docMk/>
            <pc:sldMk cId="3414118523" sldId="794"/>
            <ac:spMk id="146" creationId="{27921626-E465-40F2-A32B-5362F8E3C06A}"/>
          </ac:spMkLst>
        </pc:spChg>
        <pc:spChg chg="add mod">
          <ac:chgData name="Lei Wu" userId="f083b2a8aea23a2f" providerId="LiveId" clId="{798432FD-FBD1-4C67-86FA-26933F155DCF}" dt="2021-03-29T23:08:09.033" v="1851"/>
          <ac:spMkLst>
            <pc:docMk/>
            <pc:sldMk cId="3414118523" sldId="794"/>
            <ac:spMk id="147" creationId="{9CCF2007-BD24-4E96-9AEB-ABBAC9110670}"/>
          </ac:spMkLst>
        </pc:spChg>
        <pc:spChg chg="add mod">
          <ac:chgData name="Lei Wu" userId="f083b2a8aea23a2f" providerId="LiveId" clId="{798432FD-FBD1-4C67-86FA-26933F155DCF}" dt="2021-03-29T23:08:09.033" v="1851"/>
          <ac:spMkLst>
            <pc:docMk/>
            <pc:sldMk cId="3414118523" sldId="794"/>
            <ac:spMk id="148" creationId="{256A5D0E-558D-4D32-890E-45A340331941}"/>
          </ac:spMkLst>
        </pc:spChg>
        <pc:spChg chg="add mod">
          <ac:chgData name="Lei Wu" userId="f083b2a8aea23a2f" providerId="LiveId" clId="{798432FD-FBD1-4C67-86FA-26933F155DCF}" dt="2021-03-29T23:08:09.033" v="1851"/>
          <ac:spMkLst>
            <pc:docMk/>
            <pc:sldMk cId="3414118523" sldId="794"/>
            <ac:spMk id="149" creationId="{BD7FA8D3-0846-484A-8C4C-EC5C3A21B0E3}"/>
          </ac:spMkLst>
        </pc:spChg>
        <pc:spChg chg="add mod">
          <ac:chgData name="Lei Wu" userId="f083b2a8aea23a2f" providerId="LiveId" clId="{798432FD-FBD1-4C67-86FA-26933F155DCF}" dt="2021-03-29T23:08:09.033" v="1851"/>
          <ac:spMkLst>
            <pc:docMk/>
            <pc:sldMk cId="3414118523" sldId="794"/>
            <ac:spMk id="150" creationId="{BCAB67A3-2EC7-4038-B8DF-80A4EA880589}"/>
          </ac:spMkLst>
        </pc:spChg>
        <pc:spChg chg="add mod">
          <ac:chgData name="Lei Wu" userId="f083b2a8aea23a2f" providerId="LiveId" clId="{798432FD-FBD1-4C67-86FA-26933F155DCF}" dt="2021-03-29T23:08:09.033" v="1851"/>
          <ac:spMkLst>
            <pc:docMk/>
            <pc:sldMk cId="3414118523" sldId="794"/>
            <ac:spMk id="151" creationId="{B2382B8D-C730-482C-A6E4-A9689E727263}"/>
          </ac:spMkLst>
        </pc:spChg>
        <pc:spChg chg="add mod">
          <ac:chgData name="Lei Wu" userId="f083b2a8aea23a2f" providerId="LiveId" clId="{798432FD-FBD1-4C67-86FA-26933F155DCF}" dt="2021-03-29T23:08:09.033" v="1851"/>
          <ac:spMkLst>
            <pc:docMk/>
            <pc:sldMk cId="3414118523" sldId="794"/>
            <ac:spMk id="152" creationId="{85BA5070-2ACA-429C-9EFB-C4DB196CB35D}"/>
          </ac:spMkLst>
        </pc:spChg>
        <pc:spChg chg="add mod">
          <ac:chgData name="Lei Wu" userId="f083b2a8aea23a2f" providerId="LiveId" clId="{798432FD-FBD1-4C67-86FA-26933F155DCF}" dt="2021-03-29T23:08:09.033" v="1851"/>
          <ac:spMkLst>
            <pc:docMk/>
            <pc:sldMk cId="3414118523" sldId="794"/>
            <ac:spMk id="153" creationId="{8BCF4404-4720-407E-9F31-EF1382F6D107}"/>
          </ac:spMkLst>
        </pc:spChg>
        <pc:spChg chg="add mod">
          <ac:chgData name="Lei Wu" userId="f083b2a8aea23a2f" providerId="LiveId" clId="{798432FD-FBD1-4C67-86FA-26933F155DCF}" dt="2021-03-29T23:08:09.033" v="1851"/>
          <ac:spMkLst>
            <pc:docMk/>
            <pc:sldMk cId="3414118523" sldId="794"/>
            <ac:spMk id="154" creationId="{7525600E-3138-4BD0-927A-A7045DD577A8}"/>
          </ac:spMkLst>
        </pc:spChg>
        <pc:spChg chg="add mod">
          <ac:chgData name="Lei Wu" userId="f083b2a8aea23a2f" providerId="LiveId" clId="{798432FD-FBD1-4C67-86FA-26933F155DCF}" dt="2021-03-29T23:08:09.033" v="1851"/>
          <ac:spMkLst>
            <pc:docMk/>
            <pc:sldMk cId="3414118523" sldId="794"/>
            <ac:spMk id="155" creationId="{D1DDCB2D-EB73-4ADC-9BF9-AA332C1FDCA8}"/>
          </ac:spMkLst>
        </pc:spChg>
        <pc:spChg chg="add mod">
          <ac:chgData name="Lei Wu" userId="f083b2a8aea23a2f" providerId="LiveId" clId="{798432FD-FBD1-4C67-86FA-26933F155DCF}" dt="2021-03-29T23:08:09.033" v="1851"/>
          <ac:spMkLst>
            <pc:docMk/>
            <pc:sldMk cId="3414118523" sldId="794"/>
            <ac:spMk id="156" creationId="{63FAC96D-DFAA-4F58-9BE7-0E8E93AFD13A}"/>
          </ac:spMkLst>
        </pc:spChg>
        <pc:spChg chg="add mod">
          <ac:chgData name="Lei Wu" userId="f083b2a8aea23a2f" providerId="LiveId" clId="{798432FD-FBD1-4C67-86FA-26933F155DCF}" dt="2021-03-29T23:08:09.033" v="1851"/>
          <ac:spMkLst>
            <pc:docMk/>
            <pc:sldMk cId="3414118523" sldId="794"/>
            <ac:spMk id="157" creationId="{15BC1D4E-45FB-4B9E-8734-49B4C836402F}"/>
          </ac:spMkLst>
        </pc:spChg>
        <pc:spChg chg="add mod">
          <ac:chgData name="Lei Wu" userId="f083b2a8aea23a2f" providerId="LiveId" clId="{798432FD-FBD1-4C67-86FA-26933F155DCF}" dt="2021-03-29T23:08:09.033" v="1851"/>
          <ac:spMkLst>
            <pc:docMk/>
            <pc:sldMk cId="3414118523" sldId="794"/>
            <ac:spMk id="158" creationId="{01B83ABC-5881-46B8-995F-8DD6C8AC67CB}"/>
          </ac:spMkLst>
        </pc:spChg>
        <pc:spChg chg="add mod">
          <ac:chgData name="Lei Wu" userId="f083b2a8aea23a2f" providerId="LiveId" clId="{798432FD-FBD1-4C67-86FA-26933F155DCF}" dt="2021-03-29T23:08:09.033" v="1851"/>
          <ac:spMkLst>
            <pc:docMk/>
            <pc:sldMk cId="3414118523" sldId="794"/>
            <ac:spMk id="159" creationId="{C55F68FF-3460-42CE-A88D-8AB60674B82C}"/>
          </ac:spMkLst>
        </pc:spChg>
        <pc:spChg chg="add mod">
          <ac:chgData name="Lei Wu" userId="f083b2a8aea23a2f" providerId="LiveId" clId="{798432FD-FBD1-4C67-86FA-26933F155DCF}" dt="2021-03-29T23:08:09.033" v="1851"/>
          <ac:spMkLst>
            <pc:docMk/>
            <pc:sldMk cId="3414118523" sldId="794"/>
            <ac:spMk id="160" creationId="{5811D611-3A3A-4B27-B9EE-C82873B63083}"/>
          </ac:spMkLst>
        </pc:spChg>
        <pc:spChg chg="add mod">
          <ac:chgData name="Lei Wu" userId="f083b2a8aea23a2f" providerId="LiveId" clId="{798432FD-FBD1-4C67-86FA-26933F155DCF}" dt="2021-03-29T23:08:09.033" v="1851"/>
          <ac:spMkLst>
            <pc:docMk/>
            <pc:sldMk cId="3414118523" sldId="794"/>
            <ac:spMk id="161" creationId="{A2B07F4B-EFAC-4D11-B75F-839494E8A621}"/>
          </ac:spMkLst>
        </pc:spChg>
        <pc:spChg chg="add mod">
          <ac:chgData name="Lei Wu" userId="f083b2a8aea23a2f" providerId="LiveId" clId="{798432FD-FBD1-4C67-86FA-26933F155DCF}" dt="2021-03-29T23:08:09.033" v="1851"/>
          <ac:spMkLst>
            <pc:docMk/>
            <pc:sldMk cId="3414118523" sldId="794"/>
            <ac:spMk id="162" creationId="{9256635E-C0C5-490C-91D6-CC2627148B5C}"/>
          </ac:spMkLst>
        </pc:spChg>
        <pc:spChg chg="add mod">
          <ac:chgData name="Lei Wu" userId="f083b2a8aea23a2f" providerId="LiveId" clId="{798432FD-FBD1-4C67-86FA-26933F155DCF}" dt="2021-03-29T23:08:09.033" v="1851"/>
          <ac:spMkLst>
            <pc:docMk/>
            <pc:sldMk cId="3414118523" sldId="794"/>
            <ac:spMk id="163" creationId="{3F4A64FC-570A-4467-8F71-F999811261C2}"/>
          </ac:spMkLst>
        </pc:spChg>
        <pc:spChg chg="add mod">
          <ac:chgData name="Lei Wu" userId="f083b2a8aea23a2f" providerId="LiveId" clId="{798432FD-FBD1-4C67-86FA-26933F155DCF}" dt="2021-03-29T23:08:09.033" v="1851"/>
          <ac:spMkLst>
            <pc:docMk/>
            <pc:sldMk cId="3414118523" sldId="794"/>
            <ac:spMk id="164" creationId="{7DE87FB1-5A65-46FA-AB41-6347B186BFF0}"/>
          </ac:spMkLst>
        </pc:spChg>
        <pc:spChg chg="add mod">
          <ac:chgData name="Lei Wu" userId="f083b2a8aea23a2f" providerId="LiveId" clId="{798432FD-FBD1-4C67-86FA-26933F155DCF}" dt="2021-03-29T23:08:09.033" v="1851"/>
          <ac:spMkLst>
            <pc:docMk/>
            <pc:sldMk cId="3414118523" sldId="794"/>
            <ac:spMk id="165" creationId="{FDA3499D-23A5-45DC-9E1E-9F7BB5F4459F}"/>
          </ac:spMkLst>
        </pc:spChg>
        <pc:spChg chg="add mod">
          <ac:chgData name="Lei Wu" userId="f083b2a8aea23a2f" providerId="LiveId" clId="{798432FD-FBD1-4C67-86FA-26933F155DCF}" dt="2021-03-29T23:08:09.033" v="1851"/>
          <ac:spMkLst>
            <pc:docMk/>
            <pc:sldMk cId="3414118523" sldId="794"/>
            <ac:spMk id="166" creationId="{C875C4AD-08D7-41CD-AC7D-90842C3090C6}"/>
          </ac:spMkLst>
        </pc:spChg>
        <pc:spChg chg="add mod">
          <ac:chgData name="Lei Wu" userId="f083b2a8aea23a2f" providerId="LiveId" clId="{798432FD-FBD1-4C67-86FA-26933F155DCF}" dt="2021-03-29T23:08:09.033" v="1851"/>
          <ac:spMkLst>
            <pc:docMk/>
            <pc:sldMk cId="3414118523" sldId="794"/>
            <ac:spMk id="167" creationId="{DBD9E73A-42BC-4B44-82D5-9D7FEB21D4D3}"/>
          </ac:spMkLst>
        </pc:spChg>
        <pc:spChg chg="add mod">
          <ac:chgData name="Lei Wu" userId="f083b2a8aea23a2f" providerId="LiveId" clId="{798432FD-FBD1-4C67-86FA-26933F155DCF}" dt="2021-03-29T23:08:09.033" v="1851"/>
          <ac:spMkLst>
            <pc:docMk/>
            <pc:sldMk cId="3414118523" sldId="794"/>
            <ac:spMk id="168" creationId="{318AB217-4605-4850-ACC0-9F793BA9E4D8}"/>
          </ac:spMkLst>
        </pc:spChg>
        <pc:spChg chg="add mod">
          <ac:chgData name="Lei Wu" userId="f083b2a8aea23a2f" providerId="LiveId" clId="{798432FD-FBD1-4C67-86FA-26933F155DCF}" dt="2021-03-29T23:08:09.033" v="1851"/>
          <ac:spMkLst>
            <pc:docMk/>
            <pc:sldMk cId="3414118523" sldId="794"/>
            <ac:spMk id="169" creationId="{FCA8DEF8-43D7-4788-87D1-2F3F7EEE93E0}"/>
          </ac:spMkLst>
        </pc:spChg>
        <pc:spChg chg="add mod">
          <ac:chgData name="Lei Wu" userId="f083b2a8aea23a2f" providerId="LiveId" clId="{798432FD-FBD1-4C67-86FA-26933F155DCF}" dt="2021-03-29T23:08:09.033" v="1851"/>
          <ac:spMkLst>
            <pc:docMk/>
            <pc:sldMk cId="3414118523" sldId="794"/>
            <ac:spMk id="170" creationId="{847DF84A-0307-4C56-AD8B-36A9A9D71598}"/>
          </ac:spMkLst>
        </pc:spChg>
        <pc:spChg chg="add mod">
          <ac:chgData name="Lei Wu" userId="f083b2a8aea23a2f" providerId="LiveId" clId="{798432FD-FBD1-4C67-86FA-26933F155DCF}" dt="2021-03-29T23:08:09.033" v="1851"/>
          <ac:spMkLst>
            <pc:docMk/>
            <pc:sldMk cId="3414118523" sldId="794"/>
            <ac:spMk id="171" creationId="{DCF24656-7763-47A1-B102-D2FD09EA8A69}"/>
          </ac:spMkLst>
        </pc:spChg>
        <pc:spChg chg="add mod">
          <ac:chgData name="Lei Wu" userId="f083b2a8aea23a2f" providerId="LiveId" clId="{798432FD-FBD1-4C67-86FA-26933F155DCF}" dt="2021-03-29T23:08:09.033" v="1851"/>
          <ac:spMkLst>
            <pc:docMk/>
            <pc:sldMk cId="3414118523" sldId="794"/>
            <ac:spMk id="172" creationId="{5EA437EF-5DDB-47A2-94F7-5B198481A0C0}"/>
          </ac:spMkLst>
        </pc:spChg>
        <pc:spChg chg="add mod">
          <ac:chgData name="Lei Wu" userId="f083b2a8aea23a2f" providerId="LiveId" clId="{798432FD-FBD1-4C67-86FA-26933F155DCF}" dt="2021-03-29T23:08:09.033" v="1851"/>
          <ac:spMkLst>
            <pc:docMk/>
            <pc:sldMk cId="3414118523" sldId="794"/>
            <ac:spMk id="173" creationId="{DC852FD1-F605-4425-AA6A-D12A7E0798B4}"/>
          </ac:spMkLst>
        </pc:spChg>
        <pc:spChg chg="add mod">
          <ac:chgData name="Lei Wu" userId="f083b2a8aea23a2f" providerId="LiveId" clId="{798432FD-FBD1-4C67-86FA-26933F155DCF}" dt="2021-03-29T23:08:09.033" v="1851"/>
          <ac:spMkLst>
            <pc:docMk/>
            <pc:sldMk cId="3414118523" sldId="794"/>
            <ac:spMk id="174" creationId="{D78DD52B-140D-4532-AB91-F6014F245A63}"/>
          </ac:spMkLst>
        </pc:spChg>
        <pc:spChg chg="add mod">
          <ac:chgData name="Lei Wu" userId="f083b2a8aea23a2f" providerId="LiveId" clId="{798432FD-FBD1-4C67-86FA-26933F155DCF}" dt="2021-03-29T23:08:09.033" v="1851"/>
          <ac:spMkLst>
            <pc:docMk/>
            <pc:sldMk cId="3414118523" sldId="794"/>
            <ac:spMk id="175" creationId="{A9834E06-6768-426F-9FCB-7FC32AE7F099}"/>
          </ac:spMkLst>
        </pc:spChg>
        <pc:spChg chg="add mod">
          <ac:chgData name="Lei Wu" userId="f083b2a8aea23a2f" providerId="LiveId" clId="{798432FD-FBD1-4C67-86FA-26933F155DCF}" dt="2021-03-29T23:08:09.033" v="1851"/>
          <ac:spMkLst>
            <pc:docMk/>
            <pc:sldMk cId="3414118523" sldId="794"/>
            <ac:spMk id="176" creationId="{41DBDCFF-3121-4345-95D0-27CF4F63ED49}"/>
          </ac:spMkLst>
        </pc:spChg>
        <pc:spChg chg="add mod">
          <ac:chgData name="Lei Wu" userId="f083b2a8aea23a2f" providerId="LiveId" clId="{798432FD-FBD1-4C67-86FA-26933F155DCF}" dt="2021-03-29T23:08:09.033" v="1851"/>
          <ac:spMkLst>
            <pc:docMk/>
            <pc:sldMk cId="3414118523" sldId="794"/>
            <ac:spMk id="177" creationId="{A489A707-A11B-4FA2-A4AA-90F96439B72F}"/>
          </ac:spMkLst>
        </pc:spChg>
        <pc:spChg chg="add mod">
          <ac:chgData name="Lei Wu" userId="f083b2a8aea23a2f" providerId="LiveId" clId="{798432FD-FBD1-4C67-86FA-26933F155DCF}" dt="2021-03-29T23:08:09.033" v="1851"/>
          <ac:spMkLst>
            <pc:docMk/>
            <pc:sldMk cId="3414118523" sldId="794"/>
            <ac:spMk id="178" creationId="{C0E3616F-6932-4A45-8086-DA0E3AA4FCBE}"/>
          </ac:spMkLst>
        </pc:spChg>
        <pc:spChg chg="add mod">
          <ac:chgData name="Lei Wu" userId="f083b2a8aea23a2f" providerId="LiveId" clId="{798432FD-FBD1-4C67-86FA-26933F155DCF}" dt="2021-03-29T23:08:09.033" v="1851"/>
          <ac:spMkLst>
            <pc:docMk/>
            <pc:sldMk cId="3414118523" sldId="794"/>
            <ac:spMk id="179" creationId="{9068EDB1-98CD-4CB5-A5F1-7CB41544814C}"/>
          </ac:spMkLst>
        </pc:spChg>
        <pc:spChg chg="add mod">
          <ac:chgData name="Lei Wu" userId="f083b2a8aea23a2f" providerId="LiveId" clId="{798432FD-FBD1-4C67-86FA-26933F155DCF}" dt="2021-03-29T23:08:09.033" v="1851"/>
          <ac:spMkLst>
            <pc:docMk/>
            <pc:sldMk cId="3414118523" sldId="794"/>
            <ac:spMk id="180" creationId="{FFF38571-5A7E-4B8D-80E1-FFC1C59D8C20}"/>
          </ac:spMkLst>
        </pc:spChg>
        <pc:spChg chg="add mod">
          <ac:chgData name="Lei Wu" userId="f083b2a8aea23a2f" providerId="LiveId" clId="{798432FD-FBD1-4C67-86FA-26933F155DCF}" dt="2021-03-29T23:08:09.033" v="1851"/>
          <ac:spMkLst>
            <pc:docMk/>
            <pc:sldMk cId="3414118523" sldId="794"/>
            <ac:spMk id="181" creationId="{8E5F8116-2402-4943-861A-FA95688A8000}"/>
          </ac:spMkLst>
        </pc:spChg>
        <pc:spChg chg="add mod">
          <ac:chgData name="Lei Wu" userId="f083b2a8aea23a2f" providerId="LiveId" clId="{798432FD-FBD1-4C67-86FA-26933F155DCF}" dt="2021-03-29T23:08:09.033" v="1851"/>
          <ac:spMkLst>
            <pc:docMk/>
            <pc:sldMk cId="3414118523" sldId="794"/>
            <ac:spMk id="182" creationId="{02424D42-0461-469D-9571-A6C60D7B6467}"/>
          </ac:spMkLst>
        </pc:spChg>
        <pc:spChg chg="add mod">
          <ac:chgData name="Lei Wu" userId="f083b2a8aea23a2f" providerId="LiveId" clId="{798432FD-FBD1-4C67-86FA-26933F155DCF}" dt="2021-03-29T23:08:09.033" v="1851"/>
          <ac:spMkLst>
            <pc:docMk/>
            <pc:sldMk cId="3414118523" sldId="794"/>
            <ac:spMk id="183" creationId="{6B17C675-9355-4992-9066-23B244BB4A5E}"/>
          </ac:spMkLst>
        </pc:spChg>
        <pc:spChg chg="add mod">
          <ac:chgData name="Lei Wu" userId="f083b2a8aea23a2f" providerId="LiveId" clId="{798432FD-FBD1-4C67-86FA-26933F155DCF}" dt="2021-03-29T23:08:09.033" v="1851"/>
          <ac:spMkLst>
            <pc:docMk/>
            <pc:sldMk cId="3414118523" sldId="794"/>
            <ac:spMk id="184" creationId="{AD3D6BF9-CB5D-42D5-8B6A-7E5E03B4EAFC}"/>
          </ac:spMkLst>
        </pc:spChg>
        <pc:spChg chg="add mod">
          <ac:chgData name="Lei Wu" userId="f083b2a8aea23a2f" providerId="LiveId" clId="{798432FD-FBD1-4C67-86FA-26933F155DCF}" dt="2021-03-29T23:08:09.033" v="1851"/>
          <ac:spMkLst>
            <pc:docMk/>
            <pc:sldMk cId="3414118523" sldId="794"/>
            <ac:spMk id="185" creationId="{8C7A9B85-CC81-499F-A545-7D215E9BDD70}"/>
          </ac:spMkLst>
        </pc:spChg>
        <pc:spChg chg="add mod">
          <ac:chgData name="Lei Wu" userId="f083b2a8aea23a2f" providerId="LiveId" clId="{798432FD-FBD1-4C67-86FA-26933F155DCF}" dt="2021-03-29T23:08:09.033" v="1851"/>
          <ac:spMkLst>
            <pc:docMk/>
            <pc:sldMk cId="3414118523" sldId="794"/>
            <ac:spMk id="186" creationId="{7E4DCE50-354A-44CE-94FE-8E22846CEF97}"/>
          </ac:spMkLst>
        </pc:spChg>
        <pc:spChg chg="add mod">
          <ac:chgData name="Lei Wu" userId="f083b2a8aea23a2f" providerId="LiveId" clId="{798432FD-FBD1-4C67-86FA-26933F155DCF}" dt="2021-03-29T23:08:09.033" v="1851"/>
          <ac:spMkLst>
            <pc:docMk/>
            <pc:sldMk cId="3414118523" sldId="794"/>
            <ac:spMk id="187" creationId="{8C6BDB34-D635-4B6C-977B-68165347167F}"/>
          </ac:spMkLst>
        </pc:spChg>
        <pc:spChg chg="add mod">
          <ac:chgData name="Lei Wu" userId="f083b2a8aea23a2f" providerId="LiveId" clId="{798432FD-FBD1-4C67-86FA-26933F155DCF}" dt="2021-03-29T23:08:09.033" v="1851"/>
          <ac:spMkLst>
            <pc:docMk/>
            <pc:sldMk cId="3414118523" sldId="794"/>
            <ac:spMk id="188" creationId="{51F34D32-33DF-4998-B698-728C1FFFC31D}"/>
          </ac:spMkLst>
        </pc:spChg>
        <pc:spChg chg="add mod">
          <ac:chgData name="Lei Wu" userId="f083b2a8aea23a2f" providerId="LiveId" clId="{798432FD-FBD1-4C67-86FA-26933F155DCF}" dt="2021-03-29T23:08:09.033" v="1851"/>
          <ac:spMkLst>
            <pc:docMk/>
            <pc:sldMk cId="3414118523" sldId="794"/>
            <ac:spMk id="189" creationId="{42A47C52-9C01-4195-BAF2-1BFDF8C5298C}"/>
          </ac:spMkLst>
        </pc:spChg>
        <pc:spChg chg="add mod">
          <ac:chgData name="Lei Wu" userId="f083b2a8aea23a2f" providerId="LiveId" clId="{798432FD-FBD1-4C67-86FA-26933F155DCF}" dt="2021-03-29T23:08:09.033" v="1851"/>
          <ac:spMkLst>
            <pc:docMk/>
            <pc:sldMk cId="3414118523" sldId="794"/>
            <ac:spMk id="190" creationId="{077B7B91-0A50-4CCA-9DFE-67EAF568DCE4}"/>
          </ac:spMkLst>
        </pc:spChg>
        <pc:spChg chg="add mod">
          <ac:chgData name="Lei Wu" userId="f083b2a8aea23a2f" providerId="LiveId" clId="{798432FD-FBD1-4C67-86FA-26933F155DCF}" dt="2021-03-29T23:08:09.033" v="1851"/>
          <ac:spMkLst>
            <pc:docMk/>
            <pc:sldMk cId="3414118523" sldId="794"/>
            <ac:spMk id="191" creationId="{C70DB441-749C-49A8-8510-942DE01365D8}"/>
          </ac:spMkLst>
        </pc:spChg>
        <pc:spChg chg="add mod">
          <ac:chgData name="Lei Wu" userId="f083b2a8aea23a2f" providerId="LiveId" clId="{798432FD-FBD1-4C67-86FA-26933F155DCF}" dt="2021-03-29T23:08:09.033" v="1851"/>
          <ac:spMkLst>
            <pc:docMk/>
            <pc:sldMk cId="3414118523" sldId="794"/>
            <ac:spMk id="192" creationId="{0BBD6AD9-FDD4-4AC5-93B0-48633C153D5B}"/>
          </ac:spMkLst>
        </pc:spChg>
        <pc:spChg chg="add mod">
          <ac:chgData name="Lei Wu" userId="f083b2a8aea23a2f" providerId="LiveId" clId="{798432FD-FBD1-4C67-86FA-26933F155DCF}" dt="2021-03-29T23:08:09.033" v="1851"/>
          <ac:spMkLst>
            <pc:docMk/>
            <pc:sldMk cId="3414118523" sldId="794"/>
            <ac:spMk id="193" creationId="{55EA2581-EFC6-4FE7-BC67-2300418C8A41}"/>
          </ac:spMkLst>
        </pc:spChg>
        <pc:spChg chg="add mod">
          <ac:chgData name="Lei Wu" userId="f083b2a8aea23a2f" providerId="LiveId" clId="{798432FD-FBD1-4C67-86FA-26933F155DCF}" dt="2021-03-29T23:08:09.033" v="1851"/>
          <ac:spMkLst>
            <pc:docMk/>
            <pc:sldMk cId="3414118523" sldId="794"/>
            <ac:spMk id="194" creationId="{89B1864D-F997-473B-AACD-A6A92F6603B6}"/>
          </ac:spMkLst>
        </pc:spChg>
        <pc:spChg chg="add mod">
          <ac:chgData name="Lei Wu" userId="f083b2a8aea23a2f" providerId="LiveId" clId="{798432FD-FBD1-4C67-86FA-26933F155DCF}" dt="2021-03-29T23:08:09.033" v="1851"/>
          <ac:spMkLst>
            <pc:docMk/>
            <pc:sldMk cId="3414118523" sldId="794"/>
            <ac:spMk id="195" creationId="{16BA4E6A-B746-4AF0-861E-0021FCF3BCDB}"/>
          </ac:spMkLst>
        </pc:spChg>
        <pc:spChg chg="add mod">
          <ac:chgData name="Lei Wu" userId="f083b2a8aea23a2f" providerId="LiveId" clId="{798432FD-FBD1-4C67-86FA-26933F155DCF}" dt="2021-03-29T23:08:09.033" v="1851"/>
          <ac:spMkLst>
            <pc:docMk/>
            <pc:sldMk cId="3414118523" sldId="794"/>
            <ac:spMk id="196" creationId="{A47BA4BC-CEB0-4745-B814-EBABF219775F}"/>
          </ac:spMkLst>
        </pc:spChg>
        <pc:spChg chg="add mod">
          <ac:chgData name="Lei Wu" userId="f083b2a8aea23a2f" providerId="LiveId" clId="{798432FD-FBD1-4C67-86FA-26933F155DCF}" dt="2021-03-29T23:08:09.033" v="1851"/>
          <ac:spMkLst>
            <pc:docMk/>
            <pc:sldMk cId="3414118523" sldId="794"/>
            <ac:spMk id="197" creationId="{FCD586B6-FDBC-4CA4-B504-FD3B7BEFA95C}"/>
          </ac:spMkLst>
        </pc:spChg>
        <pc:spChg chg="add mod">
          <ac:chgData name="Lei Wu" userId="f083b2a8aea23a2f" providerId="LiveId" clId="{798432FD-FBD1-4C67-86FA-26933F155DCF}" dt="2021-03-29T23:08:09.033" v="1851"/>
          <ac:spMkLst>
            <pc:docMk/>
            <pc:sldMk cId="3414118523" sldId="794"/>
            <ac:spMk id="198" creationId="{08403C7A-C57C-4032-9606-18DDA2C37739}"/>
          </ac:spMkLst>
        </pc:spChg>
        <pc:spChg chg="add mod">
          <ac:chgData name="Lei Wu" userId="f083b2a8aea23a2f" providerId="LiveId" clId="{798432FD-FBD1-4C67-86FA-26933F155DCF}" dt="2021-03-29T23:08:09.033" v="1851"/>
          <ac:spMkLst>
            <pc:docMk/>
            <pc:sldMk cId="3414118523" sldId="794"/>
            <ac:spMk id="199" creationId="{9EAC13BC-1263-4332-9E58-8430AD6C5C6F}"/>
          </ac:spMkLst>
        </pc:spChg>
        <pc:spChg chg="add mod">
          <ac:chgData name="Lei Wu" userId="f083b2a8aea23a2f" providerId="LiveId" clId="{798432FD-FBD1-4C67-86FA-26933F155DCF}" dt="2021-03-29T23:08:09.033" v="1851"/>
          <ac:spMkLst>
            <pc:docMk/>
            <pc:sldMk cId="3414118523" sldId="794"/>
            <ac:spMk id="200" creationId="{D6E531FB-6C83-4AD8-9A0F-C05BF239291D}"/>
          </ac:spMkLst>
        </pc:spChg>
        <pc:spChg chg="add mod">
          <ac:chgData name="Lei Wu" userId="f083b2a8aea23a2f" providerId="LiveId" clId="{798432FD-FBD1-4C67-86FA-26933F155DCF}" dt="2021-03-29T23:08:09.033" v="1851"/>
          <ac:spMkLst>
            <pc:docMk/>
            <pc:sldMk cId="3414118523" sldId="794"/>
            <ac:spMk id="201" creationId="{E8D2F6D2-E031-464A-A278-840A1D30C72B}"/>
          </ac:spMkLst>
        </pc:spChg>
        <pc:spChg chg="add mod">
          <ac:chgData name="Lei Wu" userId="f083b2a8aea23a2f" providerId="LiveId" clId="{798432FD-FBD1-4C67-86FA-26933F155DCF}" dt="2021-03-29T23:08:09.033" v="1851"/>
          <ac:spMkLst>
            <pc:docMk/>
            <pc:sldMk cId="3414118523" sldId="794"/>
            <ac:spMk id="202" creationId="{DEC21BEE-B71B-4D67-BF9E-DE80FCDBCDE1}"/>
          </ac:spMkLst>
        </pc:spChg>
        <pc:spChg chg="add mod">
          <ac:chgData name="Lei Wu" userId="f083b2a8aea23a2f" providerId="LiveId" clId="{798432FD-FBD1-4C67-86FA-26933F155DCF}" dt="2021-03-29T23:08:09.033" v="1851"/>
          <ac:spMkLst>
            <pc:docMk/>
            <pc:sldMk cId="3414118523" sldId="794"/>
            <ac:spMk id="203" creationId="{FD0F93B1-56E3-4A72-A92E-4FE04EF1A8F7}"/>
          </ac:spMkLst>
        </pc:spChg>
        <pc:spChg chg="add mod">
          <ac:chgData name="Lei Wu" userId="f083b2a8aea23a2f" providerId="LiveId" clId="{798432FD-FBD1-4C67-86FA-26933F155DCF}" dt="2021-03-29T23:08:09.033" v="1851"/>
          <ac:spMkLst>
            <pc:docMk/>
            <pc:sldMk cId="3414118523" sldId="794"/>
            <ac:spMk id="204" creationId="{BD6AA01C-DD96-4E20-90FB-495D9EBDA2C2}"/>
          </ac:spMkLst>
        </pc:spChg>
        <pc:spChg chg="add mod">
          <ac:chgData name="Lei Wu" userId="f083b2a8aea23a2f" providerId="LiveId" clId="{798432FD-FBD1-4C67-86FA-26933F155DCF}" dt="2021-03-29T23:08:09.033" v="1851"/>
          <ac:spMkLst>
            <pc:docMk/>
            <pc:sldMk cId="3414118523" sldId="794"/>
            <ac:spMk id="205" creationId="{BE99837C-8173-4EAB-9BC7-76A25BB2EDE0}"/>
          </ac:spMkLst>
        </pc:spChg>
        <pc:spChg chg="add mod">
          <ac:chgData name="Lei Wu" userId="f083b2a8aea23a2f" providerId="LiveId" clId="{798432FD-FBD1-4C67-86FA-26933F155DCF}" dt="2021-03-29T23:08:09.033" v="1851"/>
          <ac:spMkLst>
            <pc:docMk/>
            <pc:sldMk cId="3414118523" sldId="794"/>
            <ac:spMk id="206" creationId="{402C0F60-E710-444C-A531-E0F0E8EEDCB0}"/>
          </ac:spMkLst>
        </pc:spChg>
        <pc:spChg chg="add mod">
          <ac:chgData name="Lei Wu" userId="f083b2a8aea23a2f" providerId="LiveId" clId="{798432FD-FBD1-4C67-86FA-26933F155DCF}" dt="2021-03-29T23:08:09.033" v="1851"/>
          <ac:spMkLst>
            <pc:docMk/>
            <pc:sldMk cId="3414118523" sldId="794"/>
            <ac:spMk id="207" creationId="{E7A342E5-ED9A-454C-9DA5-1C08BDB25003}"/>
          </ac:spMkLst>
        </pc:spChg>
        <pc:spChg chg="add mod">
          <ac:chgData name="Lei Wu" userId="f083b2a8aea23a2f" providerId="LiveId" clId="{798432FD-FBD1-4C67-86FA-26933F155DCF}" dt="2021-03-29T23:08:09.033" v="1851"/>
          <ac:spMkLst>
            <pc:docMk/>
            <pc:sldMk cId="3414118523" sldId="794"/>
            <ac:spMk id="208" creationId="{5E3583FB-2931-4AE7-BD32-82CC35EFE54B}"/>
          </ac:spMkLst>
        </pc:spChg>
        <pc:spChg chg="add mod">
          <ac:chgData name="Lei Wu" userId="f083b2a8aea23a2f" providerId="LiveId" clId="{798432FD-FBD1-4C67-86FA-26933F155DCF}" dt="2021-03-29T23:08:09.033" v="1851"/>
          <ac:spMkLst>
            <pc:docMk/>
            <pc:sldMk cId="3414118523" sldId="794"/>
            <ac:spMk id="209" creationId="{309B3E5D-C0BB-44F7-A6A8-49FCFC7071C7}"/>
          </ac:spMkLst>
        </pc:spChg>
        <pc:spChg chg="add mod">
          <ac:chgData name="Lei Wu" userId="f083b2a8aea23a2f" providerId="LiveId" clId="{798432FD-FBD1-4C67-86FA-26933F155DCF}" dt="2021-03-29T23:08:09.033" v="1851"/>
          <ac:spMkLst>
            <pc:docMk/>
            <pc:sldMk cId="3414118523" sldId="794"/>
            <ac:spMk id="210" creationId="{9073E36E-3062-455C-B30A-5EB9563DA2BB}"/>
          </ac:spMkLst>
        </pc:spChg>
        <pc:spChg chg="add mod">
          <ac:chgData name="Lei Wu" userId="f083b2a8aea23a2f" providerId="LiveId" clId="{798432FD-FBD1-4C67-86FA-26933F155DCF}" dt="2021-03-29T23:08:09.033" v="1851"/>
          <ac:spMkLst>
            <pc:docMk/>
            <pc:sldMk cId="3414118523" sldId="794"/>
            <ac:spMk id="211" creationId="{6E224D1D-403B-4139-978A-A2EC75FCEE09}"/>
          </ac:spMkLst>
        </pc:spChg>
        <pc:spChg chg="add mod">
          <ac:chgData name="Lei Wu" userId="f083b2a8aea23a2f" providerId="LiveId" clId="{798432FD-FBD1-4C67-86FA-26933F155DCF}" dt="2021-03-29T23:08:09.033" v="1851"/>
          <ac:spMkLst>
            <pc:docMk/>
            <pc:sldMk cId="3414118523" sldId="794"/>
            <ac:spMk id="212" creationId="{FEC15585-B303-4042-A531-3E7FE772140E}"/>
          </ac:spMkLst>
        </pc:spChg>
        <pc:spChg chg="add mod">
          <ac:chgData name="Lei Wu" userId="f083b2a8aea23a2f" providerId="LiveId" clId="{798432FD-FBD1-4C67-86FA-26933F155DCF}" dt="2021-03-29T23:08:09.033" v="1851"/>
          <ac:spMkLst>
            <pc:docMk/>
            <pc:sldMk cId="3414118523" sldId="794"/>
            <ac:spMk id="213" creationId="{80B2C59A-9162-4BA2-B8CB-6EE6E3C31328}"/>
          </ac:spMkLst>
        </pc:spChg>
        <pc:spChg chg="add mod">
          <ac:chgData name="Lei Wu" userId="f083b2a8aea23a2f" providerId="LiveId" clId="{798432FD-FBD1-4C67-86FA-26933F155DCF}" dt="2021-03-29T23:08:09.033" v="1851"/>
          <ac:spMkLst>
            <pc:docMk/>
            <pc:sldMk cId="3414118523" sldId="794"/>
            <ac:spMk id="214" creationId="{52D1938E-375E-4D9B-A70F-5B6AE17CABAA}"/>
          </ac:spMkLst>
        </pc:spChg>
        <pc:spChg chg="add mod">
          <ac:chgData name="Lei Wu" userId="f083b2a8aea23a2f" providerId="LiveId" clId="{798432FD-FBD1-4C67-86FA-26933F155DCF}" dt="2021-03-29T23:08:09.033" v="1851"/>
          <ac:spMkLst>
            <pc:docMk/>
            <pc:sldMk cId="3414118523" sldId="794"/>
            <ac:spMk id="215" creationId="{BE54891A-13D8-43CD-BF5F-B3A45C755D04}"/>
          </ac:spMkLst>
        </pc:spChg>
        <pc:spChg chg="add mod">
          <ac:chgData name="Lei Wu" userId="f083b2a8aea23a2f" providerId="LiveId" clId="{798432FD-FBD1-4C67-86FA-26933F155DCF}" dt="2021-03-29T23:08:09.033" v="1851"/>
          <ac:spMkLst>
            <pc:docMk/>
            <pc:sldMk cId="3414118523" sldId="794"/>
            <ac:spMk id="216" creationId="{47C0961B-7E31-43EC-8543-91B7560C15CA}"/>
          </ac:spMkLst>
        </pc:spChg>
        <pc:spChg chg="add mod">
          <ac:chgData name="Lei Wu" userId="f083b2a8aea23a2f" providerId="LiveId" clId="{798432FD-FBD1-4C67-86FA-26933F155DCF}" dt="2021-03-29T23:08:09.033" v="1851"/>
          <ac:spMkLst>
            <pc:docMk/>
            <pc:sldMk cId="3414118523" sldId="794"/>
            <ac:spMk id="217" creationId="{A69F0237-0689-42BB-9655-2E436116DAD0}"/>
          </ac:spMkLst>
        </pc:spChg>
        <pc:spChg chg="add mod">
          <ac:chgData name="Lei Wu" userId="f083b2a8aea23a2f" providerId="LiveId" clId="{798432FD-FBD1-4C67-86FA-26933F155DCF}" dt="2021-03-29T23:08:09.033" v="1851"/>
          <ac:spMkLst>
            <pc:docMk/>
            <pc:sldMk cId="3414118523" sldId="794"/>
            <ac:spMk id="218" creationId="{9DE93341-7F4B-4110-850A-9E6D18BC93F9}"/>
          </ac:spMkLst>
        </pc:spChg>
        <pc:spChg chg="add mod">
          <ac:chgData name="Lei Wu" userId="f083b2a8aea23a2f" providerId="LiveId" clId="{798432FD-FBD1-4C67-86FA-26933F155DCF}" dt="2021-03-29T23:08:09.033" v="1851"/>
          <ac:spMkLst>
            <pc:docMk/>
            <pc:sldMk cId="3414118523" sldId="794"/>
            <ac:spMk id="219" creationId="{B76D07AD-0D37-4E06-81D9-B3F7EC39FC71}"/>
          </ac:spMkLst>
        </pc:spChg>
        <pc:spChg chg="add mod">
          <ac:chgData name="Lei Wu" userId="f083b2a8aea23a2f" providerId="LiveId" clId="{798432FD-FBD1-4C67-86FA-26933F155DCF}" dt="2021-03-29T23:08:09.033" v="1851"/>
          <ac:spMkLst>
            <pc:docMk/>
            <pc:sldMk cId="3414118523" sldId="794"/>
            <ac:spMk id="220" creationId="{B8B21F0C-5FCE-415E-9692-577BF2D0838A}"/>
          </ac:spMkLst>
        </pc:spChg>
        <pc:spChg chg="add mod">
          <ac:chgData name="Lei Wu" userId="f083b2a8aea23a2f" providerId="LiveId" clId="{798432FD-FBD1-4C67-86FA-26933F155DCF}" dt="2021-03-29T23:08:09.033" v="1851"/>
          <ac:spMkLst>
            <pc:docMk/>
            <pc:sldMk cId="3414118523" sldId="794"/>
            <ac:spMk id="221" creationId="{9E6453EF-9321-4DCE-94DC-D984730BD38E}"/>
          </ac:spMkLst>
        </pc:spChg>
        <pc:spChg chg="add mod">
          <ac:chgData name="Lei Wu" userId="f083b2a8aea23a2f" providerId="LiveId" clId="{798432FD-FBD1-4C67-86FA-26933F155DCF}" dt="2021-03-29T23:08:09.033" v="1851"/>
          <ac:spMkLst>
            <pc:docMk/>
            <pc:sldMk cId="3414118523" sldId="794"/>
            <ac:spMk id="222" creationId="{59C6B1D6-D1AD-4DEB-9495-C26DA728A745}"/>
          </ac:spMkLst>
        </pc:spChg>
        <pc:spChg chg="add mod">
          <ac:chgData name="Lei Wu" userId="f083b2a8aea23a2f" providerId="LiveId" clId="{798432FD-FBD1-4C67-86FA-26933F155DCF}" dt="2021-03-29T23:08:09.033" v="1851"/>
          <ac:spMkLst>
            <pc:docMk/>
            <pc:sldMk cId="3414118523" sldId="794"/>
            <ac:spMk id="223" creationId="{10102A38-113B-4E09-AB88-4EB9FBC2A28C}"/>
          </ac:spMkLst>
        </pc:spChg>
        <pc:spChg chg="add mod">
          <ac:chgData name="Lei Wu" userId="f083b2a8aea23a2f" providerId="LiveId" clId="{798432FD-FBD1-4C67-86FA-26933F155DCF}" dt="2021-03-29T23:08:09.033" v="1851"/>
          <ac:spMkLst>
            <pc:docMk/>
            <pc:sldMk cId="3414118523" sldId="794"/>
            <ac:spMk id="224" creationId="{6BA8DBF3-94F7-49D7-B8A1-13FDA3878EF7}"/>
          </ac:spMkLst>
        </pc:spChg>
        <pc:spChg chg="add mod">
          <ac:chgData name="Lei Wu" userId="f083b2a8aea23a2f" providerId="LiveId" clId="{798432FD-FBD1-4C67-86FA-26933F155DCF}" dt="2021-03-29T23:08:09.033" v="1851"/>
          <ac:spMkLst>
            <pc:docMk/>
            <pc:sldMk cId="3414118523" sldId="794"/>
            <ac:spMk id="225" creationId="{B929B969-172A-4BB2-B637-6F6DB5452CE3}"/>
          </ac:spMkLst>
        </pc:spChg>
      </pc:sldChg>
      <pc:sldChg chg="addSp delSp modSp add mod">
        <pc:chgData name="Lei Wu" userId="f083b2a8aea23a2f" providerId="LiveId" clId="{798432FD-FBD1-4C67-86FA-26933F155DCF}" dt="2021-03-29T23:25:03.079" v="1994" actId="20577"/>
        <pc:sldMkLst>
          <pc:docMk/>
          <pc:sldMk cId="1367851679" sldId="795"/>
        </pc:sldMkLst>
        <pc:spChg chg="mod">
          <ac:chgData name="Lei Wu" userId="f083b2a8aea23a2f" providerId="LiveId" clId="{798432FD-FBD1-4C67-86FA-26933F155DCF}" dt="2021-03-29T23:25:03.079" v="1994" actId="20577"/>
          <ac:spMkLst>
            <pc:docMk/>
            <pc:sldMk cId="1367851679" sldId="795"/>
            <ac:spMk id="2" creationId="{00000000-0000-0000-0000-000000000000}"/>
          </ac:spMkLst>
        </pc:spChg>
        <pc:spChg chg="del mod">
          <ac:chgData name="Lei Wu" userId="f083b2a8aea23a2f" providerId="LiveId" clId="{798432FD-FBD1-4C67-86FA-26933F155DCF}" dt="2021-03-29T23:24:18.078" v="1959" actId="478"/>
          <ac:spMkLst>
            <pc:docMk/>
            <pc:sldMk cId="1367851679" sldId="795"/>
            <ac:spMk id="3" creationId="{00000000-0000-0000-0000-000000000000}"/>
          </ac:spMkLst>
        </pc:spChg>
        <pc:spChg chg="add del mod">
          <ac:chgData name="Lei Wu" userId="f083b2a8aea23a2f" providerId="LiveId" clId="{798432FD-FBD1-4C67-86FA-26933F155DCF}" dt="2021-03-29T23:24:20.044" v="1960" actId="478"/>
          <ac:spMkLst>
            <pc:docMk/>
            <pc:sldMk cId="1367851679" sldId="795"/>
            <ac:spMk id="4" creationId="{DE0B3E5E-1713-4084-B30C-C9790517B646}"/>
          </ac:spMkLst>
        </pc:spChg>
        <pc:spChg chg="mod">
          <ac:chgData name="Lei Wu" userId="f083b2a8aea23a2f" providerId="LiveId" clId="{798432FD-FBD1-4C67-86FA-26933F155DCF}" dt="2021-03-29T23:08:24.333" v="1852" actId="2085"/>
          <ac:spMkLst>
            <pc:docMk/>
            <pc:sldMk cId="1367851679" sldId="795"/>
            <ac:spMk id="6" creationId="{E37ECB82-C7F7-40D8-8C7E-0B536AC7656B}"/>
          </ac:spMkLst>
        </pc:spChg>
        <pc:spChg chg="del">
          <ac:chgData name="Lei Wu" userId="f083b2a8aea23a2f" providerId="LiveId" clId="{798432FD-FBD1-4C67-86FA-26933F155DCF}" dt="2021-03-29T23:07:38.203" v="1841" actId="478"/>
          <ac:spMkLst>
            <pc:docMk/>
            <pc:sldMk cId="1367851679" sldId="795"/>
            <ac:spMk id="20" creationId="{1B62EE3D-ECBF-48D4-AC2F-C376B20D5F53}"/>
          </ac:spMkLst>
        </pc:spChg>
        <pc:spChg chg="mod">
          <ac:chgData name="Lei Wu" userId="f083b2a8aea23a2f" providerId="LiveId" clId="{798432FD-FBD1-4C67-86FA-26933F155DCF}" dt="2021-03-29T23:07:34.473" v="1840" actId="1076"/>
          <ac:spMkLst>
            <pc:docMk/>
            <pc:sldMk cId="1367851679" sldId="795"/>
            <ac:spMk id="33" creationId="{2F0654AC-00F8-4CF9-875A-074B4FAED8F3}"/>
          </ac:spMkLst>
        </pc:spChg>
        <pc:spChg chg="add mod">
          <ac:chgData name="Lei Wu" userId="f083b2a8aea23a2f" providerId="LiveId" clId="{798432FD-FBD1-4C67-86FA-26933F155DCF}" dt="2021-03-29T23:07:49.064" v="1849" actId="1035"/>
          <ac:spMkLst>
            <pc:docMk/>
            <pc:sldMk cId="1367851679" sldId="795"/>
            <ac:spMk id="117" creationId="{6E427EC1-4039-4E52-BDB7-56760459525B}"/>
          </ac:spMkLst>
        </pc:spChg>
        <pc:spChg chg="add mod">
          <ac:chgData name="Lei Wu" userId="f083b2a8aea23a2f" providerId="LiveId" clId="{798432FD-FBD1-4C67-86FA-26933F155DCF}" dt="2021-03-29T23:13:12.053" v="1886" actId="208"/>
          <ac:spMkLst>
            <pc:docMk/>
            <pc:sldMk cId="1367851679" sldId="795"/>
            <ac:spMk id="118" creationId="{EB8A16EC-6843-4392-83F6-0A50176377CA}"/>
          </ac:spMkLst>
        </pc:spChg>
        <pc:spChg chg="add mod">
          <ac:chgData name="Lei Wu" userId="f083b2a8aea23a2f" providerId="LiveId" clId="{798432FD-FBD1-4C67-86FA-26933F155DCF}" dt="2021-03-29T23:13:12.053" v="1886" actId="208"/>
          <ac:spMkLst>
            <pc:docMk/>
            <pc:sldMk cId="1367851679" sldId="795"/>
            <ac:spMk id="119" creationId="{1511BC8A-EE91-4A33-84F5-615628AFA50C}"/>
          </ac:spMkLst>
        </pc:spChg>
        <pc:spChg chg="add mod">
          <ac:chgData name="Lei Wu" userId="f083b2a8aea23a2f" providerId="LiveId" clId="{798432FD-FBD1-4C67-86FA-26933F155DCF}" dt="2021-03-29T23:13:18.326" v="1887" actId="208"/>
          <ac:spMkLst>
            <pc:docMk/>
            <pc:sldMk cId="1367851679" sldId="795"/>
            <ac:spMk id="120" creationId="{4625FC0E-A65F-467F-B994-B95DD63AE679}"/>
          </ac:spMkLst>
        </pc:spChg>
        <pc:spChg chg="add mod">
          <ac:chgData name="Lei Wu" userId="f083b2a8aea23a2f" providerId="LiveId" clId="{798432FD-FBD1-4C67-86FA-26933F155DCF}" dt="2021-03-29T23:13:01.136" v="1885" actId="207"/>
          <ac:spMkLst>
            <pc:docMk/>
            <pc:sldMk cId="1367851679" sldId="795"/>
            <ac:spMk id="121" creationId="{7DDD1FB8-F08C-40E5-B232-26414981E583}"/>
          </ac:spMkLst>
        </pc:spChg>
        <pc:spChg chg="add mod">
          <ac:chgData name="Lei Wu" userId="f083b2a8aea23a2f" providerId="LiveId" clId="{798432FD-FBD1-4C67-86FA-26933F155DCF}" dt="2021-03-29T23:13:28.262" v="1888" actId="207"/>
          <ac:spMkLst>
            <pc:docMk/>
            <pc:sldMk cId="1367851679" sldId="795"/>
            <ac:spMk id="122" creationId="{1A1C3C5E-7D88-44BB-919A-CA82AFA1C7B8}"/>
          </ac:spMkLst>
        </pc:spChg>
        <pc:spChg chg="add mod">
          <ac:chgData name="Lei Wu" userId="f083b2a8aea23a2f" providerId="LiveId" clId="{798432FD-FBD1-4C67-86FA-26933F155DCF}" dt="2021-03-29T23:24:20.461" v="1961"/>
          <ac:spMkLst>
            <pc:docMk/>
            <pc:sldMk cId="1367851679" sldId="795"/>
            <ac:spMk id="123" creationId="{F31E1E51-394D-4A96-8F15-19967CC7AD42}"/>
          </ac:spMkLst>
        </pc:spChg>
      </pc:sldChg>
      <pc:sldChg chg="modSp add mod ord">
        <pc:chgData name="Lei Wu" userId="f083b2a8aea23a2f" providerId="LiveId" clId="{798432FD-FBD1-4C67-86FA-26933F155DCF}" dt="2021-03-29T23:38:26.254" v="2170" actId="20577"/>
        <pc:sldMkLst>
          <pc:docMk/>
          <pc:sldMk cId="2986493644" sldId="796"/>
        </pc:sldMkLst>
        <pc:spChg chg="mod">
          <ac:chgData name="Lei Wu" userId="f083b2a8aea23a2f" providerId="LiveId" clId="{798432FD-FBD1-4C67-86FA-26933F155DCF}" dt="2021-03-29T23:22:01.355" v="1958" actId="20577"/>
          <ac:spMkLst>
            <pc:docMk/>
            <pc:sldMk cId="2986493644" sldId="796"/>
            <ac:spMk id="2" creationId="{00000000-0000-0000-0000-000000000000}"/>
          </ac:spMkLst>
        </pc:spChg>
        <pc:spChg chg="mod">
          <ac:chgData name="Lei Wu" userId="f083b2a8aea23a2f" providerId="LiveId" clId="{798432FD-FBD1-4C67-86FA-26933F155DCF}" dt="2021-03-29T23:38:26.254" v="2170" actId="20577"/>
          <ac:spMkLst>
            <pc:docMk/>
            <pc:sldMk cId="2986493644" sldId="796"/>
            <ac:spMk id="3" creationId="{00000000-0000-0000-0000-000000000000}"/>
          </ac:spMkLst>
        </pc:spChg>
      </pc:sldChg>
      <pc:sldChg chg="addSp delSp modSp add mod">
        <pc:chgData name="Lei Wu" userId="f083b2a8aea23a2f" providerId="LiveId" clId="{798432FD-FBD1-4C67-86FA-26933F155DCF}" dt="2021-03-29T23:26:50.153" v="2081" actId="1076"/>
        <pc:sldMkLst>
          <pc:docMk/>
          <pc:sldMk cId="3908071447" sldId="797"/>
        </pc:sldMkLst>
        <pc:spChg chg="mod">
          <ac:chgData name="Lei Wu" userId="f083b2a8aea23a2f" providerId="LiveId" clId="{798432FD-FBD1-4C67-86FA-26933F155DCF}" dt="2021-03-29T23:15:50.477" v="1901"/>
          <ac:spMkLst>
            <pc:docMk/>
            <pc:sldMk cId="3908071447" sldId="797"/>
            <ac:spMk id="2" creationId="{00000000-0000-0000-0000-000000000000}"/>
          </ac:spMkLst>
        </pc:spChg>
        <pc:spChg chg="del mod">
          <ac:chgData name="Lei Wu" userId="f083b2a8aea23a2f" providerId="LiveId" clId="{798432FD-FBD1-4C67-86FA-26933F155DCF}" dt="2021-03-29T23:24:32.683" v="1962" actId="478"/>
          <ac:spMkLst>
            <pc:docMk/>
            <pc:sldMk cId="3908071447" sldId="797"/>
            <ac:spMk id="3" creationId="{00000000-0000-0000-0000-000000000000}"/>
          </ac:spMkLst>
        </pc:spChg>
        <pc:spChg chg="add del mod">
          <ac:chgData name="Lei Wu" userId="f083b2a8aea23a2f" providerId="LiveId" clId="{798432FD-FBD1-4C67-86FA-26933F155DCF}" dt="2021-03-29T23:24:35.177" v="1963" actId="478"/>
          <ac:spMkLst>
            <pc:docMk/>
            <pc:sldMk cId="3908071447" sldId="797"/>
            <ac:spMk id="4" creationId="{2F4E5AA5-F9A0-494A-8EFD-E3C24530F19D}"/>
          </ac:spMkLst>
        </pc:spChg>
        <pc:spChg chg="add del mod">
          <ac:chgData name="Lei Wu" userId="f083b2a8aea23a2f" providerId="LiveId" clId="{798432FD-FBD1-4C67-86FA-26933F155DCF}" dt="2021-03-29T23:17:53.348" v="1923" actId="478"/>
          <ac:spMkLst>
            <pc:docMk/>
            <pc:sldMk cId="3908071447" sldId="797"/>
            <ac:spMk id="114" creationId="{24D0790D-BA42-434B-BADE-F6F73299DCAE}"/>
          </ac:spMkLst>
        </pc:spChg>
        <pc:spChg chg="del">
          <ac:chgData name="Lei Wu" userId="f083b2a8aea23a2f" providerId="LiveId" clId="{798432FD-FBD1-4C67-86FA-26933F155DCF}" dt="2021-03-29T23:16:26.888" v="1908" actId="478"/>
          <ac:spMkLst>
            <pc:docMk/>
            <pc:sldMk cId="3908071447" sldId="797"/>
            <ac:spMk id="117" creationId="{8D049612-B74C-47F3-AE43-2077AB8C2FD1}"/>
          </ac:spMkLst>
        </pc:spChg>
        <pc:spChg chg="del">
          <ac:chgData name="Lei Wu" userId="f083b2a8aea23a2f" providerId="LiveId" clId="{798432FD-FBD1-4C67-86FA-26933F155DCF}" dt="2021-03-29T23:16:26.888" v="1908" actId="478"/>
          <ac:spMkLst>
            <pc:docMk/>
            <pc:sldMk cId="3908071447" sldId="797"/>
            <ac:spMk id="118" creationId="{92B477CC-1104-4271-B9E1-55E73C3C710E}"/>
          </ac:spMkLst>
        </pc:spChg>
        <pc:spChg chg="del">
          <ac:chgData name="Lei Wu" userId="f083b2a8aea23a2f" providerId="LiveId" clId="{798432FD-FBD1-4C67-86FA-26933F155DCF}" dt="2021-03-29T23:16:26.888" v="1908" actId="478"/>
          <ac:spMkLst>
            <pc:docMk/>
            <pc:sldMk cId="3908071447" sldId="797"/>
            <ac:spMk id="119" creationId="{6BC6942A-9530-493B-8BF5-B5B6030D8D04}"/>
          </ac:spMkLst>
        </pc:spChg>
        <pc:spChg chg="del">
          <ac:chgData name="Lei Wu" userId="f083b2a8aea23a2f" providerId="LiveId" clId="{798432FD-FBD1-4C67-86FA-26933F155DCF}" dt="2021-03-29T23:16:26.888" v="1908" actId="478"/>
          <ac:spMkLst>
            <pc:docMk/>
            <pc:sldMk cId="3908071447" sldId="797"/>
            <ac:spMk id="120" creationId="{0E74B001-614E-4060-B891-54BB3F42B554}"/>
          </ac:spMkLst>
        </pc:spChg>
        <pc:spChg chg="del">
          <ac:chgData name="Lei Wu" userId="f083b2a8aea23a2f" providerId="LiveId" clId="{798432FD-FBD1-4C67-86FA-26933F155DCF}" dt="2021-03-29T23:16:26.888" v="1908" actId="478"/>
          <ac:spMkLst>
            <pc:docMk/>
            <pc:sldMk cId="3908071447" sldId="797"/>
            <ac:spMk id="121" creationId="{6125A7CD-B1CA-426D-865E-EB0230F2EC6C}"/>
          </ac:spMkLst>
        </pc:spChg>
        <pc:spChg chg="del">
          <ac:chgData name="Lei Wu" userId="f083b2a8aea23a2f" providerId="LiveId" clId="{798432FD-FBD1-4C67-86FA-26933F155DCF}" dt="2021-03-29T23:16:26.888" v="1908" actId="478"/>
          <ac:spMkLst>
            <pc:docMk/>
            <pc:sldMk cId="3908071447" sldId="797"/>
            <ac:spMk id="122" creationId="{3F4780D1-ABED-4824-AF97-B62549356DE7}"/>
          </ac:spMkLst>
        </pc:spChg>
        <pc:spChg chg="del">
          <ac:chgData name="Lei Wu" userId="f083b2a8aea23a2f" providerId="LiveId" clId="{798432FD-FBD1-4C67-86FA-26933F155DCF}" dt="2021-03-29T23:16:26.888" v="1908" actId="478"/>
          <ac:spMkLst>
            <pc:docMk/>
            <pc:sldMk cId="3908071447" sldId="797"/>
            <ac:spMk id="123" creationId="{E47EC8CD-834F-42E5-A14B-A55A9CC51704}"/>
          </ac:spMkLst>
        </pc:spChg>
        <pc:spChg chg="del">
          <ac:chgData name="Lei Wu" userId="f083b2a8aea23a2f" providerId="LiveId" clId="{798432FD-FBD1-4C67-86FA-26933F155DCF}" dt="2021-03-29T23:16:26.888" v="1908" actId="478"/>
          <ac:spMkLst>
            <pc:docMk/>
            <pc:sldMk cId="3908071447" sldId="797"/>
            <ac:spMk id="124" creationId="{CE406110-3FF4-4D7B-AC88-949EBB196EB2}"/>
          </ac:spMkLst>
        </pc:spChg>
        <pc:spChg chg="del">
          <ac:chgData name="Lei Wu" userId="f083b2a8aea23a2f" providerId="LiveId" clId="{798432FD-FBD1-4C67-86FA-26933F155DCF}" dt="2021-03-29T23:16:26.888" v="1908" actId="478"/>
          <ac:spMkLst>
            <pc:docMk/>
            <pc:sldMk cId="3908071447" sldId="797"/>
            <ac:spMk id="125" creationId="{2A55173D-ED09-45D1-9F8D-FD3133974381}"/>
          </ac:spMkLst>
        </pc:spChg>
        <pc:spChg chg="del">
          <ac:chgData name="Lei Wu" userId="f083b2a8aea23a2f" providerId="LiveId" clId="{798432FD-FBD1-4C67-86FA-26933F155DCF}" dt="2021-03-29T23:16:26.888" v="1908" actId="478"/>
          <ac:spMkLst>
            <pc:docMk/>
            <pc:sldMk cId="3908071447" sldId="797"/>
            <ac:spMk id="126" creationId="{2B644EF3-8234-4420-959E-B6D1AA584414}"/>
          </ac:spMkLst>
        </pc:spChg>
        <pc:spChg chg="del">
          <ac:chgData name="Lei Wu" userId="f083b2a8aea23a2f" providerId="LiveId" clId="{798432FD-FBD1-4C67-86FA-26933F155DCF}" dt="2021-03-29T23:16:26.888" v="1908" actId="478"/>
          <ac:spMkLst>
            <pc:docMk/>
            <pc:sldMk cId="3908071447" sldId="797"/>
            <ac:spMk id="127" creationId="{7C3A19ED-55C8-409E-8086-36340E879368}"/>
          </ac:spMkLst>
        </pc:spChg>
        <pc:spChg chg="del">
          <ac:chgData name="Lei Wu" userId="f083b2a8aea23a2f" providerId="LiveId" clId="{798432FD-FBD1-4C67-86FA-26933F155DCF}" dt="2021-03-29T23:16:26.888" v="1908" actId="478"/>
          <ac:spMkLst>
            <pc:docMk/>
            <pc:sldMk cId="3908071447" sldId="797"/>
            <ac:spMk id="128" creationId="{A5AFA0AF-E896-4134-AE72-EB41BF2086C9}"/>
          </ac:spMkLst>
        </pc:spChg>
        <pc:spChg chg="del">
          <ac:chgData name="Lei Wu" userId="f083b2a8aea23a2f" providerId="LiveId" clId="{798432FD-FBD1-4C67-86FA-26933F155DCF}" dt="2021-03-29T23:16:26.888" v="1908" actId="478"/>
          <ac:spMkLst>
            <pc:docMk/>
            <pc:sldMk cId="3908071447" sldId="797"/>
            <ac:spMk id="129" creationId="{75FE58ED-2851-4479-8A4A-C86DE4E7F815}"/>
          </ac:spMkLst>
        </pc:spChg>
        <pc:spChg chg="del">
          <ac:chgData name="Lei Wu" userId="f083b2a8aea23a2f" providerId="LiveId" clId="{798432FD-FBD1-4C67-86FA-26933F155DCF}" dt="2021-03-29T23:16:26.888" v="1908" actId="478"/>
          <ac:spMkLst>
            <pc:docMk/>
            <pc:sldMk cId="3908071447" sldId="797"/>
            <ac:spMk id="130" creationId="{E991760F-5926-4917-8562-821E32F50E26}"/>
          </ac:spMkLst>
        </pc:spChg>
        <pc:spChg chg="del">
          <ac:chgData name="Lei Wu" userId="f083b2a8aea23a2f" providerId="LiveId" clId="{798432FD-FBD1-4C67-86FA-26933F155DCF}" dt="2021-03-29T23:16:26.888" v="1908" actId="478"/>
          <ac:spMkLst>
            <pc:docMk/>
            <pc:sldMk cId="3908071447" sldId="797"/>
            <ac:spMk id="131" creationId="{0BD3BA71-8B01-4309-B5B9-0AACEE8648E4}"/>
          </ac:spMkLst>
        </pc:spChg>
        <pc:spChg chg="del">
          <ac:chgData name="Lei Wu" userId="f083b2a8aea23a2f" providerId="LiveId" clId="{798432FD-FBD1-4C67-86FA-26933F155DCF}" dt="2021-03-29T23:16:26.888" v="1908" actId="478"/>
          <ac:spMkLst>
            <pc:docMk/>
            <pc:sldMk cId="3908071447" sldId="797"/>
            <ac:spMk id="132" creationId="{7BDECBD4-EC44-4A4B-A830-1F71936969FD}"/>
          </ac:spMkLst>
        </pc:spChg>
        <pc:spChg chg="del">
          <ac:chgData name="Lei Wu" userId="f083b2a8aea23a2f" providerId="LiveId" clId="{798432FD-FBD1-4C67-86FA-26933F155DCF}" dt="2021-03-29T23:16:26.888" v="1908" actId="478"/>
          <ac:spMkLst>
            <pc:docMk/>
            <pc:sldMk cId="3908071447" sldId="797"/>
            <ac:spMk id="133" creationId="{EBF95F8A-4F2A-4AFF-81C9-97B3B47AF9B6}"/>
          </ac:spMkLst>
        </pc:spChg>
        <pc:spChg chg="del">
          <ac:chgData name="Lei Wu" userId="f083b2a8aea23a2f" providerId="LiveId" clId="{798432FD-FBD1-4C67-86FA-26933F155DCF}" dt="2021-03-29T23:16:26.888" v="1908" actId="478"/>
          <ac:spMkLst>
            <pc:docMk/>
            <pc:sldMk cId="3908071447" sldId="797"/>
            <ac:spMk id="134" creationId="{52F84EA0-4ACF-42D2-A0AC-75CE6680B6DE}"/>
          </ac:spMkLst>
        </pc:spChg>
        <pc:spChg chg="del">
          <ac:chgData name="Lei Wu" userId="f083b2a8aea23a2f" providerId="LiveId" clId="{798432FD-FBD1-4C67-86FA-26933F155DCF}" dt="2021-03-29T23:16:26.888" v="1908" actId="478"/>
          <ac:spMkLst>
            <pc:docMk/>
            <pc:sldMk cId="3908071447" sldId="797"/>
            <ac:spMk id="135" creationId="{022E5F39-B130-4726-901B-487BDF5EF88D}"/>
          </ac:spMkLst>
        </pc:spChg>
        <pc:spChg chg="del">
          <ac:chgData name="Lei Wu" userId="f083b2a8aea23a2f" providerId="LiveId" clId="{798432FD-FBD1-4C67-86FA-26933F155DCF}" dt="2021-03-29T23:16:26.888" v="1908" actId="478"/>
          <ac:spMkLst>
            <pc:docMk/>
            <pc:sldMk cId="3908071447" sldId="797"/>
            <ac:spMk id="136" creationId="{062210B1-0C46-46B6-85CD-8FDDF48C5CA1}"/>
          </ac:spMkLst>
        </pc:spChg>
        <pc:spChg chg="del">
          <ac:chgData name="Lei Wu" userId="f083b2a8aea23a2f" providerId="LiveId" clId="{798432FD-FBD1-4C67-86FA-26933F155DCF}" dt="2021-03-29T23:16:26.888" v="1908" actId="478"/>
          <ac:spMkLst>
            <pc:docMk/>
            <pc:sldMk cId="3908071447" sldId="797"/>
            <ac:spMk id="137" creationId="{A9991FFB-23F5-41BC-BFDD-10254790D32B}"/>
          </ac:spMkLst>
        </pc:spChg>
        <pc:spChg chg="del">
          <ac:chgData name="Lei Wu" userId="f083b2a8aea23a2f" providerId="LiveId" clId="{798432FD-FBD1-4C67-86FA-26933F155DCF}" dt="2021-03-29T23:16:26.888" v="1908" actId="478"/>
          <ac:spMkLst>
            <pc:docMk/>
            <pc:sldMk cId="3908071447" sldId="797"/>
            <ac:spMk id="138" creationId="{C88FCD90-0A5E-4949-8CDD-F7AA7A3297DF}"/>
          </ac:spMkLst>
        </pc:spChg>
        <pc:spChg chg="del">
          <ac:chgData name="Lei Wu" userId="f083b2a8aea23a2f" providerId="LiveId" clId="{798432FD-FBD1-4C67-86FA-26933F155DCF}" dt="2021-03-29T23:16:26.888" v="1908" actId="478"/>
          <ac:spMkLst>
            <pc:docMk/>
            <pc:sldMk cId="3908071447" sldId="797"/>
            <ac:spMk id="139" creationId="{212CA0D8-23B0-49E7-B416-AA31415D5FC0}"/>
          </ac:spMkLst>
        </pc:spChg>
        <pc:spChg chg="del">
          <ac:chgData name="Lei Wu" userId="f083b2a8aea23a2f" providerId="LiveId" clId="{798432FD-FBD1-4C67-86FA-26933F155DCF}" dt="2021-03-29T23:16:26.888" v="1908" actId="478"/>
          <ac:spMkLst>
            <pc:docMk/>
            <pc:sldMk cId="3908071447" sldId="797"/>
            <ac:spMk id="140" creationId="{1588CF2F-46A9-4203-80B5-AB3F2BE380FE}"/>
          </ac:spMkLst>
        </pc:spChg>
        <pc:spChg chg="del">
          <ac:chgData name="Lei Wu" userId="f083b2a8aea23a2f" providerId="LiveId" clId="{798432FD-FBD1-4C67-86FA-26933F155DCF}" dt="2021-03-29T23:16:26.888" v="1908" actId="478"/>
          <ac:spMkLst>
            <pc:docMk/>
            <pc:sldMk cId="3908071447" sldId="797"/>
            <ac:spMk id="141" creationId="{5F2B13BD-745A-4243-A41C-B83442EECC35}"/>
          </ac:spMkLst>
        </pc:spChg>
        <pc:spChg chg="del">
          <ac:chgData name="Lei Wu" userId="f083b2a8aea23a2f" providerId="LiveId" clId="{798432FD-FBD1-4C67-86FA-26933F155DCF}" dt="2021-03-29T23:16:26.888" v="1908" actId="478"/>
          <ac:spMkLst>
            <pc:docMk/>
            <pc:sldMk cId="3908071447" sldId="797"/>
            <ac:spMk id="142" creationId="{01434402-A9D3-43B4-A551-16D726B06EE6}"/>
          </ac:spMkLst>
        </pc:spChg>
        <pc:spChg chg="del">
          <ac:chgData name="Lei Wu" userId="f083b2a8aea23a2f" providerId="LiveId" clId="{798432FD-FBD1-4C67-86FA-26933F155DCF}" dt="2021-03-29T23:16:26.888" v="1908" actId="478"/>
          <ac:spMkLst>
            <pc:docMk/>
            <pc:sldMk cId="3908071447" sldId="797"/>
            <ac:spMk id="143" creationId="{ECBCD419-2AE4-4F7F-B8DC-104338185756}"/>
          </ac:spMkLst>
        </pc:spChg>
        <pc:spChg chg="del">
          <ac:chgData name="Lei Wu" userId="f083b2a8aea23a2f" providerId="LiveId" clId="{798432FD-FBD1-4C67-86FA-26933F155DCF}" dt="2021-03-29T23:16:26.888" v="1908" actId="478"/>
          <ac:spMkLst>
            <pc:docMk/>
            <pc:sldMk cId="3908071447" sldId="797"/>
            <ac:spMk id="144" creationId="{C53311BC-AB8F-46F8-B54F-1EFDA5190388}"/>
          </ac:spMkLst>
        </pc:spChg>
        <pc:spChg chg="del">
          <ac:chgData name="Lei Wu" userId="f083b2a8aea23a2f" providerId="LiveId" clId="{798432FD-FBD1-4C67-86FA-26933F155DCF}" dt="2021-03-29T23:16:26.888" v="1908" actId="478"/>
          <ac:spMkLst>
            <pc:docMk/>
            <pc:sldMk cId="3908071447" sldId="797"/>
            <ac:spMk id="145" creationId="{8DD85B1D-BAAB-40A1-9844-05911749C4ED}"/>
          </ac:spMkLst>
        </pc:spChg>
        <pc:spChg chg="del">
          <ac:chgData name="Lei Wu" userId="f083b2a8aea23a2f" providerId="LiveId" clId="{798432FD-FBD1-4C67-86FA-26933F155DCF}" dt="2021-03-29T23:16:26.888" v="1908" actId="478"/>
          <ac:spMkLst>
            <pc:docMk/>
            <pc:sldMk cId="3908071447" sldId="797"/>
            <ac:spMk id="146" creationId="{27921626-E465-40F2-A32B-5362F8E3C06A}"/>
          </ac:spMkLst>
        </pc:spChg>
        <pc:spChg chg="del">
          <ac:chgData name="Lei Wu" userId="f083b2a8aea23a2f" providerId="LiveId" clId="{798432FD-FBD1-4C67-86FA-26933F155DCF}" dt="2021-03-29T23:16:26.888" v="1908" actId="478"/>
          <ac:spMkLst>
            <pc:docMk/>
            <pc:sldMk cId="3908071447" sldId="797"/>
            <ac:spMk id="147" creationId="{9CCF2007-BD24-4E96-9AEB-ABBAC9110670}"/>
          </ac:spMkLst>
        </pc:spChg>
        <pc:spChg chg="del">
          <ac:chgData name="Lei Wu" userId="f083b2a8aea23a2f" providerId="LiveId" clId="{798432FD-FBD1-4C67-86FA-26933F155DCF}" dt="2021-03-29T23:16:26.888" v="1908" actId="478"/>
          <ac:spMkLst>
            <pc:docMk/>
            <pc:sldMk cId="3908071447" sldId="797"/>
            <ac:spMk id="148" creationId="{256A5D0E-558D-4D32-890E-45A340331941}"/>
          </ac:spMkLst>
        </pc:spChg>
        <pc:spChg chg="del">
          <ac:chgData name="Lei Wu" userId="f083b2a8aea23a2f" providerId="LiveId" clId="{798432FD-FBD1-4C67-86FA-26933F155DCF}" dt="2021-03-29T23:16:26.888" v="1908" actId="478"/>
          <ac:spMkLst>
            <pc:docMk/>
            <pc:sldMk cId="3908071447" sldId="797"/>
            <ac:spMk id="149" creationId="{BD7FA8D3-0846-484A-8C4C-EC5C3A21B0E3}"/>
          </ac:spMkLst>
        </pc:spChg>
        <pc:spChg chg="del">
          <ac:chgData name="Lei Wu" userId="f083b2a8aea23a2f" providerId="LiveId" clId="{798432FD-FBD1-4C67-86FA-26933F155DCF}" dt="2021-03-29T23:16:26.888" v="1908" actId="478"/>
          <ac:spMkLst>
            <pc:docMk/>
            <pc:sldMk cId="3908071447" sldId="797"/>
            <ac:spMk id="150" creationId="{BCAB67A3-2EC7-4038-B8DF-80A4EA880589}"/>
          </ac:spMkLst>
        </pc:spChg>
        <pc:spChg chg="del">
          <ac:chgData name="Lei Wu" userId="f083b2a8aea23a2f" providerId="LiveId" clId="{798432FD-FBD1-4C67-86FA-26933F155DCF}" dt="2021-03-29T23:16:26.888" v="1908" actId="478"/>
          <ac:spMkLst>
            <pc:docMk/>
            <pc:sldMk cId="3908071447" sldId="797"/>
            <ac:spMk id="151" creationId="{B2382B8D-C730-482C-A6E4-A9689E727263}"/>
          </ac:spMkLst>
        </pc:spChg>
        <pc:spChg chg="del">
          <ac:chgData name="Lei Wu" userId="f083b2a8aea23a2f" providerId="LiveId" clId="{798432FD-FBD1-4C67-86FA-26933F155DCF}" dt="2021-03-29T23:16:26.888" v="1908" actId="478"/>
          <ac:spMkLst>
            <pc:docMk/>
            <pc:sldMk cId="3908071447" sldId="797"/>
            <ac:spMk id="152" creationId="{85BA5070-2ACA-429C-9EFB-C4DB196CB35D}"/>
          </ac:spMkLst>
        </pc:spChg>
        <pc:spChg chg="del">
          <ac:chgData name="Lei Wu" userId="f083b2a8aea23a2f" providerId="LiveId" clId="{798432FD-FBD1-4C67-86FA-26933F155DCF}" dt="2021-03-29T23:16:26.888" v="1908" actId="478"/>
          <ac:spMkLst>
            <pc:docMk/>
            <pc:sldMk cId="3908071447" sldId="797"/>
            <ac:spMk id="153" creationId="{8BCF4404-4720-407E-9F31-EF1382F6D107}"/>
          </ac:spMkLst>
        </pc:spChg>
        <pc:spChg chg="del">
          <ac:chgData name="Lei Wu" userId="f083b2a8aea23a2f" providerId="LiveId" clId="{798432FD-FBD1-4C67-86FA-26933F155DCF}" dt="2021-03-29T23:16:26.888" v="1908" actId="478"/>
          <ac:spMkLst>
            <pc:docMk/>
            <pc:sldMk cId="3908071447" sldId="797"/>
            <ac:spMk id="154" creationId="{7525600E-3138-4BD0-927A-A7045DD577A8}"/>
          </ac:spMkLst>
        </pc:spChg>
        <pc:spChg chg="del">
          <ac:chgData name="Lei Wu" userId="f083b2a8aea23a2f" providerId="LiveId" clId="{798432FD-FBD1-4C67-86FA-26933F155DCF}" dt="2021-03-29T23:16:26.888" v="1908" actId="478"/>
          <ac:spMkLst>
            <pc:docMk/>
            <pc:sldMk cId="3908071447" sldId="797"/>
            <ac:spMk id="155" creationId="{D1DDCB2D-EB73-4ADC-9BF9-AA332C1FDCA8}"/>
          </ac:spMkLst>
        </pc:spChg>
        <pc:spChg chg="del">
          <ac:chgData name="Lei Wu" userId="f083b2a8aea23a2f" providerId="LiveId" clId="{798432FD-FBD1-4C67-86FA-26933F155DCF}" dt="2021-03-29T23:16:26.888" v="1908" actId="478"/>
          <ac:spMkLst>
            <pc:docMk/>
            <pc:sldMk cId="3908071447" sldId="797"/>
            <ac:spMk id="156" creationId="{63FAC96D-DFAA-4F58-9BE7-0E8E93AFD13A}"/>
          </ac:spMkLst>
        </pc:spChg>
        <pc:spChg chg="del">
          <ac:chgData name="Lei Wu" userId="f083b2a8aea23a2f" providerId="LiveId" clId="{798432FD-FBD1-4C67-86FA-26933F155DCF}" dt="2021-03-29T23:16:26.888" v="1908" actId="478"/>
          <ac:spMkLst>
            <pc:docMk/>
            <pc:sldMk cId="3908071447" sldId="797"/>
            <ac:spMk id="157" creationId="{15BC1D4E-45FB-4B9E-8734-49B4C836402F}"/>
          </ac:spMkLst>
        </pc:spChg>
        <pc:spChg chg="del">
          <ac:chgData name="Lei Wu" userId="f083b2a8aea23a2f" providerId="LiveId" clId="{798432FD-FBD1-4C67-86FA-26933F155DCF}" dt="2021-03-29T23:16:26.888" v="1908" actId="478"/>
          <ac:spMkLst>
            <pc:docMk/>
            <pc:sldMk cId="3908071447" sldId="797"/>
            <ac:spMk id="158" creationId="{01B83ABC-5881-46B8-995F-8DD6C8AC67CB}"/>
          </ac:spMkLst>
        </pc:spChg>
        <pc:spChg chg="del">
          <ac:chgData name="Lei Wu" userId="f083b2a8aea23a2f" providerId="LiveId" clId="{798432FD-FBD1-4C67-86FA-26933F155DCF}" dt="2021-03-29T23:16:26.888" v="1908" actId="478"/>
          <ac:spMkLst>
            <pc:docMk/>
            <pc:sldMk cId="3908071447" sldId="797"/>
            <ac:spMk id="159" creationId="{C55F68FF-3460-42CE-A88D-8AB60674B82C}"/>
          </ac:spMkLst>
        </pc:spChg>
        <pc:spChg chg="del">
          <ac:chgData name="Lei Wu" userId="f083b2a8aea23a2f" providerId="LiveId" clId="{798432FD-FBD1-4C67-86FA-26933F155DCF}" dt="2021-03-29T23:16:26.888" v="1908" actId="478"/>
          <ac:spMkLst>
            <pc:docMk/>
            <pc:sldMk cId="3908071447" sldId="797"/>
            <ac:spMk id="160" creationId="{5811D611-3A3A-4B27-B9EE-C82873B63083}"/>
          </ac:spMkLst>
        </pc:spChg>
        <pc:spChg chg="del">
          <ac:chgData name="Lei Wu" userId="f083b2a8aea23a2f" providerId="LiveId" clId="{798432FD-FBD1-4C67-86FA-26933F155DCF}" dt="2021-03-29T23:16:26.888" v="1908" actId="478"/>
          <ac:spMkLst>
            <pc:docMk/>
            <pc:sldMk cId="3908071447" sldId="797"/>
            <ac:spMk id="161" creationId="{A2B07F4B-EFAC-4D11-B75F-839494E8A621}"/>
          </ac:spMkLst>
        </pc:spChg>
        <pc:spChg chg="del">
          <ac:chgData name="Lei Wu" userId="f083b2a8aea23a2f" providerId="LiveId" clId="{798432FD-FBD1-4C67-86FA-26933F155DCF}" dt="2021-03-29T23:16:26.888" v="1908" actId="478"/>
          <ac:spMkLst>
            <pc:docMk/>
            <pc:sldMk cId="3908071447" sldId="797"/>
            <ac:spMk id="162" creationId="{9256635E-C0C5-490C-91D6-CC2627148B5C}"/>
          </ac:spMkLst>
        </pc:spChg>
        <pc:spChg chg="del">
          <ac:chgData name="Lei Wu" userId="f083b2a8aea23a2f" providerId="LiveId" clId="{798432FD-FBD1-4C67-86FA-26933F155DCF}" dt="2021-03-29T23:16:26.888" v="1908" actId="478"/>
          <ac:spMkLst>
            <pc:docMk/>
            <pc:sldMk cId="3908071447" sldId="797"/>
            <ac:spMk id="163" creationId="{3F4A64FC-570A-4467-8F71-F999811261C2}"/>
          </ac:spMkLst>
        </pc:spChg>
        <pc:spChg chg="del">
          <ac:chgData name="Lei Wu" userId="f083b2a8aea23a2f" providerId="LiveId" clId="{798432FD-FBD1-4C67-86FA-26933F155DCF}" dt="2021-03-29T23:16:26.888" v="1908" actId="478"/>
          <ac:spMkLst>
            <pc:docMk/>
            <pc:sldMk cId="3908071447" sldId="797"/>
            <ac:spMk id="164" creationId="{7DE87FB1-5A65-46FA-AB41-6347B186BFF0}"/>
          </ac:spMkLst>
        </pc:spChg>
        <pc:spChg chg="del">
          <ac:chgData name="Lei Wu" userId="f083b2a8aea23a2f" providerId="LiveId" clId="{798432FD-FBD1-4C67-86FA-26933F155DCF}" dt="2021-03-29T23:16:26.888" v="1908" actId="478"/>
          <ac:spMkLst>
            <pc:docMk/>
            <pc:sldMk cId="3908071447" sldId="797"/>
            <ac:spMk id="165" creationId="{FDA3499D-23A5-45DC-9E1E-9F7BB5F4459F}"/>
          </ac:spMkLst>
        </pc:spChg>
        <pc:spChg chg="del">
          <ac:chgData name="Lei Wu" userId="f083b2a8aea23a2f" providerId="LiveId" clId="{798432FD-FBD1-4C67-86FA-26933F155DCF}" dt="2021-03-29T23:16:26.888" v="1908" actId="478"/>
          <ac:spMkLst>
            <pc:docMk/>
            <pc:sldMk cId="3908071447" sldId="797"/>
            <ac:spMk id="166" creationId="{C875C4AD-08D7-41CD-AC7D-90842C3090C6}"/>
          </ac:spMkLst>
        </pc:spChg>
        <pc:spChg chg="del">
          <ac:chgData name="Lei Wu" userId="f083b2a8aea23a2f" providerId="LiveId" clId="{798432FD-FBD1-4C67-86FA-26933F155DCF}" dt="2021-03-29T23:16:26.888" v="1908" actId="478"/>
          <ac:spMkLst>
            <pc:docMk/>
            <pc:sldMk cId="3908071447" sldId="797"/>
            <ac:spMk id="167" creationId="{DBD9E73A-42BC-4B44-82D5-9D7FEB21D4D3}"/>
          </ac:spMkLst>
        </pc:spChg>
        <pc:spChg chg="del">
          <ac:chgData name="Lei Wu" userId="f083b2a8aea23a2f" providerId="LiveId" clId="{798432FD-FBD1-4C67-86FA-26933F155DCF}" dt="2021-03-29T23:16:26.888" v="1908" actId="478"/>
          <ac:spMkLst>
            <pc:docMk/>
            <pc:sldMk cId="3908071447" sldId="797"/>
            <ac:spMk id="168" creationId="{318AB217-4605-4850-ACC0-9F793BA9E4D8}"/>
          </ac:spMkLst>
        </pc:spChg>
        <pc:spChg chg="del">
          <ac:chgData name="Lei Wu" userId="f083b2a8aea23a2f" providerId="LiveId" clId="{798432FD-FBD1-4C67-86FA-26933F155DCF}" dt="2021-03-29T23:16:26.888" v="1908" actId="478"/>
          <ac:spMkLst>
            <pc:docMk/>
            <pc:sldMk cId="3908071447" sldId="797"/>
            <ac:spMk id="169" creationId="{FCA8DEF8-43D7-4788-87D1-2F3F7EEE93E0}"/>
          </ac:spMkLst>
        </pc:spChg>
        <pc:spChg chg="del">
          <ac:chgData name="Lei Wu" userId="f083b2a8aea23a2f" providerId="LiveId" clId="{798432FD-FBD1-4C67-86FA-26933F155DCF}" dt="2021-03-29T23:16:26.888" v="1908" actId="478"/>
          <ac:spMkLst>
            <pc:docMk/>
            <pc:sldMk cId="3908071447" sldId="797"/>
            <ac:spMk id="170" creationId="{847DF84A-0307-4C56-AD8B-36A9A9D71598}"/>
          </ac:spMkLst>
        </pc:spChg>
        <pc:spChg chg="del">
          <ac:chgData name="Lei Wu" userId="f083b2a8aea23a2f" providerId="LiveId" clId="{798432FD-FBD1-4C67-86FA-26933F155DCF}" dt="2021-03-29T23:16:26.888" v="1908" actId="478"/>
          <ac:spMkLst>
            <pc:docMk/>
            <pc:sldMk cId="3908071447" sldId="797"/>
            <ac:spMk id="171" creationId="{DCF24656-7763-47A1-B102-D2FD09EA8A69}"/>
          </ac:spMkLst>
        </pc:spChg>
        <pc:spChg chg="del">
          <ac:chgData name="Lei Wu" userId="f083b2a8aea23a2f" providerId="LiveId" clId="{798432FD-FBD1-4C67-86FA-26933F155DCF}" dt="2021-03-29T23:16:26.888" v="1908" actId="478"/>
          <ac:spMkLst>
            <pc:docMk/>
            <pc:sldMk cId="3908071447" sldId="797"/>
            <ac:spMk id="172" creationId="{5EA437EF-5DDB-47A2-94F7-5B198481A0C0}"/>
          </ac:spMkLst>
        </pc:spChg>
        <pc:spChg chg="del">
          <ac:chgData name="Lei Wu" userId="f083b2a8aea23a2f" providerId="LiveId" clId="{798432FD-FBD1-4C67-86FA-26933F155DCF}" dt="2021-03-29T23:16:26.888" v="1908" actId="478"/>
          <ac:spMkLst>
            <pc:docMk/>
            <pc:sldMk cId="3908071447" sldId="797"/>
            <ac:spMk id="173" creationId="{DC852FD1-F605-4425-AA6A-D12A7E0798B4}"/>
          </ac:spMkLst>
        </pc:spChg>
        <pc:spChg chg="del">
          <ac:chgData name="Lei Wu" userId="f083b2a8aea23a2f" providerId="LiveId" clId="{798432FD-FBD1-4C67-86FA-26933F155DCF}" dt="2021-03-29T23:16:26.888" v="1908" actId="478"/>
          <ac:spMkLst>
            <pc:docMk/>
            <pc:sldMk cId="3908071447" sldId="797"/>
            <ac:spMk id="174" creationId="{D78DD52B-140D-4532-AB91-F6014F245A63}"/>
          </ac:spMkLst>
        </pc:spChg>
        <pc:spChg chg="del">
          <ac:chgData name="Lei Wu" userId="f083b2a8aea23a2f" providerId="LiveId" clId="{798432FD-FBD1-4C67-86FA-26933F155DCF}" dt="2021-03-29T23:16:26.888" v="1908" actId="478"/>
          <ac:spMkLst>
            <pc:docMk/>
            <pc:sldMk cId="3908071447" sldId="797"/>
            <ac:spMk id="175" creationId="{A9834E06-6768-426F-9FCB-7FC32AE7F099}"/>
          </ac:spMkLst>
        </pc:spChg>
        <pc:spChg chg="del">
          <ac:chgData name="Lei Wu" userId="f083b2a8aea23a2f" providerId="LiveId" clId="{798432FD-FBD1-4C67-86FA-26933F155DCF}" dt="2021-03-29T23:16:26.888" v="1908" actId="478"/>
          <ac:spMkLst>
            <pc:docMk/>
            <pc:sldMk cId="3908071447" sldId="797"/>
            <ac:spMk id="176" creationId="{41DBDCFF-3121-4345-95D0-27CF4F63ED49}"/>
          </ac:spMkLst>
        </pc:spChg>
        <pc:spChg chg="del">
          <ac:chgData name="Lei Wu" userId="f083b2a8aea23a2f" providerId="LiveId" clId="{798432FD-FBD1-4C67-86FA-26933F155DCF}" dt="2021-03-29T23:16:26.888" v="1908" actId="478"/>
          <ac:spMkLst>
            <pc:docMk/>
            <pc:sldMk cId="3908071447" sldId="797"/>
            <ac:spMk id="177" creationId="{A489A707-A11B-4FA2-A4AA-90F96439B72F}"/>
          </ac:spMkLst>
        </pc:spChg>
        <pc:spChg chg="del">
          <ac:chgData name="Lei Wu" userId="f083b2a8aea23a2f" providerId="LiveId" clId="{798432FD-FBD1-4C67-86FA-26933F155DCF}" dt="2021-03-29T23:16:26.888" v="1908" actId="478"/>
          <ac:spMkLst>
            <pc:docMk/>
            <pc:sldMk cId="3908071447" sldId="797"/>
            <ac:spMk id="178" creationId="{C0E3616F-6932-4A45-8086-DA0E3AA4FCBE}"/>
          </ac:spMkLst>
        </pc:spChg>
        <pc:spChg chg="del">
          <ac:chgData name="Lei Wu" userId="f083b2a8aea23a2f" providerId="LiveId" clId="{798432FD-FBD1-4C67-86FA-26933F155DCF}" dt="2021-03-29T23:16:26.888" v="1908" actId="478"/>
          <ac:spMkLst>
            <pc:docMk/>
            <pc:sldMk cId="3908071447" sldId="797"/>
            <ac:spMk id="179" creationId="{9068EDB1-98CD-4CB5-A5F1-7CB41544814C}"/>
          </ac:spMkLst>
        </pc:spChg>
        <pc:spChg chg="del">
          <ac:chgData name="Lei Wu" userId="f083b2a8aea23a2f" providerId="LiveId" clId="{798432FD-FBD1-4C67-86FA-26933F155DCF}" dt="2021-03-29T23:16:26.888" v="1908" actId="478"/>
          <ac:spMkLst>
            <pc:docMk/>
            <pc:sldMk cId="3908071447" sldId="797"/>
            <ac:spMk id="180" creationId="{FFF38571-5A7E-4B8D-80E1-FFC1C59D8C20}"/>
          </ac:spMkLst>
        </pc:spChg>
        <pc:spChg chg="del">
          <ac:chgData name="Lei Wu" userId="f083b2a8aea23a2f" providerId="LiveId" clId="{798432FD-FBD1-4C67-86FA-26933F155DCF}" dt="2021-03-29T23:16:26.888" v="1908" actId="478"/>
          <ac:spMkLst>
            <pc:docMk/>
            <pc:sldMk cId="3908071447" sldId="797"/>
            <ac:spMk id="181" creationId="{8E5F8116-2402-4943-861A-FA95688A8000}"/>
          </ac:spMkLst>
        </pc:spChg>
        <pc:spChg chg="del">
          <ac:chgData name="Lei Wu" userId="f083b2a8aea23a2f" providerId="LiveId" clId="{798432FD-FBD1-4C67-86FA-26933F155DCF}" dt="2021-03-29T23:16:26.888" v="1908" actId="478"/>
          <ac:spMkLst>
            <pc:docMk/>
            <pc:sldMk cId="3908071447" sldId="797"/>
            <ac:spMk id="182" creationId="{02424D42-0461-469D-9571-A6C60D7B6467}"/>
          </ac:spMkLst>
        </pc:spChg>
        <pc:spChg chg="del">
          <ac:chgData name="Lei Wu" userId="f083b2a8aea23a2f" providerId="LiveId" clId="{798432FD-FBD1-4C67-86FA-26933F155DCF}" dt="2021-03-29T23:16:26.888" v="1908" actId="478"/>
          <ac:spMkLst>
            <pc:docMk/>
            <pc:sldMk cId="3908071447" sldId="797"/>
            <ac:spMk id="183" creationId="{6B17C675-9355-4992-9066-23B244BB4A5E}"/>
          </ac:spMkLst>
        </pc:spChg>
        <pc:spChg chg="del">
          <ac:chgData name="Lei Wu" userId="f083b2a8aea23a2f" providerId="LiveId" clId="{798432FD-FBD1-4C67-86FA-26933F155DCF}" dt="2021-03-29T23:16:26.888" v="1908" actId="478"/>
          <ac:spMkLst>
            <pc:docMk/>
            <pc:sldMk cId="3908071447" sldId="797"/>
            <ac:spMk id="184" creationId="{AD3D6BF9-CB5D-42D5-8B6A-7E5E03B4EAFC}"/>
          </ac:spMkLst>
        </pc:spChg>
        <pc:spChg chg="del">
          <ac:chgData name="Lei Wu" userId="f083b2a8aea23a2f" providerId="LiveId" clId="{798432FD-FBD1-4C67-86FA-26933F155DCF}" dt="2021-03-29T23:16:26.888" v="1908" actId="478"/>
          <ac:spMkLst>
            <pc:docMk/>
            <pc:sldMk cId="3908071447" sldId="797"/>
            <ac:spMk id="185" creationId="{8C7A9B85-CC81-499F-A545-7D215E9BDD70}"/>
          </ac:spMkLst>
        </pc:spChg>
        <pc:spChg chg="del">
          <ac:chgData name="Lei Wu" userId="f083b2a8aea23a2f" providerId="LiveId" clId="{798432FD-FBD1-4C67-86FA-26933F155DCF}" dt="2021-03-29T23:16:26.888" v="1908" actId="478"/>
          <ac:spMkLst>
            <pc:docMk/>
            <pc:sldMk cId="3908071447" sldId="797"/>
            <ac:spMk id="186" creationId="{7E4DCE50-354A-44CE-94FE-8E22846CEF97}"/>
          </ac:spMkLst>
        </pc:spChg>
        <pc:spChg chg="del">
          <ac:chgData name="Lei Wu" userId="f083b2a8aea23a2f" providerId="LiveId" clId="{798432FD-FBD1-4C67-86FA-26933F155DCF}" dt="2021-03-29T23:16:26.888" v="1908" actId="478"/>
          <ac:spMkLst>
            <pc:docMk/>
            <pc:sldMk cId="3908071447" sldId="797"/>
            <ac:spMk id="187" creationId="{8C6BDB34-D635-4B6C-977B-68165347167F}"/>
          </ac:spMkLst>
        </pc:spChg>
        <pc:spChg chg="del">
          <ac:chgData name="Lei Wu" userId="f083b2a8aea23a2f" providerId="LiveId" clId="{798432FD-FBD1-4C67-86FA-26933F155DCF}" dt="2021-03-29T23:16:26.888" v="1908" actId="478"/>
          <ac:spMkLst>
            <pc:docMk/>
            <pc:sldMk cId="3908071447" sldId="797"/>
            <ac:spMk id="188" creationId="{51F34D32-33DF-4998-B698-728C1FFFC31D}"/>
          </ac:spMkLst>
        </pc:spChg>
        <pc:spChg chg="del">
          <ac:chgData name="Lei Wu" userId="f083b2a8aea23a2f" providerId="LiveId" clId="{798432FD-FBD1-4C67-86FA-26933F155DCF}" dt="2021-03-29T23:16:26.888" v="1908" actId="478"/>
          <ac:spMkLst>
            <pc:docMk/>
            <pc:sldMk cId="3908071447" sldId="797"/>
            <ac:spMk id="189" creationId="{42A47C52-9C01-4195-BAF2-1BFDF8C5298C}"/>
          </ac:spMkLst>
        </pc:spChg>
        <pc:spChg chg="del">
          <ac:chgData name="Lei Wu" userId="f083b2a8aea23a2f" providerId="LiveId" clId="{798432FD-FBD1-4C67-86FA-26933F155DCF}" dt="2021-03-29T23:16:26.888" v="1908" actId="478"/>
          <ac:spMkLst>
            <pc:docMk/>
            <pc:sldMk cId="3908071447" sldId="797"/>
            <ac:spMk id="190" creationId="{077B7B91-0A50-4CCA-9DFE-67EAF568DCE4}"/>
          </ac:spMkLst>
        </pc:spChg>
        <pc:spChg chg="del">
          <ac:chgData name="Lei Wu" userId="f083b2a8aea23a2f" providerId="LiveId" clId="{798432FD-FBD1-4C67-86FA-26933F155DCF}" dt="2021-03-29T23:16:26.888" v="1908" actId="478"/>
          <ac:spMkLst>
            <pc:docMk/>
            <pc:sldMk cId="3908071447" sldId="797"/>
            <ac:spMk id="191" creationId="{C70DB441-749C-49A8-8510-942DE01365D8}"/>
          </ac:spMkLst>
        </pc:spChg>
        <pc:spChg chg="del">
          <ac:chgData name="Lei Wu" userId="f083b2a8aea23a2f" providerId="LiveId" clId="{798432FD-FBD1-4C67-86FA-26933F155DCF}" dt="2021-03-29T23:16:26.888" v="1908" actId="478"/>
          <ac:spMkLst>
            <pc:docMk/>
            <pc:sldMk cId="3908071447" sldId="797"/>
            <ac:spMk id="192" creationId="{0BBD6AD9-FDD4-4AC5-93B0-48633C153D5B}"/>
          </ac:spMkLst>
        </pc:spChg>
        <pc:spChg chg="del">
          <ac:chgData name="Lei Wu" userId="f083b2a8aea23a2f" providerId="LiveId" clId="{798432FD-FBD1-4C67-86FA-26933F155DCF}" dt="2021-03-29T23:16:26.888" v="1908" actId="478"/>
          <ac:spMkLst>
            <pc:docMk/>
            <pc:sldMk cId="3908071447" sldId="797"/>
            <ac:spMk id="193" creationId="{55EA2581-EFC6-4FE7-BC67-2300418C8A41}"/>
          </ac:spMkLst>
        </pc:spChg>
        <pc:spChg chg="del">
          <ac:chgData name="Lei Wu" userId="f083b2a8aea23a2f" providerId="LiveId" clId="{798432FD-FBD1-4C67-86FA-26933F155DCF}" dt="2021-03-29T23:16:26.888" v="1908" actId="478"/>
          <ac:spMkLst>
            <pc:docMk/>
            <pc:sldMk cId="3908071447" sldId="797"/>
            <ac:spMk id="194" creationId="{89B1864D-F997-473B-AACD-A6A92F6603B6}"/>
          </ac:spMkLst>
        </pc:spChg>
        <pc:spChg chg="del">
          <ac:chgData name="Lei Wu" userId="f083b2a8aea23a2f" providerId="LiveId" clId="{798432FD-FBD1-4C67-86FA-26933F155DCF}" dt="2021-03-29T23:16:26.888" v="1908" actId="478"/>
          <ac:spMkLst>
            <pc:docMk/>
            <pc:sldMk cId="3908071447" sldId="797"/>
            <ac:spMk id="195" creationId="{16BA4E6A-B746-4AF0-861E-0021FCF3BCDB}"/>
          </ac:spMkLst>
        </pc:spChg>
        <pc:spChg chg="del">
          <ac:chgData name="Lei Wu" userId="f083b2a8aea23a2f" providerId="LiveId" clId="{798432FD-FBD1-4C67-86FA-26933F155DCF}" dt="2021-03-29T23:16:26.888" v="1908" actId="478"/>
          <ac:spMkLst>
            <pc:docMk/>
            <pc:sldMk cId="3908071447" sldId="797"/>
            <ac:spMk id="196" creationId="{A47BA4BC-CEB0-4745-B814-EBABF219775F}"/>
          </ac:spMkLst>
        </pc:spChg>
        <pc:spChg chg="del">
          <ac:chgData name="Lei Wu" userId="f083b2a8aea23a2f" providerId="LiveId" clId="{798432FD-FBD1-4C67-86FA-26933F155DCF}" dt="2021-03-29T23:16:26.888" v="1908" actId="478"/>
          <ac:spMkLst>
            <pc:docMk/>
            <pc:sldMk cId="3908071447" sldId="797"/>
            <ac:spMk id="197" creationId="{FCD586B6-FDBC-4CA4-B504-FD3B7BEFA95C}"/>
          </ac:spMkLst>
        </pc:spChg>
        <pc:spChg chg="del">
          <ac:chgData name="Lei Wu" userId="f083b2a8aea23a2f" providerId="LiveId" clId="{798432FD-FBD1-4C67-86FA-26933F155DCF}" dt="2021-03-29T23:16:26.888" v="1908" actId="478"/>
          <ac:spMkLst>
            <pc:docMk/>
            <pc:sldMk cId="3908071447" sldId="797"/>
            <ac:spMk id="198" creationId="{08403C7A-C57C-4032-9606-18DDA2C37739}"/>
          </ac:spMkLst>
        </pc:spChg>
        <pc:spChg chg="del">
          <ac:chgData name="Lei Wu" userId="f083b2a8aea23a2f" providerId="LiveId" clId="{798432FD-FBD1-4C67-86FA-26933F155DCF}" dt="2021-03-29T23:16:26.888" v="1908" actId="478"/>
          <ac:spMkLst>
            <pc:docMk/>
            <pc:sldMk cId="3908071447" sldId="797"/>
            <ac:spMk id="199" creationId="{9EAC13BC-1263-4332-9E58-8430AD6C5C6F}"/>
          </ac:spMkLst>
        </pc:spChg>
        <pc:spChg chg="del">
          <ac:chgData name="Lei Wu" userId="f083b2a8aea23a2f" providerId="LiveId" clId="{798432FD-FBD1-4C67-86FA-26933F155DCF}" dt="2021-03-29T23:16:26.888" v="1908" actId="478"/>
          <ac:spMkLst>
            <pc:docMk/>
            <pc:sldMk cId="3908071447" sldId="797"/>
            <ac:spMk id="200" creationId="{D6E531FB-6C83-4AD8-9A0F-C05BF239291D}"/>
          </ac:spMkLst>
        </pc:spChg>
        <pc:spChg chg="del">
          <ac:chgData name="Lei Wu" userId="f083b2a8aea23a2f" providerId="LiveId" clId="{798432FD-FBD1-4C67-86FA-26933F155DCF}" dt="2021-03-29T23:16:26.888" v="1908" actId="478"/>
          <ac:spMkLst>
            <pc:docMk/>
            <pc:sldMk cId="3908071447" sldId="797"/>
            <ac:spMk id="201" creationId="{E8D2F6D2-E031-464A-A278-840A1D30C72B}"/>
          </ac:spMkLst>
        </pc:spChg>
        <pc:spChg chg="del">
          <ac:chgData name="Lei Wu" userId="f083b2a8aea23a2f" providerId="LiveId" clId="{798432FD-FBD1-4C67-86FA-26933F155DCF}" dt="2021-03-29T23:16:26.888" v="1908" actId="478"/>
          <ac:spMkLst>
            <pc:docMk/>
            <pc:sldMk cId="3908071447" sldId="797"/>
            <ac:spMk id="202" creationId="{DEC21BEE-B71B-4D67-BF9E-DE80FCDBCDE1}"/>
          </ac:spMkLst>
        </pc:spChg>
        <pc:spChg chg="del">
          <ac:chgData name="Lei Wu" userId="f083b2a8aea23a2f" providerId="LiveId" clId="{798432FD-FBD1-4C67-86FA-26933F155DCF}" dt="2021-03-29T23:16:26.888" v="1908" actId="478"/>
          <ac:spMkLst>
            <pc:docMk/>
            <pc:sldMk cId="3908071447" sldId="797"/>
            <ac:spMk id="203" creationId="{FD0F93B1-56E3-4A72-A92E-4FE04EF1A8F7}"/>
          </ac:spMkLst>
        </pc:spChg>
        <pc:spChg chg="del">
          <ac:chgData name="Lei Wu" userId="f083b2a8aea23a2f" providerId="LiveId" clId="{798432FD-FBD1-4C67-86FA-26933F155DCF}" dt="2021-03-29T23:16:26.888" v="1908" actId="478"/>
          <ac:spMkLst>
            <pc:docMk/>
            <pc:sldMk cId="3908071447" sldId="797"/>
            <ac:spMk id="204" creationId="{BD6AA01C-DD96-4E20-90FB-495D9EBDA2C2}"/>
          </ac:spMkLst>
        </pc:spChg>
        <pc:spChg chg="del">
          <ac:chgData name="Lei Wu" userId="f083b2a8aea23a2f" providerId="LiveId" clId="{798432FD-FBD1-4C67-86FA-26933F155DCF}" dt="2021-03-29T23:16:26.888" v="1908" actId="478"/>
          <ac:spMkLst>
            <pc:docMk/>
            <pc:sldMk cId="3908071447" sldId="797"/>
            <ac:spMk id="205" creationId="{BE99837C-8173-4EAB-9BC7-76A25BB2EDE0}"/>
          </ac:spMkLst>
        </pc:spChg>
        <pc:spChg chg="del">
          <ac:chgData name="Lei Wu" userId="f083b2a8aea23a2f" providerId="LiveId" clId="{798432FD-FBD1-4C67-86FA-26933F155DCF}" dt="2021-03-29T23:16:26.888" v="1908" actId="478"/>
          <ac:spMkLst>
            <pc:docMk/>
            <pc:sldMk cId="3908071447" sldId="797"/>
            <ac:spMk id="206" creationId="{402C0F60-E710-444C-A531-E0F0E8EEDCB0}"/>
          </ac:spMkLst>
        </pc:spChg>
        <pc:spChg chg="del">
          <ac:chgData name="Lei Wu" userId="f083b2a8aea23a2f" providerId="LiveId" clId="{798432FD-FBD1-4C67-86FA-26933F155DCF}" dt="2021-03-29T23:16:26.888" v="1908" actId="478"/>
          <ac:spMkLst>
            <pc:docMk/>
            <pc:sldMk cId="3908071447" sldId="797"/>
            <ac:spMk id="207" creationId="{E7A342E5-ED9A-454C-9DA5-1C08BDB25003}"/>
          </ac:spMkLst>
        </pc:spChg>
        <pc:spChg chg="del">
          <ac:chgData name="Lei Wu" userId="f083b2a8aea23a2f" providerId="LiveId" clId="{798432FD-FBD1-4C67-86FA-26933F155DCF}" dt="2021-03-29T23:16:26.888" v="1908" actId="478"/>
          <ac:spMkLst>
            <pc:docMk/>
            <pc:sldMk cId="3908071447" sldId="797"/>
            <ac:spMk id="208" creationId="{5E3583FB-2931-4AE7-BD32-82CC35EFE54B}"/>
          </ac:spMkLst>
        </pc:spChg>
        <pc:spChg chg="del">
          <ac:chgData name="Lei Wu" userId="f083b2a8aea23a2f" providerId="LiveId" clId="{798432FD-FBD1-4C67-86FA-26933F155DCF}" dt="2021-03-29T23:16:26.888" v="1908" actId="478"/>
          <ac:spMkLst>
            <pc:docMk/>
            <pc:sldMk cId="3908071447" sldId="797"/>
            <ac:spMk id="209" creationId="{309B3E5D-C0BB-44F7-A6A8-49FCFC7071C7}"/>
          </ac:spMkLst>
        </pc:spChg>
        <pc:spChg chg="del">
          <ac:chgData name="Lei Wu" userId="f083b2a8aea23a2f" providerId="LiveId" clId="{798432FD-FBD1-4C67-86FA-26933F155DCF}" dt="2021-03-29T23:16:26.888" v="1908" actId="478"/>
          <ac:spMkLst>
            <pc:docMk/>
            <pc:sldMk cId="3908071447" sldId="797"/>
            <ac:spMk id="210" creationId="{9073E36E-3062-455C-B30A-5EB9563DA2BB}"/>
          </ac:spMkLst>
        </pc:spChg>
        <pc:spChg chg="del">
          <ac:chgData name="Lei Wu" userId="f083b2a8aea23a2f" providerId="LiveId" clId="{798432FD-FBD1-4C67-86FA-26933F155DCF}" dt="2021-03-29T23:16:26.888" v="1908" actId="478"/>
          <ac:spMkLst>
            <pc:docMk/>
            <pc:sldMk cId="3908071447" sldId="797"/>
            <ac:spMk id="211" creationId="{6E224D1D-403B-4139-978A-A2EC75FCEE09}"/>
          </ac:spMkLst>
        </pc:spChg>
        <pc:spChg chg="del">
          <ac:chgData name="Lei Wu" userId="f083b2a8aea23a2f" providerId="LiveId" clId="{798432FD-FBD1-4C67-86FA-26933F155DCF}" dt="2021-03-29T23:16:26.888" v="1908" actId="478"/>
          <ac:spMkLst>
            <pc:docMk/>
            <pc:sldMk cId="3908071447" sldId="797"/>
            <ac:spMk id="212" creationId="{FEC15585-B303-4042-A531-3E7FE772140E}"/>
          </ac:spMkLst>
        </pc:spChg>
        <pc:spChg chg="del">
          <ac:chgData name="Lei Wu" userId="f083b2a8aea23a2f" providerId="LiveId" clId="{798432FD-FBD1-4C67-86FA-26933F155DCF}" dt="2021-03-29T23:16:26.888" v="1908" actId="478"/>
          <ac:spMkLst>
            <pc:docMk/>
            <pc:sldMk cId="3908071447" sldId="797"/>
            <ac:spMk id="213" creationId="{80B2C59A-9162-4BA2-B8CB-6EE6E3C31328}"/>
          </ac:spMkLst>
        </pc:spChg>
        <pc:spChg chg="del">
          <ac:chgData name="Lei Wu" userId="f083b2a8aea23a2f" providerId="LiveId" clId="{798432FD-FBD1-4C67-86FA-26933F155DCF}" dt="2021-03-29T23:16:26.888" v="1908" actId="478"/>
          <ac:spMkLst>
            <pc:docMk/>
            <pc:sldMk cId="3908071447" sldId="797"/>
            <ac:spMk id="214" creationId="{52D1938E-375E-4D9B-A70F-5B6AE17CABAA}"/>
          </ac:spMkLst>
        </pc:spChg>
        <pc:spChg chg="del">
          <ac:chgData name="Lei Wu" userId="f083b2a8aea23a2f" providerId="LiveId" clId="{798432FD-FBD1-4C67-86FA-26933F155DCF}" dt="2021-03-29T23:16:26.888" v="1908" actId="478"/>
          <ac:spMkLst>
            <pc:docMk/>
            <pc:sldMk cId="3908071447" sldId="797"/>
            <ac:spMk id="215" creationId="{BE54891A-13D8-43CD-BF5F-B3A45C755D04}"/>
          </ac:spMkLst>
        </pc:spChg>
        <pc:spChg chg="del">
          <ac:chgData name="Lei Wu" userId="f083b2a8aea23a2f" providerId="LiveId" clId="{798432FD-FBD1-4C67-86FA-26933F155DCF}" dt="2021-03-29T23:16:26.888" v="1908" actId="478"/>
          <ac:spMkLst>
            <pc:docMk/>
            <pc:sldMk cId="3908071447" sldId="797"/>
            <ac:spMk id="216" creationId="{47C0961B-7E31-43EC-8543-91B7560C15CA}"/>
          </ac:spMkLst>
        </pc:spChg>
        <pc:spChg chg="del">
          <ac:chgData name="Lei Wu" userId="f083b2a8aea23a2f" providerId="LiveId" clId="{798432FD-FBD1-4C67-86FA-26933F155DCF}" dt="2021-03-29T23:16:26.888" v="1908" actId="478"/>
          <ac:spMkLst>
            <pc:docMk/>
            <pc:sldMk cId="3908071447" sldId="797"/>
            <ac:spMk id="217" creationId="{A69F0237-0689-42BB-9655-2E436116DAD0}"/>
          </ac:spMkLst>
        </pc:spChg>
        <pc:spChg chg="del">
          <ac:chgData name="Lei Wu" userId="f083b2a8aea23a2f" providerId="LiveId" clId="{798432FD-FBD1-4C67-86FA-26933F155DCF}" dt="2021-03-29T23:16:26.888" v="1908" actId="478"/>
          <ac:spMkLst>
            <pc:docMk/>
            <pc:sldMk cId="3908071447" sldId="797"/>
            <ac:spMk id="218" creationId="{9DE93341-7F4B-4110-850A-9E6D18BC93F9}"/>
          </ac:spMkLst>
        </pc:spChg>
        <pc:spChg chg="del">
          <ac:chgData name="Lei Wu" userId="f083b2a8aea23a2f" providerId="LiveId" clId="{798432FD-FBD1-4C67-86FA-26933F155DCF}" dt="2021-03-29T23:16:26.888" v="1908" actId="478"/>
          <ac:spMkLst>
            <pc:docMk/>
            <pc:sldMk cId="3908071447" sldId="797"/>
            <ac:spMk id="219" creationId="{B76D07AD-0D37-4E06-81D9-B3F7EC39FC71}"/>
          </ac:spMkLst>
        </pc:spChg>
        <pc:spChg chg="del">
          <ac:chgData name="Lei Wu" userId="f083b2a8aea23a2f" providerId="LiveId" clId="{798432FD-FBD1-4C67-86FA-26933F155DCF}" dt="2021-03-29T23:16:26.888" v="1908" actId="478"/>
          <ac:spMkLst>
            <pc:docMk/>
            <pc:sldMk cId="3908071447" sldId="797"/>
            <ac:spMk id="220" creationId="{B8B21F0C-5FCE-415E-9692-577BF2D0838A}"/>
          </ac:spMkLst>
        </pc:spChg>
        <pc:spChg chg="del">
          <ac:chgData name="Lei Wu" userId="f083b2a8aea23a2f" providerId="LiveId" clId="{798432FD-FBD1-4C67-86FA-26933F155DCF}" dt="2021-03-29T23:16:26.888" v="1908" actId="478"/>
          <ac:spMkLst>
            <pc:docMk/>
            <pc:sldMk cId="3908071447" sldId="797"/>
            <ac:spMk id="221" creationId="{9E6453EF-9321-4DCE-94DC-D984730BD38E}"/>
          </ac:spMkLst>
        </pc:spChg>
        <pc:spChg chg="del">
          <ac:chgData name="Lei Wu" userId="f083b2a8aea23a2f" providerId="LiveId" clId="{798432FD-FBD1-4C67-86FA-26933F155DCF}" dt="2021-03-29T23:16:26.888" v="1908" actId="478"/>
          <ac:spMkLst>
            <pc:docMk/>
            <pc:sldMk cId="3908071447" sldId="797"/>
            <ac:spMk id="222" creationId="{59C6B1D6-D1AD-4DEB-9495-C26DA728A745}"/>
          </ac:spMkLst>
        </pc:spChg>
        <pc:spChg chg="del">
          <ac:chgData name="Lei Wu" userId="f083b2a8aea23a2f" providerId="LiveId" clId="{798432FD-FBD1-4C67-86FA-26933F155DCF}" dt="2021-03-29T23:16:26.888" v="1908" actId="478"/>
          <ac:spMkLst>
            <pc:docMk/>
            <pc:sldMk cId="3908071447" sldId="797"/>
            <ac:spMk id="223" creationId="{10102A38-113B-4E09-AB88-4EB9FBC2A28C}"/>
          </ac:spMkLst>
        </pc:spChg>
        <pc:spChg chg="del">
          <ac:chgData name="Lei Wu" userId="f083b2a8aea23a2f" providerId="LiveId" clId="{798432FD-FBD1-4C67-86FA-26933F155DCF}" dt="2021-03-29T23:16:26.888" v="1908" actId="478"/>
          <ac:spMkLst>
            <pc:docMk/>
            <pc:sldMk cId="3908071447" sldId="797"/>
            <ac:spMk id="224" creationId="{6BA8DBF3-94F7-49D7-B8A1-13FDA3878EF7}"/>
          </ac:spMkLst>
        </pc:spChg>
        <pc:spChg chg="del">
          <ac:chgData name="Lei Wu" userId="f083b2a8aea23a2f" providerId="LiveId" clId="{798432FD-FBD1-4C67-86FA-26933F155DCF}" dt="2021-03-29T23:16:26.888" v="1908" actId="478"/>
          <ac:spMkLst>
            <pc:docMk/>
            <pc:sldMk cId="3908071447" sldId="797"/>
            <ac:spMk id="225" creationId="{B929B969-172A-4BB2-B637-6F6DB5452CE3}"/>
          </ac:spMkLst>
        </pc:spChg>
        <pc:spChg chg="mod">
          <ac:chgData name="Lei Wu" userId="f083b2a8aea23a2f" providerId="LiveId" clId="{798432FD-FBD1-4C67-86FA-26933F155DCF}" dt="2021-03-29T23:26:50.153" v="2081" actId="1076"/>
          <ac:spMkLst>
            <pc:docMk/>
            <pc:sldMk cId="3908071447" sldId="797"/>
            <ac:spMk id="226" creationId="{DB3E0001-8925-4C91-890E-31DA82E7C691}"/>
          </ac:spMkLst>
        </pc:spChg>
        <pc:spChg chg="mod">
          <ac:chgData name="Lei Wu" userId="f083b2a8aea23a2f" providerId="LiveId" clId="{798432FD-FBD1-4C67-86FA-26933F155DCF}" dt="2021-03-29T23:26:50.153" v="2081" actId="1076"/>
          <ac:spMkLst>
            <pc:docMk/>
            <pc:sldMk cId="3908071447" sldId="797"/>
            <ac:spMk id="227" creationId="{B62B564D-E904-4330-8A9A-20719A70363A}"/>
          </ac:spMkLst>
        </pc:spChg>
        <pc:spChg chg="mod">
          <ac:chgData name="Lei Wu" userId="f083b2a8aea23a2f" providerId="LiveId" clId="{798432FD-FBD1-4C67-86FA-26933F155DCF}" dt="2021-03-29T23:26:50.153" v="2081" actId="1076"/>
          <ac:spMkLst>
            <pc:docMk/>
            <pc:sldMk cId="3908071447" sldId="797"/>
            <ac:spMk id="228" creationId="{D74F13BE-0BF1-4C46-A9F7-C4BE26DF35D2}"/>
          </ac:spMkLst>
        </pc:spChg>
        <pc:spChg chg="mod">
          <ac:chgData name="Lei Wu" userId="f083b2a8aea23a2f" providerId="LiveId" clId="{798432FD-FBD1-4C67-86FA-26933F155DCF}" dt="2021-03-29T23:26:50.153" v="2081" actId="1076"/>
          <ac:spMkLst>
            <pc:docMk/>
            <pc:sldMk cId="3908071447" sldId="797"/>
            <ac:spMk id="229" creationId="{84E80854-5BFC-42E2-B3CB-E0B395555D05}"/>
          </ac:spMkLst>
        </pc:spChg>
        <pc:spChg chg="mod">
          <ac:chgData name="Lei Wu" userId="f083b2a8aea23a2f" providerId="LiveId" clId="{798432FD-FBD1-4C67-86FA-26933F155DCF}" dt="2021-03-29T23:26:50.153" v="2081" actId="1076"/>
          <ac:spMkLst>
            <pc:docMk/>
            <pc:sldMk cId="3908071447" sldId="797"/>
            <ac:spMk id="230" creationId="{59410CAB-9681-4B4A-946E-BC5C4BBCEF11}"/>
          </ac:spMkLst>
        </pc:spChg>
        <pc:spChg chg="mod">
          <ac:chgData name="Lei Wu" userId="f083b2a8aea23a2f" providerId="LiveId" clId="{798432FD-FBD1-4C67-86FA-26933F155DCF}" dt="2021-03-29T23:26:50.153" v="2081" actId="1076"/>
          <ac:spMkLst>
            <pc:docMk/>
            <pc:sldMk cId="3908071447" sldId="797"/>
            <ac:spMk id="231" creationId="{A5CA0208-2032-4047-A537-7355F1668800}"/>
          </ac:spMkLst>
        </pc:spChg>
        <pc:spChg chg="mod">
          <ac:chgData name="Lei Wu" userId="f083b2a8aea23a2f" providerId="LiveId" clId="{798432FD-FBD1-4C67-86FA-26933F155DCF}" dt="2021-03-29T23:26:50.153" v="2081" actId="1076"/>
          <ac:spMkLst>
            <pc:docMk/>
            <pc:sldMk cId="3908071447" sldId="797"/>
            <ac:spMk id="232" creationId="{E0C6DBE4-CC52-4438-96AE-F5366402B0F0}"/>
          </ac:spMkLst>
        </pc:spChg>
        <pc:spChg chg="mod">
          <ac:chgData name="Lei Wu" userId="f083b2a8aea23a2f" providerId="LiveId" clId="{798432FD-FBD1-4C67-86FA-26933F155DCF}" dt="2021-03-29T23:26:50.153" v="2081" actId="1076"/>
          <ac:spMkLst>
            <pc:docMk/>
            <pc:sldMk cId="3908071447" sldId="797"/>
            <ac:spMk id="233" creationId="{03D0E686-5699-4F33-A03D-CBF16DB3823B}"/>
          </ac:spMkLst>
        </pc:spChg>
        <pc:spChg chg="mod">
          <ac:chgData name="Lei Wu" userId="f083b2a8aea23a2f" providerId="LiveId" clId="{798432FD-FBD1-4C67-86FA-26933F155DCF}" dt="2021-03-29T23:26:50.153" v="2081" actId="1076"/>
          <ac:spMkLst>
            <pc:docMk/>
            <pc:sldMk cId="3908071447" sldId="797"/>
            <ac:spMk id="234" creationId="{5600A192-4C6E-4BB0-84B6-DC6457F176A8}"/>
          </ac:spMkLst>
        </pc:spChg>
        <pc:spChg chg="mod">
          <ac:chgData name="Lei Wu" userId="f083b2a8aea23a2f" providerId="LiveId" clId="{798432FD-FBD1-4C67-86FA-26933F155DCF}" dt="2021-03-29T23:26:50.153" v="2081" actId="1076"/>
          <ac:spMkLst>
            <pc:docMk/>
            <pc:sldMk cId="3908071447" sldId="797"/>
            <ac:spMk id="235" creationId="{1032E11E-4F0F-4D9A-9545-88056E4E345D}"/>
          </ac:spMkLst>
        </pc:spChg>
        <pc:spChg chg="mod">
          <ac:chgData name="Lei Wu" userId="f083b2a8aea23a2f" providerId="LiveId" clId="{798432FD-FBD1-4C67-86FA-26933F155DCF}" dt="2021-03-29T23:26:50.153" v="2081" actId="1076"/>
          <ac:spMkLst>
            <pc:docMk/>
            <pc:sldMk cId="3908071447" sldId="797"/>
            <ac:spMk id="236" creationId="{7EBCABC8-94A0-4DF5-90B9-4463FCE573EC}"/>
          </ac:spMkLst>
        </pc:spChg>
        <pc:spChg chg="mod">
          <ac:chgData name="Lei Wu" userId="f083b2a8aea23a2f" providerId="LiveId" clId="{798432FD-FBD1-4C67-86FA-26933F155DCF}" dt="2021-03-29T23:26:50.153" v="2081" actId="1076"/>
          <ac:spMkLst>
            <pc:docMk/>
            <pc:sldMk cId="3908071447" sldId="797"/>
            <ac:spMk id="237" creationId="{22C72AEC-9CDE-4AD4-98B8-FD1442C425C8}"/>
          </ac:spMkLst>
        </pc:spChg>
        <pc:spChg chg="mod">
          <ac:chgData name="Lei Wu" userId="f083b2a8aea23a2f" providerId="LiveId" clId="{798432FD-FBD1-4C67-86FA-26933F155DCF}" dt="2021-03-29T23:26:50.153" v="2081" actId="1076"/>
          <ac:spMkLst>
            <pc:docMk/>
            <pc:sldMk cId="3908071447" sldId="797"/>
            <ac:spMk id="238" creationId="{8C01EF16-5024-4461-8E63-1E52F66C2581}"/>
          </ac:spMkLst>
        </pc:spChg>
        <pc:spChg chg="mod">
          <ac:chgData name="Lei Wu" userId="f083b2a8aea23a2f" providerId="LiveId" clId="{798432FD-FBD1-4C67-86FA-26933F155DCF}" dt="2021-03-29T23:26:50.153" v="2081" actId="1076"/>
          <ac:spMkLst>
            <pc:docMk/>
            <pc:sldMk cId="3908071447" sldId="797"/>
            <ac:spMk id="239" creationId="{014D6511-D641-4A06-AB42-3282034AC6DC}"/>
          </ac:spMkLst>
        </pc:spChg>
        <pc:spChg chg="mod">
          <ac:chgData name="Lei Wu" userId="f083b2a8aea23a2f" providerId="LiveId" clId="{798432FD-FBD1-4C67-86FA-26933F155DCF}" dt="2021-03-29T23:26:50.153" v="2081" actId="1076"/>
          <ac:spMkLst>
            <pc:docMk/>
            <pc:sldMk cId="3908071447" sldId="797"/>
            <ac:spMk id="240" creationId="{660C2C91-83BA-4BE5-9706-86162D9B4BF9}"/>
          </ac:spMkLst>
        </pc:spChg>
        <pc:spChg chg="mod">
          <ac:chgData name="Lei Wu" userId="f083b2a8aea23a2f" providerId="LiveId" clId="{798432FD-FBD1-4C67-86FA-26933F155DCF}" dt="2021-03-29T23:26:50.153" v="2081" actId="1076"/>
          <ac:spMkLst>
            <pc:docMk/>
            <pc:sldMk cId="3908071447" sldId="797"/>
            <ac:spMk id="241" creationId="{1F647A74-9FD9-410C-8D37-20E81D67CF33}"/>
          </ac:spMkLst>
        </pc:spChg>
        <pc:spChg chg="mod">
          <ac:chgData name="Lei Wu" userId="f083b2a8aea23a2f" providerId="LiveId" clId="{798432FD-FBD1-4C67-86FA-26933F155DCF}" dt="2021-03-29T23:26:50.153" v="2081" actId="1076"/>
          <ac:spMkLst>
            <pc:docMk/>
            <pc:sldMk cId="3908071447" sldId="797"/>
            <ac:spMk id="242" creationId="{33BE0280-2FB4-4923-8399-F80500FFB96B}"/>
          </ac:spMkLst>
        </pc:spChg>
        <pc:spChg chg="mod">
          <ac:chgData name="Lei Wu" userId="f083b2a8aea23a2f" providerId="LiveId" clId="{798432FD-FBD1-4C67-86FA-26933F155DCF}" dt="2021-03-29T23:26:50.153" v="2081" actId="1076"/>
          <ac:spMkLst>
            <pc:docMk/>
            <pc:sldMk cId="3908071447" sldId="797"/>
            <ac:spMk id="243" creationId="{1DD6617D-5C5B-4044-B620-4D88A62C4EBF}"/>
          </ac:spMkLst>
        </pc:spChg>
        <pc:spChg chg="mod">
          <ac:chgData name="Lei Wu" userId="f083b2a8aea23a2f" providerId="LiveId" clId="{798432FD-FBD1-4C67-86FA-26933F155DCF}" dt="2021-03-29T23:26:50.153" v="2081" actId="1076"/>
          <ac:spMkLst>
            <pc:docMk/>
            <pc:sldMk cId="3908071447" sldId="797"/>
            <ac:spMk id="244" creationId="{CB75A5C6-D800-4D64-B60E-1B63CD02861E}"/>
          </ac:spMkLst>
        </pc:spChg>
        <pc:spChg chg="mod">
          <ac:chgData name="Lei Wu" userId="f083b2a8aea23a2f" providerId="LiveId" clId="{798432FD-FBD1-4C67-86FA-26933F155DCF}" dt="2021-03-29T23:26:50.153" v="2081" actId="1076"/>
          <ac:spMkLst>
            <pc:docMk/>
            <pc:sldMk cId="3908071447" sldId="797"/>
            <ac:spMk id="245" creationId="{B933FCE2-FC38-4670-82FE-0A445F8499F5}"/>
          </ac:spMkLst>
        </pc:spChg>
        <pc:spChg chg="mod">
          <ac:chgData name="Lei Wu" userId="f083b2a8aea23a2f" providerId="LiveId" clId="{798432FD-FBD1-4C67-86FA-26933F155DCF}" dt="2021-03-29T23:26:50.153" v="2081" actId="1076"/>
          <ac:spMkLst>
            <pc:docMk/>
            <pc:sldMk cId="3908071447" sldId="797"/>
            <ac:spMk id="246" creationId="{8A2D31AF-5AAE-49B2-A095-A9205D0EE2DB}"/>
          </ac:spMkLst>
        </pc:spChg>
        <pc:spChg chg="mod">
          <ac:chgData name="Lei Wu" userId="f083b2a8aea23a2f" providerId="LiveId" clId="{798432FD-FBD1-4C67-86FA-26933F155DCF}" dt="2021-03-29T23:26:50.153" v="2081" actId="1076"/>
          <ac:spMkLst>
            <pc:docMk/>
            <pc:sldMk cId="3908071447" sldId="797"/>
            <ac:spMk id="247" creationId="{71C4491E-FDFB-41B4-88CB-59F8C69C249D}"/>
          </ac:spMkLst>
        </pc:spChg>
        <pc:spChg chg="mod">
          <ac:chgData name="Lei Wu" userId="f083b2a8aea23a2f" providerId="LiveId" clId="{798432FD-FBD1-4C67-86FA-26933F155DCF}" dt="2021-03-29T23:26:50.153" v="2081" actId="1076"/>
          <ac:spMkLst>
            <pc:docMk/>
            <pc:sldMk cId="3908071447" sldId="797"/>
            <ac:spMk id="248" creationId="{B921E9A1-1CFB-4DEC-B648-709E24B55590}"/>
          </ac:spMkLst>
        </pc:spChg>
        <pc:spChg chg="mod">
          <ac:chgData name="Lei Wu" userId="f083b2a8aea23a2f" providerId="LiveId" clId="{798432FD-FBD1-4C67-86FA-26933F155DCF}" dt="2021-03-29T23:26:50.153" v="2081" actId="1076"/>
          <ac:spMkLst>
            <pc:docMk/>
            <pc:sldMk cId="3908071447" sldId="797"/>
            <ac:spMk id="249" creationId="{2A9C6F89-0F1E-4BFD-B7AA-423B9D025AA9}"/>
          </ac:spMkLst>
        </pc:spChg>
        <pc:spChg chg="mod">
          <ac:chgData name="Lei Wu" userId="f083b2a8aea23a2f" providerId="LiveId" clId="{798432FD-FBD1-4C67-86FA-26933F155DCF}" dt="2021-03-29T23:26:50.153" v="2081" actId="1076"/>
          <ac:spMkLst>
            <pc:docMk/>
            <pc:sldMk cId="3908071447" sldId="797"/>
            <ac:spMk id="250" creationId="{6408789D-CCC0-4B26-B8B3-0446429F915F}"/>
          </ac:spMkLst>
        </pc:spChg>
        <pc:spChg chg="mod">
          <ac:chgData name="Lei Wu" userId="f083b2a8aea23a2f" providerId="LiveId" clId="{798432FD-FBD1-4C67-86FA-26933F155DCF}" dt="2021-03-29T23:26:50.153" v="2081" actId="1076"/>
          <ac:spMkLst>
            <pc:docMk/>
            <pc:sldMk cId="3908071447" sldId="797"/>
            <ac:spMk id="251" creationId="{A5F47F28-F2E0-4AEB-B97C-1F0A794679E0}"/>
          </ac:spMkLst>
        </pc:spChg>
        <pc:spChg chg="mod">
          <ac:chgData name="Lei Wu" userId="f083b2a8aea23a2f" providerId="LiveId" clId="{798432FD-FBD1-4C67-86FA-26933F155DCF}" dt="2021-03-29T23:26:50.153" v="2081" actId="1076"/>
          <ac:spMkLst>
            <pc:docMk/>
            <pc:sldMk cId="3908071447" sldId="797"/>
            <ac:spMk id="252" creationId="{BCAC6240-20EF-464D-A6AF-1EFE0BB3B581}"/>
          </ac:spMkLst>
        </pc:spChg>
        <pc:spChg chg="mod">
          <ac:chgData name="Lei Wu" userId="f083b2a8aea23a2f" providerId="LiveId" clId="{798432FD-FBD1-4C67-86FA-26933F155DCF}" dt="2021-03-29T23:26:50.153" v="2081" actId="1076"/>
          <ac:spMkLst>
            <pc:docMk/>
            <pc:sldMk cId="3908071447" sldId="797"/>
            <ac:spMk id="253" creationId="{98F9CF22-8E88-4BBD-BB18-4D266F405122}"/>
          </ac:spMkLst>
        </pc:spChg>
        <pc:spChg chg="mod">
          <ac:chgData name="Lei Wu" userId="f083b2a8aea23a2f" providerId="LiveId" clId="{798432FD-FBD1-4C67-86FA-26933F155DCF}" dt="2021-03-29T23:26:50.153" v="2081" actId="1076"/>
          <ac:spMkLst>
            <pc:docMk/>
            <pc:sldMk cId="3908071447" sldId="797"/>
            <ac:spMk id="254" creationId="{7FDBB996-F7BA-4361-A204-F03F1F175E02}"/>
          </ac:spMkLst>
        </pc:spChg>
        <pc:spChg chg="mod">
          <ac:chgData name="Lei Wu" userId="f083b2a8aea23a2f" providerId="LiveId" clId="{798432FD-FBD1-4C67-86FA-26933F155DCF}" dt="2021-03-29T23:26:50.153" v="2081" actId="1076"/>
          <ac:spMkLst>
            <pc:docMk/>
            <pc:sldMk cId="3908071447" sldId="797"/>
            <ac:spMk id="255" creationId="{9785A64E-BE70-4CE9-9F44-EC173A0B9740}"/>
          </ac:spMkLst>
        </pc:spChg>
        <pc:spChg chg="mod">
          <ac:chgData name="Lei Wu" userId="f083b2a8aea23a2f" providerId="LiveId" clId="{798432FD-FBD1-4C67-86FA-26933F155DCF}" dt="2021-03-29T23:26:50.153" v="2081" actId="1076"/>
          <ac:spMkLst>
            <pc:docMk/>
            <pc:sldMk cId="3908071447" sldId="797"/>
            <ac:spMk id="256" creationId="{F38D0CE0-E9D8-40B2-8967-E2072F733CE0}"/>
          </ac:spMkLst>
        </pc:spChg>
        <pc:spChg chg="mod">
          <ac:chgData name="Lei Wu" userId="f083b2a8aea23a2f" providerId="LiveId" clId="{798432FD-FBD1-4C67-86FA-26933F155DCF}" dt="2021-03-29T23:26:50.153" v="2081" actId="1076"/>
          <ac:spMkLst>
            <pc:docMk/>
            <pc:sldMk cId="3908071447" sldId="797"/>
            <ac:spMk id="257" creationId="{196953EA-65BE-4652-A2FE-2569842EB16B}"/>
          </ac:spMkLst>
        </pc:spChg>
        <pc:spChg chg="mod">
          <ac:chgData name="Lei Wu" userId="f083b2a8aea23a2f" providerId="LiveId" clId="{798432FD-FBD1-4C67-86FA-26933F155DCF}" dt="2021-03-29T23:26:50.153" v="2081" actId="1076"/>
          <ac:spMkLst>
            <pc:docMk/>
            <pc:sldMk cId="3908071447" sldId="797"/>
            <ac:spMk id="258" creationId="{431FFACA-FD0B-473A-A4A3-A8DA2AAA32EE}"/>
          </ac:spMkLst>
        </pc:spChg>
        <pc:spChg chg="mod">
          <ac:chgData name="Lei Wu" userId="f083b2a8aea23a2f" providerId="LiveId" clId="{798432FD-FBD1-4C67-86FA-26933F155DCF}" dt="2021-03-29T23:26:50.153" v="2081" actId="1076"/>
          <ac:spMkLst>
            <pc:docMk/>
            <pc:sldMk cId="3908071447" sldId="797"/>
            <ac:spMk id="259" creationId="{7A09DDB3-F955-4C94-BAEA-004855C2F70A}"/>
          </ac:spMkLst>
        </pc:spChg>
        <pc:spChg chg="mod">
          <ac:chgData name="Lei Wu" userId="f083b2a8aea23a2f" providerId="LiveId" clId="{798432FD-FBD1-4C67-86FA-26933F155DCF}" dt="2021-03-29T23:26:50.153" v="2081" actId="1076"/>
          <ac:spMkLst>
            <pc:docMk/>
            <pc:sldMk cId="3908071447" sldId="797"/>
            <ac:spMk id="260" creationId="{FBFCCE92-68BE-4788-8CE8-6A94BC56236A}"/>
          </ac:spMkLst>
        </pc:spChg>
        <pc:spChg chg="mod">
          <ac:chgData name="Lei Wu" userId="f083b2a8aea23a2f" providerId="LiveId" clId="{798432FD-FBD1-4C67-86FA-26933F155DCF}" dt="2021-03-29T23:26:50.153" v="2081" actId="1076"/>
          <ac:spMkLst>
            <pc:docMk/>
            <pc:sldMk cId="3908071447" sldId="797"/>
            <ac:spMk id="261" creationId="{68512E0B-B48F-4BAD-A2BC-1ADABBC9939D}"/>
          </ac:spMkLst>
        </pc:spChg>
        <pc:spChg chg="mod">
          <ac:chgData name="Lei Wu" userId="f083b2a8aea23a2f" providerId="LiveId" clId="{798432FD-FBD1-4C67-86FA-26933F155DCF}" dt="2021-03-29T23:26:50.153" v="2081" actId="1076"/>
          <ac:spMkLst>
            <pc:docMk/>
            <pc:sldMk cId="3908071447" sldId="797"/>
            <ac:spMk id="262" creationId="{3026BB22-376E-4EF4-B582-B1A699A86447}"/>
          </ac:spMkLst>
        </pc:spChg>
        <pc:spChg chg="mod">
          <ac:chgData name="Lei Wu" userId="f083b2a8aea23a2f" providerId="LiveId" clId="{798432FD-FBD1-4C67-86FA-26933F155DCF}" dt="2021-03-29T23:26:50.153" v="2081" actId="1076"/>
          <ac:spMkLst>
            <pc:docMk/>
            <pc:sldMk cId="3908071447" sldId="797"/>
            <ac:spMk id="263" creationId="{2D1F8FD5-C601-44B0-B65E-5D440D45E9F1}"/>
          </ac:spMkLst>
        </pc:spChg>
        <pc:spChg chg="mod">
          <ac:chgData name="Lei Wu" userId="f083b2a8aea23a2f" providerId="LiveId" clId="{798432FD-FBD1-4C67-86FA-26933F155DCF}" dt="2021-03-29T23:26:50.153" v="2081" actId="1076"/>
          <ac:spMkLst>
            <pc:docMk/>
            <pc:sldMk cId="3908071447" sldId="797"/>
            <ac:spMk id="264" creationId="{BB911FFE-7DB1-4E2B-BFF9-53AF63C7F2AB}"/>
          </ac:spMkLst>
        </pc:spChg>
        <pc:spChg chg="mod">
          <ac:chgData name="Lei Wu" userId="f083b2a8aea23a2f" providerId="LiveId" clId="{798432FD-FBD1-4C67-86FA-26933F155DCF}" dt="2021-03-29T23:26:50.153" v="2081" actId="1076"/>
          <ac:spMkLst>
            <pc:docMk/>
            <pc:sldMk cId="3908071447" sldId="797"/>
            <ac:spMk id="265" creationId="{2FE6DEBE-755E-4080-AA9B-DD7438BDE4EB}"/>
          </ac:spMkLst>
        </pc:spChg>
        <pc:spChg chg="mod">
          <ac:chgData name="Lei Wu" userId="f083b2a8aea23a2f" providerId="LiveId" clId="{798432FD-FBD1-4C67-86FA-26933F155DCF}" dt="2021-03-29T23:26:50.153" v="2081" actId="1076"/>
          <ac:spMkLst>
            <pc:docMk/>
            <pc:sldMk cId="3908071447" sldId="797"/>
            <ac:spMk id="266" creationId="{E01E1F96-D14B-45D6-8892-7241EDC76371}"/>
          </ac:spMkLst>
        </pc:spChg>
        <pc:spChg chg="mod">
          <ac:chgData name="Lei Wu" userId="f083b2a8aea23a2f" providerId="LiveId" clId="{798432FD-FBD1-4C67-86FA-26933F155DCF}" dt="2021-03-29T23:26:50.153" v="2081" actId="1076"/>
          <ac:spMkLst>
            <pc:docMk/>
            <pc:sldMk cId="3908071447" sldId="797"/>
            <ac:spMk id="267" creationId="{E51531D4-D418-48B5-87FC-14CC75281B51}"/>
          </ac:spMkLst>
        </pc:spChg>
        <pc:spChg chg="mod">
          <ac:chgData name="Lei Wu" userId="f083b2a8aea23a2f" providerId="LiveId" clId="{798432FD-FBD1-4C67-86FA-26933F155DCF}" dt="2021-03-29T23:26:50.153" v="2081" actId="1076"/>
          <ac:spMkLst>
            <pc:docMk/>
            <pc:sldMk cId="3908071447" sldId="797"/>
            <ac:spMk id="268" creationId="{FDCA652C-C665-4429-95AF-FB40D933C253}"/>
          </ac:spMkLst>
        </pc:spChg>
        <pc:spChg chg="mod">
          <ac:chgData name="Lei Wu" userId="f083b2a8aea23a2f" providerId="LiveId" clId="{798432FD-FBD1-4C67-86FA-26933F155DCF}" dt="2021-03-29T23:26:50.153" v="2081" actId="1076"/>
          <ac:spMkLst>
            <pc:docMk/>
            <pc:sldMk cId="3908071447" sldId="797"/>
            <ac:spMk id="269" creationId="{F3BA9F52-BE29-4115-BE8E-03140ED27778}"/>
          </ac:spMkLst>
        </pc:spChg>
        <pc:spChg chg="mod">
          <ac:chgData name="Lei Wu" userId="f083b2a8aea23a2f" providerId="LiveId" clId="{798432FD-FBD1-4C67-86FA-26933F155DCF}" dt="2021-03-29T23:26:50.153" v="2081" actId="1076"/>
          <ac:spMkLst>
            <pc:docMk/>
            <pc:sldMk cId="3908071447" sldId="797"/>
            <ac:spMk id="270" creationId="{0912F1DE-98C1-4BDA-A40A-E43200A84355}"/>
          </ac:spMkLst>
        </pc:spChg>
        <pc:spChg chg="mod">
          <ac:chgData name="Lei Wu" userId="f083b2a8aea23a2f" providerId="LiveId" clId="{798432FD-FBD1-4C67-86FA-26933F155DCF}" dt="2021-03-29T23:26:50.153" v="2081" actId="1076"/>
          <ac:spMkLst>
            <pc:docMk/>
            <pc:sldMk cId="3908071447" sldId="797"/>
            <ac:spMk id="271" creationId="{D3D0C66B-CD0C-43DD-88CF-7F96FCB48CFE}"/>
          </ac:spMkLst>
        </pc:spChg>
        <pc:spChg chg="mod">
          <ac:chgData name="Lei Wu" userId="f083b2a8aea23a2f" providerId="LiveId" clId="{798432FD-FBD1-4C67-86FA-26933F155DCF}" dt="2021-03-29T23:26:50.153" v="2081" actId="1076"/>
          <ac:spMkLst>
            <pc:docMk/>
            <pc:sldMk cId="3908071447" sldId="797"/>
            <ac:spMk id="272" creationId="{8D64F84B-2B30-4BE6-B2C1-587AA8FD4D38}"/>
          </ac:spMkLst>
        </pc:spChg>
        <pc:spChg chg="mod">
          <ac:chgData name="Lei Wu" userId="f083b2a8aea23a2f" providerId="LiveId" clId="{798432FD-FBD1-4C67-86FA-26933F155DCF}" dt="2021-03-29T23:26:50.153" v="2081" actId="1076"/>
          <ac:spMkLst>
            <pc:docMk/>
            <pc:sldMk cId="3908071447" sldId="797"/>
            <ac:spMk id="273" creationId="{D66E534F-0CAC-4FC8-B50E-68FA9348987C}"/>
          </ac:spMkLst>
        </pc:spChg>
        <pc:spChg chg="mod">
          <ac:chgData name="Lei Wu" userId="f083b2a8aea23a2f" providerId="LiveId" clId="{798432FD-FBD1-4C67-86FA-26933F155DCF}" dt="2021-03-29T23:26:50.153" v="2081" actId="1076"/>
          <ac:spMkLst>
            <pc:docMk/>
            <pc:sldMk cId="3908071447" sldId="797"/>
            <ac:spMk id="274" creationId="{276E2D4B-99C1-4FD0-B504-85B82A4116DE}"/>
          </ac:spMkLst>
        </pc:spChg>
        <pc:spChg chg="mod">
          <ac:chgData name="Lei Wu" userId="f083b2a8aea23a2f" providerId="LiveId" clId="{798432FD-FBD1-4C67-86FA-26933F155DCF}" dt="2021-03-29T23:26:50.153" v="2081" actId="1076"/>
          <ac:spMkLst>
            <pc:docMk/>
            <pc:sldMk cId="3908071447" sldId="797"/>
            <ac:spMk id="275" creationId="{A2A2D4D6-5046-4A78-BDA0-7411FD3ECA9D}"/>
          </ac:spMkLst>
        </pc:spChg>
        <pc:spChg chg="mod">
          <ac:chgData name="Lei Wu" userId="f083b2a8aea23a2f" providerId="LiveId" clId="{798432FD-FBD1-4C67-86FA-26933F155DCF}" dt="2021-03-29T23:26:50.153" v="2081" actId="1076"/>
          <ac:spMkLst>
            <pc:docMk/>
            <pc:sldMk cId="3908071447" sldId="797"/>
            <ac:spMk id="276" creationId="{851B898D-496B-4C6C-8F90-F6C23DB470E7}"/>
          </ac:spMkLst>
        </pc:spChg>
        <pc:spChg chg="mod">
          <ac:chgData name="Lei Wu" userId="f083b2a8aea23a2f" providerId="LiveId" clId="{798432FD-FBD1-4C67-86FA-26933F155DCF}" dt="2021-03-29T23:26:50.153" v="2081" actId="1076"/>
          <ac:spMkLst>
            <pc:docMk/>
            <pc:sldMk cId="3908071447" sldId="797"/>
            <ac:spMk id="277" creationId="{F103D8A6-8EBB-423C-BB9B-78AC244FE5AE}"/>
          </ac:spMkLst>
        </pc:spChg>
        <pc:spChg chg="mod">
          <ac:chgData name="Lei Wu" userId="f083b2a8aea23a2f" providerId="LiveId" clId="{798432FD-FBD1-4C67-86FA-26933F155DCF}" dt="2021-03-29T23:26:50.153" v="2081" actId="1076"/>
          <ac:spMkLst>
            <pc:docMk/>
            <pc:sldMk cId="3908071447" sldId="797"/>
            <ac:spMk id="278" creationId="{67D448BD-A732-4C9D-9F6C-37D5ACF24AEC}"/>
          </ac:spMkLst>
        </pc:spChg>
        <pc:spChg chg="mod">
          <ac:chgData name="Lei Wu" userId="f083b2a8aea23a2f" providerId="LiveId" clId="{798432FD-FBD1-4C67-86FA-26933F155DCF}" dt="2021-03-29T23:26:50.153" v="2081" actId="1076"/>
          <ac:spMkLst>
            <pc:docMk/>
            <pc:sldMk cId="3908071447" sldId="797"/>
            <ac:spMk id="279" creationId="{C9068658-CEBA-430C-97F3-327E156055D4}"/>
          </ac:spMkLst>
        </pc:spChg>
        <pc:spChg chg="mod">
          <ac:chgData name="Lei Wu" userId="f083b2a8aea23a2f" providerId="LiveId" clId="{798432FD-FBD1-4C67-86FA-26933F155DCF}" dt="2021-03-29T23:26:50.153" v="2081" actId="1076"/>
          <ac:spMkLst>
            <pc:docMk/>
            <pc:sldMk cId="3908071447" sldId="797"/>
            <ac:spMk id="280" creationId="{48121164-0E92-45D8-A256-A56D78AF02CD}"/>
          </ac:spMkLst>
        </pc:spChg>
        <pc:spChg chg="mod">
          <ac:chgData name="Lei Wu" userId="f083b2a8aea23a2f" providerId="LiveId" clId="{798432FD-FBD1-4C67-86FA-26933F155DCF}" dt="2021-03-29T23:26:50.153" v="2081" actId="1076"/>
          <ac:spMkLst>
            <pc:docMk/>
            <pc:sldMk cId="3908071447" sldId="797"/>
            <ac:spMk id="281" creationId="{A9B1F5D9-9C1A-485C-AF55-141BADFD0D5E}"/>
          </ac:spMkLst>
        </pc:spChg>
        <pc:spChg chg="mod">
          <ac:chgData name="Lei Wu" userId="f083b2a8aea23a2f" providerId="LiveId" clId="{798432FD-FBD1-4C67-86FA-26933F155DCF}" dt="2021-03-29T23:26:50.153" v="2081" actId="1076"/>
          <ac:spMkLst>
            <pc:docMk/>
            <pc:sldMk cId="3908071447" sldId="797"/>
            <ac:spMk id="282" creationId="{8F5C19B1-26F5-401A-A41A-E5133A473D73}"/>
          </ac:spMkLst>
        </pc:spChg>
        <pc:spChg chg="mod">
          <ac:chgData name="Lei Wu" userId="f083b2a8aea23a2f" providerId="LiveId" clId="{798432FD-FBD1-4C67-86FA-26933F155DCF}" dt="2021-03-29T23:26:50.153" v="2081" actId="1076"/>
          <ac:spMkLst>
            <pc:docMk/>
            <pc:sldMk cId="3908071447" sldId="797"/>
            <ac:spMk id="283" creationId="{D97FFA3C-47DA-4075-8C79-981CB5CC5D57}"/>
          </ac:spMkLst>
        </pc:spChg>
        <pc:spChg chg="mod">
          <ac:chgData name="Lei Wu" userId="f083b2a8aea23a2f" providerId="LiveId" clId="{798432FD-FBD1-4C67-86FA-26933F155DCF}" dt="2021-03-29T23:26:50.153" v="2081" actId="1076"/>
          <ac:spMkLst>
            <pc:docMk/>
            <pc:sldMk cId="3908071447" sldId="797"/>
            <ac:spMk id="284" creationId="{F5F882E1-251A-43D0-A523-1ED2AD27E37E}"/>
          </ac:spMkLst>
        </pc:spChg>
        <pc:spChg chg="mod">
          <ac:chgData name="Lei Wu" userId="f083b2a8aea23a2f" providerId="LiveId" clId="{798432FD-FBD1-4C67-86FA-26933F155DCF}" dt="2021-03-29T23:26:50.153" v="2081" actId="1076"/>
          <ac:spMkLst>
            <pc:docMk/>
            <pc:sldMk cId="3908071447" sldId="797"/>
            <ac:spMk id="285" creationId="{05A49220-9166-4B7D-9955-1355671D9343}"/>
          </ac:spMkLst>
        </pc:spChg>
        <pc:spChg chg="mod">
          <ac:chgData name="Lei Wu" userId="f083b2a8aea23a2f" providerId="LiveId" clId="{798432FD-FBD1-4C67-86FA-26933F155DCF}" dt="2021-03-29T23:26:50.153" v="2081" actId="1076"/>
          <ac:spMkLst>
            <pc:docMk/>
            <pc:sldMk cId="3908071447" sldId="797"/>
            <ac:spMk id="286" creationId="{5C489F7C-A1CB-40C5-8FA5-DF40C597DC1D}"/>
          </ac:spMkLst>
        </pc:spChg>
        <pc:spChg chg="mod">
          <ac:chgData name="Lei Wu" userId="f083b2a8aea23a2f" providerId="LiveId" clId="{798432FD-FBD1-4C67-86FA-26933F155DCF}" dt="2021-03-29T23:26:50.153" v="2081" actId="1076"/>
          <ac:spMkLst>
            <pc:docMk/>
            <pc:sldMk cId="3908071447" sldId="797"/>
            <ac:spMk id="287" creationId="{1DA9C9A7-C100-479F-A33A-FD1E9E19F581}"/>
          </ac:spMkLst>
        </pc:spChg>
        <pc:spChg chg="mod">
          <ac:chgData name="Lei Wu" userId="f083b2a8aea23a2f" providerId="LiveId" clId="{798432FD-FBD1-4C67-86FA-26933F155DCF}" dt="2021-03-29T23:26:50.153" v="2081" actId="1076"/>
          <ac:spMkLst>
            <pc:docMk/>
            <pc:sldMk cId="3908071447" sldId="797"/>
            <ac:spMk id="288" creationId="{682195C6-D4A4-436B-8F36-1A448C933A75}"/>
          </ac:spMkLst>
        </pc:spChg>
        <pc:spChg chg="mod">
          <ac:chgData name="Lei Wu" userId="f083b2a8aea23a2f" providerId="LiveId" clId="{798432FD-FBD1-4C67-86FA-26933F155DCF}" dt="2021-03-29T23:26:50.153" v="2081" actId="1076"/>
          <ac:spMkLst>
            <pc:docMk/>
            <pc:sldMk cId="3908071447" sldId="797"/>
            <ac:spMk id="289" creationId="{ECD7A086-6D97-4844-87FD-34B2E19244FB}"/>
          </ac:spMkLst>
        </pc:spChg>
        <pc:spChg chg="mod">
          <ac:chgData name="Lei Wu" userId="f083b2a8aea23a2f" providerId="LiveId" clId="{798432FD-FBD1-4C67-86FA-26933F155DCF}" dt="2021-03-29T23:26:50.153" v="2081" actId="1076"/>
          <ac:spMkLst>
            <pc:docMk/>
            <pc:sldMk cId="3908071447" sldId="797"/>
            <ac:spMk id="290" creationId="{A9F45CF3-26BE-4ABB-81B0-0DA5E23B1980}"/>
          </ac:spMkLst>
        </pc:spChg>
        <pc:spChg chg="mod">
          <ac:chgData name="Lei Wu" userId="f083b2a8aea23a2f" providerId="LiveId" clId="{798432FD-FBD1-4C67-86FA-26933F155DCF}" dt="2021-03-29T23:26:50.153" v="2081" actId="1076"/>
          <ac:spMkLst>
            <pc:docMk/>
            <pc:sldMk cId="3908071447" sldId="797"/>
            <ac:spMk id="291" creationId="{D475F43A-39B9-4472-BB32-95E060B7202D}"/>
          </ac:spMkLst>
        </pc:spChg>
        <pc:spChg chg="mod">
          <ac:chgData name="Lei Wu" userId="f083b2a8aea23a2f" providerId="LiveId" clId="{798432FD-FBD1-4C67-86FA-26933F155DCF}" dt="2021-03-29T23:26:50.153" v="2081" actId="1076"/>
          <ac:spMkLst>
            <pc:docMk/>
            <pc:sldMk cId="3908071447" sldId="797"/>
            <ac:spMk id="292" creationId="{0BD3D3A6-E87A-4C14-93B3-B26497A0E832}"/>
          </ac:spMkLst>
        </pc:spChg>
        <pc:spChg chg="mod">
          <ac:chgData name="Lei Wu" userId="f083b2a8aea23a2f" providerId="LiveId" clId="{798432FD-FBD1-4C67-86FA-26933F155DCF}" dt="2021-03-29T23:26:50.153" v="2081" actId="1076"/>
          <ac:spMkLst>
            <pc:docMk/>
            <pc:sldMk cId="3908071447" sldId="797"/>
            <ac:spMk id="293" creationId="{8B351E95-A50E-4145-B802-64BDC21531A1}"/>
          </ac:spMkLst>
        </pc:spChg>
        <pc:spChg chg="mod">
          <ac:chgData name="Lei Wu" userId="f083b2a8aea23a2f" providerId="LiveId" clId="{798432FD-FBD1-4C67-86FA-26933F155DCF}" dt="2021-03-29T23:26:50.153" v="2081" actId="1076"/>
          <ac:spMkLst>
            <pc:docMk/>
            <pc:sldMk cId="3908071447" sldId="797"/>
            <ac:spMk id="294" creationId="{A16E0905-B104-495D-9107-DE61FABF9B4A}"/>
          </ac:spMkLst>
        </pc:spChg>
        <pc:spChg chg="mod">
          <ac:chgData name="Lei Wu" userId="f083b2a8aea23a2f" providerId="LiveId" clId="{798432FD-FBD1-4C67-86FA-26933F155DCF}" dt="2021-03-29T23:26:50.153" v="2081" actId="1076"/>
          <ac:spMkLst>
            <pc:docMk/>
            <pc:sldMk cId="3908071447" sldId="797"/>
            <ac:spMk id="295" creationId="{9A7CF6E2-EA1E-40B6-A002-CDE42DFC88BD}"/>
          </ac:spMkLst>
        </pc:spChg>
        <pc:spChg chg="mod">
          <ac:chgData name="Lei Wu" userId="f083b2a8aea23a2f" providerId="LiveId" clId="{798432FD-FBD1-4C67-86FA-26933F155DCF}" dt="2021-03-29T23:26:50.153" v="2081" actId="1076"/>
          <ac:spMkLst>
            <pc:docMk/>
            <pc:sldMk cId="3908071447" sldId="797"/>
            <ac:spMk id="296" creationId="{27C7340B-7306-4BB4-A395-883C74BF0842}"/>
          </ac:spMkLst>
        </pc:spChg>
        <pc:spChg chg="mod">
          <ac:chgData name="Lei Wu" userId="f083b2a8aea23a2f" providerId="LiveId" clId="{798432FD-FBD1-4C67-86FA-26933F155DCF}" dt="2021-03-29T23:26:50.153" v="2081" actId="1076"/>
          <ac:spMkLst>
            <pc:docMk/>
            <pc:sldMk cId="3908071447" sldId="797"/>
            <ac:spMk id="297" creationId="{5EC4B9AE-4CF0-4B7E-AC51-39EA4870D62E}"/>
          </ac:spMkLst>
        </pc:spChg>
        <pc:spChg chg="mod">
          <ac:chgData name="Lei Wu" userId="f083b2a8aea23a2f" providerId="LiveId" clId="{798432FD-FBD1-4C67-86FA-26933F155DCF}" dt="2021-03-29T23:26:50.153" v="2081" actId="1076"/>
          <ac:spMkLst>
            <pc:docMk/>
            <pc:sldMk cId="3908071447" sldId="797"/>
            <ac:spMk id="298" creationId="{F470BEF7-F3C9-4AA4-8380-3D764CF8674C}"/>
          </ac:spMkLst>
        </pc:spChg>
        <pc:spChg chg="mod">
          <ac:chgData name="Lei Wu" userId="f083b2a8aea23a2f" providerId="LiveId" clId="{798432FD-FBD1-4C67-86FA-26933F155DCF}" dt="2021-03-29T23:26:50.153" v="2081" actId="1076"/>
          <ac:spMkLst>
            <pc:docMk/>
            <pc:sldMk cId="3908071447" sldId="797"/>
            <ac:spMk id="299" creationId="{09E79624-DADA-4521-AEA5-989AAA24B3D0}"/>
          </ac:spMkLst>
        </pc:spChg>
        <pc:spChg chg="mod">
          <ac:chgData name="Lei Wu" userId="f083b2a8aea23a2f" providerId="LiveId" clId="{798432FD-FBD1-4C67-86FA-26933F155DCF}" dt="2021-03-29T23:26:50.153" v="2081" actId="1076"/>
          <ac:spMkLst>
            <pc:docMk/>
            <pc:sldMk cId="3908071447" sldId="797"/>
            <ac:spMk id="300" creationId="{FB330DA8-1B69-48FD-BFF6-F8FBA404A2E4}"/>
          </ac:spMkLst>
        </pc:spChg>
        <pc:spChg chg="mod">
          <ac:chgData name="Lei Wu" userId="f083b2a8aea23a2f" providerId="LiveId" clId="{798432FD-FBD1-4C67-86FA-26933F155DCF}" dt="2021-03-29T23:26:50.153" v="2081" actId="1076"/>
          <ac:spMkLst>
            <pc:docMk/>
            <pc:sldMk cId="3908071447" sldId="797"/>
            <ac:spMk id="301" creationId="{7906CC09-854A-4D90-8AAA-FA8775D7E7F0}"/>
          </ac:spMkLst>
        </pc:spChg>
        <pc:spChg chg="mod">
          <ac:chgData name="Lei Wu" userId="f083b2a8aea23a2f" providerId="LiveId" clId="{798432FD-FBD1-4C67-86FA-26933F155DCF}" dt="2021-03-29T23:26:50.153" v="2081" actId="1076"/>
          <ac:spMkLst>
            <pc:docMk/>
            <pc:sldMk cId="3908071447" sldId="797"/>
            <ac:spMk id="302" creationId="{24EDB771-6DD0-4DA9-8CA3-EB299ECF2005}"/>
          </ac:spMkLst>
        </pc:spChg>
        <pc:spChg chg="mod">
          <ac:chgData name="Lei Wu" userId="f083b2a8aea23a2f" providerId="LiveId" clId="{798432FD-FBD1-4C67-86FA-26933F155DCF}" dt="2021-03-29T23:26:50.153" v="2081" actId="1076"/>
          <ac:spMkLst>
            <pc:docMk/>
            <pc:sldMk cId="3908071447" sldId="797"/>
            <ac:spMk id="303" creationId="{8A541204-6923-44DC-B3FA-040EEA93F00E}"/>
          </ac:spMkLst>
        </pc:spChg>
        <pc:spChg chg="mod">
          <ac:chgData name="Lei Wu" userId="f083b2a8aea23a2f" providerId="LiveId" clId="{798432FD-FBD1-4C67-86FA-26933F155DCF}" dt="2021-03-29T23:26:50.153" v="2081" actId="1076"/>
          <ac:spMkLst>
            <pc:docMk/>
            <pc:sldMk cId="3908071447" sldId="797"/>
            <ac:spMk id="304" creationId="{3473A894-D0BA-4A24-8FE9-9F1836D9B5AB}"/>
          </ac:spMkLst>
        </pc:spChg>
        <pc:spChg chg="mod">
          <ac:chgData name="Lei Wu" userId="f083b2a8aea23a2f" providerId="LiveId" clId="{798432FD-FBD1-4C67-86FA-26933F155DCF}" dt="2021-03-29T23:26:50.153" v="2081" actId="1076"/>
          <ac:spMkLst>
            <pc:docMk/>
            <pc:sldMk cId="3908071447" sldId="797"/>
            <ac:spMk id="305" creationId="{E21D8B88-24B7-49CF-85A1-410FDD9316C7}"/>
          </ac:spMkLst>
        </pc:spChg>
        <pc:spChg chg="mod">
          <ac:chgData name="Lei Wu" userId="f083b2a8aea23a2f" providerId="LiveId" clId="{798432FD-FBD1-4C67-86FA-26933F155DCF}" dt="2021-03-29T23:26:50.153" v="2081" actId="1076"/>
          <ac:spMkLst>
            <pc:docMk/>
            <pc:sldMk cId="3908071447" sldId="797"/>
            <ac:spMk id="306" creationId="{272EF884-285C-4BED-A705-3630F2069CFF}"/>
          </ac:spMkLst>
        </pc:spChg>
        <pc:spChg chg="mod">
          <ac:chgData name="Lei Wu" userId="f083b2a8aea23a2f" providerId="LiveId" clId="{798432FD-FBD1-4C67-86FA-26933F155DCF}" dt="2021-03-29T23:26:50.153" v="2081" actId="1076"/>
          <ac:spMkLst>
            <pc:docMk/>
            <pc:sldMk cId="3908071447" sldId="797"/>
            <ac:spMk id="307" creationId="{69A0ABDF-86AF-4AB8-8243-F52426390CA1}"/>
          </ac:spMkLst>
        </pc:spChg>
        <pc:spChg chg="mod">
          <ac:chgData name="Lei Wu" userId="f083b2a8aea23a2f" providerId="LiveId" clId="{798432FD-FBD1-4C67-86FA-26933F155DCF}" dt="2021-03-29T23:26:50.153" v="2081" actId="1076"/>
          <ac:spMkLst>
            <pc:docMk/>
            <pc:sldMk cId="3908071447" sldId="797"/>
            <ac:spMk id="308" creationId="{CB19A0ED-FAA1-4D8E-97BB-88EE81CC619A}"/>
          </ac:spMkLst>
        </pc:spChg>
        <pc:spChg chg="mod">
          <ac:chgData name="Lei Wu" userId="f083b2a8aea23a2f" providerId="LiveId" clId="{798432FD-FBD1-4C67-86FA-26933F155DCF}" dt="2021-03-29T23:26:50.153" v="2081" actId="1076"/>
          <ac:spMkLst>
            <pc:docMk/>
            <pc:sldMk cId="3908071447" sldId="797"/>
            <ac:spMk id="309" creationId="{216FFC35-DCA3-46EA-BE60-8154F8AD2D68}"/>
          </ac:spMkLst>
        </pc:spChg>
        <pc:spChg chg="mod">
          <ac:chgData name="Lei Wu" userId="f083b2a8aea23a2f" providerId="LiveId" clId="{798432FD-FBD1-4C67-86FA-26933F155DCF}" dt="2021-03-29T23:26:50.153" v="2081" actId="1076"/>
          <ac:spMkLst>
            <pc:docMk/>
            <pc:sldMk cId="3908071447" sldId="797"/>
            <ac:spMk id="310" creationId="{F0F3B22C-88A4-4F10-B1BD-6FC18CA4C91F}"/>
          </ac:spMkLst>
        </pc:spChg>
        <pc:spChg chg="mod">
          <ac:chgData name="Lei Wu" userId="f083b2a8aea23a2f" providerId="LiveId" clId="{798432FD-FBD1-4C67-86FA-26933F155DCF}" dt="2021-03-29T23:26:50.153" v="2081" actId="1076"/>
          <ac:spMkLst>
            <pc:docMk/>
            <pc:sldMk cId="3908071447" sldId="797"/>
            <ac:spMk id="311" creationId="{A76CB273-B267-49EB-B381-45EA06E55036}"/>
          </ac:spMkLst>
        </pc:spChg>
        <pc:spChg chg="mod">
          <ac:chgData name="Lei Wu" userId="f083b2a8aea23a2f" providerId="LiveId" clId="{798432FD-FBD1-4C67-86FA-26933F155DCF}" dt="2021-03-29T23:26:50.153" v="2081" actId="1076"/>
          <ac:spMkLst>
            <pc:docMk/>
            <pc:sldMk cId="3908071447" sldId="797"/>
            <ac:spMk id="312" creationId="{4D1F174D-6F70-4448-AF37-423FBD4D024B}"/>
          </ac:spMkLst>
        </pc:spChg>
        <pc:spChg chg="mod">
          <ac:chgData name="Lei Wu" userId="f083b2a8aea23a2f" providerId="LiveId" clId="{798432FD-FBD1-4C67-86FA-26933F155DCF}" dt="2021-03-29T23:26:50.153" v="2081" actId="1076"/>
          <ac:spMkLst>
            <pc:docMk/>
            <pc:sldMk cId="3908071447" sldId="797"/>
            <ac:spMk id="313" creationId="{55764D43-ABE5-49E7-B603-252700C1464C}"/>
          </ac:spMkLst>
        </pc:spChg>
        <pc:spChg chg="mod">
          <ac:chgData name="Lei Wu" userId="f083b2a8aea23a2f" providerId="LiveId" clId="{798432FD-FBD1-4C67-86FA-26933F155DCF}" dt="2021-03-29T23:26:50.153" v="2081" actId="1076"/>
          <ac:spMkLst>
            <pc:docMk/>
            <pc:sldMk cId="3908071447" sldId="797"/>
            <ac:spMk id="314" creationId="{2D7B12B9-40FE-4749-A3E4-17DBC96E6E4B}"/>
          </ac:spMkLst>
        </pc:spChg>
        <pc:spChg chg="mod">
          <ac:chgData name="Lei Wu" userId="f083b2a8aea23a2f" providerId="LiveId" clId="{798432FD-FBD1-4C67-86FA-26933F155DCF}" dt="2021-03-29T23:26:50.153" v="2081" actId="1076"/>
          <ac:spMkLst>
            <pc:docMk/>
            <pc:sldMk cId="3908071447" sldId="797"/>
            <ac:spMk id="315" creationId="{DBF6C746-3C08-4D83-A8E9-80561BFFF3CB}"/>
          </ac:spMkLst>
        </pc:spChg>
        <pc:spChg chg="mod">
          <ac:chgData name="Lei Wu" userId="f083b2a8aea23a2f" providerId="LiveId" clId="{798432FD-FBD1-4C67-86FA-26933F155DCF}" dt="2021-03-29T23:26:50.153" v="2081" actId="1076"/>
          <ac:spMkLst>
            <pc:docMk/>
            <pc:sldMk cId="3908071447" sldId="797"/>
            <ac:spMk id="316" creationId="{5F582DB4-D26D-47AB-8E08-05E36EA2C467}"/>
          </ac:spMkLst>
        </pc:spChg>
        <pc:spChg chg="mod">
          <ac:chgData name="Lei Wu" userId="f083b2a8aea23a2f" providerId="LiveId" clId="{798432FD-FBD1-4C67-86FA-26933F155DCF}" dt="2021-03-29T23:26:50.153" v="2081" actId="1076"/>
          <ac:spMkLst>
            <pc:docMk/>
            <pc:sldMk cId="3908071447" sldId="797"/>
            <ac:spMk id="317" creationId="{377F2D28-6736-4AE3-82CF-8647C4816497}"/>
          </ac:spMkLst>
        </pc:spChg>
        <pc:spChg chg="mod">
          <ac:chgData name="Lei Wu" userId="f083b2a8aea23a2f" providerId="LiveId" clId="{798432FD-FBD1-4C67-86FA-26933F155DCF}" dt="2021-03-29T23:26:50.153" v="2081" actId="1076"/>
          <ac:spMkLst>
            <pc:docMk/>
            <pc:sldMk cId="3908071447" sldId="797"/>
            <ac:spMk id="318" creationId="{47C20043-1042-4E33-8CE8-AE095E1FA259}"/>
          </ac:spMkLst>
        </pc:spChg>
        <pc:spChg chg="mod">
          <ac:chgData name="Lei Wu" userId="f083b2a8aea23a2f" providerId="LiveId" clId="{798432FD-FBD1-4C67-86FA-26933F155DCF}" dt="2021-03-29T23:26:50.153" v="2081" actId="1076"/>
          <ac:spMkLst>
            <pc:docMk/>
            <pc:sldMk cId="3908071447" sldId="797"/>
            <ac:spMk id="319" creationId="{12C97990-A769-4849-8990-10D0349A3083}"/>
          </ac:spMkLst>
        </pc:spChg>
        <pc:spChg chg="mod">
          <ac:chgData name="Lei Wu" userId="f083b2a8aea23a2f" providerId="LiveId" clId="{798432FD-FBD1-4C67-86FA-26933F155DCF}" dt="2021-03-29T23:26:50.153" v="2081" actId="1076"/>
          <ac:spMkLst>
            <pc:docMk/>
            <pc:sldMk cId="3908071447" sldId="797"/>
            <ac:spMk id="320" creationId="{1EB9FA03-C8F4-4F38-9A51-35FF9DD28126}"/>
          </ac:spMkLst>
        </pc:spChg>
        <pc:spChg chg="mod">
          <ac:chgData name="Lei Wu" userId="f083b2a8aea23a2f" providerId="LiveId" clId="{798432FD-FBD1-4C67-86FA-26933F155DCF}" dt="2021-03-29T23:26:50.153" v="2081" actId="1076"/>
          <ac:spMkLst>
            <pc:docMk/>
            <pc:sldMk cId="3908071447" sldId="797"/>
            <ac:spMk id="321" creationId="{7825CDCB-ADB1-46D0-8B2F-9B221E8F3F88}"/>
          </ac:spMkLst>
        </pc:spChg>
        <pc:spChg chg="mod">
          <ac:chgData name="Lei Wu" userId="f083b2a8aea23a2f" providerId="LiveId" clId="{798432FD-FBD1-4C67-86FA-26933F155DCF}" dt="2021-03-29T23:26:50.153" v="2081" actId="1076"/>
          <ac:spMkLst>
            <pc:docMk/>
            <pc:sldMk cId="3908071447" sldId="797"/>
            <ac:spMk id="322" creationId="{8AF08382-73C9-4365-8855-42E5970086CE}"/>
          </ac:spMkLst>
        </pc:spChg>
        <pc:spChg chg="mod">
          <ac:chgData name="Lei Wu" userId="f083b2a8aea23a2f" providerId="LiveId" clId="{798432FD-FBD1-4C67-86FA-26933F155DCF}" dt="2021-03-29T23:26:50.153" v="2081" actId="1076"/>
          <ac:spMkLst>
            <pc:docMk/>
            <pc:sldMk cId="3908071447" sldId="797"/>
            <ac:spMk id="323" creationId="{7D1E4542-5364-4BC6-B68A-22C4BCBD9435}"/>
          </ac:spMkLst>
        </pc:spChg>
        <pc:spChg chg="mod">
          <ac:chgData name="Lei Wu" userId="f083b2a8aea23a2f" providerId="LiveId" clId="{798432FD-FBD1-4C67-86FA-26933F155DCF}" dt="2021-03-29T23:26:50.153" v="2081" actId="1076"/>
          <ac:spMkLst>
            <pc:docMk/>
            <pc:sldMk cId="3908071447" sldId="797"/>
            <ac:spMk id="324" creationId="{581DE6D1-09D2-4292-8FC9-102F96A26A29}"/>
          </ac:spMkLst>
        </pc:spChg>
        <pc:spChg chg="mod">
          <ac:chgData name="Lei Wu" userId="f083b2a8aea23a2f" providerId="LiveId" clId="{798432FD-FBD1-4C67-86FA-26933F155DCF}" dt="2021-03-29T23:26:50.153" v="2081" actId="1076"/>
          <ac:spMkLst>
            <pc:docMk/>
            <pc:sldMk cId="3908071447" sldId="797"/>
            <ac:spMk id="325" creationId="{FA024BA2-B0CF-4626-BAD9-28E2821DF4E1}"/>
          </ac:spMkLst>
        </pc:spChg>
        <pc:spChg chg="mod">
          <ac:chgData name="Lei Wu" userId="f083b2a8aea23a2f" providerId="LiveId" clId="{798432FD-FBD1-4C67-86FA-26933F155DCF}" dt="2021-03-29T23:26:50.153" v="2081" actId="1076"/>
          <ac:spMkLst>
            <pc:docMk/>
            <pc:sldMk cId="3908071447" sldId="797"/>
            <ac:spMk id="326" creationId="{0287CAA1-E8A8-4526-B413-AF58E37EFC15}"/>
          </ac:spMkLst>
        </pc:spChg>
        <pc:spChg chg="mod">
          <ac:chgData name="Lei Wu" userId="f083b2a8aea23a2f" providerId="LiveId" clId="{798432FD-FBD1-4C67-86FA-26933F155DCF}" dt="2021-03-29T23:26:50.153" v="2081" actId="1076"/>
          <ac:spMkLst>
            <pc:docMk/>
            <pc:sldMk cId="3908071447" sldId="797"/>
            <ac:spMk id="327" creationId="{3D00E1AD-500E-4BD7-8B59-2D88F395F9D7}"/>
          </ac:spMkLst>
        </pc:spChg>
        <pc:spChg chg="mod">
          <ac:chgData name="Lei Wu" userId="f083b2a8aea23a2f" providerId="LiveId" clId="{798432FD-FBD1-4C67-86FA-26933F155DCF}" dt="2021-03-29T23:26:50.153" v="2081" actId="1076"/>
          <ac:spMkLst>
            <pc:docMk/>
            <pc:sldMk cId="3908071447" sldId="797"/>
            <ac:spMk id="328" creationId="{4D80128E-9537-4BF3-9C02-5BD30C8A4929}"/>
          </ac:spMkLst>
        </pc:spChg>
        <pc:spChg chg="mod">
          <ac:chgData name="Lei Wu" userId="f083b2a8aea23a2f" providerId="LiveId" clId="{798432FD-FBD1-4C67-86FA-26933F155DCF}" dt="2021-03-29T23:26:50.153" v="2081" actId="1076"/>
          <ac:spMkLst>
            <pc:docMk/>
            <pc:sldMk cId="3908071447" sldId="797"/>
            <ac:spMk id="329" creationId="{5BB924F5-5ADA-4AA5-81D1-FFDCDD0190FD}"/>
          </ac:spMkLst>
        </pc:spChg>
        <pc:spChg chg="mod">
          <ac:chgData name="Lei Wu" userId="f083b2a8aea23a2f" providerId="LiveId" clId="{798432FD-FBD1-4C67-86FA-26933F155DCF}" dt="2021-03-29T23:26:50.153" v="2081" actId="1076"/>
          <ac:spMkLst>
            <pc:docMk/>
            <pc:sldMk cId="3908071447" sldId="797"/>
            <ac:spMk id="330" creationId="{B59E0007-92FF-4141-870A-AE8BC06BF336}"/>
          </ac:spMkLst>
        </pc:spChg>
        <pc:spChg chg="mod">
          <ac:chgData name="Lei Wu" userId="f083b2a8aea23a2f" providerId="LiveId" clId="{798432FD-FBD1-4C67-86FA-26933F155DCF}" dt="2021-03-29T23:26:50.153" v="2081" actId="1076"/>
          <ac:spMkLst>
            <pc:docMk/>
            <pc:sldMk cId="3908071447" sldId="797"/>
            <ac:spMk id="331" creationId="{470ABC81-E9C2-4DA3-BF3F-65BF88E00B2B}"/>
          </ac:spMkLst>
        </pc:spChg>
        <pc:spChg chg="mod">
          <ac:chgData name="Lei Wu" userId="f083b2a8aea23a2f" providerId="LiveId" clId="{798432FD-FBD1-4C67-86FA-26933F155DCF}" dt="2021-03-29T23:26:50.153" v="2081" actId="1076"/>
          <ac:spMkLst>
            <pc:docMk/>
            <pc:sldMk cId="3908071447" sldId="797"/>
            <ac:spMk id="332" creationId="{52FE86DF-3592-47A7-A291-97C6E0BE4D27}"/>
          </ac:spMkLst>
        </pc:spChg>
        <pc:spChg chg="mod">
          <ac:chgData name="Lei Wu" userId="f083b2a8aea23a2f" providerId="LiveId" clId="{798432FD-FBD1-4C67-86FA-26933F155DCF}" dt="2021-03-29T23:26:50.153" v="2081" actId="1076"/>
          <ac:spMkLst>
            <pc:docMk/>
            <pc:sldMk cId="3908071447" sldId="797"/>
            <ac:spMk id="333" creationId="{C7E1F0DB-C70C-43E4-871D-27D6845190F9}"/>
          </ac:spMkLst>
        </pc:spChg>
        <pc:spChg chg="mod">
          <ac:chgData name="Lei Wu" userId="f083b2a8aea23a2f" providerId="LiveId" clId="{798432FD-FBD1-4C67-86FA-26933F155DCF}" dt="2021-03-29T23:26:50.153" v="2081" actId="1076"/>
          <ac:spMkLst>
            <pc:docMk/>
            <pc:sldMk cId="3908071447" sldId="797"/>
            <ac:spMk id="334" creationId="{1CA7C6B8-A24A-4D01-956E-C2D86F50F53A}"/>
          </ac:spMkLst>
        </pc:spChg>
        <pc:spChg chg="mod">
          <ac:chgData name="Lei Wu" userId="f083b2a8aea23a2f" providerId="LiveId" clId="{798432FD-FBD1-4C67-86FA-26933F155DCF}" dt="2021-03-29T23:26:50.153" v="2081" actId="1076"/>
          <ac:spMkLst>
            <pc:docMk/>
            <pc:sldMk cId="3908071447" sldId="797"/>
            <ac:spMk id="335" creationId="{9592A840-E9CD-472B-8D3C-14B29D469EAC}"/>
          </ac:spMkLst>
        </pc:spChg>
        <pc:spChg chg="mod">
          <ac:chgData name="Lei Wu" userId="f083b2a8aea23a2f" providerId="LiveId" clId="{798432FD-FBD1-4C67-86FA-26933F155DCF}" dt="2021-03-29T23:26:50.153" v="2081" actId="1076"/>
          <ac:spMkLst>
            <pc:docMk/>
            <pc:sldMk cId="3908071447" sldId="797"/>
            <ac:spMk id="336" creationId="{52757DE1-B7CB-4A06-81DD-9D164DFE8FC5}"/>
          </ac:spMkLst>
        </pc:spChg>
        <pc:spChg chg="mod">
          <ac:chgData name="Lei Wu" userId="f083b2a8aea23a2f" providerId="LiveId" clId="{798432FD-FBD1-4C67-86FA-26933F155DCF}" dt="2021-03-29T23:26:50.153" v="2081" actId="1076"/>
          <ac:spMkLst>
            <pc:docMk/>
            <pc:sldMk cId="3908071447" sldId="797"/>
            <ac:spMk id="337" creationId="{82DB21CC-F1A9-47E3-8616-158EC111F3E1}"/>
          </ac:spMkLst>
        </pc:spChg>
        <pc:spChg chg="mod">
          <ac:chgData name="Lei Wu" userId="f083b2a8aea23a2f" providerId="LiveId" clId="{798432FD-FBD1-4C67-86FA-26933F155DCF}" dt="2021-03-29T23:26:50.153" v="2081" actId="1076"/>
          <ac:spMkLst>
            <pc:docMk/>
            <pc:sldMk cId="3908071447" sldId="797"/>
            <ac:spMk id="338" creationId="{2295D59B-B7AB-4E4F-9FAA-BBC50A01E28C}"/>
          </ac:spMkLst>
        </pc:spChg>
        <pc:spChg chg="mod">
          <ac:chgData name="Lei Wu" userId="f083b2a8aea23a2f" providerId="LiveId" clId="{798432FD-FBD1-4C67-86FA-26933F155DCF}" dt="2021-03-29T23:26:50.153" v="2081" actId="1076"/>
          <ac:spMkLst>
            <pc:docMk/>
            <pc:sldMk cId="3908071447" sldId="797"/>
            <ac:spMk id="339" creationId="{D4E1870A-9F76-4F4A-B3AC-23A50B48354D}"/>
          </ac:spMkLst>
        </pc:spChg>
        <pc:spChg chg="mod">
          <ac:chgData name="Lei Wu" userId="f083b2a8aea23a2f" providerId="LiveId" clId="{798432FD-FBD1-4C67-86FA-26933F155DCF}" dt="2021-03-29T23:26:50.153" v="2081" actId="1076"/>
          <ac:spMkLst>
            <pc:docMk/>
            <pc:sldMk cId="3908071447" sldId="797"/>
            <ac:spMk id="340" creationId="{5EEC52A3-3A46-4E05-A0EC-7145A6D568B2}"/>
          </ac:spMkLst>
        </pc:spChg>
        <pc:spChg chg="mod">
          <ac:chgData name="Lei Wu" userId="f083b2a8aea23a2f" providerId="LiveId" clId="{798432FD-FBD1-4C67-86FA-26933F155DCF}" dt="2021-03-29T23:26:50.153" v="2081" actId="1076"/>
          <ac:spMkLst>
            <pc:docMk/>
            <pc:sldMk cId="3908071447" sldId="797"/>
            <ac:spMk id="341" creationId="{3A54F581-DC25-4B7C-81E1-C2119A2EE7A7}"/>
          </ac:spMkLst>
        </pc:spChg>
        <pc:spChg chg="mod">
          <ac:chgData name="Lei Wu" userId="f083b2a8aea23a2f" providerId="LiveId" clId="{798432FD-FBD1-4C67-86FA-26933F155DCF}" dt="2021-03-29T23:26:50.153" v="2081" actId="1076"/>
          <ac:spMkLst>
            <pc:docMk/>
            <pc:sldMk cId="3908071447" sldId="797"/>
            <ac:spMk id="342" creationId="{598E5954-96B4-4997-8621-ADBF63B98DEF}"/>
          </ac:spMkLst>
        </pc:spChg>
        <pc:spChg chg="mod">
          <ac:chgData name="Lei Wu" userId="f083b2a8aea23a2f" providerId="LiveId" clId="{798432FD-FBD1-4C67-86FA-26933F155DCF}" dt="2021-03-29T23:26:50.153" v="2081" actId="1076"/>
          <ac:spMkLst>
            <pc:docMk/>
            <pc:sldMk cId="3908071447" sldId="797"/>
            <ac:spMk id="343" creationId="{68851E8F-864B-4420-8442-56DECC0E5FBF}"/>
          </ac:spMkLst>
        </pc:spChg>
        <pc:spChg chg="mod">
          <ac:chgData name="Lei Wu" userId="f083b2a8aea23a2f" providerId="LiveId" clId="{798432FD-FBD1-4C67-86FA-26933F155DCF}" dt="2021-03-29T23:26:50.153" v="2081" actId="1076"/>
          <ac:spMkLst>
            <pc:docMk/>
            <pc:sldMk cId="3908071447" sldId="797"/>
            <ac:spMk id="344" creationId="{1135F6FD-28FB-44DD-934A-C73527948837}"/>
          </ac:spMkLst>
        </pc:spChg>
        <pc:spChg chg="mod">
          <ac:chgData name="Lei Wu" userId="f083b2a8aea23a2f" providerId="LiveId" clId="{798432FD-FBD1-4C67-86FA-26933F155DCF}" dt="2021-03-29T23:26:50.153" v="2081" actId="1076"/>
          <ac:spMkLst>
            <pc:docMk/>
            <pc:sldMk cId="3908071447" sldId="797"/>
            <ac:spMk id="345" creationId="{EC8C78D1-9E5F-42E2-A5A5-35454AA463B7}"/>
          </ac:spMkLst>
        </pc:spChg>
        <pc:spChg chg="mod">
          <ac:chgData name="Lei Wu" userId="f083b2a8aea23a2f" providerId="LiveId" clId="{798432FD-FBD1-4C67-86FA-26933F155DCF}" dt="2021-03-29T23:26:50.153" v="2081" actId="1076"/>
          <ac:spMkLst>
            <pc:docMk/>
            <pc:sldMk cId="3908071447" sldId="797"/>
            <ac:spMk id="346" creationId="{BA2428EA-6D75-4230-BE28-04304FF64F4E}"/>
          </ac:spMkLst>
        </pc:spChg>
        <pc:spChg chg="mod">
          <ac:chgData name="Lei Wu" userId="f083b2a8aea23a2f" providerId="LiveId" clId="{798432FD-FBD1-4C67-86FA-26933F155DCF}" dt="2021-03-29T23:26:50.153" v="2081" actId="1076"/>
          <ac:spMkLst>
            <pc:docMk/>
            <pc:sldMk cId="3908071447" sldId="797"/>
            <ac:spMk id="347" creationId="{B938455D-F6E8-44F4-A715-28BFEE2E3405}"/>
          </ac:spMkLst>
        </pc:spChg>
        <pc:spChg chg="mod">
          <ac:chgData name="Lei Wu" userId="f083b2a8aea23a2f" providerId="LiveId" clId="{798432FD-FBD1-4C67-86FA-26933F155DCF}" dt="2021-03-29T23:26:50.153" v="2081" actId="1076"/>
          <ac:spMkLst>
            <pc:docMk/>
            <pc:sldMk cId="3908071447" sldId="797"/>
            <ac:spMk id="348" creationId="{13F766DD-0D1F-4E7B-8D0A-E7A79A0B96ED}"/>
          </ac:spMkLst>
        </pc:spChg>
        <pc:spChg chg="mod">
          <ac:chgData name="Lei Wu" userId="f083b2a8aea23a2f" providerId="LiveId" clId="{798432FD-FBD1-4C67-86FA-26933F155DCF}" dt="2021-03-29T23:26:50.153" v="2081" actId="1076"/>
          <ac:spMkLst>
            <pc:docMk/>
            <pc:sldMk cId="3908071447" sldId="797"/>
            <ac:spMk id="349" creationId="{2C17A4E7-6020-4F74-A584-A6BA336AAF09}"/>
          </ac:spMkLst>
        </pc:spChg>
        <pc:spChg chg="mod">
          <ac:chgData name="Lei Wu" userId="f083b2a8aea23a2f" providerId="LiveId" clId="{798432FD-FBD1-4C67-86FA-26933F155DCF}" dt="2021-03-29T23:26:50.153" v="2081" actId="1076"/>
          <ac:spMkLst>
            <pc:docMk/>
            <pc:sldMk cId="3908071447" sldId="797"/>
            <ac:spMk id="350" creationId="{052862AF-4326-409F-A2FD-631D5AB0EA70}"/>
          </ac:spMkLst>
        </pc:spChg>
        <pc:spChg chg="mod">
          <ac:chgData name="Lei Wu" userId="f083b2a8aea23a2f" providerId="LiveId" clId="{798432FD-FBD1-4C67-86FA-26933F155DCF}" dt="2021-03-29T23:26:50.153" v="2081" actId="1076"/>
          <ac:spMkLst>
            <pc:docMk/>
            <pc:sldMk cId="3908071447" sldId="797"/>
            <ac:spMk id="351" creationId="{F9D29C4B-EFBF-4AB8-B27A-678515E99726}"/>
          </ac:spMkLst>
        </pc:spChg>
        <pc:spChg chg="mod">
          <ac:chgData name="Lei Wu" userId="f083b2a8aea23a2f" providerId="LiveId" clId="{798432FD-FBD1-4C67-86FA-26933F155DCF}" dt="2021-03-29T23:26:50.153" v="2081" actId="1076"/>
          <ac:spMkLst>
            <pc:docMk/>
            <pc:sldMk cId="3908071447" sldId="797"/>
            <ac:spMk id="352" creationId="{6BC9A082-8F36-4510-88DF-5469C464BE34}"/>
          </ac:spMkLst>
        </pc:spChg>
        <pc:spChg chg="mod">
          <ac:chgData name="Lei Wu" userId="f083b2a8aea23a2f" providerId="LiveId" clId="{798432FD-FBD1-4C67-86FA-26933F155DCF}" dt="2021-03-29T23:26:50.153" v="2081" actId="1076"/>
          <ac:spMkLst>
            <pc:docMk/>
            <pc:sldMk cId="3908071447" sldId="797"/>
            <ac:spMk id="353" creationId="{D45D30AA-5EBD-4560-88DB-9D0B655D793B}"/>
          </ac:spMkLst>
        </pc:spChg>
        <pc:spChg chg="mod">
          <ac:chgData name="Lei Wu" userId="f083b2a8aea23a2f" providerId="LiveId" clId="{798432FD-FBD1-4C67-86FA-26933F155DCF}" dt="2021-03-29T23:26:50.153" v="2081" actId="1076"/>
          <ac:spMkLst>
            <pc:docMk/>
            <pc:sldMk cId="3908071447" sldId="797"/>
            <ac:spMk id="354" creationId="{F2702595-2201-48CF-B209-1B77D2BC9F76}"/>
          </ac:spMkLst>
        </pc:spChg>
        <pc:spChg chg="mod">
          <ac:chgData name="Lei Wu" userId="f083b2a8aea23a2f" providerId="LiveId" clId="{798432FD-FBD1-4C67-86FA-26933F155DCF}" dt="2021-03-29T23:26:50.153" v="2081" actId="1076"/>
          <ac:spMkLst>
            <pc:docMk/>
            <pc:sldMk cId="3908071447" sldId="797"/>
            <ac:spMk id="355" creationId="{A22FD3C4-5A46-4282-8F68-30E04C151E42}"/>
          </ac:spMkLst>
        </pc:spChg>
        <pc:spChg chg="mod">
          <ac:chgData name="Lei Wu" userId="f083b2a8aea23a2f" providerId="LiveId" clId="{798432FD-FBD1-4C67-86FA-26933F155DCF}" dt="2021-03-29T23:26:50.153" v="2081" actId="1076"/>
          <ac:spMkLst>
            <pc:docMk/>
            <pc:sldMk cId="3908071447" sldId="797"/>
            <ac:spMk id="356" creationId="{6A2A7E17-5B84-4D6C-A6D8-1FFFAC87DA89}"/>
          </ac:spMkLst>
        </pc:spChg>
        <pc:spChg chg="mod">
          <ac:chgData name="Lei Wu" userId="f083b2a8aea23a2f" providerId="LiveId" clId="{798432FD-FBD1-4C67-86FA-26933F155DCF}" dt="2021-03-29T23:26:50.153" v="2081" actId="1076"/>
          <ac:spMkLst>
            <pc:docMk/>
            <pc:sldMk cId="3908071447" sldId="797"/>
            <ac:spMk id="357" creationId="{61D71088-C869-43A2-9404-DCA085919035}"/>
          </ac:spMkLst>
        </pc:spChg>
        <pc:spChg chg="mod">
          <ac:chgData name="Lei Wu" userId="f083b2a8aea23a2f" providerId="LiveId" clId="{798432FD-FBD1-4C67-86FA-26933F155DCF}" dt="2021-03-29T23:26:50.153" v="2081" actId="1076"/>
          <ac:spMkLst>
            <pc:docMk/>
            <pc:sldMk cId="3908071447" sldId="797"/>
            <ac:spMk id="358" creationId="{60C9CF69-7107-4619-B9E7-034995C8CB6E}"/>
          </ac:spMkLst>
        </pc:spChg>
        <pc:spChg chg="mod">
          <ac:chgData name="Lei Wu" userId="f083b2a8aea23a2f" providerId="LiveId" clId="{798432FD-FBD1-4C67-86FA-26933F155DCF}" dt="2021-03-29T23:26:50.153" v="2081" actId="1076"/>
          <ac:spMkLst>
            <pc:docMk/>
            <pc:sldMk cId="3908071447" sldId="797"/>
            <ac:spMk id="359" creationId="{54A70FD5-06AD-41C1-AA9B-2EB87A175A03}"/>
          </ac:spMkLst>
        </pc:spChg>
        <pc:spChg chg="mod">
          <ac:chgData name="Lei Wu" userId="f083b2a8aea23a2f" providerId="LiveId" clId="{798432FD-FBD1-4C67-86FA-26933F155DCF}" dt="2021-03-29T23:26:50.153" v="2081" actId="1076"/>
          <ac:spMkLst>
            <pc:docMk/>
            <pc:sldMk cId="3908071447" sldId="797"/>
            <ac:spMk id="360" creationId="{D467570B-D8ED-45F3-BB49-6E10B7619E27}"/>
          </ac:spMkLst>
        </pc:spChg>
        <pc:spChg chg="mod">
          <ac:chgData name="Lei Wu" userId="f083b2a8aea23a2f" providerId="LiveId" clId="{798432FD-FBD1-4C67-86FA-26933F155DCF}" dt="2021-03-29T23:26:50.153" v="2081" actId="1076"/>
          <ac:spMkLst>
            <pc:docMk/>
            <pc:sldMk cId="3908071447" sldId="797"/>
            <ac:spMk id="361" creationId="{C2D1DC65-B52D-493A-A72B-5B36AB7E8442}"/>
          </ac:spMkLst>
        </pc:spChg>
        <pc:spChg chg="mod">
          <ac:chgData name="Lei Wu" userId="f083b2a8aea23a2f" providerId="LiveId" clId="{798432FD-FBD1-4C67-86FA-26933F155DCF}" dt="2021-03-29T23:26:50.153" v="2081" actId="1076"/>
          <ac:spMkLst>
            <pc:docMk/>
            <pc:sldMk cId="3908071447" sldId="797"/>
            <ac:spMk id="362" creationId="{BDC8BC2D-3AD4-4379-BF5A-629765E07147}"/>
          </ac:spMkLst>
        </pc:spChg>
        <pc:spChg chg="mod">
          <ac:chgData name="Lei Wu" userId="f083b2a8aea23a2f" providerId="LiveId" clId="{798432FD-FBD1-4C67-86FA-26933F155DCF}" dt="2021-03-29T23:26:50.153" v="2081" actId="1076"/>
          <ac:spMkLst>
            <pc:docMk/>
            <pc:sldMk cId="3908071447" sldId="797"/>
            <ac:spMk id="363" creationId="{6BAE07F6-D424-4814-B7C9-317F300F227A}"/>
          </ac:spMkLst>
        </pc:spChg>
        <pc:spChg chg="mod">
          <ac:chgData name="Lei Wu" userId="f083b2a8aea23a2f" providerId="LiveId" clId="{798432FD-FBD1-4C67-86FA-26933F155DCF}" dt="2021-03-29T23:26:50.153" v="2081" actId="1076"/>
          <ac:spMkLst>
            <pc:docMk/>
            <pc:sldMk cId="3908071447" sldId="797"/>
            <ac:spMk id="364" creationId="{36357C26-3846-4A63-9A67-3A303105A72C}"/>
          </ac:spMkLst>
        </pc:spChg>
        <pc:spChg chg="mod">
          <ac:chgData name="Lei Wu" userId="f083b2a8aea23a2f" providerId="LiveId" clId="{798432FD-FBD1-4C67-86FA-26933F155DCF}" dt="2021-03-29T23:26:50.153" v="2081" actId="1076"/>
          <ac:spMkLst>
            <pc:docMk/>
            <pc:sldMk cId="3908071447" sldId="797"/>
            <ac:spMk id="365" creationId="{CF5B1386-FAF5-4F72-B8AB-DE9700F7D0AA}"/>
          </ac:spMkLst>
        </pc:spChg>
        <pc:spChg chg="mod">
          <ac:chgData name="Lei Wu" userId="f083b2a8aea23a2f" providerId="LiveId" clId="{798432FD-FBD1-4C67-86FA-26933F155DCF}" dt="2021-03-29T23:26:50.153" v="2081" actId="1076"/>
          <ac:spMkLst>
            <pc:docMk/>
            <pc:sldMk cId="3908071447" sldId="797"/>
            <ac:spMk id="366" creationId="{B194AB7E-9DE8-460F-AFA8-D452D523D4AA}"/>
          </ac:spMkLst>
        </pc:spChg>
        <pc:spChg chg="mod">
          <ac:chgData name="Lei Wu" userId="f083b2a8aea23a2f" providerId="LiveId" clId="{798432FD-FBD1-4C67-86FA-26933F155DCF}" dt="2021-03-29T23:26:50.153" v="2081" actId="1076"/>
          <ac:spMkLst>
            <pc:docMk/>
            <pc:sldMk cId="3908071447" sldId="797"/>
            <ac:spMk id="367" creationId="{CFCC577D-92F1-4442-915C-B5EF716752AB}"/>
          </ac:spMkLst>
        </pc:spChg>
        <pc:spChg chg="mod">
          <ac:chgData name="Lei Wu" userId="f083b2a8aea23a2f" providerId="LiveId" clId="{798432FD-FBD1-4C67-86FA-26933F155DCF}" dt="2021-03-29T23:26:50.153" v="2081" actId="1076"/>
          <ac:spMkLst>
            <pc:docMk/>
            <pc:sldMk cId="3908071447" sldId="797"/>
            <ac:spMk id="368" creationId="{A7249E86-97A1-4AE2-81B7-2A709C56C8D6}"/>
          </ac:spMkLst>
        </pc:spChg>
        <pc:spChg chg="mod">
          <ac:chgData name="Lei Wu" userId="f083b2a8aea23a2f" providerId="LiveId" clId="{798432FD-FBD1-4C67-86FA-26933F155DCF}" dt="2021-03-29T23:26:50.153" v="2081" actId="1076"/>
          <ac:spMkLst>
            <pc:docMk/>
            <pc:sldMk cId="3908071447" sldId="797"/>
            <ac:spMk id="369" creationId="{41F0DA51-0ACF-47D2-A4AB-94CE2AA08CF3}"/>
          </ac:spMkLst>
        </pc:spChg>
        <pc:spChg chg="mod">
          <ac:chgData name="Lei Wu" userId="f083b2a8aea23a2f" providerId="LiveId" clId="{798432FD-FBD1-4C67-86FA-26933F155DCF}" dt="2021-03-29T23:26:50.153" v="2081" actId="1076"/>
          <ac:spMkLst>
            <pc:docMk/>
            <pc:sldMk cId="3908071447" sldId="797"/>
            <ac:spMk id="370" creationId="{E8B7164F-E0E9-43F0-B1FF-611228573415}"/>
          </ac:spMkLst>
        </pc:spChg>
        <pc:spChg chg="mod">
          <ac:chgData name="Lei Wu" userId="f083b2a8aea23a2f" providerId="LiveId" clId="{798432FD-FBD1-4C67-86FA-26933F155DCF}" dt="2021-03-29T23:26:50.153" v="2081" actId="1076"/>
          <ac:spMkLst>
            <pc:docMk/>
            <pc:sldMk cId="3908071447" sldId="797"/>
            <ac:spMk id="371" creationId="{FDD8D2DF-B20B-46D7-8A2D-AF1DF56DCE16}"/>
          </ac:spMkLst>
        </pc:spChg>
        <pc:spChg chg="mod">
          <ac:chgData name="Lei Wu" userId="f083b2a8aea23a2f" providerId="LiveId" clId="{798432FD-FBD1-4C67-86FA-26933F155DCF}" dt="2021-03-29T23:26:50.153" v="2081" actId="1076"/>
          <ac:spMkLst>
            <pc:docMk/>
            <pc:sldMk cId="3908071447" sldId="797"/>
            <ac:spMk id="372" creationId="{A641E187-C445-4194-B110-998A5E0A488F}"/>
          </ac:spMkLst>
        </pc:spChg>
        <pc:spChg chg="mod">
          <ac:chgData name="Lei Wu" userId="f083b2a8aea23a2f" providerId="LiveId" clId="{798432FD-FBD1-4C67-86FA-26933F155DCF}" dt="2021-03-29T23:26:50.153" v="2081" actId="1076"/>
          <ac:spMkLst>
            <pc:docMk/>
            <pc:sldMk cId="3908071447" sldId="797"/>
            <ac:spMk id="373" creationId="{FFFCEADF-9FAF-4EE2-99DF-EF587C9830D5}"/>
          </ac:spMkLst>
        </pc:spChg>
        <pc:spChg chg="mod">
          <ac:chgData name="Lei Wu" userId="f083b2a8aea23a2f" providerId="LiveId" clId="{798432FD-FBD1-4C67-86FA-26933F155DCF}" dt="2021-03-29T23:26:50.153" v="2081" actId="1076"/>
          <ac:spMkLst>
            <pc:docMk/>
            <pc:sldMk cId="3908071447" sldId="797"/>
            <ac:spMk id="374" creationId="{4D952BD9-0EB6-4622-AA9D-9A3EE55187B1}"/>
          </ac:spMkLst>
        </pc:spChg>
        <pc:spChg chg="mod">
          <ac:chgData name="Lei Wu" userId="f083b2a8aea23a2f" providerId="LiveId" clId="{798432FD-FBD1-4C67-86FA-26933F155DCF}" dt="2021-03-29T23:26:50.153" v="2081" actId="1076"/>
          <ac:spMkLst>
            <pc:docMk/>
            <pc:sldMk cId="3908071447" sldId="797"/>
            <ac:spMk id="375" creationId="{95873265-72DD-48C1-A4BF-31009CDB0430}"/>
          </ac:spMkLst>
        </pc:spChg>
        <pc:spChg chg="mod">
          <ac:chgData name="Lei Wu" userId="f083b2a8aea23a2f" providerId="LiveId" clId="{798432FD-FBD1-4C67-86FA-26933F155DCF}" dt="2021-03-29T23:26:50.153" v="2081" actId="1076"/>
          <ac:spMkLst>
            <pc:docMk/>
            <pc:sldMk cId="3908071447" sldId="797"/>
            <ac:spMk id="376" creationId="{C9BF3278-C99E-445C-A53A-14C3D6F12379}"/>
          </ac:spMkLst>
        </pc:spChg>
        <pc:spChg chg="mod">
          <ac:chgData name="Lei Wu" userId="f083b2a8aea23a2f" providerId="LiveId" clId="{798432FD-FBD1-4C67-86FA-26933F155DCF}" dt="2021-03-29T23:26:50.153" v="2081" actId="1076"/>
          <ac:spMkLst>
            <pc:docMk/>
            <pc:sldMk cId="3908071447" sldId="797"/>
            <ac:spMk id="377" creationId="{CB887B47-0974-4C37-9147-2D5DE8968047}"/>
          </ac:spMkLst>
        </pc:spChg>
        <pc:spChg chg="mod">
          <ac:chgData name="Lei Wu" userId="f083b2a8aea23a2f" providerId="LiveId" clId="{798432FD-FBD1-4C67-86FA-26933F155DCF}" dt="2021-03-29T23:26:50.153" v="2081" actId="1076"/>
          <ac:spMkLst>
            <pc:docMk/>
            <pc:sldMk cId="3908071447" sldId="797"/>
            <ac:spMk id="378" creationId="{43A21EF2-7DCE-427C-85E5-1372EFD87486}"/>
          </ac:spMkLst>
        </pc:spChg>
        <pc:spChg chg="mod">
          <ac:chgData name="Lei Wu" userId="f083b2a8aea23a2f" providerId="LiveId" clId="{798432FD-FBD1-4C67-86FA-26933F155DCF}" dt="2021-03-29T23:26:50.153" v="2081" actId="1076"/>
          <ac:spMkLst>
            <pc:docMk/>
            <pc:sldMk cId="3908071447" sldId="797"/>
            <ac:spMk id="379" creationId="{02F13814-483A-4122-8F79-21D16CBF66EC}"/>
          </ac:spMkLst>
        </pc:spChg>
        <pc:spChg chg="mod">
          <ac:chgData name="Lei Wu" userId="f083b2a8aea23a2f" providerId="LiveId" clId="{798432FD-FBD1-4C67-86FA-26933F155DCF}" dt="2021-03-29T23:26:50.153" v="2081" actId="1076"/>
          <ac:spMkLst>
            <pc:docMk/>
            <pc:sldMk cId="3908071447" sldId="797"/>
            <ac:spMk id="380" creationId="{35ED987A-0B30-471B-B42F-A13BE008172D}"/>
          </ac:spMkLst>
        </pc:spChg>
        <pc:spChg chg="mod">
          <ac:chgData name="Lei Wu" userId="f083b2a8aea23a2f" providerId="LiveId" clId="{798432FD-FBD1-4C67-86FA-26933F155DCF}" dt="2021-03-29T23:26:50.153" v="2081" actId="1076"/>
          <ac:spMkLst>
            <pc:docMk/>
            <pc:sldMk cId="3908071447" sldId="797"/>
            <ac:spMk id="381" creationId="{904265BA-B6F8-433B-A0F3-0756A292C076}"/>
          </ac:spMkLst>
        </pc:spChg>
        <pc:spChg chg="mod">
          <ac:chgData name="Lei Wu" userId="f083b2a8aea23a2f" providerId="LiveId" clId="{798432FD-FBD1-4C67-86FA-26933F155DCF}" dt="2021-03-29T23:26:50.153" v="2081" actId="1076"/>
          <ac:spMkLst>
            <pc:docMk/>
            <pc:sldMk cId="3908071447" sldId="797"/>
            <ac:spMk id="382" creationId="{0A87D495-3015-44C6-A892-9D0B90FA98C1}"/>
          </ac:spMkLst>
        </pc:spChg>
        <pc:spChg chg="mod">
          <ac:chgData name="Lei Wu" userId="f083b2a8aea23a2f" providerId="LiveId" clId="{798432FD-FBD1-4C67-86FA-26933F155DCF}" dt="2021-03-29T23:26:50.153" v="2081" actId="1076"/>
          <ac:spMkLst>
            <pc:docMk/>
            <pc:sldMk cId="3908071447" sldId="797"/>
            <ac:spMk id="383" creationId="{6EA5D479-F774-425E-ACAD-4E2F4B277247}"/>
          </ac:spMkLst>
        </pc:spChg>
        <pc:spChg chg="mod">
          <ac:chgData name="Lei Wu" userId="f083b2a8aea23a2f" providerId="LiveId" clId="{798432FD-FBD1-4C67-86FA-26933F155DCF}" dt="2021-03-29T23:26:50.153" v="2081" actId="1076"/>
          <ac:spMkLst>
            <pc:docMk/>
            <pc:sldMk cId="3908071447" sldId="797"/>
            <ac:spMk id="384" creationId="{A43B7FB0-6EC4-4D0C-9F1B-6D9E6425CC72}"/>
          </ac:spMkLst>
        </pc:spChg>
        <pc:spChg chg="mod">
          <ac:chgData name="Lei Wu" userId="f083b2a8aea23a2f" providerId="LiveId" clId="{798432FD-FBD1-4C67-86FA-26933F155DCF}" dt="2021-03-29T23:26:50.153" v="2081" actId="1076"/>
          <ac:spMkLst>
            <pc:docMk/>
            <pc:sldMk cId="3908071447" sldId="797"/>
            <ac:spMk id="385" creationId="{1A80645C-770A-45D3-9A6A-C4FA00D0D5FE}"/>
          </ac:spMkLst>
        </pc:spChg>
        <pc:spChg chg="mod">
          <ac:chgData name="Lei Wu" userId="f083b2a8aea23a2f" providerId="LiveId" clId="{798432FD-FBD1-4C67-86FA-26933F155DCF}" dt="2021-03-29T23:26:50.153" v="2081" actId="1076"/>
          <ac:spMkLst>
            <pc:docMk/>
            <pc:sldMk cId="3908071447" sldId="797"/>
            <ac:spMk id="386" creationId="{1FC615DE-5824-4BBB-9447-EBABDD5E5B9B}"/>
          </ac:spMkLst>
        </pc:spChg>
        <pc:spChg chg="mod">
          <ac:chgData name="Lei Wu" userId="f083b2a8aea23a2f" providerId="LiveId" clId="{798432FD-FBD1-4C67-86FA-26933F155DCF}" dt="2021-03-29T23:26:50.153" v="2081" actId="1076"/>
          <ac:spMkLst>
            <pc:docMk/>
            <pc:sldMk cId="3908071447" sldId="797"/>
            <ac:spMk id="387" creationId="{32ACA98C-0722-475F-AB20-F7786253B99C}"/>
          </ac:spMkLst>
        </pc:spChg>
        <pc:spChg chg="mod">
          <ac:chgData name="Lei Wu" userId="f083b2a8aea23a2f" providerId="LiveId" clId="{798432FD-FBD1-4C67-86FA-26933F155DCF}" dt="2021-03-29T23:26:50.153" v="2081" actId="1076"/>
          <ac:spMkLst>
            <pc:docMk/>
            <pc:sldMk cId="3908071447" sldId="797"/>
            <ac:spMk id="388" creationId="{358D57F6-FDA0-43F8-87CE-1C91B9DF5656}"/>
          </ac:spMkLst>
        </pc:spChg>
        <pc:spChg chg="mod">
          <ac:chgData name="Lei Wu" userId="f083b2a8aea23a2f" providerId="LiveId" clId="{798432FD-FBD1-4C67-86FA-26933F155DCF}" dt="2021-03-29T23:26:50.153" v="2081" actId="1076"/>
          <ac:spMkLst>
            <pc:docMk/>
            <pc:sldMk cId="3908071447" sldId="797"/>
            <ac:spMk id="389" creationId="{4D8BA061-8D9D-41E6-AADD-805BF020844B}"/>
          </ac:spMkLst>
        </pc:spChg>
        <pc:spChg chg="mod">
          <ac:chgData name="Lei Wu" userId="f083b2a8aea23a2f" providerId="LiveId" clId="{798432FD-FBD1-4C67-86FA-26933F155DCF}" dt="2021-03-29T23:26:50.153" v="2081" actId="1076"/>
          <ac:spMkLst>
            <pc:docMk/>
            <pc:sldMk cId="3908071447" sldId="797"/>
            <ac:spMk id="390" creationId="{E869BCE1-A2AE-4699-85F4-42BA2B5DB363}"/>
          </ac:spMkLst>
        </pc:spChg>
        <pc:spChg chg="mod">
          <ac:chgData name="Lei Wu" userId="f083b2a8aea23a2f" providerId="LiveId" clId="{798432FD-FBD1-4C67-86FA-26933F155DCF}" dt="2021-03-29T23:26:50.153" v="2081" actId="1076"/>
          <ac:spMkLst>
            <pc:docMk/>
            <pc:sldMk cId="3908071447" sldId="797"/>
            <ac:spMk id="391" creationId="{E65D2141-CDAF-40EF-9BBC-4E2AD0508786}"/>
          </ac:spMkLst>
        </pc:spChg>
        <pc:spChg chg="mod">
          <ac:chgData name="Lei Wu" userId="f083b2a8aea23a2f" providerId="LiveId" clId="{798432FD-FBD1-4C67-86FA-26933F155DCF}" dt="2021-03-29T23:26:50.153" v="2081" actId="1076"/>
          <ac:spMkLst>
            <pc:docMk/>
            <pc:sldMk cId="3908071447" sldId="797"/>
            <ac:spMk id="392" creationId="{63448C70-ABCA-4EEC-B773-9E5CC484D959}"/>
          </ac:spMkLst>
        </pc:spChg>
        <pc:spChg chg="mod">
          <ac:chgData name="Lei Wu" userId="f083b2a8aea23a2f" providerId="LiveId" clId="{798432FD-FBD1-4C67-86FA-26933F155DCF}" dt="2021-03-29T23:26:50.153" v="2081" actId="1076"/>
          <ac:spMkLst>
            <pc:docMk/>
            <pc:sldMk cId="3908071447" sldId="797"/>
            <ac:spMk id="393" creationId="{22082F90-EA43-4C41-BDE1-D9E1CB294DAB}"/>
          </ac:spMkLst>
        </pc:spChg>
        <pc:spChg chg="mod">
          <ac:chgData name="Lei Wu" userId="f083b2a8aea23a2f" providerId="LiveId" clId="{798432FD-FBD1-4C67-86FA-26933F155DCF}" dt="2021-03-29T23:26:50.153" v="2081" actId="1076"/>
          <ac:spMkLst>
            <pc:docMk/>
            <pc:sldMk cId="3908071447" sldId="797"/>
            <ac:spMk id="394" creationId="{62B40528-3E11-4E6C-A96D-C92D261FAB42}"/>
          </ac:spMkLst>
        </pc:spChg>
        <pc:spChg chg="mod">
          <ac:chgData name="Lei Wu" userId="f083b2a8aea23a2f" providerId="LiveId" clId="{798432FD-FBD1-4C67-86FA-26933F155DCF}" dt="2021-03-29T23:26:50.153" v="2081" actId="1076"/>
          <ac:spMkLst>
            <pc:docMk/>
            <pc:sldMk cId="3908071447" sldId="797"/>
            <ac:spMk id="395" creationId="{5EA0C16E-38C5-483B-B896-9D30FDCEA6CE}"/>
          </ac:spMkLst>
        </pc:spChg>
        <pc:spChg chg="mod">
          <ac:chgData name="Lei Wu" userId="f083b2a8aea23a2f" providerId="LiveId" clId="{798432FD-FBD1-4C67-86FA-26933F155DCF}" dt="2021-03-29T23:26:50.153" v="2081" actId="1076"/>
          <ac:spMkLst>
            <pc:docMk/>
            <pc:sldMk cId="3908071447" sldId="797"/>
            <ac:spMk id="396" creationId="{74011EF4-7852-407C-9F5E-966EF7645EA0}"/>
          </ac:spMkLst>
        </pc:spChg>
        <pc:spChg chg="mod">
          <ac:chgData name="Lei Wu" userId="f083b2a8aea23a2f" providerId="LiveId" clId="{798432FD-FBD1-4C67-86FA-26933F155DCF}" dt="2021-03-29T23:26:50.153" v="2081" actId="1076"/>
          <ac:spMkLst>
            <pc:docMk/>
            <pc:sldMk cId="3908071447" sldId="797"/>
            <ac:spMk id="397" creationId="{633889A1-0E3F-4C2E-B6C2-030292C6E4D9}"/>
          </ac:spMkLst>
        </pc:spChg>
        <pc:spChg chg="mod">
          <ac:chgData name="Lei Wu" userId="f083b2a8aea23a2f" providerId="LiveId" clId="{798432FD-FBD1-4C67-86FA-26933F155DCF}" dt="2021-03-29T23:26:50.153" v="2081" actId="1076"/>
          <ac:spMkLst>
            <pc:docMk/>
            <pc:sldMk cId="3908071447" sldId="797"/>
            <ac:spMk id="398" creationId="{CF2D195C-3969-4B92-B20E-B09125E413EE}"/>
          </ac:spMkLst>
        </pc:spChg>
        <pc:spChg chg="mod">
          <ac:chgData name="Lei Wu" userId="f083b2a8aea23a2f" providerId="LiveId" clId="{798432FD-FBD1-4C67-86FA-26933F155DCF}" dt="2021-03-29T23:26:50.153" v="2081" actId="1076"/>
          <ac:spMkLst>
            <pc:docMk/>
            <pc:sldMk cId="3908071447" sldId="797"/>
            <ac:spMk id="399" creationId="{D1007C9E-C9E8-44BB-B392-10AE7E260168}"/>
          </ac:spMkLst>
        </pc:spChg>
        <pc:spChg chg="mod">
          <ac:chgData name="Lei Wu" userId="f083b2a8aea23a2f" providerId="LiveId" clId="{798432FD-FBD1-4C67-86FA-26933F155DCF}" dt="2021-03-29T23:26:50.153" v="2081" actId="1076"/>
          <ac:spMkLst>
            <pc:docMk/>
            <pc:sldMk cId="3908071447" sldId="797"/>
            <ac:spMk id="400" creationId="{2A21229F-6490-4241-9531-A3604E4A85CE}"/>
          </ac:spMkLst>
        </pc:spChg>
        <pc:spChg chg="mod">
          <ac:chgData name="Lei Wu" userId="f083b2a8aea23a2f" providerId="LiveId" clId="{798432FD-FBD1-4C67-86FA-26933F155DCF}" dt="2021-03-29T23:26:50.153" v="2081" actId="1076"/>
          <ac:spMkLst>
            <pc:docMk/>
            <pc:sldMk cId="3908071447" sldId="797"/>
            <ac:spMk id="401" creationId="{359472EB-49BB-4C55-8A84-84F913BDEE5F}"/>
          </ac:spMkLst>
        </pc:spChg>
        <pc:spChg chg="mod">
          <ac:chgData name="Lei Wu" userId="f083b2a8aea23a2f" providerId="LiveId" clId="{798432FD-FBD1-4C67-86FA-26933F155DCF}" dt="2021-03-29T23:26:50.153" v="2081" actId="1076"/>
          <ac:spMkLst>
            <pc:docMk/>
            <pc:sldMk cId="3908071447" sldId="797"/>
            <ac:spMk id="402" creationId="{3EC18BA8-F727-4268-B5FE-8665CA37BF44}"/>
          </ac:spMkLst>
        </pc:spChg>
        <pc:spChg chg="mod">
          <ac:chgData name="Lei Wu" userId="f083b2a8aea23a2f" providerId="LiveId" clId="{798432FD-FBD1-4C67-86FA-26933F155DCF}" dt="2021-03-29T23:26:50.153" v="2081" actId="1076"/>
          <ac:spMkLst>
            <pc:docMk/>
            <pc:sldMk cId="3908071447" sldId="797"/>
            <ac:spMk id="403" creationId="{639345F6-E167-4A4B-9A9D-08AE41B1627F}"/>
          </ac:spMkLst>
        </pc:spChg>
        <pc:spChg chg="mod">
          <ac:chgData name="Lei Wu" userId="f083b2a8aea23a2f" providerId="LiveId" clId="{798432FD-FBD1-4C67-86FA-26933F155DCF}" dt="2021-03-29T23:26:50.153" v="2081" actId="1076"/>
          <ac:spMkLst>
            <pc:docMk/>
            <pc:sldMk cId="3908071447" sldId="797"/>
            <ac:spMk id="404" creationId="{C7DD1904-508C-4873-AEE7-51D1020E88F7}"/>
          </ac:spMkLst>
        </pc:spChg>
        <pc:spChg chg="mod">
          <ac:chgData name="Lei Wu" userId="f083b2a8aea23a2f" providerId="LiveId" clId="{798432FD-FBD1-4C67-86FA-26933F155DCF}" dt="2021-03-29T23:26:50.153" v="2081" actId="1076"/>
          <ac:spMkLst>
            <pc:docMk/>
            <pc:sldMk cId="3908071447" sldId="797"/>
            <ac:spMk id="405" creationId="{2A907BD3-4A4B-4BE1-92EB-3F3AA59E9021}"/>
          </ac:spMkLst>
        </pc:spChg>
        <pc:spChg chg="mod">
          <ac:chgData name="Lei Wu" userId="f083b2a8aea23a2f" providerId="LiveId" clId="{798432FD-FBD1-4C67-86FA-26933F155DCF}" dt="2021-03-29T23:26:50.153" v="2081" actId="1076"/>
          <ac:spMkLst>
            <pc:docMk/>
            <pc:sldMk cId="3908071447" sldId="797"/>
            <ac:spMk id="406" creationId="{B449D5AF-FB55-48FF-9620-2F75642D101B}"/>
          </ac:spMkLst>
        </pc:spChg>
        <pc:spChg chg="mod">
          <ac:chgData name="Lei Wu" userId="f083b2a8aea23a2f" providerId="LiveId" clId="{798432FD-FBD1-4C67-86FA-26933F155DCF}" dt="2021-03-29T23:26:50.153" v="2081" actId="1076"/>
          <ac:spMkLst>
            <pc:docMk/>
            <pc:sldMk cId="3908071447" sldId="797"/>
            <ac:spMk id="407" creationId="{334C96EF-18C0-4B32-8AC5-0276F6D5A169}"/>
          </ac:spMkLst>
        </pc:spChg>
        <pc:spChg chg="mod">
          <ac:chgData name="Lei Wu" userId="f083b2a8aea23a2f" providerId="LiveId" clId="{798432FD-FBD1-4C67-86FA-26933F155DCF}" dt="2021-03-29T23:26:50.153" v="2081" actId="1076"/>
          <ac:spMkLst>
            <pc:docMk/>
            <pc:sldMk cId="3908071447" sldId="797"/>
            <ac:spMk id="408" creationId="{71DD4B0C-59B1-4762-81E6-9EBFCFCC8B54}"/>
          </ac:spMkLst>
        </pc:spChg>
        <pc:spChg chg="mod">
          <ac:chgData name="Lei Wu" userId="f083b2a8aea23a2f" providerId="LiveId" clId="{798432FD-FBD1-4C67-86FA-26933F155DCF}" dt="2021-03-29T23:26:50.153" v="2081" actId="1076"/>
          <ac:spMkLst>
            <pc:docMk/>
            <pc:sldMk cId="3908071447" sldId="797"/>
            <ac:spMk id="409" creationId="{49C3FE63-A077-45AF-BC86-D5CA024B092A}"/>
          </ac:spMkLst>
        </pc:spChg>
        <pc:spChg chg="mod">
          <ac:chgData name="Lei Wu" userId="f083b2a8aea23a2f" providerId="LiveId" clId="{798432FD-FBD1-4C67-86FA-26933F155DCF}" dt="2021-03-29T23:26:50.153" v="2081" actId="1076"/>
          <ac:spMkLst>
            <pc:docMk/>
            <pc:sldMk cId="3908071447" sldId="797"/>
            <ac:spMk id="410" creationId="{AA3F23FB-92A7-4BE7-B641-11A320DFC843}"/>
          </ac:spMkLst>
        </pc:spChg>
        <pc:spChg chg="mod">
          <ac:chgData name="Lei Wu" userId="f083b2a8aea23a2f" providerId="LiveId" clId="{798432FD-FBD1-4C67-86FA-26933F155DCF}" dt="2021-03-29T23:26:50.153" v="2081" actId="1076"/>
          <ac:spMkLst>
            <pc:docMk/>
            <pc:sldMk cId="3908071447" sldId="797"/>
            <ac:spMk id="411" creationId="{2F0D009F-E814-45F3-B033-745E86ADF2CE}"/>
          </ac:spMkLst>
        </pc:spChg>
        <pc:spChg chg="mod">
          <ac:chgData name="Lei Wu" userId="f083b2a8aea23a2f" providerId="LiveId" clId="{798432FD-FBD1-4C67-86FA-26933F155DCF}" dt="2021-03-29T23:26:50.153" v="2081" actId="1076"/>
          <ac:spMkLst>
            <pc:docMk/>
            <pc:sldMk cId="3908071447" sldId="797"/>
            <ac:spMk id="412" creationId="{5770E4B1-177B-475C-B2AB-A16C08945B77}"/>
          </ac:spMkLst>
        </pc:spChg>
        <pc:spChg chg="mod">
          <ac:chgData name="Lei Wu" userId="f083b2a8aea23a2f" providerId="LiveId" clId="{798432FD-FBD1-4C67-86FA-26933F155DCF}" dt="2021-03-29T23:26:50.153" v="2081" actId="1076"/>
          <ac:spMkLst>
            <pc:docMk/>
            <pc:sldMk cId="3908071447" sldId="797"/>
            <ac:spMk id="413" creationId="{B6733B09-9595-4C73-95F1-69ACD4C18759}"/>
          </ac:spMkLst>
        </pc:spChg>
        <pc:spChg chg="mod">
          <ac:chgData name="Lei Wu" userId="f083b2a8aea23a2f" providerId="LiveId" clId="{798432FD-FBD1-4C67-86FA-26933F155DCF}" dt="2021-03-29T23:26:50.153" v="2081" actId="1076"/>
          <ac:spMkLst>
            <pc:docMk/>
            <pc:sldMk cId="3908071447" sldId="797"/>
            <ac:spMk id="414" creationId="{872901FA-F43C-405E-9C97-D307E066C2B7}"/>
          </ac:spMkLst>
        </pc:spChg>
        <pc:spChg chg="mod">
          <ac:chgData name="Lei Wu" userId="f083b2a8aea23a2f" providerId="LiveId" clId="{798432FD-FBD1-4C67-86FA-26933F155DCF}" dt="2021-03-29T23:26:50.153" v="2081" actId="1076"/>
          <ac:spMkLst>
            <pc:docMk/>
            <pc:sldMk cId="3908071447" sldId="797"/>
            <ac:spMk id="415" creationId="{EF8DB3EA-6D46-4C10-8E55-D8C9E217110C}"/>
          </ac:spMkLst>
        </pc:spChg>
        <pc:spChg chg="mod">
          <ac:chgData name="Lei Wu" userId="f083b2a8aea23a2f" providerId="LiveId" clId="{798432FD-FBD1-4C67-86FA-26933F155DCF}" dt="2021-03-29T23:26:50.153" v="2081" actId="1076"/>
          <ac:spMkLst>
            <pc:docMk/>
            <pc:sldMk cId="3908071447" sldId="797"/>
            <ac:spMk id="416" creationId="{5A9C55EE-DD3C-4804-BF67-CC004F28B6CB}"/>
          </ac:spMkLst>
        </pc:spChg>
        <pc:spChg chg="mod">
          <ac:chgData name="Lei Wu" userId="f083b2a8aea23a2f" providerId="LiveId" clId="{798432FD-FBD1-4C67-86FA-26933F155DCF}" dt="2021-03-29T23:26:50.153" v="2081" actId="1076"/>
          <ac:spMkLst>
            <pc:docMk/>
            <pc:sldMk cId="3908071447" sldId="797"/>
            <ac:spMk id="417" creationId="{9939CCB5-154F-4D94-8F36-97B294250B2D}"/>
          </ac:spMkLst>
        </pc:spChg>
        <pc:spChg chg="mod">
          <ac:chgData name="Lei Wu" userId="f083b2a8aea23a2f" providerId="LiveId" clId="{798432FD-FBD1-4C67-86FA-26933F155DCF}" dt="2021-03-29T23:26:50.153" v="2081" actId="1076"/>
          <ac:spMkLst>
            <pc:docMk/>
            <pc:sldMk cId="3908071447" sldId="797"/>
            <ac:spMk id="418" creationId="{39304639-D4E3-4CB5-B476-BCB07978AB09}"/>
          </ac:spMkLst>
        </pc:spChg>
        <pc:spChg chg="mod">
          <ac:chgData name="Lei Wu" userId="f083b2a8aea23a2f" providerId="LiveId" clId="{798432FD-FBD1-4C67-86FA-26933F155DCF}" dt="2021-03-29T23:26:50.153" v="2081" actId="1076"/>
          <ac:spMkLst>
            <pc:docMk/>
            <pc:sldMk cId="3908071447" sldId="797"/>
            <ac:spMk id="419" creationId="{4A38348D-D250-4988-9E92-C4AF14D24FFF}"/>
          </ac:spMkLst>
        </pc:spChg>
        <pc:spChg chg="mod">
          <ac:chgData name="Lei Wu" userId="f083b2a8aea23a2f" providerId="LiveId" clId="{798432FD-FBD1-4C67-86FA-26933F155DCF}" dt="2021-03-29T23:26:50.153" v="2081" actId="1076"/>
          <ac:spMkLst>
            <pc:docMk/>
            <pc:sldMk cId="3908071447" sldId="797"/>
            <ac:spMk id="420" creationId="{CFBF7416-652D-437C-A607-5FD597BD7574}"/>
          </ac:spMkLst>
        </pc:spChg>
        <pc:spChg chg="mod">
          <ac:chgData name="Lei Wu" userId="f083b2a8aea23a2f" providerId="LiveId" clId="{798432FD-FBD1-4C67-86FA-26933F155DCF}" dt="2021-03-29T23:26:50.153" v="2081" actId="1076"/>
          <ac:spMkLst>
            <pc:docMk/>
            <pc:sldMk cId="3908071447" sldId="797"/>
            <ac:spMk id="421" creationId="{A22C4F9F-8888-4362-B5C2-9F324EFABAF0}"/>
          </ac:spMkLst>
        </pc:spChg>
        <pc:spChg chg="mod">
          <ac:chgData name="Lei Wu" userId="f083b2a8aea23a2f" providerId="LiveId" clId="{798432FD-FBD1-4C67-86FA-26933F155DCF}" dt="2021-03-29T23:26:50.153" v="2081" actId="1076"/>
          <ac:spMkLst>
            <pc:docMk/>
            <pc:sldMk cId="3908071447" sldId="797"/>
            <ac:spMk id="422" creationId="{09760641-81F4-4605-BA6A-FE7BBFAC8F67}"/>
          </ac:spMkLst>
        </pc:spChg>
        <pc:spChg chg="mod">
          <ac:chgData name="Lei Wu" userId="f083b2a8aea23a2f" providerId="LiveId" clId="{798432FD-FBD1-4C67-86FA-26933F155DCF}" dt="2021-03-29T23:26:50.153" v="2081" actId="1076"/>
          <ac:spMkLst>
            <pc:docMk/>
            <pc:sldMk cId="3908071447" sldId="797"/>
            <ac:spMk id="423" creationId="{30E90691-59E5-4AA7-8806-362A36D4AE1D}"/>
          </ac:spMkLst>
        </pc:spChg>
        <pc:spChg chg="mod">
          <ac:chgData name="Lei Wu" userId="f083b2a8aea23a2f" providerId="LiveId" clId="{798432FD-FBD1-4C67-86FA-26933F155DCF}" dt="2021-03-29T23:26:50.153" v="2081" actId="1076"/>
          <ac:spMkLst>
            <pc:docMk/>
            <pc:sldMk cId="3908071447" sldId="797"/>
            <ac:spMk id="424" creationId="{5048FA17-724D-4972-AF01-A1D709D944E9}"/>
          </ac:spMkLst>
        </pc:spChg>
        <pc:spChg chg="mod">
          <ac:chgData name="Lei Wu" userId="f083b2a8aea23a2f" providerId="LiveId" clId="{798432FD-FBD1-4C67-86FA-26933F155DCF}" dt="2021-03-29T23:26:50.153" v="2081" actId="1076"/>
          <ac:spMkLst>
            <pc:docMk/>
            <pc:sldMk cId="3908071447" sldId="797"/>
            <ac:spMk id="425" creationId="{FD83B9B6-BE7B-4F6F-A8A6-41472FA6EC47}"/>
          </ac:spMkLst>
        </pc:spChg>
        <pc:spChg chg="mod">
          <ac:chgData name="Lei Wu" userId="f083b2a8aea23a2f" providerId="LiveId" clId="{798432FD-FBD1-4C67-86FA-26933F155DCF}" dt="2021-03-29T23:26:50.153" v="2081" actId="1076"/>
          <ac:spMkLst>
            <pc:docMk/>
            <pc:sldMk cId="3908071447" sldId="797"/>
            <ac:spMk id="426" creationId="{F4F2DC59-1D02-4281-B852-346A1911A337}"/>
          </ac:spMkLst>
        </pc:spChg>
        <pc:spChg chg="mod">
          <ac:chgData name="Lei Wu" userId="f083b2a8aea23a2f" providerId="LiveId" clId="{798432FD-FBD1-4C67-86FA-26933F155DCF}" dt="2021-03-29T23:26:50.153" v="2081" actId="1076"/>
          <ac:spMkLst>
            <pc:docMk/>
            <pc:sldMk cId="3908071447" sldId="797"/>
            <ac:spMk id="427" creationId="{D97B4D59-5B28-4AEA-AFD5-574071995B9A}"/>
          </ac:spMkLst>
        </pc:spChg>
        <pc:spChg chg="mod">
          <ac:chgData name="Lei Wu" userId="f083b2a8aea23a2f" providerId="LiveId" clId="{798432FD-FBD1-4C67-86FA-26933F155DCF}" dt="2021-03-29T23:26:50.153" v="2081" actId="1076"/>
          <ac:spMkLst>
            <pc:docMk/>
            <pc:sldMk cId="3908071447" sldId="797"/>
            <ac:spMk id="428" creationId="{564B7E10-40BE-41F5-80F8-77AD6BE54397}"/>
          </ac:spMkLst>
        </pc:spChg>
        <pc:spChg chg="mod">
          <ac:chgData name="Lei Wu" userId="f083b2a8aea23a2f" providerId="LiveId" clId="{798432FD-FBD1-4C67-86FA-26933F155DCF}" dt="2021-03-29T23:26:50.153" v="2081" actId="1076"/>
          <ac:spMkLst>
            <pc:docMk/>
            <pc:sldMk cId="3908071447" sldId="797"/>
            <ac:spMk id="429" creationId="{D068479C-323C-4153-9F34-5C29418039C6}"/>
          </ac:spMkLst>
        </pc:spChg>
        <pc:spChg chg="mod">
          <ac:chgData name="Lei Wu" userId="f083b2a8aea23a2f" providerId="LiveId" clId="{798432FD-FBD1-4C67-86FA-26933F155DCF}" dt="2021-03-29T23:26:50.153" v="2081" actId="1076"/>
          <ac:spMkLst>
            <pc:docMk/>
            <pc:sldMk cId="3908071447" sldId="797"/>
            <ac:spMk id="430" creationId="{38897F4B-E381-44C9-B8ED-C124CB931236}"/>
          </ac:spMkLst>
        </pc:spChg>
        <pc:spChg chg="mod">
          <ac:chgData name="Lei Wu" userId="f083b2a8aea23a2f" providerId="LiveId" clId="{798432FD-FBD1-4C67-86FA-26933F155DCF}" dt="2021-03-29T23:26:50.153" v="2081" actId="1076"/>
          <ac:spMkLst>
            <pc:docMk/>
            <pc:sldMk cId="3908071447" sldId="797"/>
            <ac:spMk id="431" creationId="{6F8CC804-947A-485E-9195-3547E73FC415}"/>
          </ac:spMkLst>
        </pc:spChg>
        <pc:spChg chg="mod">
          <ac:chgData name="Lei Wu" userId="f083b2a8aea23a2f" providerId="LiveId" clId="{798432FD-FBD1-4C67-86FA-26933F155DCF}" dt="2021-03-29T23:26:50.153" v="2081" actId="1076"/>
          <ac:spMkLst>
            <pc:docMk/>
            <pc:sldMk cId="3908071447" sldId="797"/>
            <ac:spMk id="432" creationId="{6D3F718F-1D7C-4322-B8F4-430CD959606E}"/>
          </ac:spMkLst>
        </pc:spChg>
        <pc:spChg chg="mod">
          <ac:chgData name="Lei Wu" userId="f083b2a8aea23a2f" providerId="LiveId" clId="{798432FD-FBD1-4C67-86FA-26933F155DCF}" dt="2021-03-29T23:26:50.153" v="2081" actId="1076"/>
          <ac:spMkLst>
            <pc:docMk/>
            <pc:sldMk cId="3908071447" sldId="797"/>
            <ac:spMk id="433" creationId="{47B7E8D4-ECD7-418A-837D-43107CC6C23C}"/>
          </ac:spMkLst>
        </pc:spChg>
        <pc:spChg chg="mod">
          <ac:chgData name="Lei Wu" userId="f083b2a8aea23a2f" providerId="LiveId" clId="{798432FD-FBD1-4C67-86FA-26933F155DCF}" dt="2021-03-29T23:26:50.153" v="2081" actId="1076"/>
          <ac:spMkLst>
            <pc:docMk/>
            <pc:sldMk cId="3908071447" sldId="797"/>
            <ac:spMk id="434" creationId="{0E588ABB-DC9C-416E-B9DE-881477AAE938}"/>
          </ac:spMkLst>
        </pc:spChg>
        <pc:spChg chg="mod">
          <ac:chgData name="Lei Wu" userId="f083b2a8aea23a2f" providerId="LiveId" clId="{798432FD-FBD1-4C67-86FA-26933F155DCF}" dt="2021-03-29T23:26:50.153" v="2081" actId="1076"/>
          <ac:spMkLst>
            <pc:docMk/>
            <pc:sldMk cId="3908071447" sldId="797"/>
            <ac:spMk id="435" creationId="{E8CDB9FE-CA3C-4FAC-969D-566A37AF54D1}"/>
          </ac:spMkLst>
        </pc:spChg>
        <pc:spChg chg="mod">
          <ac:chgData name="Lei Wu" userId="f083b2a8aea23a2f" providerId="LiveId" clId="{798432FD-FBD1-4C67-86FA-26933F155DCF}" dt="2021-03-29T23:26:50.153" v="2081" actId="1076"/>
          <ac:spMkLst>
            <pc:docMk/>
            <pc:sldMk cId="3908071447" sldId="797"/>
            <ac:spMk id="436" creationId="{E6E2B75D-6910-4BBA-91B2-AA589D0CB117}"/>
          </ac:spMkLst>
        </pc:spChg>
        <pc:spChg chg="mod">
          <ac:chgData name="Lei Wu" userId="f083b2a8aea23a2f" providerId="LiveId" clId="{798432FD-FBD1-4C67-86FA-26933F155DCF}" dt="2021-03-29T23:26:50.153" v="2081" actId="1076"/>
          <ac:spMkLst>
            <pc:docMk/>
            <pc:sldMk cId="3908071447" sldId="797"/>
            <ac:spMk id="437" creationId="{C6588CF3-F541-4896-AC74-3A99E7F2A59A}"/>
          </ac:spMkLst>
        </pc:spChg>
        <pc:spChg chg="mod">
          <ac:chgData name="Lei Wu" userId="f083b2a8aea23a2f" providerId="LiveId" clId="{798432FD-FBD1-4C67-86FA-26933F155DCF}" dt="2021-03-29T23:26:50.153" v="2081" actId="1076"/>
          <ac:spMkLst>
            <pc:docMk/>
            <pc:sldMk cId="3908071447" sldId="797"/>
            <ac:spMk id="438" creationId="{0E1C33FA-D99B-49FD-8245-EACE6CEB4D0A}"/>
          </ac:spMkLst>
        </pc:spChg>
        <pc:spChg chg="mod">
          <ac:chgData name="Lei Wu" userId="f083b2a8aea23a2f" providerId="LiveId" clId="{798432FD-FBD1-4C67-86FA-26933F155DCF}" dt="2021-03-29T23:26:50.153" v="2081" actId="1076"/>
          <ac:spMkLst>
            <pc:docMk/>
            <pc:sldMk cId="3908071447" sldId="797"/>
            <ac:spMk id="439" creationId="{E2E76F80-9837-4BBB-93A9-DC7EB92B2642}"/>
          </ac:spMkLst>
        </pc:spChg>
        <pc:spChg chg="mod">
          <ac:chgData name="Lei Wu" userId="f083b2a8aea23a2f" providerId="LiveId" clId="{798432FD-FBD1-4C67-86FA-26933F155DCF}" dt="2021-03-29T23:26:50.153" v="2081" actId="1076"/>
          <ac:spMkLst>
            <pc:docMk/>
            <pc:sldMk cId="3908071447" sldId="797"/>
            <ac:spMk id="440" creationId="{7D2C6265-A3E7-4C30-A35C-6F0F89BA383E}"/>
          </ac:spMkLst>
        </pc:spChg>
        <pc:spChg chg="mod">
          <ac:chgData name="Lei Wu" userId="f083b2a8aea23a2f" providerId="LiveId" clId="{798432FD-FBD1-4C67-86FA-26933F155DCF}" dt="2021-03-29T23:26:50.153" v="2081" actId="1076"/>
          <ac:spMkLst>
            <pc:docMk/>
            <pc:sldMk cId="3908071447" sldId="797"/>
            <ac:spMk id="441" creationId="{1317C7A9-E828-4FBF-B4EE-BE24F81542DB}"/>
          </ac:spMkLst>
        </pc:spChg>
        <pc:spChg chg="mod">
          <ac:chgData name="Lei Wu" userId="f083b2a8aea23a2f" providerId="LiveId" clId="{798432FD-FBD1-4C67-86FA-26933F155DCF}" dt="2021-03-29T23:26:50.153" v="2081" actId="1076"/>
          <ac:spMkLst>
            <pc:docMk/>
            <pc:sldMk cId="3908071447" sldId="797"/>
            <ac:spMk id="442" creationId="{C4DF2A02-0ECA-41FC-B284-07C3D45852F2}"/>
          </ac:spMkLst>
        </pc:spChg>
        <pc:spChg chg="mod">
          <ac:chgData name="Lei Wu" userId="f083b2a8aea23a2f" providerId="LiveId" clId="{798432FD-FBD1-4C67-86FA-26933F155DCF}" dt="2021-03-29T23:26:50.153" v="2081" actId="1076"/>
          <ac:spMkLst>
            <pc:docMk/>
            <pc:sldMk cId="3908071447" sldId="797"/>
            <ac:spMk id="443" creationId="{F82E7BDF-C93A-4A72-8630-3FE907E61E3D}"/>
          </ac:spMkLst>
        </pc:spChg>
        <pc:spChg chg="mod">
          <ac:chgData name="Lei Wu" userId="f083b2a8aea23a2f" providerId="LiveId" clId="{798432FD-FBD1-4C67-86FA-26933F155DCF}" dt="2021-03-29T23:26:50.153" v="2081" actId="1076"/>
          <ac:spMkLst>
            <pc:docMk/>
            <pc:sldMk cId="3908071447" sldId="797"/>
            <ac:spMk id="444" creationId="{E455DC5B-B8C8-4094-8BCB-A95FE651BCD2}"/>
          </ac:spMkLst>
        </pc:spChg>
        <pc:spChg chg="mod">
          <ac:chgData name="Lei Wu" userId="f083b2a8aea23a2f" providerId="LiveId" clId="{798432FD-FBD1-4C67-86FA-26933F155DCF}" dt="2021-03-29T23:26:50.153" v="2081" actId="1076"/>
          <ac:spMkLst>
            <pc:docMk/>
            <pc:sldMk cId="3908071447" sldId="797"/>
            <ac:spMk id="445" creationId="{F678BAA5-D2E2-47D9-92A0-58B075DC265A}"/>
          </ac:spMkLst>
        </pc:spChg>
        <pc:spChg chg="mod">
          <ac:chgData name="Lei Wu" userId="f083b2a8aea23a2f" providerId="LiveId" clId="{798432FD-FBD1-4C67-86FA-26933F155DCF}" dt="2021-03-29T23:26:50.153" v="2081" actId="1076"/>
          <ac:spMkLst>
            <pc:docMk/>
            <pc:sldMk cId="3908071447" sldId="797"/>
            <ac:spMk id="446" creationId="{FE2B9B84-311F-48A5-86B1-279CB324ED17}"/>
          </ac:spMkLst>
        </pc:spChg>
        <pc:spChg chg="mod">
          <ac:chgData name="Lei Wu" userId="f083b2a8aea23a2f" providerId="LiveId" clId="{798432FD-FBD1-4C67-86FA-26933F155DCF}" dt="2021-03-29T23:26:50.153" v="2081" actId="1076"/>
          <ac:spMkLst>
            <pc:docMk/>
            <pc:sldMk cId="3908071447" sldId="797"/>
            <ac:spMk id="447" creationId="{6AE483C2-37A0-4E43-80C5-2B26CE4A3642}"/>
          </ac:spMkLst>
        </pc:spChg>
        <pc:spChg chg="mod">
          <ac:chgData name="Lei Wu" userId="f083b2a8aea23a2f" providerId="LiveId" clId="{798432FD-FBD1-4C67-86FA-26933F155DCF}" dt="2021-03-29T23:26:50.153" v="2081" actId="1076"/>
          <ac:spMkLst>
            <pc:docMk/>
            <pc:sldMk cId="3908071447" sldId="797"/>
            <ac:spMk id="448" creationId="{F1B4E472-CEEA-473D-9B8D-BEEE26B37D76}"/>
          </ac:spMkLst>
        </pc:spChg>
        <pc:spChg chg="mod">
          <ac:chgData name="Lei Wu" userId="f083b2a8aea23a2f" providerId="LiveId" clId="{798432FD-FBD1-4C67-86FA-26933F155DCF}" dt="2021-03-29T23:26:50.153" v="2081" actId="1076"/>
          <ac:spMkLst>
            <pc:docMk/>
            <pc:sldMk cId="3908071447" sldId="797"/>
            <ac:spMk id="449" creationId="{6DC48EC9-4F5F-448B-8D5B-F8B2B41A0994}"/>
          </ac:spMkLst>
        </pc:spChg>
        <pc:spChg chg="mod">
          <ac:chgData name="Lei Wu" userId="f083b2a8aea23a2f" providerId="LiveId" clId="{798432FD-FBD1-4C67-86FA-26933F155DCF}" dt="2021-03-29T23:26:50.153" v="2081" actId="1076"/>
          <ac:spMkLst>
            <pc:docMk/>
            <pc:sldMk cId="3908071447" sldId="797"/>
            <ac:spMk id="450" creationId="{4EF1B275-75D8-4E13-8304-B3D45E4656BF}"/>
          </ac:spMkLst>
        </pc:spChg>
        <pc:spChg chg="mod">
          <ac:chgData name="Lei Wu" userId="f083b2a8aea23a2f" providerId="LiveId" clId="{798432FD-FBD1-4C67-86FA-26933F155DCF}" dt="2021-03-29T23:26:50.153" v="2081" actId="1076"/>
          <ac:spMkLst>
            <pc:docMk/>
            <pc:sldMk cId="3908071447" sldId="797"/>
            <ac:spMk id="451" creationId="{8E3FF2E2-2704-4D76-900A-592B769EFA8B}"/>
          </ac:spMkLst>
        </pc:spChg>
        <pc:spChg chg="mod">
          <ac:chgData name="Lei Wu" userId="f083b2a8aea23a2f" providerId="LiveId" clId="{798432FD-FBD1-4C67-86FA-26933F155DCF}" dt="2021-03-29T23:26:50.153" v="2081" actId="1076"/>
          <ac:spMkLst>
            <pc:docMk/>
            <pc:sldMk cId="3908071447" sldId="797"/>
            <ac:spMk id="452" creationId="{C7CEDD09-87B0-46E2-8AB8-011CECC2C562}"/>
          </ac:spMkLst>
        </pc:spChg>
        <pc:spChg chg="mod">
          <ac:chgData name="Lei Wu" userId="f083b2a8aea23a2f" providerId="LiveId" clId="{798432FD-FBD1-4C67-86FA-26933F155DCF}" dt="2021-03-29T23:26:50.153" v="2081" actId="1076"/>
          <ac:spMkLst>
            <pc:docMk/>
            <pc:sldMk cId="3908071447" sldId="797"/>
            <ac:spMk id="453" creationId="{DEFB1336-D429-4231-BE18-9CF54BB51B5D}"/>
          </ac:spMkLst>
        </pc:spChg>
        <pc:spChg chg="mod">
          <ac:chgData name="Lei Wu" userId="f083b2a8aea23a2f" providerId="LiveId" clId="{798432FD-FBD1-4C67-86FA-26933F155DCF}" dt="2021-03-29T23:26:50.153" v="2081" actId="1076"/>
          <ac:spMkLst>
            <pc:docMk/>
            <pc:sldMk cId="3908071447" sldId="797"/>
            <ac:spMk id="454" creationId="{0194AF99-CAD1-451D-A60F-68A0D23914D0}"/>
          </ac:spMkLst>
        </pc:spChg>
        <pc:spChg chg="mod">
          <ac:chgData name="Lei Wu" userId="f083b2a8aea23a2f" providerId="LiveId" clId="{798432FD-FBD1-4C67-86FA-26933F155DCF}" dt="2021-03-29T23:26:50.153" v="2081" actId="1076"/>
          <ac:spMkLst>
            <pc:docMk/>
            <pc:sldMk cId="3908071447" sldId="797"/>
            <ac:spMk id="455" creationId="{05C8BB2E-8E5B-4B4E-BCF1-D3E6A3EE7E36}"/>
          </ac:spMkLst>
        </pc:spChg>
        <pc:spChg chg="mod">
          <ac:chgData name="Lei Wu" userId="f083b2a8aea23a2f" providerId="LiveId" clId="{798432FD-FBD1-4C67-86FA-26933F155DCF}" dt="2021-03-29T23:26:50.153" v="2081" actId="1076"/>
          <ac:spMkLst>
            <pc:docMk/>
            <pc:sldMk cId="3908071447" sldId="797"/>
            <ac:spMk id="456" creationId="{170A13F6-1304-4D6F-B825-02A7CB806FF3}"/>
          </ac:spMkLst>
        </pc:spChg>
        <pc:spChg chg="mod">
          <ac:chgData name="Lei Wu" userId="f083b2a8aea23a2f" providerId="LiveId" clId="{798432FD-FBD1-4C67-86FA-26933F155DCF}" dt="2021-03-29T23:26:50.153" v="2081" actId="1076"/>
          <ac:spMkLst>
            <pc:docMk/>
            <pc:sldMk cId="3908071447" sldId="797"/>
            <ac:spMk id="457" creationId="{032DBBDA-1DEA-4B0B-A18D-2B66442A682C}"/>
          </ac:spMkLst>
        </pc:spChg>
        <pc:spChg chg="mod">
          <ac:chgData name="Lei Wu" userId="f083b2a8aea23a2f" providerId="LiveId" clId="{798432FD-FBD1-4C67-86FA-26933F155DCF}" dt="2021-03-29T23:26:50.153" v="2081" actId="1076"/>
          <ac:spMkLst>
            <pc:docMk/>
            <pc:sldMk cId="3908071447" sldId="797"/>
            <ac:spMk id="458" creationId="{23E57E9F-5B01-436C-A1EE-DBA04F8568C7}"/>
          </ac:spMkLst>
        </pc:spChg>
        <pc:spChg chg="mod">
          <ac:chgData name="Lei Wu" userId="f083b2a8aea23a2f" providerId="LiveId" clId="{798432FD-FBD1-4C67-86FA-26933F155DCF}" dt="2021-03-29T23:26:50.153" v="2081" actId="1076"/>
          <ac:spMkLst>
            <pc:docMk/>
            <pc:sldMk cId="3908071447" sldId="797"/>
            <ac:spMk id="459" creationId="{4E36A723-3D7B-4F94-91CA-285097D36731}"/>
          </ac:spMkLst>
        </pc:spChg>
        <pc:spChg chg="mod">
          <ac:chgData name="Lei Wu" userId="f083b2a8aea23a2f" providerId="LiveId" clId="{798432FD-FBD1-4C67-86FA-26933F155DCF}" dt="2021-03-29T23:26:50.153" v="2081" actId="1076"/>
          <ac:spMkLst>
            <pc:docMk/>
            <pc:sldMk cId="3908071447" sldId="797"/>
            <ac:spMk id="460" creationId="{EC20AA32-DFF6-486C-87A7-C4BE5E4CF90D}"/>
          </ac:spMkLst>
        </pc:spChg>
        <pc:spChg chg="mod">
          <ac:chgData name="Lei Wu" userId="f083b2a8aea23a2f" providerId="LiveId" clId="{798432FD-FBD1-4C67-86FA-26933F155DCF}" dt="2021-03-29T23:26:50.153" v="2081" actId="1076"/>
          <ac:spMkLst>
            <pc:docMk/>
            <pc:sldMk cId="3908071447" sldId="797"/>
            <ac:spMk id="461" creationId="{5AB898B0-F86C-47EB-8F11-60F59D81DE36}"/>
          </ac:spMkLst>
        </pc:spChg>
        <pc:spChg chg="mod">
          <ac:chgData name="Lei Wu" userId="f083b2a8aea23a2f" providerId="LiveId" clId="{798432FD-FBD1-4C67-86FA-26933F155DCF}" dt="2021-03-29T23:26:50.153" v="2081" actId="1076"/>
          <ac:spMkLst>
            <pc:docMk/>
            <pc:sldMk cId="3908071447" sldId="797"/>
            <ac:spMk id="462" creationId="{354274B7-1BAE-4ED1-B0C1-7175A8EEE427}"/>
          </ac:spMkLst>
        </pc:spChg>
        <pc:spChg chg="mod">
          <ac:chgData name="Lei Wu" userId="f083b2a8aea23a2f" providerId="LiveId" clId="{798432FD-FBD1-4C67-86FA-26933F155DCF}" dt="2021-03-29T23:26:50.153" v="2081" actId="1076"/>
          <ac:spMkLst>
            <pc:docMk/>
            <pc:sldMk cId="3908071447" sldId="797"/>
            <ac:spMk id="463" creationId="{E8AF43F7-61A8-45FD-B750-E5B884977019}"/>
          </ac:spMkLst>
        </pc:spChg>
        <pc:spChg chg="mod">
          <ac:chgData name="Lei Wu" userId="f083b2a8aea23a2f" providerId="LiveId" clId="{798432FD-FBD1-4C67-86FA-26933F155DCF}" dt="2021-03-29T23:26:50.153" v="2081" actId="1076"/>
          <ac:spMkLst>
            <pc:docMk/>
            <pc:sldMk cId="3908071447" sldId="797"/>
            <ac:spMk id="464" creationId="{E9E142AE-1DE1-4D59-AB65-A5B4B1E5D582}"/>
          </ac:spMkLst>
        </pc:spChg>
        <pc:spChg chg="mod">
          <ac:chgData name="Lei Wu" userId="f083b2a8aea23a2f" providerId="LiveId" clId="{798432FD-FBD1-4C67-86FA-26933F155DCF}" dt="2021-03-29T23:26:50.153" v="2081" actId="1076"/>
          <ac:spMkLst>
            <pc:docMk/>
            <pc:sldMk cId="3908071447" sldId="797"/>
            <ac:spMk id="465" creationId="{EC2F1574-79E0-4603-9CFD-53D6185CDFA3}"/>
          </ac:spMkLst>
        </pc:spChg>
        <pc:spChg chg="mod">
          <ac:chgData name="Lei Wu" userId="f083b2a8aea23a2f" providerId="LiveId" clId="{798432FD-FBD1-4C67-86FA-26933F155DCF}" dt="2021-03-29T23:26:50.153" v="2081" actId="1076"/>
          <ac:spMkLst>
            <pc:docMk/>
            <pc:sldMk cId="3908071447" sldId="797"/>
            <ac:spMk id="466" creationId="{9F93EE64-2A03-441F-BA75-4A7236B6967A}"/>
          </ac:spMkLst>
        </pc:spChg>
        <pc:spChg chg="mod">
          <ac:chgData name="Lei Wu" userId="f083b2a8aea23a2f" providerId="LiveId" clId="{798432FD-FBD1-4C67-86FA-26933F155DCF}" dt="2021-03-29T23:26:50.153" v="2081" actId="1076"/>
          <ac:spMkLst>
            <pc:docMk/>
            <pc:sldMk cId="3908071447" sldId="797"/>
            <ac:spMk id="467" creationId="{604088E8-EBC4-474D-8BDC-7591E948B500}"/>
          </ac:spMkLst>
        </pc:spChg>
        <pc:spChg chg="mod">
          <ac:chgData name="Lei Wu" userId="f083b2a8aea23a2f" providerId="LiveId" clId="{798432FD-FBD1-4C67-86FA-26933F155DCF}" dt="2021-03-29T23:26:50.153" v="2081" actId="1076"/>
          <ac:spMkLst>
            <pc:docMk/>
            <pc:sldMk cId="3908071447" sldId="797"/>
            <ac:spMk id="468" creationId="{A9012489-40B3-48A2-A9BD-5CA57162037B}"/>
          </ac:spMkLst>
        </pc:spChg>
        <pc:spChg chg="mod">
          <ac:chgData name="Lei Wu" userId="f083b2a8aea23a2f" providerId="LiveId" clId="{798432FD-FBD1-4C67-86FA-26933F155DCF}" dt="2021-03-29T23:26:50.153" v="2081" actId="1076"/>
          <ac:spMkLst>
            <pc:docMk/>
            <pc:sldMk cId="3908071447" sldId="797"/>
            <ac:spMk id="469" creationId="{FB4C285F-CFA8-4574-A445-1053DB7B9CEE}"/>
          </ac:spMkLst>
        </pc:spChg>
        <pc:spChg chg="mod">
          <ac:chgData name="Lei Wu" userId="f083b2a8aea23a2f" providerId="LiveId" clId="{798432FD-FBD1-4C67-86FA-26933F155DCF}" dt="2021-03-29T23:26:50.153" v="2081" actId="1076"/>
          <ac:spMkLst>
            <pc:docMk/>
            <pc:sldMk cId="3908071447" sldId="797"/>
            <ac:spMk id="470" creationId="{0B0C18A8-93B3-4ACE-B338-06346420BE8D}"/>
          </ac:spMkLst>
        </pc:spChg>
        <pc:spChg chg="mod">
          <ac:chgData name="Lei Wu" userId="f083b2a8aea23a2f" providerId="LiveId" clId="{798432FD-FBD1-4C67-86FA-26933F155DCF}" dt="2021-03-29T23:26:50.153" v="2081" actId="1076"/>
          <ac:spMkLst>
            <pc:docMk/>
            <pc:sldMk cId="3908071447" sldId="797"/>
            <ac:spMk id="471" creationId="{1B146A18-2E44-4808-9276-360F8583F0F3}"/>
          </ac:spMkLst>
        </pc:spChg>
        <pc:spChg chg="mod">
          <ac:chgData name="Lei Wu" userId="f083b2a8aea23a2f" providerId="LiveId" clId="{798432FD-FBD1-4C67-86FA-26933F155DCF}" dt="2021-03-29T23:26:50.153" v="2081" actId="1076"/>
          <ac:spMkLst>
            <pc:docMk/>
            <pc:sldMk cId="3908071447" sldId="797"/>
            <ac:spMk id="472" creationId="{B07E0F40-6346-4C52-9F1D-7F090A76F403}"/>
          </ac:spMkLst>
        </pc:spChg>
        <pc:spChg chg="mod">
          <ac:chgData name="Lei Wu" userId="f083b2a8aea23a2f" providerId="LiveId" clId="{798432FD-FBD1-4C67-86FA-26933F155DCF}" dt="2021-03-29T23:26:50.153" v="2081" actId="1076"/>
          <ac:spMkLst>
            <pc:docMk/>
            <pc:sldMk cId="3908071447" sldId="797"/>
            <ac:spMk id="473" creationId="{BD595FF0-3E5F-4125-86AC-146DAFDD5605}"/>
          </ac:spMkLst>
        </pc:spChg>
        <pc:spChg chg="mod">
          <ac:chgData name="Lei Wu" userId="f083b2a8aea23a2f" providerId="LiveId" clId="{798432FD-FBD1-4C67-86FA-26933F155DCF}" dt="2021-03-29T23:26:50.153" v="2081" actId="1076"/>
          <ac:spMkLst>
            <pc:docMk/>
            <pc:sldMk cId="3908071447" sldId="797"/>
            <ac:spMk id="474" creationId="{E7F6FD0E-26C1-4867-9B67-B374E2E41699}"/>
          </ac:spMkLst>
        </pc:spChg>
        <pc:spChg chg="mod">
          <ac:chgData name="Lei Wu" userId="f083b2a8aea23a2f" providerId="LiveId" clId="{798432FD-FBD1-4C67-86FA-26933F155DCF}" dt="2021-03-29T23:26:50.153" v="2081" actId="1076"/>
          <ac:spMkLst>
            <pc:docMk/>
            <pc:sldMk cId="3908071447" sldId="797"/>
            <ac:spMk id="475" creationId="{A025C70D-7B84-4C09-8BD1-455099B63653}"/>
          </ac:spMkLst>
        </pc:spChg>
        <pc:spChg chg="mod">
          <ac:chgData name="Lei Wu" userId="f083b2a8aea23a2f" providerId="LiveId" clId="{798432FD-FBD1-4C67-86FA-26933F155DCF}" dt="2021-03-29T23:26:50.153" v="2081" actId="1076"/>
          <ac:spMkLst>
            <pc:docMk/>
            <pc:sldMk cId="3908071447" sldId="797"/>
            <ac:spMk id="476" creationId="{F07EC866-B3E4-4B43-84E4-8CBC69583566}"/>
          </ac:spMkLst>
        </pc:spChg>
        <pc:spChg chg="mod">
          <ac:chgData name="Lei Wu" userId="f083b2a8aea23a2f" providerId="LiveId" clId="{798432FD-FBD1-4C67-86FA-26933F155DCF}" dt="2021-03-29T23:26:50.153" v="2081" actId="1076"/>
          <ac:spMkLst>
            <pc:docMk/>
            <pc:sldMk cId="3908071447" sldId="797"/>
            <ac:spMk id="477" creationId="{F2D4794A-074F-4E10-9CBD-52ECF2724B77}"/>
          </ac:spMkLst>
        </pc:spChg>
        <pc:spChg chg="mod">
          <ac:chgData name="Lei Wu" userId="f083b2a8aea23a2f" providerId="LiveId" clId="{798432FD-FBD1-4C67-86FA-26933F155DCF}" dt="2021-03-29T23:26:50.153" v="2081" actId="1076"/>
          <ac:spMkLst>
            <pc:docMk/>
            <pc:sldMk cId="3908071447" sldId="797"/>
            <ac:spMk id="478" creationId="{D7C81D2E-A76A-4798-93A0-215CA8F3CD60}"/>
          </ac:spMkLst>
        </pc:spChg>
        <pc:spChg chg="mod">
          <ac:chgData name="Lei Wu" userId="f083b2a8aea23a2f" providerId="LiveId" clId="{798432FD-FBD1-4C67-86FA-26933F155DCF}" dt="2021-03-29T23:26:50.153" v="2081" actId="1076"/>
          <ac:spMkLst>
            <pc:docMk/>
            <pc:sldMk cId="3908071447" sldId="797"/>
            <ac:spMk id="479" creationId="{083A1F94-5ED6-44E6-ACFF-C57E29FF2299}"/>
          </ac:spMkLst>
        </pc:spChg>
        <pc:spChg chg="mod">
          <ac:chgData name="Lei Wu" userId="f083b2a8aea23a2f" providerId="LiveId" clId="{798432FD-FBD1-4C67-86FA-26933F155DCF}" dt="2021-03-29T23:26:50.153" v="2081" actId="1076"/>
          <ac:spMkLst>
            <pc:docMk/>
            <pc:sldMk cId="3908071447" sldId="797"/>
            <ac:spMk id="480" creationId="{AF7554FC-9E95-4559-AA73-330A7E94C82F}"/>
          </ac:spMkLst>
        </pc:spChg>
        <pc:spChg chg="mod">
          <ac:chgData name="Lei Wu" userId="f083b2a8aea23a2f" providerId="LiveId" clId="{798432FD-FBD1-4C67-86FA-26933F155DCF}" dt="2021-03-29T23:26:50.153" v="2081" actId="1076"/>
          <ac:spMkLst>
            <pc:docMk/>
            <pc:sldMk cId="3908071447" sldId="797"/>
            <ac:spMk id="481" creationId="{7B10B773-F337-483B-A5AF-A720F3776EEF}"/>
          </ac:spMkLst>
        </pc:spChg>
        <pc:spChg chg="mod">
          <ac:chgData name="Lei Wu" userId="f083b2a8aea23a2f" providerId="LiveId" clId="{798432FD-FBD1-4C67-86FA-26933F155DCF}" dt="2021-03-29T23:26:50.153" v="2081" actId="1076"/>
          <ac:spMkLst>
            <pc:docMk/>
            <pc:sldMk cId="3908071447" sldId="797"/>
            <ac:spMk id="482" creationId="{6B3BDF33-E40D-4F35-87CA-1452BF720C8F}"/>
          </ac:spMkLst>
        </pc:spChg>
        <pc:spChg chg="mod">
          <ac:chgData name="Lei Wu" userId="f083b2a8aea23a2f" providerId="LiveId" clId="{798432FD-FBD1-4C67-86FA-26933F155DCF}" dt="2021-03-29T23:26:50.153" v="2081" actId="1076"/>
          <ac:spMkLst>
            <pc:docMk/>
            <pc:sldMk cId="3908071447" sldId="797"/>
            <ac:spMk id="483" creationId="{73348EB9-887F-4DBE-8DAE-4F4B25A5D5FE}"/>
          </ac:spMkLst>
        </pc:spChg>
        <pc:spChg chg="mod">
          <ac:chgData name="Lei Wu" userId="f083b2a8aea23a2f" providerId="LiveId" clId="{798432FD-FBD1-4C67-86FA-26933F155DCF}" dt="2021-03-29T23:26:50.153" v="2081" actId="1076"/>
          <ac:spMkLst>
            <pc:docMk/>
            <pc:sldMk cId="3908071447" sldId="797"/>
            <ac:spMk id="484" creationId="{2B5B0227-B644-420A-AEBE-2D97968A1CB5}"/>
          </ac:spMkLst>
        </pc:spChg>
        <pc:spChg chg="mod">
          <ac:chgData name="Lei Wu" userId="f083b2a8aea23a2f" providerId="LiveId" clId="{798432FD-FBD1-4C67-86FA-26933F155DCF}" dt="2021-03-29T23:26:50.153" v="2081" actId="1076"/>
          <ac:spMkLst>
            <pc:docMk/>
            <pc:sldMk cId="3908071447" sldId="797"/>
            <ac:spMk id="485" creationId="{15F4C1F8-9F3C-494F-BDA6-0BBACB8331F6}"/>
          </ac:spMkLst>
        </pc:spChg>
        <pc:spChg chg="mod">
          <ac:chgData name="Lei Wu" userId="f083b2a8aea23a2f" providerId="LiveId" clId="{798432FD-FBD1-4C67-86FA-26933F155DCF}" dt="2021-03-29T23:26:50.153" v="2081" actId="1076"/>
          <ac:spMkLst>
            <pc:docMk/>
            <pc:sldMk cId="3908071447" sldId="797"/>
            <ac:spMk id="486" creationId="{F2A35729-B7AB-49FC-8EDF-EFE27952C9D7}"/>
          </ac:spMkLst>
        </pc:spChg>
        <pc:spChg chg="mod">
          <ac:chgData name="Lei Wu" userId="f083b2a8aea23a2f" providerId="LiveId" clId="{798432FD-FBD1-4C67-86FA-26933F155DCF}" dt="2021-03-29T23:26:50.153" v="2081" actId="1076"/>
          <ac:spMkLst>
            <pc:docMk/>
            <pc:sldMk cId="3908071447" sldId="797"/>
            <ac:spMk id="487" creationId="{31CE9F79-5E89-44BE-AC87-2E66BFA689B2}"/>
          </ac:spMkLst>
        </pc:spChg>
        <pc:spChg chg="mod">
          <ac:chgData name="Lei Wu" userId="f083b2a8aea23a2f" providerId="LiveId" clId="{798432FD-FBD1-4C67-86FA-26933F155DCF}" dt="2021-03-29T23:26:50.153" v="2081" actId="1076"/>
          <ac:spMkLst>
            <pc:docMk/>
            <pc:sldMk cId="3908071447" sldId="797"/>
            <ac:spMk id="488" creationId="{26BB5E7A-EBBE-4507-998D-3DC4A3E36486}"/>
          </ac:spMkLst>
        </pc:spChg>
        <pc:spChg chg="mod">
          <ac:chgData name="Lei Wu" userId="f083b2a8aea23a2f" providerId="LiveId" clId="{798432FD-FBD1-4C67-86FA-26933F155DCF}" dt="2021-03-29T23:26:50.153" v="2081" actId="1076"/>
          <ac:spMkLst>
            <pc:docMk/>
            <pc:sldMk cId="3908071447" sldId="797"/>
            <ac:spMk id="489" creationId="{53C93666-97E4-4391-81AD-31180CE0F21A}"/>
          </ac:spMkLst>
        </pc:spChg>
        <pc:spChg chg="mod">
          <ac:chgData name="Lei Wu" userId="f083b2a8aea23a2f" providerId="LiveId" clId="{798432FD-FBD1-4C67-86FA-26933F155DCF}" dt="2021-03-29T23:26:50.153" v="2081" actId="1076"/>
          <ac:spMkLst>
            <pc:docMk/>
            <pc:sldMk cId="3908071447" sldId="797"/>
            <ac:spMk id="490" creationId="{DA4BF95F-7572-4DDF-BF60-724190E68CF8}"/>
          </ac:spMkLst>
        </pc:spChg>
        <pc:spChg chg="mod">
          <ac:chgData name="Lei Wu" userId="f083b2a8aea23a2f" providerId="LiveId" clId="{798432FD-FBD1-4C67-86FA-26933F155DCF}" dt="2021-03-29T23:26:50.153" v="2081" actId="1076"/>
          <ac:spMkLst>
            <pc:docMk/>
            <pc:sldMk cId="3908071447" sldId="797"/>
            <ac:spMk id="491" creationId="{2E523452-E44A-4340-B389-871FA6D8DC19}"/>
          </ac:spMkLst>
        </pc:spChg>
        <pc:spChg chg="mod">
          <ac:chgData name="Lei Wu" userId="f083b2a8aea23a2f" providerId="LiveId" clId="{798432FD-FBD1-4C67-86FA-26933F155DCF}" dt="2021-03-29T23:26:50.153" v="2081" actId="1076"/>
          <ac:spMkLst>
            <pc:docMk/>
            <pc:sldMk cId="3908071447" sldId="797"/>
            <ac:spMk id="492" creationId="{189D41FA-C5FB-423D-A29C-E3C28EE6F195}"/>
          </ac:spMkLst>
        </pc:spChg>
        <pc:spChg chg="mod">
          <ac:chgData name="Lei Wu" userId="f083b2a8aea23a2f" providerId="LiveId" clId="{798432FD-FBD1-4C67-86FA-26933F155DCF}" dt="2021-03-29T23:26:50.153" v="2081" actId="1076"/>
          <ac:spMkLst>
            <pc:docMk/>
            <pc:sldMk cId="3908071447" sldId="797"/>
            <ac:spMk id="493" creationId="{C66E0C43-7FBE-498F-8DE5-295FEE663575}"/>
          </ac:spMkLst>
        </pc:spChg>
        <pc:spChg chg="mod">
          <ac:chgData name="Lei Wu" userId="f083b2a8aea23a2f" providerId="LiveId" clId="{798432FD-FBD1-4C67-86FA-26933F155DCF}" dt="2021-03-29T23:26:50.153" v="2081" actId="1076"/>
          <ac:spMkLst>
            <pc:docMk/>
            <pc:sldMk cId="3908071447" sldId="797"/>
            <ac:spMk id="494" creationId="{76B60742-E39A-4BAB-A3F1-70CBF1F9A1D3}"/>
          </ac:spMkLst>
        </pc:spChg>
        <pc:spChg chg="mod">
          <ac:chgData name="Lei Wu" userId="f083b2a8aea23a2f" providerId="LiveId" clId="{798432FD-FBD1-4C67-86FA-26933F155DCF}" dt="2021-03-29T23:26:50.153" v="2081" actId="1076"/>
          <ac:spMkLst>
            <pc:docMk/>
            <pc:sldMk cId="3908071447" sldId="797"/>
            <ac:spMk id="495" creationId="{8ED6732F-4114-4DEA-8AE6-76D09A23700B}"/>
          </ac:spMkLst>
        </pc:spChg>
        <pc:spChg chg="mod">
          <ac:chgData name="Lei Wu" userId="f083b2a8aea23a2f" providerId="LiveId" clId="{798432FD-FBD1-4C67-86FA-26933F155DCF}" dt="2021-03-29T23:26:50.153" v="2081" actId="1076"/>
          <ac:spMkLst>
            <pc:docMk/>
            <pc:sldMk cId="3908071447" sldId="797"/>
            <ac:spMk id="496" creationId="{E99DE9BB-0802-4B45-B780-8652BD69B50C}"/>
          </ac:spMkLst>
        </pc:spChg>
        <pc:spChg chg="mod">
          <ac:chgData name="Lei Wu" userId="f083b2a8aea23a2f" providerId="LiveId" clId="{798432FD-FBD1-4C67-86FA-26933F155DCF}" dt="2021-03-29T23:26:50.153" v="2081" actId="1076"/>
          <ac:spMkLst>
            <pc:docMk/>
            <pc:sldMk cId="3908071447" sldId="797"/>
            <ac:spMk id="497" creationId="{CCC6240B-E457-4AA3-9204-0AD85BD795A6}"/>
          </ac:spMkLst>
        </pc:spChg>
        <pc:spChg chg="mod">
          <ac:chgData name="Lei Wu" userId="f083b2a8aea23a2f" providerId="LiveId" clId="{798432FD-FBD1-4C67-86FA-26933F155DCF}" dt="2021-03-29T23:26:50.153" v="2081" actId="1076"/>
          <ac:spMkLst>
            <pc:docMk/>
            <pc:sldMk cId="3908071447" sldId="797"/>
            <ac:spMk id="498" creationId="{19E8C222-EBC3-4422-ADBA-93B4FEB8EFAE}"/>
          </ac:spMkLst>
        </pc:spChg>
        <pc:spChg chg="mod">
          <ac:chgData name="Lei Wu" userId="f083b2a8aea23a2f" providerId="LiveId" clId="{798432FD-FBD1-4C67-86FA-26933F155DCF}" dt="2021-03-29T23:26:50.153" v="2081" actId="1076"/>
          <ac:spMkLst>
            <pc:docMk/>
            <pc:sldMk cId="3908071447" sldId="797"/>
            <ac:spMk id="499" creationId="{8E62E7AE-3049-4A5C-8D9B-41142B731911}"/>
          </ac:spMkLst>
        </pc:spChg>
        <pc:spChg chg="mod">
          <ac:chgData name="Lei Wu" userId="f083b2a8aea23a2f" providerId="LiveId" clId="{798432FD-FBD1-4C67-86FA-26933F155DCF}" dt="2021-03-29T23:26:50.153" v="2081" actId="1076"/>
          <ac:spMkLst>
            <pc:docMk/>
            <pc:sldMk cId="3908071447" sldId="797"/>
            <ac:spMk id="500" creationId="{97C1B5E9-7AFA-4955-983E-C87CC542B962}"/>
          </ac:spMkLst>
        </pc:spChg>
        <pc:spChg chg="mod">
          <ac:chgData name="Lei Wu" userId="f083b2a8aea23a2f" providerId="LiveId" clId="{798432FD-FBD1-4C67-86FA-26933F155DCF}" dt="2021-03-29T23:26:50.153" v="2081" actId="1076"/>
          <ac:spMkLst>
            <pc:docMk/>
            <pc:sldMk cId="3908071447" sldId="797"/>
            <ac:spMk id="501" creationId="{B1AD2BF0-4610-418D-B9E8-6C8715211A0A}"/>
          </ac:spMkLst>
        </pc:spChg>
        <pc:spChg chg="mod">
          <ac:chgData name="Lei Wu" userId="f083b2a8aea23a2f" providerId="LiveId" clId="{798432FD-FBD1-4C67-86FA-26933F155DCF}" dt="2021-03-29T23:26:50.153" v="2081" actId="1076"/>
          <ac:spMkLst>
            <pc:docMk/>
            <pc:sldMk cId="3908071447" sldId="797"/>
            <ac:spMk id="502" creationId="{5202326D-7E05-4667-B40E-A535DBB99BDD}"/>
          </ac:spMkLst>
        </pc:spChg>
        <pc:spChg chg="mod">
          <ac:chgData name="Lei Wu" userId="f083b2a8aea23a2f" providerId="LiveId" clId="{798432FD-FBD1-4C67-86FA-26933F155DCF}" dt="2021-03-29T23:26:50.153" v="2081" actId="1076"/>
          <ac:spMkLst>
            <pc:docMk/>
            <pc:sldMk cId="3908071447" sldId="797"/>
            <ac:spMk id="503" creationId="{2C3F36CE-5FA3-4978-A178-E1C24C2D9275}"/>
          </ac:spMkLst>
        </pc:spChg>
        <pc:spChg chg="mod">
          <ac:chgData name="Lei Wu" userId="f083b2a8aea23a2f" providerId="LiveId" clId="{798432FD-FBD1-4C67-86FA-26933F155DCF}" dt="2021-03-29T23:26:50.153" v="2081" actId="1076"/>
          <ac:spMkLst>
            <pc:docMk/>
            <pc:sldMk cId="3908071447" sldId="797"/>
            <ac:spMk id="504" creationId="{583C80CE-B9B0-4341-9A5F-771235616F4D}"/>
          </ac:spMkLst>
        </pc:spChg>
        <pc:spChg chg="mod">
          <ac:chgData name="Lei Wu" userId="f083b2a8aea23a2f" providerId="LiveId" clId="{798432FD-FBD1-4C67-86FA-26933F155DCF}" dt="2021-03-29T23:26:50.153" v="2081" actId="1076"/>
          <ac:spMkLst>
            <pc:docMk/>
            <pc:sldMk cId="3908071447" sldId="797"/>
            <ac:spMk id="505" creationId="{764F1D5E-9054-4AB5-9876-BDF6A4BCB597}"/>
          </ac:spMkLst>
        </pc:spChg>
        <pc:spChg chg="mod">
          <ac:chgData name="Lei Wu" userId="f083b2a8aea23a2f" providerId="LiveId" clId="{798432FD-FBD1-4C67-86FA-26933F155DCF}" dt="2021-03-29T23:26:50.153" v="2081" actId="1076"/>
          <ac:spMkLst>
            <pc:docMk/>
            <pc:sldMk cId="3908071447" sldId="797"/>
            <ac:spMk id="506" creationId="{44C53566-6C1F-46E3-A2D1-058C1CEE0149}"/>
          </ac:spMkLst>
        </pc:spChg>
        <pc:spChg chg="mod">
          <ac:chgData name="Lei Wu" userId="f083b2a8aea23a2f" providerId="LiveId" clId="{798432FD-FBD1-4C67-86FA-26933F155DCF}" dt="2021-03-29T23:26:50.153" v="2081" actId="1076"/>
          <ac:spMkLst>
            <pc:docMk/>
            <pc:sldMk cId="3908071447" sldId="797"/>
            <ac:spMk id="507" creationId="{1B098D68-282B-4B31-B28F-4A8599704EBC}"/>
          </ac:spMkLst>
        </pc:spChg>
        <pc:spChg chg="mod">
          <ac:chgData name="Lei Wu" userId="f083b2a8aea23a2f" providerId="LiveId" clId="{798432FD-FBD1-4C67-86FA-26933F155DCF}" dt="2021-03-29T23:26:50.153" v="2081" actId="1076"/>
          <ac:spMkLst>
            <pc:docMk/>
            <pc:sldMk cId="3908071447" sldId="797"/>
            <ac:spMk id="508" creationId="{F961CD08-A8DA-4D6F-B2DE-491D7B308901}"/>
          </ac:spMkLst>
        </pc:spChg>
        <pc:spChg chg="mod">
          <ac:chgData name="Lei Wu" userId="f083b2a8aea23a2f" providerId="LiveId" clId="{798432FD-FBD1-4C67-86FA-26933F155DCF}" dt="2021-03-29T23:26:50.153" v="2081" actId="1076"/>
          <ac:spMkLst>
            <pc:docMk/>
            <pc:sldMk cId="3908071447" sldId="797"/>
            <ac:spMk id="509" creationId="{F5E6CCE7-305C-434F-B7EB-C9AC95405EFB}"/>
          </ac:spMkLst>
        </pc:spChg>
        <pc:spChg chg="mod">
          <ac:chgData name="Lei Wu" userId="f083b2a8aea23a2f" providerId="LiveId" clId="{798432FD-FBD1-4C67-86FA-26933F155DCF}" dt="2021-03-29T23:26:50.153" v="2081" actId="1076"/>
          <ac:spMkLst>
            <pc:docMk/>
            <pc:sldMk cId="3908071447" sldId="797"/>
            <ac:spMk id="510" creationId="{95CB956D-0758-4FC6-B85E-AD64BBDB1F85}"/>
          </ac:spMkLst>
        </pc:spChg>
        <pc:spChg chg="mod">
          <ac:chgData name="Lei Wu" userId="f083b2a8aea23a2f" providerId="LiveId" clId="{798432FD-FBD1-4C67-86FA-26933F155DCF}" dt="2021-03-29T23:26:50.153" v="2081" actId="1076"/>
          <ac:spMkLst>
            <pc:docMk/>
            <pc:sldMk cId="3908071447" sldId="797"/>
            <ac:spMk id="511" creationId="{1C585584-A691-47FB-AE09-900A3B045D96}"/>
          </ac:spMkLst>
        </pc:spChg>
        <pc:spChg chg="mod">
          <ac:chgData name="Lei Wu" userId="f083b2a8aea23a2f" providerId="LiveId" clId="{798432FD-FBD1-4C67-86FA-26933F155DCF}" dt="2021-03-29T23:26:50.153" v="2081" actId="1076"/>
          <ac:spMkLst>
            <pc:docMk/>
            <pc:sldMk cId="3908071447" sldId="797"/>
            <ac:spMk id="512" creationId="{321EA646-DFEA-4EE5-80C8-B78747430F2D}"/>
          </ac:spMkLst>
        </pc:spChg>
        <pc:spChg chg="mod">
          <ac:chgData name="Lei Wu" userId="f083b2a8aea23a2f" providerId="LiveId" clId="{798432FD-FBD1-4C67-86FA-26933F155DCF}" dt="2021-03-29T23:26:50.153" v="2081" actId="1076"/>
          <ac:spMkLst>
            <pc:docMk/>
            <pc:sldMk cId="3908071447" sldId="797"/>
            <ac:spMk id="513" creationId="{7C933ACE-DF26-4E26-9BAF-CD290D058097}"/>
          </ac:spMkLst>
        </pc:spChg>
        <pc:spChg chg="mod">
          <ac:chgData name="Lei Wu" userId="f083b2a8aea23a2f" providerId="LiveId" clId="{798432FD-FBD1-4C67-86FA-26933F155DCF}" dt="2021-03-29T23:26:50.153" v="2081" actId="1076"/>
          <ac:spMkLst>
            <pc:docMk/>
            <pc:sldMk cId="3908071447" sldId="797"/>
            <ac:spMk id="514" creationId="{E864CA80-1A93-4C5B-BECE-A26875DCEECD}"/>
          </ac:spMkLst>
        </pc:spChg>
        <pc:spChg chg="mod">
          <ac:chgData name="Lei Wu" userId="f083b2a8aea23a2f" providerId="LiveId" clId="{798432FD-FBD1-4C67-86FA-26933F155DCF}" dt="2021-03-29T23:26:50.153" v="2081" actId="1076"/>
          <ac:spMkLst>
            <pc:docMk/>
            <pc:sldMk cId="3908071447" sldId="797"/>
            <ac:spMk id="515" creationId="{0AB9ADB9-6584-4B26-8086-FED8B59D2774}"/>
          </ac:spMkLst>
        </pc:spChg>
        <pc:spChg chg="mod">
          <ac:chgData name="Lei Wu" userId="f083b2a8aea23a2f" providerId="LiveId" clId="{798432FD-FBD1-4C67-86FA-26933F155DCF}" dt="2021-03-29T23:26:50.153" v="2081" actId="1076"/>
          <ac:spMkLst>
            <pc:docMk/>
            <pc:sldMk cId="3908071447" sldId="797"/>
            <ac:spMk id="516" creationId="{591E2C88-EB2D-4FED-8433-D1E484B161CF}"/>
          </ac:spMkLst>
        </pc:spChg>
        <pc:spChg chg="mod">
          <ac:chgData name="Lei Wu" userId="f083b2a8aea23a2f" providerId="LiveId" clId="{798432FD-FBD1-4C67-86FA-26933F155DCF}" dt="2021-03-29T23:26:50.153" v="2081" actId="1076"/>
          <ac:spMkLst>
            <pc:docMk/>
            <pc:sldMk cId="3908071447" sldId="797"/>
            <ac:spMk id="517" creationId="{3E9E1552-D144-4210-B1F7-F82B30D49214}"/>
          </ac:spMkLst>
        </pc:spChg>
        <pc:spChg chg="mod">
          <ac:chgData name="Lei Wu" userId="f083b2a8aea23a2f" providerId="LiveId" clId="{798432FD-FBD1-4C67-86FA-26933F155DCF}" dt="2021-03-29T23:26:50.153" v="2081" actId="1076"/>
          <ac:spMkLst>
            <pc:docMk/>
            <pc:sldMk cId="3908071447" sldId="797"/>
            <ac:spMk id="518" creationId="{CA30B184-BA2C-479D-A20C-A6B3B5DCF00C}"/>
          </ac:spMkLst>
        </pc:spChg>
        <pc:spChg chg="mod">
          <ac:chgData name="Lei Wu" userId="f083b2a8aea23a2f" providerId="LiveId" clId="{798432FD-FBD1-4C67-86FA-26933F155DCF}" dt="2021-03-29T23:26:50.153" v="2081" actId="1076"/>
          <ac:spMkLst>
            <pc:docMk/>
            <pc:sldMk cId="3908071447" sldId="797"/>
            <ac:spMk id="519" creationId="{811BE285-2580-4D36-908E-D9D8FEDBA9F8}"/>
          </ac:spMkLst>
        </pc:spChg>
        <pc:spChg chg="mod">
          <ac:chgData name="Lei Wu" userId="f083b2a8aea23a2f" providerId="LiveId" clId="{798432FD-FBD1-4C67-86FA-26933F155DCF}" dt="2021-03-29T23:26:50.153" v="2081" actId="1076"/>
          <ac:spMkLst>
            <pc:docMk/>
            <pc:sldMk cId="3908071447" sldId="797"/>
            <ac:spMk id="520" creationId="{FF539209-E6FD-47BF-8EB7-796EF7793CB0}"/>
          </ac:spMkLst>
        </pc:spChg>
        <pc:spChg chg="mod">
          <ac:chgData name="Lei Wu" userId="f083b2a8aea23a2f" providerId="LiveId" clId="{798432FD-FBD1-4C67-86FA-26933F155DCF}" dt="2021-03-29T23:26:50.153" v="2081" actId="1076"/>
          <ac:spMkLst>
            <pc:docMk/>
            <pc:sldMk cId="3908071447" sldId="797"/>
            <ac:spMk id="521" creationId="{6CE9C068-E66B-4A85-B2F5-564F64B200F9}"/>
          </ac:spMkLst>
        </pc:spChg>
        <pc:spChg chg="mod">
          <ac:chgData name="Lei Wu" userId="f083b2a8aea23a2f" providerId="LiveId" clId="{798432FD-FBD1-4C67-86FA-26933F155DCF}" dt="2021-03-29T23:26:50.153" v="2081" actId="1076"/>
          <ac:spMkLst>
            <pc:docMk/>
            <pc:sldMk cId="3908071447" sldId="797"/>
            <ac:spMk id="522" creationId="{67922E2F-B339-47F3-8FFC-6E51EB47E551}"/>
          </ac:spMkLst>
        </pc:spChg>
        <pc:spChg chg="mod">
          <ac:chgData name="Lei Wu" userId="f083b2a8aea23a2f" providerId="LiveId" clId="{798432FD-FBD1-4C67-86FA-26933F155DCF}" dt="2021-03-29T23:26:50.153" v="2081" actId="1076"/>
          <ac:spMkLst>
            <pc:docMk/>
            <pc:sldMk cId="3908071447" sldId="797"/>
            <ac:spMk id="523" creationId="{07CB96F9-90ED-4D8E-96E2-BD7B751EDF44}"/>
          </ac:spMkLst>
        </pc:spChg>
        <pc:spChg chg="mod">
          <ac:chgData name="Lei Wu" userId="f083b2a8aea23a2f" providerId="LiveId" clId="{798432FD-FBD1-4C67-86FA-26933F155DCF}" dt="2021-03-29T23:26:50.153" v="2081" actId="1076"/>
          <ac:spMkLst>
            <pc:docMk/>
            <pc:sldMk cId="3908071447" sldId="797"/>
            <ac:spMk id="524" creationId="{F743E7C1-8C83-4914-B0AD-28FBCB255471}"/>
          </ac:spMkLst>
        </pc:spChg>
        <pc:spChg chg="mod">
          <ac:chgData name="Lei Wu" userId="f083b2a8aea23a2f" providerId="LiveId" clId="{798432FD-FBD1-4C67-86FA-26933F155DCF}" dt="2021-03-29T23:26:50.153" v="2081" actId="1076"/>
          <ac:spMkLst>
            <pc:docMk/>
            <pc:sldMk cId="3908071447" sldId="797"/>
            <ac:spMk id="525" creationId="{753AE5B9-5EBF-4656-9BF4-3CED09C55A78}"/>
          </ac:spMkLst>
        </pc:spChg>
        <pc:spChg chg="mod">
          <ac:chgData name="Lei Wu" userId="f083b2a8aea23a2f" providerId="LiveId" clId="{798432FD-FBD1-4C67-86FA-26933F155DCF}" dt="2021-03-29T23:26:50.153" v="2081" actId="1076"/>
          <ac:spMkLst>
            <pc:docMk/>
            <pc:sldMk cId="3908071447" sldId="797"/>
            <ac:spMk id="526" creationId="{5DC0C312-25E5-4F28-8249-42F2A7AA96BB}"/>
          </ac:spMkLst>
        </pc:spChg>
        <pc:spChg chg="mod">
          <ac:chgData name="Lei Wu" userId="f083b2a8aea23a2f" providerId="LiveId" clId="{798432FD-FBD1-4C67-86FA-26933F155DCF}" dt="2021-03-29T23:26:50.153" v="2081" actId="1076"/>
          <ac:spMkLst>
            <pc:docMk/>
            <pc:sldMk cId="3908071447" sldId="797"/>
            <ac:spMk id="527" creationId="{CC65E9EB-3D61-47F5-94EF-D0B4EF9A880E}"/>
          </ac:spMkLst>
        </pc:spChg>
        <pc:spChg chg="mod">
          <ac:chgData name="Lei Wu" userId="f083b2a8aea23a2f" providerId="LiveId" clId="{798432FD-FBD1-4C67-86FA-26933F155DCF}" dt="2021-03-29T23:26:50.153" v="2081" actId="1076"/>
          <ac:spMkLst>
            <pc:docMk/>
            <pc:sldMk cId="3908071447" sldId="797"/>
            <ac:spMk id="528" creationId="{E092746D-92B8-4FCC-BC7C-FEEBC7B58ED3}"/>
          </ac:spMkLst>
        </pc:spChg>
        <pc:spChg chg="mod">
          <ac:chgData name="Lei Wu" userId="f083b2a8aea23a2f" providerId="LiveId" clId="{798432FD-FBD1-4C67-86FA-26933F155DCF}" dt="2021-03-29T23:26:50.153" v="2081" actId="1076"/>
          <ac:spMkLst>
            <pc:docMk/>
            <pc:sldMk cId="3908071447" sldId="797"/>
            <ac:spMk id="529" creationId="{A1E495A9-7ACC-460E-8E84-CDB96F32D2C5}"/>
          </ac:spMkLst>
        </pc:spChg>
        <pc:spChg chg="mod">
          <ac:chgData name="Lei Wu" userId="f083b2a8aea23a2f" providerId="LiveId" clId="{798432FD-FBD1-4C67-86FA-26933F155DCF}" dt="2021-03-29T23:26:50.153" v="2081" actId="1076"/>
          <ac:spMkLst>
            <pc:docMk/>
            <pc:sldMk cId="3908071447" sldId="797"/>
            <ac:spMk id="530" creationId="{7C5BC72A-0F37-47C8-A50D-44FC7B72EE85}"/>
          </ac:spMkLst>
        </pc:spChg>
        <pc:spChg chg="mod">
          <ac:chgData name="Lei Wu" userId="f083b2a8aea23a2f" providerId="LiveId" clId="{798432FD-FBD1-4C67-86FA-26933F155DCF}" dt="2021-03-29T23:26:50.153" v="2081" actId="1076"/>
          <ac:spMkLst>
            <pc:docMk/>
            <pc:sldMk cId="3908071447" sldId="797"/>
            <ac:spMk id="531" creationId="{23B2F98F-72BE-4C65-8EF6-6507FA2889C3}"/>
          </ac:spMkLst>
        </pc:spChg>
        <pc:spChg chg="mod">
          <ac:chgData name="Lei Wu" userId="f083b2a8aea23a2f" providerId="LiveId" clId="{798432FD-FBD1-4C67-86FA-26933F155DCF}" dt="2021-03-29T23:26:50.153" v="2081" actId="1076"/>
          <ac:spMkLst>
            <pc:docMk/>
            <pc:sldMk cId="3908071447" sldId="797"/>
            <ac:spMk id="532" creationId="{F776CB9F-EFD4-469F-8DAF-3E1CBEE20454}"/>
          </ac:spMkLst>
        </pc:spChg>
        <pc:spChg chg="mod">
          <ac:chgData name="Lei Wu" userId="f083b2a8aea23a2f" providerId="LiveId" clId="{798432FD-FBD1-4C67-86FA-26933F155DCF}" dt="2021-03-29T23:26:50.153" v="2081" actId="1076"/>
          <ac:spMkLst>
            <pc:docMk/>
            <pc:sldMk cId="3908071447" sldId="797"/>
            <ac:spMk id="533" creationId="{FEAFC51E-AC89-4338-BCD1-ABBED9B6130E}"/>
          </ac:spMkLst>
        </pc:spChg>
        <pc:spChg chg="mod">
          <ac:chgData name="Lei Wu" userId="f083b2a8aea23a2f" providerId="LiveId" clId="{798432FD-FBD1-4C67-86FA-26933F155DCF}" dt="2021-03-29T23:26:50.153" v="2081" actId="1076"/>
          <ac:spMkLst>
            <pc:docMk/>
            <pc:sldMk cId="3908071447" sldId="797"/>
            <ac:spMk id="534" creationId="{3F50661F-62B4-4EEC-812C-0F5EB5C77A6D}"/>
          </ac:spMkLst>
        </pc:spChg>
        <pc:spChg chg="mod">
          <ac:chgData name="Lei Wu" userId="f083b2a8aea23a2f" providerId="LiveId" clId="{798432FD-FBD1-4C67-86FA-26933F155DCF}" dt="2021-03-29T23:26:50.153" v="2081" actId="1076"/>
          <ac:spMkLst>
            <pc:docMk/>
            <pc:sldMk cId="3908071447" sldId="797"/>
            <ac:spMk id="535" creationId="{4BB61909-9424-479A-BE6A-9993C1B35A68}"/>
          </ac:spMkLst>
        </pc:spChg>
        <pc:spChg chg="mod">
          <ac:chgData name="Lei Wu" userId="f083b2a8aea23a2f" providerId="LiveId" clId="{798432FD-FBD1-4C67-86FA-26933F155DCF}" dt="2021-03-29T23:26:50.153" v="2081" actId="1076"/>
          <ac:spMkLst>
            <pc:docMk/>
            <pc:sldMk cId="3908071447" sldId="797"/>
            <ac:spMk id="536" creationId="{EB62F26C-A39A-47F0-90D8-8EC6CBCEB835}"/>
          </ac:spMkLst>
        </pc:spChg>
        <pc:spChg chg="mod">
          <ac:chgData name="Lei Wu" userId="f083b2a8aea23a2f" providerId="LiveId" clId="{798432FD-FBD1-4C67-86FA-26933F155DCF}" dt="2021-03-29T23:26:50.153" v="2081" actId="1076"/>
          <ac:spMkLst>
            <pc:docMk/>
            <pc:sldMk cId="3908071447" sldId="797"/>
            <ac:spMk id="537" creationId="{E87CDEF7-83FA-4653-9DEE-F66338D04A47}"/>
          </ac:spMkLst>
        </pc:spChg>
        <pc:spChg chg="mod">
          <ac:chgData name="Lei Wu" userId="f083b2a8aea23a2f" providerId="LiveId" clId="{798432FD-FBD1-4C67-86FA-26933F155DCF}" dt="2021-03-29T23:26:50.153" v="2081" actId="1076"/>
          <ac:spMkLst>
            <pc:docMk/>
            <pc:sldMk cId="3908071447" sldId="797"/>
            <ac:spMk id="538" creationId="{7E24811F-4318-4C78-A408-16B3305098D4}"/>
          </ac:spMkLst>
        </pc:spChg>
        <pc:spChg chg="mod">
          <ac:chgData name="Lei Wu" userId="f083b2a8aea23a2f" providerId="LiveId" clId="{798432FD-FBD1-4C67-86FA-26933F155DCF}" dt="2021-03-29T23:26:50.153" v="2081" actId="1076"/>
          <ac:spMkLst>
            <pc:docMk/>
            <pc:sldMk cId="3908071447" sldId="797"/>
            <ac:spMk id="539" creationId="{5144F03F-47D4-44E7-98FE-6919086E3EFF}"/>
          </ac:spMkLst>
        </pc:spChg>
        <pc:spChg chg="mod">
          <ac:chgData name="Lei Wu" userId="f083b2a8aea23a2f" providerId="LiveId" clId="{798432FD-FBD1-4C67-86FA-26933F155DCF}" dt="2021-03-29T23:26:50.153" v="2081" actId="1076"/>
          <ac:spMkLst>
            <pc:docMk/>
            <pc:sldMk cId="3908071447" sldId="797"/>
            <ac:spMk id="540" creationId="{B67F7F34-6111-4E61-B900-DA3FB215D614}"/>
          </ac:spMkLst>
        </pc:spChg>
        <pc:spChg chg="mod">
          <ac:chgData name="Lei Wu" userId="f083b2a8aea23a2f" providerId="LiveId" clId="{798432FD-FBD1-4C67-86FA-26933F155DCF}" dt="2021-03-29T23:26:50.153" v="2081" actId="1076"/>
          <ac:spMkLst>
            <pc:docMk/>
            <pc:sldMk cId="3908071447" sldId="797"/>
            <ac:spMk id="541" creationId="{B963DF39-C613-4AF3-8A66-7C0113A1A48E}"/>
          </ac:spMkLst>
        </pc:spChg>
        <pc:spChg chg="mod">
          <ac:chgData name="Lei Wu" userId="f083b2a8aea23a2f" providerId="LiveId" clId="{798432FD-FBD1-4C67-86FA-26933F155DCF}" dt="2021-03-29T23:26:50.153" v="2081" actId="1076"/>
          <ac:spMkLst>
            <pc:docMk/>
            <pc:sldMk cId="3908071447" sldId="797"/>
            <ac:spMk id="542" creationId="{6DC12B2B-2B85-4831-AA94-E067D810BEFB}"/>
          </ac:spMkLst>
        </pc:spChg>
        <pc:spChg chg="mod">
          <ac:chgData name="Lei Wu" userId="f083b2a8aea23a2f" providerId="LiveId" clId="{798432FD-FBD1-4C67-86FA-26933F155DCF}" dt="2021-03-29T23:26:50.153" v="2081" actId="1076"/>
          <ac:spMkLst>
            <pc:docMk/>
            <pc:sldMk cId="3908071447" sldId="797"/>
            <ac:spMk id="543" creationId="{F0374A13-4E7A-4AF1-A89A-95AEB4D00966}"/>
          </ac:spMkLst>
        </pc:spChg>
        <pc:spChg chg="mod">
          <ac:chgData name="Lei Wu" userId="f083b2a8aea23a2f" providerId="LiveId" clId="{798432FD-FBD1-4C67-86FA-26933F155DCF}" dt="2021-03-29T23:26:50.153" v="2081" actId="1076"/>
          <ac:spMkLst>
            <pc:docMk/>
            <pc:sldMk cId="3908071447" sldId="797"/>
            <ac:spMk id="544" creationId="{630F7CD3-13F0-43BF-8D20-76FC83289C83}"/>
          </ac:spMkLst>
        </pc:spChg>
        <pc:spChg chg="mod">
          <ac:chgData name="Lei Wu" userId="f083b2a8aea23a2f" providerId="LiveId" clId="{798432FD-FBD1-4C67-86FA-26933F155DCF}" dt="2021-03-29T23:26:50.153" v="2081" actId="1076"/>
          <ac:spMkLst>
            <pc:docMk/>
            <pc:sldMk cId="3908071447" sldId="797"/>
            <ac:spMk id="545" creationId="{A382E696-FE70-4715-97E1-B91C2AE496E8}"/>
          </ac:spMkLst>
        </pc:spChg>
        <pc:spChg chg="mod">
          <ac:chgData name="Lei Wu" userId="f083b2a8aea23a2f" providerId="LiveId" clId="{798432FD-FBD1-4C67-86FA-26933F155DCF}" dt="2021-03-29T23:26:50.153" v="2081" actId="1076"/>
          <ac:spMkLst>
            <pc:docMk/>
            <pc:sldMk cId="3908071447" sldId="797"/>
            <ac:spMk id="546" creationId="{0E5FE5F3-D272-4B7F-9D56-52FBA30212B2}"/>
          </ac:spMkLst>
        </pc:spChg>
        <pc:spChg chg="mod">
          <ac:chgData name="Lei Wu" userId="f083b2a8aea23a2f" providerId="LiveId" clId="{798432FD-FBD1-4C67-86FA-26933F155DCF}" dt="2021-03-29T23:26:50.153" v="2081" actId="1076"/>
          <ac:spMkLst>
            <pc:docMk/>
            <pc:sldMk cId="3908071447" sldId="797"/>
            <ac:spMk id="547" creationId="{CD4E250B-5F1A-4742-B4D3-89F9DA7108B7}"/>
          </ac:spMkLst>
        </pc:spChg>
        <pc:spChg chg="mod">
          <ac:chgData name="Lei Wu" userId="f083b2a8aea23a2f" providerId="LiveId" clId="{798432FD-FBD1-4C67-86FA-26933F155DCF}" dt="2021-03-29T23:26:50.153" v="2081" actId="1076"/>
          <ac:spMkLst>
            <pc:docMk/>
            <pc:sldMk cId="3908071447" sldId="797"/>
            <ac:spMk id="548" creationId="{5AD49295-12B8-4144-A689-BB663A1738FC}"/>
          </ac:spMkLst>
        </pc:spChg>
        <pc:spChg chg="mod">
          <ac:chgData name="Lei Wu" userId="f083b2a8aea23a2f" providerId="LiveId" clId="{798432FD-FBD1-4C67-86FA-26933F155DCF}" dt="2021-03-29T23:26:50.153" v="2081" actId="1076"/>
          <ac:spMkLst>
            <pc:docMk/>
            <pc:sldMk cId="3908071447" sldId="797"/>
            <ac:spMk id="549" creationId="{D658CF1B-34B9-4261-9C70-0D32B9763E9F}"/>
          </ac:spMkLst>
        </pc:spChg>
        <pc:spChg chg="mod">
          <ac:chgData name="Lei Wu" userId="f083b2a8aea23a2f" providerId="LiveId" clId="{798432FD-FBD1-4C67-86FA-26933F155DCF}" dt="2021-03-29T23:26:50.153" v="2081" actId="1076"/>
          <ac:spMkLst>
            <pc:docMk/>
            <pc:sldMk cId="3908071447" sldId="797"/>
            <ac:spMk id="550" creationId="{00C6A5F2-2DDE-42A6-8495-55385EF260D4}"/>
          </ac:spMkLst>
        </pc:spChg>
        <pc:spChg chg="mod">
          <ac:chgData name="Lei Wu" userId="f083b2a8aea23a2f" providerId="LiveId" clId="{798432FD-FBD1-4C67-86FA-26933F155DCF}" dt="2021-03-29T23:26:50.153" v="2081" actId="1076"/>
          <ac:spMkLst>
            <pc:docMk/>
            <pc:sldMk cId="3908071447" sldId="797"/>
            <ac:spMk id="551" creationId="{D77B3486-DF21-4B4A-B7BF-9848D5290BA3}"/>
          </ac:spMkLst>
        </pc:spChg>
        <pc:spChg chg="mod">
          <ac:chgData name="Lei Wu" userId="f083b2a8aea23a2f" providerId="LiveId" clId="{798432FD-FBD1-4C67-86FA-26933F155DCF}" dt="2021-03-29T23:26:50.153" v="2081" actId="1076"/>
          <ac:spMkLst>
            <pc:docMk/>
            <pc:sldMk cId="3908071447" sldId="797"/>
            <ac:spMk id="552" creationId="{EE422E80-709B-4F05-ADAA-C1E5CC83D560}"/>
          </ac:spMkLst>
        </pc:spChg>
        <pc:spChg chg="mod">
          <ac:chgData name="Lei Wu" userId="f083b2a8aea23a2f" providerId="LiveId" clId="{798432FD-FBD1-4C67-86FA-26933F155DCF}" dt="2021-03-29T23:26:50.153" v="2081" actId="1076"/>
          <ac:spMkLst>
            <pc:docMk/>
            <pc:sldMk cId="3908071447" sldId="797"/>
            <ac:spMk id="553" creationId="{23D05D3D-BE24-4AA1-A4BD-1D05AEB44A77}"/>
          </ac:spMkLst>
        </pc:spChg>
        <pc:spChg chg="mod">
          <ac:chgData name="Lei Wu" userId="f083b2a8aea23a2f" providerId="LiveId" clId="{798432FD-FBD1-4C67-86FA-26933F155DCF}" dt="2021-03-29T23:26:50.153" v="2081" actId="1076"/>
          <ac:spMkLst>
            <pc:docMk/>
            <pc:sldMk cId="3908071447" sldId="797"/>
            <ac:spMk id="554" creationId="{FA7497A2-6E40-4B50-BFF6-558A88D63CC5}"/>
          </ac:spMkLst>
        </pc:spChg>
        <pc:spChg chg="mod">
          <ac:chgData name="Lei Wu" userId="f083b2a8aea23a2f" providerId="LiveId" clId="{798432FD-FBD1-4C67-86FA-26933F155DCF}" dt="2021-03-29T23:26:50.153" v="2081" actId="1076"/>
          <ac:spMkLst>
            <pc:docMk/>
            <pc:sldMk cId="3908071447" sldId="797"/>
            <ac:spMk id="555" creationId="{6EAB8920-B3DC-4218-BCDA-C9505670679C}"/>
          </ac:spMkLst>
        </pc:spChg>
        <pc:spChg chg="mod">
          <ac:chgData name="Lei Wu" userId="f083b2a8aea23a2f" providerId="LiveId" clId="{798432FD-FBD1-4C67-86FA-26933F155DCF}" dt="2021-03-29T23:26:50.153" v="2081" actId="1076"/>
          <ac:spMkLst>
            <pc:docMk/>
            <pc:sldMk cId="3908071447" sldId="797"/>
            <ac:spMk id="556" creationId="{DB241918-8ADA-4ABF-8BA3-C1B1C6D78CFF}"/>
          </ac:spMkLst>
        </pc:spChg>
        <pc:spChg chg="mod">
          <ac:chgData name="Lei Wu" userId="f083b2a8aea23a2f" providerId="LiveId" clId="{798432FD-FBD1-4C67-86FA-26933F155DCF}" dt="2021-03-29T23:26:50.153" v="2081" actId="1076"/>
          <ac:spMkLst>
            <pc:docMk/>
            <pc:sldMk cId="3908071447" sldId="797"/>
            <ac:spMk id="557" creationId="{69D42862-C499-49C3-80D9-CB3A0AEFC7A4}"/>
          </ac:spMkLst>
        </pc:spChg>
        <pc:spChg chg="mod">
          <ac:chgData name="Lei Wu" userId="f083b2a8aea23a2f" providerId="LiveId" clId="{798432FD-FBD1-4C67-86FA-26933F155DCF}" dt="2021-03-29T23:26:50.153" v="2081" actId="1076"/>
          <ac:spMkLst>
            <pc:docMk/>
            <pc:sldMk cId="3908071447" sldId="797"/>
            <ac:spMk id="558" creationId="{C92EA4CD-DA07-439C-B868-736D610A9714}"/>
          </ac:spMkLst>
        </pc:spChg>
        <pc:spChg chg="mod">
          <ac:chgData name="Lei Wu" userId="f083b2a8aea23a2f" providerId="LiveId" clId="{798432FD-FBD1-4C67-86FA-26933F155DCF}" dt="2021-03-29T23:26:50.153" v="2081" actId="1076"/>
          <ac:spMkLst>
            <pc:docMk/>
            <pc:sldMk cId="3908071447" sldId="797"/>
            <ac:spMk id="559" creationId="{4DCA7CD6-5044-4BF5-A97B-0B5970E8A776}"/>
          </ac:spMkLst>
        </pc:spChg>
        <pc:spChg chg="mod">
          <ac:chgData name="Lei Wu" userId="f083b2a8aea23a2f" providerId="LiveId" clId="{798432FD-FBD1-4C67-86FA-26933F155DCF}" dt="2021-03-29T23:26:50.153" v="2081" actId="1076"/>
          <ac:spMkLst>
            <pc:docMk/>
            <pc:sldMk cId="3908071447" sldId="797"/>
            <ac:spMk id="560" creationId="{4DA18091-5651-4A8B-A628-42FE9F8225B9}"/>
          </ac:spMkLst>
        </pc:spChg>
        <pc:spChg chg="mod">
          <ac:chgData name="Lei Wu" userId="f083b2a8aea23a2f" providerId="LiveId" clId="{798432FD-FBD1-4C67-86FA-26933F155DCF}" dt="2021-03-29T23:26:50.153" v="2081" actId="1076"/>
          <ac:spMkLst>
            <pc:docMk/>
            <pc:sldMk cId="3908071447" sldId="797"/>
            <ac:spMk id="561" creationId="{41143270-D79A-4AA5-B74B-D857F8C2C38D}"/>
          </ac:spMkLst>
        </pc:spChg>
        <pc:spChg chg="mod">
          <ac:chgData name="Lei Wu" userId="f083b2a8aea23a2f" providerId="LiveId" clId="{798432FD-FBD1-4C67-86FA-26933F155DCF}" dt="2021-03-29T23:26:50.153" v="2081" actId="1076"/>
          <ac:spMkLst>
            <pc:docMk/>
            <pc:sldMk cId="3908071447" sldId="797"/>
            <ac:spMk id="562" creationId="{92955102-26B6-4058-B231-92E7F07B920C}"/>
          </ac:spMkLst>
        </pc:spChg>
        <pc:spChg chg="mod">
          <ac:chgData name="Lei Wu" userId="f083b2a8aea23a2f" providerId="LiveId" clId="{798432FD-FBD1-4C67-86FA-26933F155DCF}" dt="2021-03-29T23:26:50.153" v="2081" actId="1076"/>
          <ac:spMkLst>
            <pc:docMk/>
            <pc:sldMk cId="3908071447" sldId="797"/>
            <ac:spMk id="563" creationId="{FDE519EC-A13F-43C4-AF0A-E23B1D8E68F3}"/>
          </ac:spMkLst>
        </pc:spChg>
        <pc:spChg chg="mod">
          <ac:chgData name="Lei Wu" userId="f083b2a8aea23a2f" providerId="LiveId" clId="{798432FD-FBD1-4C67-86FA-26933F155DCF}" dt="2021-03-29T23:26:50.153" v="2081" actId="1076"/>
          <ac:spMkLst>
            <pc:docMk/>
            <pc:sldMk cId="3908071447" sldId="797"/>
            <ac:spMk id="564" creationId="{CF5BC7A4-40CB-47F2-948E-19848EED317C}"/>
          </ac:spMkLst>
        </pc:spChg>
        <pc:spChg chg="mod">
          <ac:chgData name="Lei Wu" userId="f083b2a8aea23a2f" providerId="LiveId" clId="{798432FD-FBD1-4C67-86FA-26933F155DCF}" dt="2021-03-29T23:26:50.153" v="2081" actId="1076"/>
          <ac:spMkLst>
            <pc:docMk/>
            <pc:sldMk cId="3908071447" sldId="797"/>
            <ac:spMk id="565" creationId="{C51A79DA-DB18-4002-A118-1E341CA27FE5}"/>
          </ac:spMkLst>
        </pc:spChg>
        <pc:spChg chg="mod">
          <ac:chgData name="Lei Wu" userId="f083b2a8aea23a2f" providerId="LiveId" clId="{798432FD-FBD1-4C67-86FA-26933F155DCF}" dt="2021-03-29T23:26:50.153" v="2081" actId="1076"/>
          <ac:spMkLst>
            <pc:docMk/>
            <pc:sldMk cId="3908071447" sldId="797"/>
            <ac:spMk id="566" creationId="{E76768DB-C1A1-4BC6-9D99-B2637A90F8BE}"/>
          </ac:spMkLst>
        </pc:spChg>
        <pc:spChg chg="mod">
          <ac:chgData name="Lei Wu" userId="f083b2a8aea23a2f" providerId="LiveId" clId="{798432FD-FBD1-4C67-86FA-26933F155DCF}" dt="2021-03-29T23:26:50.153" v="2081" actId="1076"/>
          <ac:spMkLst>
            <pc:docMk/>
            <pc:sldMk cId="3908071447" sldId="797"/>
            <ac:spMk id="567" creationId="{D159D19D-64B9-45FB-81C3-F344BD0AD854}"/>
          </ac:spMkLst>
        </pc:spChg>
        <pc:spChg chg="mod">
          <ac:chgData name="Lei Wu" userId="f083b2a8aea23a2f" providerId="LiveId" clId="{798432FD-FBD1-4C67-86FA-26933F155DCF}" dt="2021-03-29T23:26:50.153" v="2081" actId="1076"/>
          <ac:spMkLst>
            <pc:docMk/>
            <pc:sldMk cId="3908071447" sldId="797"/>
            <ac:spMk id="568" creationId="{2F391A1E-F9EB-4742-BE71-951CBC69B599}"/>
          </ac:spMkLst>
        </pc:spChg>
        <pc:spChg chg="mod">
          <ac:chgData name="Lei Wu" userId="f083b2a8aea23a2f" providerId="LiveId" clId="{798432FD-FBD1-4C67-86FA-26933F155DCF}" dt="2021-03-29T23:26:50.153" v="2081" actId="1076"/>
          <ac:spMkLst>
            <pc:docMk/>
            <pc:sldMk cId="3908071447" sldId="797"/>
            <ac:spMk id="569" creationId="{AA582CAF-E7DA-4F2A-A385-B2B4204969B8}"/>
          </ac:spMkLst>
        </pc:spChg>
        <pc:spChg chg="mod">
          <ac:chgData name="Lei Wu" userId="f083b2a8aea23a2f" providerId="LiveId" clId="{798432FD-FBD1-4C67-86FA-26933F155DCF}" dt="2021-03-29T23:26:50.153" v="2081" actId="1076"/>
          <ac:spMkLst>
            <pc:docMk/>
            <pc:sldMk cId="3908071447" sldId="797"/>
            <ac:spMk id="570" creationId="{7D345AF1-3B02-492F-95FA-E6643EC1754E}"/>
          </ac:spMkLst>
        </pc:spChg>
        <pc:spChg chg="mod">
          <ac:chgData name="Lei Wu" userId="f083b2a8aea23a2f" providerId="LiveId" clId="{798432FD-FBD1-4C67-86FA-26933F155DCF}" dt="2021-03-29T23:26:50.153" v="2081" actId="1076"/>
          <ac:spMkLst>
            <pc:docMk/>
            <pc:sldMk cId="3908071447" sldId="797"/>
            <ac:spMk id="571" creationId="{DAEC6A27-DCC6-43B4-A57E-F90E3FFA0A3B}"/>
          </ac:spMkLst>
        </pc:spChg>
        <pc:spChg chg="mod">
          <ac:chgData name="Lei Wu" userId="f083b2a8aea23a2f" providerId="LiveId" clId="{798432FD-FBD1-4C67-86FA-26933F155DCF}" dt="2021-03-29T23:26:50.153" v="2081" actId="1076"/>
          <ac:spMkLst>
            <pc:docMk/>
            <pc:sldMk cId="3908071447" sldId="797"/>
            <ac:spMk id="572" creationId="{FB0E4230-76C2-48C0-9F41-4B8B4C0B9479}"/>
          </ac:spMkLst>
        </pc:spChg>
        <pc:spChg chg="mod">
          <ac:chgData name="Lei Wu" userId="f083b2a8aea23a2f" providerId="LiveId" clId="{798432FD-FBD1-4C67-86FA-26933F155DCF}" dt="2021-03-29T23:26:50.153" v="2081" actId="1076"/>
          <ac:spMkLst>
            <pc:docMk/>
            <pc:sldMk cId="3908071447" sldId="797"/>
            <ac:spMk id="573" creationId="{1A743530-3B21-4E25-936F-70DF0F376F8D}"/>
          </ac:spMkLst>
        </pc:spChg>
        <pc:spChg chg="mod">
          <ac:chgData name="Lei Wu" userId="f083b2a8aea23a2f" providerId="LiveId" clId="{798432FD-FBD1-4C67-86FA-26933F155DCF}" dt="2021-03-29T23:26:50.153" v="2081" actId="1076"/>
          <ac:spMkLst>
            <pc:docMk/>
            <pc:sldMk cId="3908071447" sldId="797"/>
            <ac:spMk id="574" creationId="{26A093DA-F05E-4D52-98D1-FC317DE0D52A}"/>
          </ac:spMkLst>
        </pc:spChg>
        <pc:spChg chg="mod">
          <ac:chgData name="Lei Wu" userId="f083b2a8aea23a2f" providerId="LiveId" clId="{798432FD-FBD1-4C67-86FA-26933F155DCF}" dt="2021-03-29T23:26:50.153" v="2081" actId="1076"/>
          <ac:spMkLst>
            <pc:docMk/>
            <pc:sldMk cId="3908071447" sldId="797"/>
            <ac:spMk id="575" creationId="{6128FB90-758E-4710-912E-14164C683D3B}"/>
          </ac:spMkLst>
        </pc:spChg>
        <pc:spChg chg="mod">
          <ac:chgData name="Lei Wu" userId="f083b2a8aea23a2f" providerId="LiveId" clId="{798432FD-FBD1-4C67-86FA-26933F155DCF}" dt="2021-03-29T23:26:50.153" v="2081" actId="1076"/>
          <ac:spMkLst>
            <pc:docMk/>
            <pc:sldMk cId="3908071447" sldId="797"/>
            <ac:spMk id="576" creationId="{09290055-F191-49E0-88C7-76E47642AA6A}"/>
          </ac:spMkLst>
        </pc:spChg>
        <pc:spChg chg="mod">
          <ac:chgData name="Lei Wu" userId="f083b2a8aea23a2f" providerId="LiveId" clId="{798432FD-FBD1-4C67-86FA-26933F155DCF}" dt="2021-03-29T23:26:50.153" v="2081" actId="1076"/>
          <ac:spMkLst>
            <pc:docMk/>
            <pc:sldMk cId="3908071447" sldId="797"/>
            <ac:spMk id="577" creationId="{3926D906-AE9F-42DE-BCD0-438144A30EEB}"/>
          </ac:spMkLst>
        </pc:spChg>
        <pc:spChg chg="mod">
          <ac:chgData name="Lei Wu" userId="f083b2a8aea23a2f" providerId="LiveId" clId="{798432FD-FBD1-4C67-86FA-26933F155DCF}" dt="2021-03-29T23:26:50.153" v="2081" actId="1076"/>
          <ac:spMkLst>
            <pc:docMk/>
            <pc:sldMk cId="3908071447" sldId="797"/>
            <ac:spMk id="578" creationId="{2D06E157-C2C6-4342-B8E3-3712BCC8128A}"/>
          </ac:spMkLst>
        </pc:spChg>
        <pc:spChg chg="mod">
          <ac:chgData name="Lei Wu" userId="f083b2a8aea23a2f" providerId="LiveId" clId="{798432FD-FBD1-4C67-86FA-26933F155DCF}" dt="2021-03-29T23:26:50.153" v="2081" actId="1076"/>
          <ac:spMkLst>
            <pc:docMk/>
            <pc:sldMk cId="3908071447" sldId="797"/>
            <ac:spMk id="579" creationId="{0D0C9BB7-989F-4718-951D-FFD042CA0411}"/>
          </ac:spMkLst>
        </pc:spChg>
        <pc:spChg chg="mod">
          <ac:chgData name="Lei Wu" userId="f083b2a8aea23a2f" providerId="LiveId" clId="{798432FD-FBD1-4C67-86FA-26933F155DCF}" dt="2021-03-29T23:26:50.153" v="2081" actId="1076"/>
          <ac:spMkLst>
            <pc:docMk/>
            <pc:sldMk cId="3908071447" sldId="797"/>
            <ac:spMk id="580" creationId="{703CAE83-2D5B-40C9-93DE-A1B3494E30F1}"/>
          </ac:spMkLst>
        </pc:spChg>
        <pc:spChg chg="mod">
          <ac:chgData name="Lei Wu" userId="f083b2a8aea23a2f" providerId="LiveId" clId="{798432FD-FBD1-4C67-86FA-26933F155DCF}" dt="2021-03-29T23:26:50.153" v="2081" actId="1076"/>
          <ac:spMkLst>
            <pc:docMk/>
            <pc:sldMk cId="3908071447" sldId="797"/>
            <ac:spMk id="581" creationId="{B7E14553-4B17-4F91-AC70-F3CC022FE936}"/>
          </ac:spMkLst>
        </pc:spChg>
        <pc:spChg chg="mod">
          <ac:chgData name="Lei Wu" userId="f083b2a8aea23a2f" providerId="LiveId" clId="{798432FD-FBD1-4C67-86FA-26933F155DCF}" dt="2021-03-29T23:26:50.153" v="2081" actId="1076"/>
          <ac:spMkLst>
            <pc:docMk/>
            <pc:sldMk cId="3908071447" sldId="797"/>
            <ac:spMk id="582" creationId="{F89635B5-51D8-4156-B4D0-BF21139B7199}"/>
          </ac:spMkLst>
        </pc:spChg>
        <pc:spChg chg="mod">
          <ac:chgData name="Lei Wu" userId="f083b2a8aea23a2f" providerId="LiveId" clId="{798432FD-FBD1-4C67-86FA-26933F155DCF}" dt="2021-03-29T23:26:50.153" v="2081" actId="1076"/>
          <ac:spMkLst>
            <pc:docMk/>
            <pc:sldMk cId="3908071447" sldId="797"/>
            <ac:spMk id="583" creationId="{3C5B989B-40A4-484C-A144-206D2646930C}"/>
          </ac:spMkLst>
        </pc:spChg>
        <pc:spChg chg="mod">
          <ac:chgData name="Lei Wu" userId="f083b2a8aea23a2f" providerId="LiveId" clId="{798432FD-FBD1-4C67-86FA-26933F155DCF}" dt="2021-03-29T23:26:50.153" v="2081" actId="1076"/>
          <ac:spMkLst>
            <pc:docMk/>
            <pc:sldMk cId="3908071447" sldId="797"/>
            <ac:spMk id="584" creationId="{2ABA3522-BBE4-4A03-AC03-972E5D03EA1F}"/>
          </ac:spMkLst>
        </pc:spChg>
        <pc:spChg chg="mod">
          <ac:chgData name="Lei Wu" userId="f083b2a8aea23a2f" providerId="LiveId" clId="{798432FD-FBD1-4C67-86FA-26933F155DCF}" dt="2021-03-29T23:26:50.153" v="2081" actId="1076"/>
          <ac:spMkLst>
            <pc:docMk/>
            <pc:sldMk cId="3908071447" sldId="797"/>
            <ac:spMk id="585" creationId="{C79C39E6-776B-45E4-94A6-5E31D415DFA9}"/>
          </ac:spMkLst>
        </pc:spChg>
        <pc:spChg chg="mod">
          <ac:chgData name="Lei Wu" userId="f083b2a8aea23a2f" providerId="LiveId" clId="{798432FD-FBD1-4C67-86FA-26933F155DCF}" dt="2021-03-29T23:26:50.153" v="2081" actId="1076"/>
          <ac:spMkLst>
            <pc:docMk/>
            <pc:sldMk cId="3908071447" sldId="797"/>
            <ac:spMk id="586" creationId="{8075E63F-5C63-41A8-8A0C-162999E1F2DB}"/>
          </ac:spMkLst>
        </pc:spChg>
        <pc:spChg chg="mod">
          <ac:chgData name="Lei Wu" userId="f083b2a8aea23a2f" providerId="LiveId" clId="{798432FD-FBD1-4C67-86FA-26933F155DCF}" dt="2021-03-29T23:26:50.153" v="2081" actId="1076"/>
          <ac:spMkLst>
            <pc:docMk/>
            <pc:sldMk cId="3908071447" sldId="797"/>
            <ac:spMk id="587" creationId="{369B8D76-AD6B-41AC-AE8C-833CF39293E0}"/>
          </ac:spMkLst>
        </pc:spChg>
        <pc:spChg chg="mod">
          <ac:chgData name="Lei Wu" userId="f083b2a8aea23a2f" providerId="LiveId" clId="{798432FD-FBD1-4C67-86FA-26933F155DCF}" dt="2021-03-29T23:26:50.153" v="2081" actId="1076"/>
          <ac:spMkLst>
            <pc:docMk/>
            <pc:sldMk cId="3908071447" sldId="797"/>
            <ac:spMk id="588" creationId="{21F53B77-60C3-4B4B-B321-B48679D8DD9D}"/>
          </ac:spMkLst>
        </pc:spChg>
        <pc:spChg chg="mod">
          <ac:chgData name="Lei Wu" userId="f083b2a8aea23a2f" providerId="LiveId" clId="{798432FD-FBD1-4C67-86FA-26933F155DCF}" dt="2021-03-29T23:26:50.153" v="2081" actId="1076"/>
          <ac:spMkLst>
            <pc:docMk/>
            <pc:sldMk cId="3908071447" sldId="797"/>
            <ac:spMk id="589" creationId="{DDED3052-076C-4148-A541-3C030271CE8D}"/>
          </ac:spMkLst>
        </pc:spChg>
        <pc:spChg chg="mod">
          <ac:chgData name="Lei Wu" userId="f083b2a8aea23a2f" providerId="LiveId" clId="{798432FD-FBD1-4C67-86FA-26933F155DCF}" dt="2021-03-29T23:26:50.153" v="2081" actId="1076"/>
          <ac:spMkLst>
            <pc:docMk/>
            <pc:sldMk cId="3908071447" sldId="797"/>
            <ac:spMk id="590" creationId="{7AB8F5B8-D706-41C1-87F7-116ADB296E5F}"/>
          </ac:spMkLst>
        </pc:spChg>
        <pc:spChg chg="mod">
          <ac:chgData name="Lei Wu" userId="f083b2a8aea23a2f" providerId="LiveId" clId="{798432FD-FBD1-4C67-86FA-26933F155DCF}" dt="2021-03-29T23:26:50.153" v="2081" actId="1076"/>
          <ac:spMkLst>
            <pc:docMk/>
            <pc:sldMk cId="3908071447" sldId="797"/>
            <ac:spMk id="591" creationId="{8A49EEC9-BF3F-4F3E-ACFD-EF7A3E1795F1}"/>
          </ac:spMkLst>
        </pc:spChg>
        <pc:spChg chg="mod">
          <ac:chgData name="Lei Wu" userId="f083b2a8aea23a2f" providerId="LiveId" clId="{798432FD-FBD1-4C67-86FA-26933F155DCF}" dt="2021-03-29T23:26:50.153" v="2081" actId="1076"/>
          <ac:spMkLst>
            <pc:docMk/>
            <pc:sldMk cId="3908071447" sldId="797"/>
            <ac:spMk id="592" creationId="{ED46CEB5-D02A-4342-B167-EBDAB209AACF}"/>
          </ac:spMkLst>
        </pc:spChg>
        <pc:spChg chg="mod">
          <ac:chgData name="Lei Wu" userId="f083b2a8aea23a2f" providerId="LiveId" clId="{798432FD-FBD1-4C67-86FA-26933F155DCF}" dt="2021-03-29T23:26:50.153" v="2081" actId="1076"/>
          <ac:spMkLst>
            <pc:docMk/>
            <pc:sldMk cId="3908071447" sldId="797"/>
            <ac:spMk id="593" creationId="{37CF87C0-D01E-4A66-BA29-6276D4B05F0D}"/>
          </ac:spMkLst>
        </pc:spChg>
        <pc:spChg chg="mod">
          <ac:chgData name="Lei Wu" userId="f083b2a8aea23a2f" providerId="LiveId" clId="{798432FD-FBD1-4C67-86FA-26933F155DCF}" dt="2021-03-29T23:26:50.153" v="2081" actId="1076"/>
          <ac:spMkLst>
            <pc:docMk/>
            <pc:sldMk cId="3908071447" sldId="797"/>
            <ac:spMk id="594" creationId="{9764013F-B9C1-4D3E-928B-8B17264A90C8}"/>
          </ac:spMkLst>
        </pc:spChg>
        <pc:spChg chg="mod">
          <ac:chgData name="Lei Wu" userId="f083b2a8aea23a2f" providerId="LiveId" clId="{798432FD-FBD1-4C67-86FA-26933F155DCF}" dt="2021-03-29T23:26:50.153" v="2081" actId="1076"/>
          <ac:spMkLst>
            <pc:docMk/>
            <pc:sldMk cId="3908071447" sldId="797"/>
            <ac:spMk id="595" creationId="{2E92F9AC-7F40-4472-BDC8-D5EA1658B2B9}"/>
          </ac:spMkLst>
        </pc:spChg>
        <pc:spChg chg="mod">
          <ac:chgData name="Lei Wu" userId="f083b2a8aea23a2f" providerId="LiveId" clId="{798432FD-FBD1-4C67-86FA-26933F155DCF}" dt="2021-03-29T23:26:50.153" v="2081" actId="1076"/>
          <ac:spMkLst>
            <pc:docMk/>
            <pc:sldMk cId="3908071447" sldId="797"/>
            <ac:spMk id="596" creationId="{2B7562D8-B680-4F74-8107-23D1E552BA19}"/>
          </ac:spMkLst>
        </pc:spChg>
        <pc:spChg chg="mod">
          <ac:chgData name="Lei Wu" userId="f083b2a8aea23a2f" providerId="LiveId" clId="{798432FD-FBD1-4C67-86FA-26933F155DCF}" dt="2021-03-29T23:26:50.153" v="2081" actId="1076"/>
          <ac:spMkLst>
            <pc:docMk/>
            <pc:sldMk cId="3908071447" sldId="797"/>
            <ac:spMk id="597" creationId="{F89E354B-8D31-4995-97CC-8C3A13F7CD3A}"/>
          </ac:spMkLst>
        </pc:spChg>
        <pc:spChg chg="mod">
          <ac:chgData name="Lei Wu" userId="f083b2a8aea23a2f" providerId="LiveId" clId="{798432FD-FBD1-4C67-86FA-26933F155DCF}" dt="2021-03-29T23:26:50.153" v="2081" actId="1076"/>
          <ac:spMkLst>
            <pc:docMk/>
            <pc:sldMk cId="3908071447" sldId="797"/>
            <ac:spMk id="598" creationId="{978DDA47-459C-449B-A6C0-02AB3CA956FE}"/>
          </ac:spMkLst>
        </pc:spChg>
        <pc:spChg chg="mod">
          <ac:chgData name="Lei Wu" userId="f083b2a8aea23a2f" providerId="LiveId" clId="{798432FD-FBD1-4C67-86FA-26933F155DCF}" dt="2021-03-29T23:26:50.153" v="2081" actId="1076"/>
          <ac:spMkLst>
            <pc:docMk/>
            <pc:sldMk cId="3908071447" sldId="797"/>
            <ac:spMk id="599" creationId="{94099C93-5A52-4CE4-9C6B-52CCDC35AEEE}"/>
          </ac:spMkLst>
        </pc:spChg>
        <pc:spChg chg="mod">
          <ac:chgData name="Lei Wu" userId="f083b2a8aea23a2f" providerId="LiveId" clId="{798432FD-FBD1-4C67-86FA-26933F155DCF}" dt="2021-03-29T23:26:50.153" v="2081" actId="1076"/>
          <ac:spMkLst>
            <pc:docMk/>
            <pc:sldMk cId="3908071447" sldId="797"/>
            <ac:spMk id="600" creationId="{731C53D6-A40B-48AA-A2FD-B2CBFDD547F9}"/>
          </ac:spMkLst>
        </pc:spChg>
        <pc:spChg chg="mod">
          <ac:chgData name="Lei Wu" userId="f083b2a8aea23a2f" providerId="LiveId" clId="{798432FD-FBD1-4C67-86FA-26933F155DCF}" dt="2021-03-29T23:26:50.153" v="2081" actId="1076"/>
          <ac:spMkLst>
            <pc:docMk/>
            <pc:sldMk cId="3908071447" sldId="797"/>
            <ac:spMk id="601" creationId="{F3B8C11B-4B1B-4DD4-8309-BAEDB758A3BD}"/>
          </ac:spMkLst>
        </pc:spChg>
        <pc:spChg chg="mod">
          <ac:chgData name="Lei Wu" userId="f083b2a8aea23a2f" providerId="LiveId" clId="{798432FD-FBD1-4C67-86FA-26933F155DCF}" dt="2021-03-29T23:26:50.153" v="2081" actId="1076"/>
          <ac:spMkLst>
            <pc:docMk/>
            <pc:sldMk cId="3908071447" sldId="797"/>
            <ac:spMk id="602" creationId="{256298A1-BC7F-439A-B87A-67F35ECA90B9}"/>
          </ac:spMkLst>
        </pc:spChg>
        <pc:spChg chg="mod">
          <ac:chgData name="Lei Wu" userId="f083b2a8aea23a2f" providerId="LiveId" clId="{798432FD-FBD1-4C67-86FA-26933F155DCF}" dt="2021-03-29T23:26:50.153" v="2081" actId="1076"/>
          <ac:spMkLst>
            <pc:docMk/>
            <pc:sldMk cId="3908071447" sldId="797"/>
            <ac:spMk id="603" creationId="{FA0A83F6-6A9D-4BF5-9660-54D169644812}"/>
          </ac:spMkLst>
        </pc:spChg>
        <pc:spChg chg="mod">
          <ac:chgData name="Lei Wu" userId="f083b2a8aea23a2f" providerId="LiveId" clId="{798432FD-FBD1-4C67-86FA-26933F155DCF}" dt="2021-03-29T23:26:50.153" v="2081" actId="1076"/>
          <ac:spMkLst>
            <pc:docMk/>
            <pc:sldMk cId="3908071447" sldId="797"/>
            <ac:spMk id="604" creationId="{6F6E0643-46C9-425B-9CC0-AF7C4CC2448C}"/>
          </ac:spMkLst>
        </pc:spChg>
        <pc:spChg chg="mod">
          <ac:chgData name="Lei Wu" userId="f083b2a8aea23a2f" providerId="LiveId" clId="{798432FD-FBD1-4C67-86FA-26933F155DCF}" dt="2021-03-29T23:26:50.153" v="2081" actId="1076"/>
          <ac:spMkLst>
            <pc:docMk/>
            <pc:sldMk cId="3908071447" sldId="797"/>
            <ac:spMk id="605" creationId="{57F85C7E-6482-4F5D-B720-8F937EB2A5BA}"/>
          </ac:spMkLst>
        </pc:spChg>
        <pc:spChg chg="mod">
          <ac:chgData name="Lei Wu" userId="f083b2a8aea23a2f" providerId="LiveId" clId="{798432FD-FBD1-4C67-86FA-26933F155DCF}" dt="2021-03-29T23:26:50.153" v="2081" actId="1076"/>
          <ac:spMkLst>
            <pc:docMk/>
            <pc:sldMk cId="3908071447" sldId="797"/>
            <ac:spMk id="606" creationId="{A10BEED3-2345-447B-9C2E-C09F0ED7F536}"/>
          </ac:spMkLst>
        </pc:spChg>
        <pc:spChg chg="mod">
          <ac:chgData name="Lei Wu" userId="f083b2a8aea23a2f" providerId="LiveId" clId="{798432FD-FBD1-4C67-86FA-26933F155DCF}" dt="2021-03-29T23:26:50.153" v="2081" actId="1076"/>
          <ac:spMkLst>
            <pc:docMk/>
            <pc:sldMk cId="3908071447" sldId="797"/>
            <ac:spMk id="607" creationId="{3FE310E5-8B63-4D53-BB0D-921FFC24A815}"/>
          </ac:spMkLst>
        </pc:spChg>
        <pc:spChg chg="mod">
          <ac:chgData name="Lei Wu" userId="f083b2a8aea23a2f" providerId="LiveId" clId="{798432FD-FBD1-4C67-86FA-26933F155DCF}" dt="2021-03-29T23:26:50.153" v="2081" actId="1076"/>
          <ac:spMkLst>
            <pc:docMk/>
            <pc:sldMk cId="3908071447" sldId="797"/>
            <ac:spMk id="608" creationId="{164B3695-2D50-4D85-A188-6BBB7CC19292}"/>
          </ac:spMkLst>
        </pc:spChg>
        <pc:spChg chg="mod">
          <ac:chgData name="Lei Wu" userId="f083b2a8aea23a2f" providerId="LiveId" clId="{798432FD-FBD1-4C67-86FA-26933F155DCF}" dt="2021-03-29T23:26:50.153" v="2081" actId="1076"/>
          <ac:spMkLst>
            <pc:docMk/>
            <pc:sldMk cId="3908071447" sldId="797"/>
            <ac:spMk id="609" creationId="{A16E49BF-6AB1-4D4C-AE15-ADD9739FB4F9}"/>
          </ac:spMkLst>
        </pc:spChg>
        <pc:spChg chg="mod">
          <ac:chgData name="Lei Wu" userId="f083b2a8aea23a2f" providerId="LiveId" clId="{798432FD-FBD1-4C67-86FA-26933F155DCF}" dt="2021-03-29T23:26:50.153" v="2081" actId="1076"/>
          <ac:spMkLst>
            <pc:docMk/>
            <pc:sldMk cId="3908071447" sldId="797"/>
            <ac:spMk id="610" creationId="{77ECEA7A-993E-4676-B3F1-7972CB8182B5}"/>
          </ac:spMkLst>
        </pc:spChg>
        <pc:spChg chg="mod">
          <ac:chgData name="Lei Wu" userId="f083b2a8aea23a2f" providerId="LiveId" clId="{798432FD-FBD1-4C67-86FA-26933F155DCF}" dt="2021-03-29T23:26:50.153" v="2081" actId="1076"/>
          <ac:spMkLst>
            <pc:docMk/>
            <pc:sldMk cId="3908071447" sldId="797"/>
            <ac:spMk id="611" creationId="{058E98B8-CE81-40F3-B750-0F5CDFCC091C}"/>
          </ac:spMkLst>
        </pc:spChg>
        <pc:spChg chg="mod">
          <ac:chgData name="Lei Wu" userId="f083b2a8aea23a2f" providerId="LiveId" clId="{798432FD-FBD1-4C67-86FA-26933F155DCF}" dt="2021-03-29T23:26:50.153" v="2081" actId="1076"/>
          <ac:spMkLst>
            <pc:docMk/>
            <pc:sldMk cId="3908071447" sldId="797"/>
            <ac:spMk id="612" creationId="{E4B82346-9116-41DC-80BC-7DFAA2C4E104}"/>
          </ac:spMkLst>
        </pc:spChg>
        <pc:spChg chg="mod">
          <ac:chgData name="Lei Wu" userId="f083b2a8aea23a2f" providerId="LiveId" clId="{798432FD-FBD1-4C67-86FA-26933F155DCF}" dt="2021-03-29T23:26:50.153" v="2081" actId="1076"/>
          <ac:spMkLst>
            <pc:docMk/>
            <pc:sldMk cId="3908071447" sldId="797"/>
            <ac:spMk id="613" creationId="{DD33FDB9-38DF-4861-92A8-AE5DE893FE72}"/>
          </ac:spMkLst>
        </pc:spChg>
        <pc:spChg chg="mod">
          <ac:chgData name="Lei Wu" userId="f083b2a8aea23a2f" providerId="LiveId" clId="{798432FD-FBD1-4C67-86FA-26933F155DCF}" dt="2021-03-29T23:26:50.153" v="2081" actId="1076"/>
          <ac:spMkLst>
            <pc:docMk/>
            <pc:sldMk cId="3908071447" sldId="797"/>
            <ac:spMk id="614" creationId="{F092C3C9-2ED6-47C4-862B-2A172BC511B2}"/>
          </ac:spMkLst>
        </pc:spChg>
        <pc:spChg chg="mod">
          <ac:chgData name="Lei Wu" userId="f083b2a8aea23a2f" providerId="LiveId" clId="{798432FD-FBD1-4C67-86FA-26933F155DCF}" dt="2021-03-29T23:26:50.153" v="2081" actId="1076"/>
          <ac:spMkLst>
            <pc:docMk/>
            <pc:sldMk cId="3908071447" sldId="797"/>
            <ac:spMk id="615" creationId="{34101325-27BB-4082-9D25-8272E933C59A}"/>
          </ac:spMkLst>
        </pc:spChg>
        <pc:spChg chg="mod">
          <ac:chgData name="Lei Wu" userId="f083b2a8aea23a2f" providerId="LiveId" clId="{798432FD-FBD1-4C67-86FA-26933F155DCF}" dt="2021-03-29T23:26:50.153" v="2081" actId="1076"/>
          <ac:spMkLst>
            <pc:docMk/>
            <pc:sldMk cId="3908071447" sldId="797"/>
            <ac:spMk id="616" creationId="{4A53C365-EC15-490F-9C75-596A6077FB80}"/>
          </ac:spMkLst>
        </pc:spChg>
        <pc:spChg chg="mod">
          <ac:chgData name="Lei Wu" userId="f083b2a8aea23a2f" providerId="LiveId" clId="{798432FD-FBD1-4C67-86FA-26933F155DCF}" dt="2021-03-29T23:26:50.153" v="2081" actId="1076"/>
          <ac:spMkLst>
            <pc:docMk/>
            <pc:sldMk cId="3908071447" sldId="797"/>
            <ac:spMk id="617" creationId="{8AB53BEB-881A-4723-9F9B-7F84CE1BFB07}"/>
          </ac:spMkLst>
        </pc:spChg>
        <pc:spChg chg="mod">
          <ac:chgData name="Lei Wu" userId="f083b2a8aea23a2f" providerId="LiveId" clId="{798432FD-FBD1-4C67-86FA-26933F155DCF}" dt="2021-03-29T23:26:50.153" v="2081" actId="1076"/>
          <ac:spMkLst>
            <pc:docMk/>
            <pc:sldMk cId="3908071447" sldId="797"/>
            <ac:spMk id="618" creationId="{25605F2A-6895-45AB-9AC6-16DE4B1E6B28}"/>
          </ac:spMkLst>
        </pc:spChg>
        <pc:spChg chg="mod">
          <ac:chgData name="Lei Wu" userId="f083b2a8aea23a2f" providerId="LiveId" clId="{798432FD-FBD1-4C67-86FA-26933F155DCF}" dt="2021-03-29T23:26:50.153" v="2081" actId="1076"/>
          <ac:spMkLst>
            <pc:docMk/>
            <pc:sldMk cId="3908071447" sldId="797"/>
            <ac:spMk id="619" creationId="{5D736DD2-CC06-453E-95B9-42813265949F}"/>
          </ac:spMkLst>
        </pc:spChg>
        <pc:spChg chg="mod">
          <ac:chgData name="Lei Wu" userId="f083b2a8aea23a2f" providerId="LiveId" clId="{798432FD-FBD1-4C67-86FA-26933F155DCF}" dt="2021-03-29T23:26:50.153" v="2081" actId="1076"/>
          <ac:spMkLst>
            <pc:docMk/>
            <pc:sldMk cId="3908071447" sldId="797"/>
            <ac:spMk id="620" creationId="{9B09546E-2023-4BCC-B418-9CEDEAE4664F}"/>
          </ac:spMkLst>
        </pc:spChg>
        <pc:spChg chg="mod">
          <ac:chgData name="Lei Wu" userId="f083b2a8aea23a2f" providerId="LiveId" clId="{798432FD-FBD1-4C67-86FA-26933F155DCF}" dt="2021-03-29T23:26:50.153" v="2081" actId="1076"/>
          <ac:spMkLst>
            <pc:docMk/>
            <pc:sldMk cId="3908071447" sldId="797"/>
            <ac:spMk id="621" creationId="{3682C346-7837-4699-AE74-2730EC8A0123}"/>
          </ac:spMkLst>
        </pc:spChg>
        <pc:spChg chg="mod">
          <ac:chgData name="Lei Wu" userId="f083b2a8aea23a2f" providerId="LiveId" clId="{798432FD-FBD1-4C67-86FA-26933F155DCF}" dt="2021-03-29T23:26:50.153" v="2081" actId="1076"/>
          <ac:spMkLst>
            <pc:docMk/>
            <pc:sldMk cId="3908071447" sldId="797"/>
            <ac:spMk id="622" creationId="{8062C314-CDEB-45B4-8605-4E6609120EC8}"/>
          </ac:spMkLst>
        </pc:spChg>
        <pc:spChg chg="mod">
          <ac:chgData name="Lei Wu" userId="f083b2a8aea23a2f" providerId="LiveId" clId="{798432FD-FBD1-4C67-86FA-26933F155DCF}" dt="2021-03-29T23:26:50.153" v="2081" actId="1076"/>
          <ac:spMkLst>
            <pc:docMk/>
            <pc:sldMk cId="3908071447" sldId="797"/>
            <ac:spMk id="623" creationId="{51A0E8A3-D821-465D-80CD-8F71C4B331E1}"/>
          </ac:spMkLst>
        </pc:spChg>
        <pc:spChg chg="mod">
          <ac:chgData name="Lei Wu" userId="f083b2a8aea23a2f" providerId="LiveId" clId="{798432FD-FBD1-4C67-86FA-26933F155DCF}" dt="2021-03-29T23:26:50.153" v="2081" actId="1076"/>
          <ac:spMkLst>
            <pc:docMk/>
            <pc:sldMk cId="3908071447" sldId="797"/>
            <ac:spMk id="624" creationId="{50699E19-4A58-4DA1-A5C3-A4497A92BCB7}"/>
          </ac:spMkLst>
        </pc:spChg>
        <pc:spChg chg="mod">
          <ac:chgData name="Lei Wu" userId="f083b2a8aea23a2f" providerId="LiveId" clId="{798432FD-FBD1-4C67-86FA-26933F155DCF}" dt="2021-03-29T23:26:50.153" v="2081" actId="1076"/>
          <ac:spMkLst>
            <pc:docMk/>
            <pc:sldMk cId="3908071447" sldId="797"/>
            <ac:spMk id="625" creationId="{906D0D6A-7CDD-4364-92D2-B7B5DCE758A4}"/>
          </ac:spMkLst>
        </pc:spChg>
        <pc:spChg chg="mod">
          <ac:chgData name="Lei Wu" userId="f083b2a8aea23a2f" providerId="LiveId" clId="{798432FD-FBD1-4C67-86FA-26933F155DCF}" dt="2021-03-29T23:26:50.153" v="2081" actId="1076"/>
          <ac:spMkLst>
            <pc:docMk/>
            <pc:sldMk cId="3908071447" sldId="797"/>
            <ac:spMk id="626" creationId="{FAF2E4F9-F94D-43C3-A25E-964E540EBF19}"/>
          </ac:spMkLst>
        </pc:spChg>
        <pc:spChg chg="mod">
          <ac:chgData name="Lei Wu" userId="f083b2a8aea23a2f" providerId="LiveId" clId="{798432FD-FBD1-4C67-86FA-26933F155DCF}" dt="2021-03-29T23:26:50.153" v="2081" actId="1076"/>
          <ac:spMkLst>
            <pc:docMk/>
            <pc:sldMk cId="3908071447" sldId="797"/>
            <ac:spMk id="627" creationId="{60CEFDE6-AE47-4D86-A6B6-04220912C1EC}"/>
          </ac:spMkLst>
        </pc:spChg>
        <pc:spChg chg="mod">
          <ac:chgData name="Lei Wu" userId="f083b2a8aea23a2f" providerId="LiveId" clId="{798432FD-FBD1-4C67-86FA-26933F155DCF}" dt="2021-03-29T23:26:50.153" v="2081" actId="1076"/>
          <ac:spMkLst>
            <pc:docMk/>
            <pc:sldMk cId="3908071447" sldId="797"/>
            <ac:spMk id="628" creationId="{D88F01AD-A7C3-46B6-BA31-8A81211748A9}"/>
          </ac:spMkLst>
        </pc:spChg>
        <pc:spChg chg="mod">
          <ac:chgData name="Lei Wu" userId="f083b2a8aea23a2f" providerId="LiveId" clId="{798432FD-FBD1-4C67-86FA-26933F155DCF}" dt="2021-03-29T23:26:50.153" v="2081" actId="1076"/>
          <ac:spMkLst>
            <pc:docMk/>
            <pc:sldMk cId="3908071447" sldId="797"/>
            <ac:spMk id="629" creationId="{A4EB7C71-0FB4-4F40-9910-864886AB52DB}"/>
          </ac:spMkLst>
        </pc:spChg>
        <pc:spChg chg="mod">
          <ac:chgData name="Lei Wu" userId="f083b2a8aea23a2f" providerId="LiveId" clId="{798432FD-FBD1-4C67-86FA-26933F155DCF}" dt="2021-03-29T23:26:50.153" v="2081" actId="1076"/>
          <ac:spMkLst>
            <pc:docMk/>
            <pc:sldMk cId="3908071447" sldId="797"/>
            <ac:spMk id="630" creationId="{AF622A04-8735-457B-92D8-83DE5BCDA6F5}"/>
          </ac:spMkLst>
        </pc:spChg>
        <pc:spChg chg="mod">
          <ac:chgData name="Lei Wu" userId="f083b2a8aea23a2f" providerId="LiveId" clId="{798432FD-FBD1-4C67-86FA-26933F155DCF}" dt="2021-03-29T23:26:50.153" v="2081" actId="1076"/>
          <ac:spMkLst>
            <pc:docMk/>
            <pc:sldMk cId="3908071447" sldId="797"/>
            <ac:spMk id="631" creationId="{DFEB6531-5AB4-41E5-B08E-7D7A77777030}"/>
          </ac:spMkLst>
        </pc:spChg>
        <pc:spChg chg="mod">
          <ac:chgData name="Lei Wu" userId="f083b2a8aea23a2f" providerId="LiveId" clId="{798432FD-FBD1-4C67-86FA-26933F155DCF}" dt="2021-03-29T23:26:50.153" v="2081" actId="1076"/>
          <ac:spMkLst>
            <pc:docMk/>
            <pc:sldMk cId="3908071447" sldId="797"/>
            <ac:spMk id="632" creationId="{1E73FCCB-08EF-4B83-809B-6F7E6025511B}"/>
          </ac:spMkLst>
        </pc:spChg>
        <pc:spChg chg="mod">
          <ac:chgData name="Lei Wu" userId="f083b2a8aea23a2f" providerId="LiveId" clId="{798432FD-FBD1-4C67-86FA-26933F155DCF}" dt="2021-03-29T23:26:50.153" v="2081" actId="1076"/>
          <ac:spMkLst>
            <pc:docMk/>
            <pc:sldMk cId="3908071447" sldId="797"/>
            <ac:spMk id="633" creationId="{D619080E-DF95-4BF1-A69E-BE5D4289FD0F}"/>
          </ac:spMkLst>
        </pc:spChg>
        <pc:spChg chg="mod">
          <ac:chgData name="Lei Wu" userId="f083b2a8aea23a2f" providerId="LiveId" clId="{798432FD-FBD1-4C67-86FA-26933F155DCF}" dt="2021-03-29T23:26:50.153" v="2081" actId="1076"/>
          <ac:spMkLst>
            <pc:docMk/>
            <pc:sldMk cId="3908071447" sldId="797"/>
            <ac:spMk id="634" creationId="{F54FA436-057A-4304-A180-59471BC062C4}"/>
          </ac:spMkLst>
        </pc:spChg>
        <pc:spChg chg="mod">
          <ac:chgData name="Lei Wu" userId="f083b2a8aea23a2f" providerId="LiveId" clId="{798432FD-FBD1-4C67-86FA-26933F155DCF}" dt="2021-03-29T23:26:50.153" v="2081" actId="1076"/>
          <ac:spMkLst>
            <pc:docMk/>
            <pc:sldMk cId="3908071447" sldId="797"/>
            <ac:spMk id="635" creationId="{DA89BBA2-B311-4052-BCDB-132F207239C7}"/>
          </ac:spMkLst>
        </pc:spChg>
        <pc:spChg chg="mod">
          <ac:chgData name="Lei Wu" userId="f083b2a8aea23a2f" providerId="LiveId" clId="{798432FD-FBD1-4C67-86FA-26933F155DCF}" dt="2021-03-29T23:26:50.153" v="2081" actId="1076"/>
          <ac:spMkLst>
            <pc:docMk/>
            <pc:sldMk cId="3908071447" sldId="797"/>
            <ac:spMk id="636" creationId="{B80A7AF1-F283-4A1C-9F30-3E0E87DB894E}"/>
          </ac:spMkLst>
        </pc:spChg>
        <pc:spChg chg="mod">
          <ac:chgData name="Lei Wu" userId="f083b2a8aea23a2f" providerId="LiveId" clId="{798432FD-FBD1-4C67-86FA-26933F155DCF}" dt="2021-03-29T23:26:50.153" v="2081" actId="1076"/>
          <ac:spMkLst>
            <pc:docMk/>
            <pc:sldMk cId="3908071447" sldId="797"/>
            <ac:spMk id="637" creationId="{1453A1AC-CB72-431D-A724-F44051FE6FD9}"/>
          </ac:spMkLst>
        </pc:spChg>
        <pc:spChg chg="mod">
          <ac:chgData name="Lei Wu" userId="f083b2a8aea23a2f" providerId="LiveId" clId="{798432FD-FBD1-4C67-86FA-26933F155DCF}" dt="2021-03-29T23:26:50.153" v="2081" actId="1076"/>
          <ac:spMkLst>
            <pc:docMk/>
            <pc:sldMk cId="3908071447" sldId="797"/>
            <ac:spMk id="638" creationId="{05D8F0C7-39B1-4626-96F0-4F54AA029069}"/>
          </ac:spMkLst>
        </pc:spChg>
        <pc:spChg chg="mod">
          <ac:chgData name="Lei Wu" userId="f083b2a8aea23a2f" providerId="LiveId" clId="{798432FD-FBD1-4C67-86FA-26933F155DCF}" dt="2021-03-29T23:26:50.153" v="2081" actId="1076"/>
          <ac:spMkLst>
            <pc:docMk/>
            <pc:sldMk cId="3908071447" sldId="797"/>
            <ac:spMk id="639" creationId="{D0C4895F-B20B-4346-915E-9CDDB6751767}"/>
          </ac:spMkLst>
        </pc:spChg>
        <pc:spChg chg="mod">
          <ac:chgData name="Lei Wu" userId="f083b2a8aea23a2f" providerId="LiveId" clId="{798432FD-FBD1-4C67-86FA-26933F155DCF}" dt="2021-03-29T23:26:50.153" v="2081" actId="1076"/>
          <ac:spMkLst>
            <pc:docMk/>
            <pc:sldMk cId="3908071447" sldId="797"/>
            <ac:spMk id="640" creationId="{321F3C9F-539A-4F4C-845F-6FF40EE1C808}"/>
          </ac:spMkLst>
        </pc:spChg>
        <pc:spChg chg="mod">
          <ac:chgData name="Lei Wu" userId="f083b2a8aea23a2f" providerId="LiveId" clId="{798432FD-FBD1-4C67-86FA-26933F155DCF}" dt="2021-03-29T23:26:50.153" v="2081" actId="1076"/>
          <ac:spMkLst>
            <pc:docMk/>
            <pc:sldMk cId="3908071447" sldId="797"/>
            <ac:spMk id="641" creationId="{FFF535F7-9385-4F9B-8071-BF8C8F778296}"/>
          </ac:spMkLst>
        </pc:spChg>
        <pc:spChg chg="mod">
          <ac:chgData name="Lei Wu" userId="f083b2a8aea23a2f" providerId="LiveId" clId="{798432FD-FBD1-4C67-86FA-26933F155DCF}" dt="2021-03-29T23:26:50.153" v="2081" actId="1076"/>
          <ac:spMkLst>
            <pc:docMk/>
            <pc:sldMk cId="3908071447" sldId="797"/>
            <ac:spMk id="642" creationId="{2C88BBE0-6C72-4F65-B9E6-B1E1E1C56278}"/>
          </ac:spMkLst>
        </pc:spChg>
        <pc:spChg chg="mod">
          <ac:chgData name="Lei Wu" userId="f083b2a8aea23a2f" providerId="LiveId" clId="{798432FD-FBD1-4C67-86FA-26933F155DCF}" dt="2021-03-29T23:26:50.153" v="2081" actId="1076"/>
          <ac:spMkLst>
            <pc:docMk/>
            <pc:sldMk cId="3908071447" sldId="797"/>
            <ac:spMk id="643" creationId="{7F1F06E6-B137-47BF-9531-9AAD2BCDDA4D}"/>
          </ac:spMkLst>
        </pc:spChg>
        <pc:spChg chg="mod">
          <ac:chgData name="Lei Wu" userId="f083b2a8aea23a2f" providerId="LiveId" clId="{798432FD-FBD1-4C67-86FA-26933F155DCF}" dt="2021-03-29T23:26:50.153" v="2081" actId="1076"/>
          <ac:spMkLst>
            <pc:docMk/>
            <pc:sldMk cId="3908071447" sldId="797"/>
            <ac:spMk id="644" creationId="{46426331-FDD7-45C5-969E-9498F3E98940}"/>
          </ac:spMkLst>
        </pc:spChg>
        <pc:spChg chg="mod">
          <ac:chgData name="Lei Wu" userId="f083b2a8aea23a2f" providerId="LiveId" clId="{798432FD-FBD1-4C67-86FA-26933F155DCF}" dt="2021-03-29T23:26:50.153" v="2081" actId="1076"/>
          <ac:spMkLst>
            <pc:docMk/>
            <pc:sldMk cId="3908071447" sldId="797"/>
            <ac:spMk id="645" creationId="{A145535B-1909-4B89-BEC2-6381A4154BB6}"/>
          </ac:spMkLst>
        </pc:spChg>
        <pc:spChg chg="mod">
          <ac:chgData name="Lei Wu" userId="f083b2a8aea23a2f" providerId="LiveId" clId="{798432FD-FBD1-4C67-86FA-26933F155DCF}" dt="2021-03-29T23:26:50.153" v="2081" actId="1076"/>
          <ac:spMkLst>
            <pc:docMk/>
            <pc:sldMk cId="3908071447" sldId="797"/>
            <ac:spMk id="646" creationId="{A1963C64-A758-4F67-B041-29D38A772896}"/>
          </ac:spMkLst>
        </pc:spChg>
        <pc:spChg chg="mod">
          <ac:chgData name="Lei Wu" userId="f083b2a8aea23a2f" providerId="LiveId" clId="{798432FD-FBD1-4C67-86FA-26933F155DCF}" dt="2021-03-29T23:26:50.153" v="2081" actId="1076"/>
          <ac:spMkLst>
            <pc:docMk/>
            <pc:sldMk cId="3908071447" sldId="797"/>
            <ac:spMk id="647" creationId="{F6AE29C4-6F87-406C-B5E2-A66B8B02C1E5}"/>
          </ac:spMkLst>
        </pc:spChg>
        <pc:spChg chg="mod">
          <ac:chgData name="Lei Wu" userId="f083b2a8aea23a2f" providerId="LiveId" clId="{798432FD-FBD1-4C67-86FA-26933F155DCF}" dt="2021-03-29T23:26:50.153" v="2081" actId="1076"/>
          <ac:spMkLst>
            <pc:docMk/>
            <pc:sldMk cId="3908071447" sldId="797"/>
            <ac:spMk id="648" creationId="{CA2A664C-89B3-429D-B49E-8EAF37F4A96F}"/>
          </ac:spMkLst>
        </pc:spChg>
        <pc:spChg chg="mod">
          <ac:chgData name="Lei Wu" userId="f083b2a8aea23a2f" providerId="LiveId" clId="{798432FD-FBD1-4C67-86FA-26933F155DCF}" dt="2021-03-29T23:26:50.153" v="2081" actId="1076"/>
          <ac:spMkLst>
            <pc:docMk/>
            <pc:sldMk cId="3908071447" sldId="797"/>
            <ac:spMk id="649" creationId="{4E3BE646-E9D5-4058-9B49-4B4B39B0CF81}"/>
          </ac:spMkLst>
        </pc:spChg>
        <pc:spChg chg="mod">
          <ac:chgData name="Lei Wu" userId="f083b2a8aea23a2f" providerId="LiveId" clId="{798432FD-FBD1-4C67-86FA-26933F155DCF}" dt="2021-03-29T23:26:50.153" v="2081" actId="1076"/>
          <ac:spMkLst>
            <pc:docMk/>
            <pc:sldMk cId="3908071447" sldId="797"/>
            <ac:spMk id="650" creationId="{8A86BCC4-57F6-4918-AFBE-0F71D44DB5CB}"/>
          </ac:spMkLst>
        </pc:spChg>
        <pc:spChg chg="mod">
          <ac:chgData name="Lei Wu" userId="f083b2a8aea23a2f" providerId="LiveId" clId="{798432FD-FBD1-4C67-86FA-26933F155DCF}" dt="2021-03-29T23:26:50.153" v="2081" actId="1076"/>
          <ac:spMkLst>
            <pc:docMk/>
            <pc:sldMk cId="3908071447" sldId="797"/>
            <ac:spMk id="651" creationId="{F8DD262C-5BAD-4322-A02F-045AEF14118B}"/>
          </ac:spMkLst>
        </pc:spChg>
        <pc:spChg chg="mod">
          <ac:chgData name="Lei Wu" userId="f083b2a8aea23a2f" providerId="LiveId" clId="{798432FD-FBD1-4C67-86FA-26933F155DCF}" dt="2021-03-29T23:26:50.153" v="2081" actId="1076"/>
          <ac:spMkLst>
            <pc:docMk/>
            <pc:sldMk cId="3908071447" sldId="797"/>
            <ac:spMk id="652" creationId="{DE9C46E5-3816-483E-B09F-79EBC499EAB6}"/>
          </ac:spMkLst>
        </pc:spChg>
        <pc:spChg chg="mod">
          <ac:chgData name="Lei Wu" userId="f083b2a8aea23a2f" providerId="LiveId" clId="{798432FD-FBD1-4C67-86FA-26933F155DCF}" dt="2021-03-29T23:26:50.153" v="2081" actId="1076"/>
          <ac:spMkLst>
            <pc:docMk/>
            <pc:sldMk cId="3908071447" sldId="797"/>
            <ac:spMk id="653" creationId="{381B0D35-2A84-4BB0-AB1E-33323ED79AB4}"/>
          </ac:spMkLst>
        </pc:spChg>
        <pc:spChg chg="mod">
          <ac:chgData name="Lei Wu" userId="f083b2a8aea23a2f" providerId="LiveId" clId="{798432FD-FBD1-4C67-86FA-26933F155DCF}" dt="2021-03-29T23:26:50.153" v="2081" actId="1076"/>
          <ac:spMkLst>
            <pc:docMk/>
            <pc:sldMk cId="3908071447" sldId="797"/>
            <ac:spMk id="654" creationId="{67BB5E24-DB4A-4713-A46D-563E008D9212}"/>
          </ac:spMkLst>
        </pc:spChg>
        <pc:spChg chg="mod">
          <ac:chgData name="Lei Wu" userId="f083b2a8aea23a2f" providerId="LiveId" clId="{798432FD-FBD1-4C67-86FA-26933F155DCF}" dt="2021-03-29T23:26:50.153" v="2081" actId="1076"/>
          <ac:spMkLst>
            <pc:docMk/>
            <pc:sldMk cId="3908071447" sldId="797"/>
            <ac:spMk id="655" creationId="{BDC12D72-D55F-44B0-A9F2-9ECC12F903D7}"/>
          </ac:spMkLst>
        </pc:spChg>
        <pc:spChg chg="mod">
          <ac:chgData name="Lei Wu" userId="f083b2a8aea23a2f" providerId="LiveId" clId="{798432FD-FBD1-4C67-86FA-26933F155DCF}" dt="2021-03-29T23:26:50.153" v="2081" actId="1076"/>
          <ac:spMkLst>
            <pc:docMk/>
            <pc:sldMk cId="3908071447" sldId="797"/>
            <ac:spMk id="656" creationId="{8E597567-F399-4768-A75B-B3DF8FF0A34D}"/>
          </ac:spMkLst>
        </pc:spChg>
        <pc:spChg chg="mod">
          <ac:chgData name="Lei Wu" userId="f083b2a8aea23a2f" providerId="LiveId" clId="{798432FD-FBD1-4C67-86FA-26933F155DCF}" dt="2021-03-29T23:26:50.153" v="2081" actId="1076"/>
          <ac:spMkLst>
            <pc:docMk/>
            <pc:sldMk cId="3908071447" sldId="797"/>
            <ac:spMk id="657" creationId="{440A444D-2C92-4237-B760-1A463C8893FF}"/>
          </ac:spMkLst>
        </pc:spChg>
        <pc:spChg chg="mod">
          <ac:chgData name="Lei Wu" userId="f083b2a8aea23a2f" providerId="LiveId" clId="{798432FD-FBD1-4C67-86FA-26933F155DCF}" dt="2021-03-29T23:26:50.153" v="2081" actId="1076"/>
          <ac:spMkLst>
            <pc:docMk/>
            <pc:sldMk cId="3908071447" sldId="797"/>
            <ac:spMk id="658" creationId="{1D9D511F-CF37-4ACE-BE0D-9698A40EE35A}"/>
          </ac:spMkLst>
        </pc:spChg>
        <pc:spChg chg="mod">
          <ac:chgData name="Lei Wu" userId="f083b2a8aea23a2f" providerId="LiveId" clId="{798432FD-FBD1-4C67-86FA-26933F155DCF}" dt="2021-03-29T23:26:50.153" v="2081" actId="1076"/>
          <ac:spMkLst>
            <pc:docMk/>
            <pc:sldMk cId="3908071447" sldId="797"/>
            <ac:spMk id="659" creationId="{80A1F969-4734-4B2A-A704-6A5947E9C584}"/>
          </ac:spMkLst>
        </pc:spChg>
        <pc:spChg chg="mod">
          <ac:chgData name="Lei Wu" userId="f083b2a8aea23a2f" providerId="LiveId" clId="{798432FD-FBD1-4C67-86FA-26933F155DCF}" dt="2021-03-29T23:26:50.153" v="2081" actId="1076"/>
          <ac:spMkLst>
            <pc:docMk/>
            <pc:sldMk cId="3908071447" sldId="797"/>
            <ac:spMk id="660" creationId="{F6941EE3-B078-43C3-8269-4558FB209D85}"/>
          </ac:spMkLst>
        </pc:spChg>
        <pc:spChg chg="mod">
          <ac:chgData name="Lei Wu" userId="f083b2a8aea23a2f" providerId="LiveId" clId="{798432FD-FBD1-4C67-86FA-26933F155DCF}" dt="2021-03-29T23:26:50.153" v="2081" actId="1076"/>
          <ac:spMkLst>
            <pc:docMk/>
            <pc:sldMk cId="3908071447" sldId="797"/>
            <ac:spMk id="661" creationId="{42B083F2-06F2-487C-BDA2-F5E49B15BC34}"/>
          </ac:spMkLst>
        </pc:spChg>
        <pc:spChg chg="mod">
          <ac:chgData name="Lei Wu" userId="f083b2a8aea23a2f" providerId="LiveId" clId="{798432FD-FBD1-4C67-86FA-26933F155DCF}" dt="2021-03-29T23:26:50.153" v="2081" actId="1076"/>
          <ac:spMkLst>
            <pc:docMk/>
            <pc:sldMk cId="3908071447" sldId="797"/>
            <ac:spMk id="662" creationId="{A95330E5-7C61-4F09-9FBC-202F31436EDC}"/>
          </ac:spMkLst>
        </pc:spChg>
        <pc:spChg chg="mod">
          <ac:chgData name="Lei Wu" userId="f083b2a8aea23a2f" providerId="LiveId" clId="{798432FD-FBD1-4C67-86FA-26933F155DCF}" dt="2021-03-29T23:26:50.153" v="2081" actId="1076"/>
          <ac:spMkLst>
            <pc:docMk/>
            <pc:sldMk cId="3908071447" sldId="797"/>
            <ac:spMk id="663" creationId="{277BAE32-E081-4559-BC20-ABDA020E798D}"/>
          </ac:spMkLst>
        </pc:spChg>
        <pc:spChg chg="mod">
          <ac:chgData name="Lei Wu" userId="f083b2a8aea23a2f" providerId="LiveId" clId="{798432FD-FBD1-4C67-86FA-26933F155DCF}" dt="2021-03-29T23:26:50.153" v="2081" actId="1076"/>
          <ac:spMkLst>
            <pc:docMk/>
            <pc:sldMk cId="3908071447" sldId="797"/>
            <ac:spMk id="664" creationId="{B917DAAC-AFE4-4ACF-9CEC-73BA1887A752}"/>
          </ac:spMkLst>
        </pc:spChg>
        <pc:spChg chg="mod">
          <ac:chgData name="Lei Wu" userId="f083b2a8aea23a2f" providerId="LiveId" clId="{798432FD-FBD1-4C67-86FA-26933F155DCF}" dt="2021-03-29T23:26:50.153" v="2081" actId="1076"/>
          <ac:spMkLst>
            <pc:docMk/>
            <pc:sldMk cId="3908071447" sldId="797"/>
            <ac:spMk id="665" creationId="{6E6AA255-3CBA-4F8C-95A6-15E8913239E1}"/>
          </ac:spMkLst>
        </pc:spChg>
        <pc:spChg chg="mod">
          <ac:chgData name="Lei Wu" userId="f083b2a8aea23a2f" providerId="LiveId" clId="{798432FD-FBD1-4C67-86FA-26933F155DCF}" dt="2021-03-29T23:26:50.153" v="2081" actId="1076"/>
          <ac:spMkLst>
            <pc:docMk/>
            <pc:sldMk cId="3908071447" sldId="797"/>
            <ac:spMk id="666" creationId="{79F8FC59-57EE-4181-B1B0-08EC45F81610}"/>
          </ac:spMkLst>
        </pc:spChg>
        <pc:spChg chg="add del mod">
          <ac:chgData name="Lei Wu" userId="f083b2a8aea23a2f" providerId="LiveId" clId="{798432FD-FBD1-4C67-86FA-26933F155DCF}" dt="2021-03-29T23:18:56.694" v="1928"/>
          <ac:spMkLst>
            <pc:docMk/>
            <pc:sldMk cId="3908071447" sldId="797"/>
            <ac:spMk id="667" creationId="{B0AAECC9-4406-447C-AFAF-8E5928E862C0}"/>
          </ac:spMkLst>
        </pc:spChg>
        <pc:spChg chg="add del mod">
          <ac:chgData name="Lei Wu" userId="f083b2a8aea23a2f" providerId="LiveId" clId="{798432FD-FBD1-4C67-86FA-26933F155DCF}" dt="2021-03-29T23:19:50.712" v="1934"/>
          <ac:spMkLst>
            <pc:docMk/>
            <pc:sldMk cId="3908071447" sldId="797"/>
            <ac:spMk id="668" creationId="{74D23ABB-CE93-40B0-8B44-B3AE1F2A9E81}"/>
          </ac:spMkLst>
        </pc:spChg>
        <pc:spChg chg="mod">
          <ac:chgData name="Lei Wu" userId="f083b2a8aea23a2f" providerId="LiveId" clId="{798432FD-FBD1-4C67-86FA-26933F155DCF}" dt="2021-03-29T23:19:02.530" v="1929"/>
          <ac:spMkLst>
            <pc:docMk/>
            <pc:sldMk cId="3908071447" sldId="797"/>
            <ac:spMk id="670" creationId="{0C52DE78-B26F-4FC6-9258-236D787AEDDD}"/>
          </ac:spMkLst>
        </pc:spChg>
        <pc:spChg chg="mod">
          <ac:chgData name="Lei Wu" userId="f083b2a8aea23a2f" providerId="LiveId" clId="{798432FD-FBD1-4C67-86FA-26933F155DCF}" dt="2021-03-29T23:19:02.530" v="1929"/>
          <ac:spMkLst>
            <pc:docMk/>
            <pc:sldMk cId="3908071447" sldId="797"/>
            <ac:spMk id="671" creationId="{E10643A7-184E-4361-9D9D-3A5169A3FE7E}"/>
          </ac:spMkLst>
        </pc:spChg>
        <pc:spChg chg="mod">
          <ac:chgData name="Lei Wu" userId="f083b2a8aea23a2f" providerId="LiveId" clId="{798432FD-FBD1-4C67-86FA-26933F155DCF}" dt="2021-03-29T23:19:02.530" v="1929"/>
          <ac:spMkLst>
            <pc:docMk/>
            <pc:sldMk cId="3908071447" sldId="797"/>
            <ac:spMk id="672" creationId="{E54402CE-D96E-43B5-8EEE-C6902250DCCB}"/>
          </ac:spMkLst>
        </pc:spChg>
        <pc:spChg chg="mod">
          <ac:chgData name="Lei Wu" userId="f083b2a8aea23a2f" providerId="LiveId" clId="{798432FD-FBD1-4C67-86FA-26933F155DCF}" dt="2021-03-29T23:19:02.530" v="1929"/>
          <ac:spMkLst>
            <pc:docMk/>
            <pc:sldMk cId="3908071447" sldId="797"/>
            <ac:spMk id="673" creationId="{5E9A30C4-D310-422D-9AB4-1B04D42959AA}"/>
          </ac:spMkLst>
        </pc:spChg>
        <pc:spChg chg="mod">
          <ac:chgData name="Lei Wu" userId="f083b2a8aea23a2f" providerId="LiveId" clId="{798432FD-FBD1-4C67-86FA-26933F155DCF}" dt="2021-03-29T23:19:02.530" v="1929"/>
          <ac:spMkLst>
            <pc:docMk/>
            <pc:sldMk cId="3908071447" sldId="797"/>
            <ac:spMk id="674" creationId="{858AEA68-E9E0-40C2-B2F1-C0F0B5701D43}"/>
          </ac:spMkLst>
        </pc:spChg>
        <pc:spChg chg="mod">
          <ac:chgData name="Lei Wu" userId="f083b2a8aea23a2f" providerId="LiveId" clId="{798432FD-FBD1-4C67-86FA-26933F155DCF}" dt="2021-03-29T23:19:02.530" v="1929"/>
          <ac:spMkLst>
            <pc:docMk/>
            <pc:sldMk cId="3908071447" sldId="797"/>
            <ac:spMk id="675" creationId="{9A200757-6C9A-4EC9-AF24-88CAAAADFF69}"/>
          </ac:spMkLst>
        </pc:spChg>
        <pc:spChg chg="mod">
          <ac:chgData name="Lei Wu" userId="f083b2a8aea23a2f" providerId="LiveId" clId="{798432FD-FBD1-4C67-86FA-26933F155DCF}" dt="2021-03-29T23:19:02.530" v="1929"/>
          <ac:spMkLst>
            <pc:docMk/>
            <pc:sldMk cId="3908071447" sldId="797"/>
            <ac:spMk id="676" creationId="{558BC048-93CB-4DA2-8732-3AA556609656}"/>
          </ac:spMkLst>
        </pc:spChg>
        <pc:spChg chg="mod">
          <ac:chgData name="Lei Wu" userId="f083b2a8aea23a2f" providerId="LiveId" clId="{798432FD-FBD1-4C67-86FA-26933F155DCF}" dt="2021-03-29T23:19:02.530" v="1929"/>
          <ac:spMkLst>
            <pc:docMk/>
            <pc:sldMk cId="3908071447" sldId="797"/>
            <ac:spMk id="677" creationId="{029F8C35-76C2-427D-8C6D-49811B8056E5}"/>
          </ac:spMkLst>
        </pc:spChg>
        <pc:spChg chg="mod">
          <ac:chgData name="Lei Wu" userId="f083b2a8aea23a2f" providerId="LiveId" clId="{798432FD-FBD1-4C67-86FA-26933F155DCF}" dt="2021-03-29T23:19:02.530" v="1929"/>
          <ac:spMkLst>
            <pc:docMk/>
            <pc:sldMk cId="3908071447" sldId="797"/>
            <ac:spMk id="678" creationId="{E5498520-3444-48D0-BA40-D83C38E5C33B}"/>
          </ac:spMkLst>
        </pc:spChg>
        <pc:spChg chg="mod">
          <ac:chgData name="Lei Wu" userId="f083b2a8aea23a2f" providerId="LiveId" clId="{798432FD-FBD1-4C67-86FA-26933F155DCF}" dt="2021-03-29T23:19:02.530" v="1929"/>
          <ac:spMkLst>
            <pc:docMk/>
            <pc:sldMk cId="3908071447" sldId="797"/>
            <ac:spMk id="679" creationId="{86A4356F-0353-4F22-ACEC-B42058C9F9A1}"/>
          </ac:spMkLst>
        </pc:spChg>
        <pc:spChg chg="mod">
          <ac:chgData name="Lei Wu" userId="f083b2a8aea23a2f" providerId="LiveId" clId="{798432FD-FBD1-4C67-86FA-26933F155DCF}" dt="2021-03-29T23:19:02.530" v="1929"/>
          <ac:spMkLst>
            <pc:docMk/>
            <pc:sldMk cId="3908071447" sldId="797"/>
            <ac:spMk id="680" creationId="{CCE15B80-F863-48B3-A6EC-4AD0CA1FF251}"/>
          </ac:spMkLst>
        </pc:spChg>
        <pc:spChg chg="mod">
          <ac:chgData name="Lei Wu" userId="f083b2a8aea23a2f" providerId="LiveId" clId="{798432FD-FBD1-4C67-86FA-26933F155DCF}" dt="2021-03-29T23:19:02.530" v="1929"/>
          <ac:spMkLst>
            <pc:docMk/>
            <pc:sldMk cId="3908071447" sldId="797"/>
            <ac:spMk id="681" creationId="{AB5CB624-11F1-4EDD-8022-712BC58CB9DB}"/>
          </ac:spMkLst>
        </pc:spChg>
        <pc:spChg chg="mod">
          <ac:chgData name="Lei Wu" userId="f083b2a8aea23a2f" providerId="LiveId" clId="{798432FD-FBD1-4C67-86FA-26933F155DCF}" dt="2021-03-29T23:19:02.530" v="1929"/>
          <ac:spMkLst>
            <pc:docMk/>
            <pc:sldMk cId="3908071447" sldId="797"/>
            <ac:spMk id="682" creationId="{D3AA25E5-FE3F-4C3E-9392-0B3B2F1C2BE5}"/>
          </ac:spMkLst>
        </pc:spChg>
        <pc:spChg chg="mod">
          <ac:chgData name="Lei Wu" userId="f083b2a8aea23a2f" providerId="LiveId" clId="{798432FD-FBD1-4C67-86FA-26933F155DCF}" dt="2021-03-29T23:19:02.530" v="1929"/>
          <ac:spMkLst>
            <pc:docMk/>
            <pc:sldMk cId="3908071447" sldId="797"/>
            <ac:spMk id="683" creationId="{643BBB23-2901-4731-9C18-B9D6DED3270E}"/>
          </ac:spMkLst>
        </pc:spChg>
        <pc:spChg chg="mod">
          <ac:chgData name="Lei Wu" userId="f083b2a8aea23a2f" providerId="LiveId" clId="{798432FD-FBD1-4C67-86FA-26933F155DCF}" dt="2021-03-29T23:19:02.530" v="1929"/>
          <ac:spMkLst>
            <pc:docMk/>
            <pc:sldMk cId="3908071447" sldId="797"/>
            <ac:spMk id="684" creationId="{A589BF48-6DC9-4267-B77B-8128A5BFA759}"/>
          </ac:spMkLst>
        </pc:spChg>
        <pc:spChg chg="mod">
          <ac:chgData name="Lei Wu" userId="f083b2a8aea23a2f" providerId="LiveId" clId="{798432FD-FBD1-4C67-86FA-26933F155DCF}" dt="2021-03-29T23:19:02.530" v="1929"/>
          <ac:spMkLst>
            <pc:docMk/>
            <pc:sldMk cId="3908071447" sldId="797"/>
            <ac:spMk id="685" creationId="{E675F3B7-B17C-4C99-9A59-248611B240BC}"/>
          </ac:spMkLst>
        </pc:spChg>
        <pc:spChg chg="mod">
          <ac:chgData name="Lei Wu" userId="f083b2a8aea23a2f" providerId="LiveId" clId="{798432FD-FBD1-4C67-86FA-26933F155DCF}" dt="2021-03-29T23:19:02.530" v="1929"/>
          <ac:spMkLst>
            <pc:docMk/>
            <pc:sldMk cId="3908071447" sldId="797"/>
            <ac:spMk id="686" creationId="{DB73C4FE-44E3-43E5-AF73-2212F4C48D0C}"/>
          </ac:spMkLst>
        </pc:spChg>
        <pc:spChg chg="mod">
          <ac:chgData name="Lei Wu" userId="f083b2a8aea23a2f" providerId="LiveId" clId="{798432FD-FBD1-4C67-86FA-26933F155DCF}" dt="2021-03-29T23:19:02.530" v="1929"/>
          <ac:spMkLst>
            <pc:docMk/>
            <pc:sldMk cId="3908071447" sldId="797"/>
            <ac:spMk id="687" creationId="{8530A242-5590-4B0A-8A0C-60C0CB316008}"/>
          </ac:spMkLst>
        </pc:spChg>
        <pc:spChg chg="mod">
          <ac:chgData name="Lei Wu" userId="f083b2a8aea23a2f" providerId="LiveId" clId="{798432FD-FBD1-4C67-86FA-26933F155DCF}" dt="2021-03-29T23:19:02.530" v="1929"/>
          <ac:spMkLst>
            <pc:docMk/>
            <pc:sldMk cId="3908071447" sldId="797"/>
            <ac:spMk id="688" creationId="{D5E03731-9B30-44D7-B172-301368F6A842}"/>
          </ac:spMkLst>
        </pc:spChg>
        <pc:spChg chg="mod">
          <ac:chgData name="Lei Wu" userId="f083b2a8aea23a2f" providerId="LiveId" clId="{798432FD-FBD1-4C67-86FA-26933F155DCF}" dt="2021-03-29T23:19:02.530" v="1929"/>
          <ac:spMkLst>
            <pc:docMk/>
            <pc:sldMk cId="3908071447" sldId="797"/>
            <ac:spMk id="689" creationId="{7A1DB20B-EBE7-4246-B162-000DCAD1AF4A}"/>
          </ac:spMkLst>
        </pc:spChg>
        <pc:spChg chg="mod">
          <ac:chgData name="Lei Wu" userId="f083b2a8aea23a2f" providerId="LiveId" clId="{798432FD-FBD1-4C67-86FA-26933F155DCF}" dt="2021-03-29T23:19:02.530" v="1929"/>
          <ac:spMkLst>
            <pc:docMk/>
            <pc:sldMk cId="3908071447" sldId="797"/>
            <ac:spMk id="690" creationId="{BB5AA989-497D-429C-9854-A7E88D7F3EAB}"/>
          </ac:spMkLst>
        </pc:spChg>
        <pc:spChg chg="mod">
          <ac:chgData name="Lei Wu" userId="f083b2a8aea23a2f" providerId="LiveId" clId="{798432FD-FBD1-4C67-86FA-26933F155DCF}" dt="2021-03-29T23:19:02.530" v="1929"/>
          <ac:spMkLst>
            <pc:docMk/>
            <pc:sldMk cId="3908071447" sldId="797"/>
            <ac:spMk id="691" creationId="{E7863001-A9EC-4AA8-942E-56511C43CBAE}"/>
          </ac:spMkLst>
        </pc:spChg>
        <pc:spChg chg="mod">
          <ac:chgData name="Lei Wu" userId="f083b2a8aea23a2f" providerId="LiveId" clId="{798432FD-FBD1-4C67-86FA-26933F155DCF}" dt="2021-03-29T23:19:02.530" v="1929"/>
          <ac:spMkLst>
            <pc:docMk/>
            <pc:sldMk cId="3908071447" sldId="797"/>
            <ac:spMk id="692" creationId="{0CEF1ACC-9387-47FE-982D-2A601BAF7120}"/>
          </ac:spMkLst>
        </pc:spChg>
        <pc:spChg chg="mod">
          <ac:chgData name="Lei Wu" userId="f083b2a8aea23a2f" providerId="LiveId" clId="{798432FD-FBD1-4C67-86FA-26933F155DCF}" dt="2021-03-29T23:19:02.530" v="1929"/>
          <ac:spMkLst>
            <pc:docMk/>
            <pc:sldMk cId="3908071447" sldId="797"/>
            <ac:spMk id="693" creationId="{D3A792A6-6724-4B32-A160-10DB7EEF19ED}"/>
          </ac:spMkLst>
        </pc:spChg>
        <pc:spChg chg="mod">
          <ac:chgData name="Lei Wu" userId="f083b2a8aea23a2f" providerId="LiveId" clId="{798432FD-FBD1-4C67-86FA-26933F155DCF}" dt="2021-03-29T23:19:02.530" v="1929"/>
          <ac:spMkLst>
            <pc:docMk/>
            <pc:sldMk cId="3908071447" sldId="797"/>
            <ac:spMk id="694" creationId="{3D5929D0-3326-47A1-9BF3-B25E442B296F}"/>
          </ac:spMkLst>
        </pc:spChg>
        <pc:spChg chg="mod">
          <ac:chgData name="Lei Wu" userId="f083b2a8aea23a2f" providerId="LiveId" clId="{798432FD-FBD1-4C67-86FA-26933F155DCF}" dt="2021-03-29T23:19:02.530" v="1929"/>
          <ac:spMkLst>
            <pc:docMk/>
            <pc:sldMk cId="3908071447" sldId="797"/>
            <ac:spMk id="695" creationId="{03DF7AAD-61D3-44EF-901A-59FA4816A553}"/>
          </ac:spMkLst>
        </pc:spChg>
        <pc:spChg chg="mod">
          <ac:chgData name="Lei Wu" userId="f083b2a8aea23a2f" providerId="LiveId" clId="{798432FD-FBD1-4C67-86FA-26933F155DCF}" dt="2021-03-29T23:19:02.530" v="1929"/>
          <ac:spMkLst>
            <pc:docMk/>
            <pc:sldMk cId="3908071447" sldId="797"/>
            <ac:spMk id="696" creationId="{8EE45253-CC7C-40C5-9C3E-80973399AA42}"/>
          </ac:spMkLst>
        </pc:spChg>
        <pc:spChg chg="mod">
          <ac:chgData name="Lei Wu" userId="f083b2a8aea23a2f" providerId="LiveId" clId="{798432FD-FBD1-4C67-86FA-26933F155DCF}" dt="2021-03-29T23:19:02.530" v="1929"/>
          <ac:spMkLst>
            <pc:docMk/>
            <pc:sldMk cId="3908071447" sldId="797"/>
            <ac:spMk id="697" creationId="{9F213E9D-91FB-46B5-ACC5-C3859BAE9344}"/>
          </ac:spMkLst>
        </pc:spChg>
        <pc:spChg chg="mod">
          <ac:chgData name="Lei Wu" userId="f083b2a8aea23a2f" providerId="LiveId" clId="{798432FD-FBD1-4C67-86FA-26933F155DCF}" dt="2021-03-29T23:19:02.530" v="1929"/>
          <ac:spMkLst>
            <pc:docMk/>
            <pc:sldMk cId="3908071447" sldId="797"/>
            <ac:spMk id="698" creationId="{B3653E76-39BE-4980-9DB2-3C7902812762}"/>
          </ac:spMkLst>
        </pc:spChg>
        <pc:spChg chg="mod">
          <ac:chgData name="Lei Wu" userId="f083b2a8aea23a2f" providerId="LiveId" clId="{798432FD-FBD1-4C67-86FA-26933F155DCF}" dt="2021-03-29T23:19:02.530" v="1929"/>
          <ac:spMkLst>
            <pc:docMk/>
            <pc:sldMk cId="3908071447" sldId="797"/>
            <ac:spMk id="699" creationId="{23738EFF-539F-44B1-BCC0-C422B1905F08}"/>
          </ac:spMkLst>
        </pc:spChg>
        <pc:spChg chg="mod">
          <ac:chgData name="Lei Wu" userId="f083b2a8aea23a2f" providerId="LiveId" clId="{798432FD-FBD1-4C67-86FA-26933F155DCF}" dt="2021-03-29T23:19:02.530" v="1929"/>
          <ac:spMkLst>
            <pc:docMk/>
            <pc:sldMk cId="3908071447" sldId="797"/>
            <ac:spMk id="700" creationId="{E71B3AAA-8EE7-4650-A326-9A62E940CB80}"/>
          </ac:spMkLst>
        </pc:spChg>
        <pc:spChg chg="mod">
          <ac:chgData name="Lei Wu" userId="f083b2a8aea23a2f" providerId="LiveId" clId="{798432FD-FBD1-4C67-86FA-26933F155DCF}" dt="2021-03-29T23:19:02.530" v="1929"/>
          <ac:spMkLst>
            <pc:docMk/>
            <pc:sldMk cId="3908071447" sldId="797"/>
            <ac:spMk id="701" creationId="{E7D8417F-2AF5-4C1A-868B-D191C89C9671}"/>
          </ac:spMkLst>
        </pc:spChg>
        <pc:spChg chg="mod">
          <ac:chgData name="Lei Wu" userId="f083b2a8aea23a2f" providerId="LiveId" clId="{798432FD-FBD1-4C67-86FA-26933F155DCF}" dt="2021-03-29T23:19:02.530" v="1929"/>
          <ac:spMkLst>
            <pc:docMk/>
            <pc:sldMk cId="3908071447" sldId="797"/>
            <ac:spMk id="702" creationId="{2D979D0C-38A8-407B-91DB-143603D63C18}"/>
          </ac:spMkLst>
        </pc:spChg>
        <pc:spChg chg="mod">
          <ac:chgData name="Lei Wu" userId="f083b2a8aea23a2f" providerId="LiveId" clId="{798432FD-FBD1-4C67-86FA-26933F155DCF}" dt="2021-03-29T23:19:02.530" v="1929"/>
          <ac:spMkLst>
            <pc:docMk/>
            <pc:sldMk cId="3908071447" sldId="797"/>
            <ac:spMk id="703" creationId="{3F66EFC7-DEBB-4C60-BDD4-FADF67385A0B}"/>
          </ac:spMkLst>
        </pc:spChg>
        <pc:spChg chg="mod">
          <ac:chgData name="Lei Wu" userId="f083b2a8aea23a2f" providerId="LiveId" clId="{798432FD-FBD1-4C67-86FA-26933F155DCF}" dt="2021-03-29T23:19:02.530" v="1929"/>
          <ac:spMkLst>
            <pc:docMk/>
            <pc:sldMk cId="3908071447" sldId="797"/>
            <ac:spMk id="704" creationId="{DB857D2B-F300-4F03-BF60-B0D3C2CBA62B}"/>
          </ac:spMkLst>
        </pc:spChg>
        <pc:spChg chg="mod">
          <ac:chgData name="Lei Wu" userId="f083b2a8aea23a2f" providerId="LiveId" clId="{798432FD-FBD1-4C67-86FA-26933F155DCF}" dt="2021-03-29T23:19:02.530" v="1929"/>
          <ac:spMkLst>
            <pc:docMk/>
            <pc:sldMk cId="3908071447" sldId="797"/>
            <ac:spMk id="705" creationId="{9D0992DE-A7BD-417F-97E7-D43035EAE316}"/>
          </ac:spMkLst>
        </pc:spChg>
        <pc:spChg chg="mod">
          <ac:chgData name="Lei Wu" userId="f083b2a8aea23a2f" providerId="LiveId" clId="{798432FD-FBD1-4C67-86FA-26933F155DCF}" dt="2021-03-29T23:19:02.530" v="1929"/>
          <ac:spMkLst>
            <pc:docMk/>
            <pc:sldMk cId="3908071447" sldId="797"/>
            <ac:spMk id="706" creationId="{6FEC8B3E-7EBB-4787-B992-0534181AEC94}"/>
          </ac:spMkLst>
        </pc:spChg>
        <pc:spChg chg="mod">
          <ac:chgData name="Lei Wu" userId="f083b2a8aea23a2f" providerId="LiveId" clId="{798432FD-FBD1-4C67-86FA-26933F155DCF}" dt="2021-03-29T23:19:02.530" v="1929"/>
          <ac:spMkLst>
            <pc:docMk/>
            <pc:sldMk cId="3908071447" sldId="797"/>
            <ac:spMk id="707" creationId="{F2184603-5E9C-4A5B-BD48-1E9F87B843B4}"/>
          </ac:spMkLst>
        </pc:spChg>
        <pc:spChg chg="mod">
          <ac:chgData name="Lei Wu" userId="f083b2a8aea23a2f" providerId="LiveId" clId="{798432FD-FBD1-4C67-86FA-26933F155DCF}" dt="2021-03-29T23:19:02.530" v="1929"/>
          <ac:spMkLst>
            <pc:docMk/>
            <pc:sldMk cId="3908071447" sldId="797"/>
            <ac:spMk id="708" creationId="{089E5E5A-2152-4DA0-AA31-4045A28474C0}"/>
          </ac:spMkLst>
        </pc:spChg>
        <pc:spChg chg="mod">
          <ac:chgData name="Lei Wu" userId="f083b2a8aea23a2f" providerId="LiveId" clId="{798432FD-FBD1-4C67-86FA-26933F155DCF}" dt="2021-03-29T23:19:02.530" v="1929"/>
          <ac:spMkLst>
            <pc:docMk/>
            <pc:sldMk cId="3908071447" sldId="797"/>
            <ac:spMk id="709" creationId="{47A95C9B-21CF-4EE2-9498-A505B1090BA3}"/>
          </ac:spMkLst>
        </pc:spChg>
        <pc:spChg chg="mod">
          <ac:chgData name="Lei Wu" userId="f083b2a8aea23a2f" providerId="LiveId" clId="{798432FD-FBD1-4C67-86FA-26933F155DCF}" dt="2021-03-29T23:19:02.530" v="1929"/>
          <ac:spMkLst>
            <pc:docMk/>
            <pc:sldMk cId="3908071447" sldId="797"/>
            <ac:spMk id="710" creationId="{C05C41C2-D96C-42F9-BD76-5C562E8688BD}"/>
          </ac:spMkLst>
        </pc:spChg>
        <pc:spChg chg="mod">
          <ac:chgData name="Lei Wu" userId="f083b2a8aea23a2f" providerId="LiveId" clId="{798432FD-FBD1-4C67-86FA-26933F155DCF}" dt="2021-03-29T23:19:02.530" v="1929"/>
          <ac:spMkLst>
            <pc:docMk/>
            <pc:sldMk cId="3908071447" sldId="797"/>
            <ac:spMk id="711" creationId="{EC732346-4368-4C21-920F-7FB560C5E607}"/>
          </ac:spMkLst>
        </pc:spChg>
        <pc:spChg chg="mod">
          <ac:chgData name="Lei Wu" userId="f083b2a8aea23a2f" providerId="LiveId" clId="{798432FD-FBD1-4C67-86FA-26933F155DCF}" dt="2021-03-29T23:19:02.530" v="1929"/>
          <ac:spMkLst>
            <pc:docMk/>
            <pc:sldMk cId="3908071447" sldId="797"/>
            <ac:spMk id="712" creationId="{7373F4A5-AE6A-4F6B-B81B-F52B13CA0738}"/>
          </ac:spMkLst>
        </pc:spChg>
        <pc:spChg chg="add mod">
          <ac:chgData name="Lei Wu" userId="f083b2a8aea23a2f" providerId="LiveId" clId="{798432FD-FBD1-4C67-86FA-26933F155DCF}" dt="2021-03-29T23:24:39.852" v="1965" actId="14100"/>
          <ac:spMkLst>
            <pc:docMk/>
            <pc:sldMk cId="3908071447" sldId="797"/>
            <ac:spMk id="713" creationId="{12C1C569-4818-44C4-B4A2-83DE8B4AF0D0}"/>
          </ac:spMkLst>
        </pc:spChg>
        <pc:grpChg chg="add mod">
          <ac:chgData name="Lei Wu" userId="f083b2a8aea23a2f" providerId="LiveId" clId="{798432FD-FBD1-4C67-86FA-26933F155DCF}" dt="2021-03-29T23:26:50.153" v="2081" actId="1076"/>
          <ac:grpSpMkLst>
            <pc:docMk/>
            <pc:sldMk cId="3908071447" sldId="797"/>
            <ac:grpSpMk id="115" creationId="{B51DA77C-ADBE-42CB-A185-91FAAA3A97AD}"/>
          </ac:grpSpMkLst>
        </pc:grpChg>
        <pc:grpChg chg="add del mod">
          <ac:chgData name="Lei Wu" userId="f083b2a8aea23a2f" providerId="LiveId" clId="{798432FD-FBD1-4C67-86FA-26933F155DCF}" dt="2021-03-29T23:19:50.712" v="1934"/>
          <ac:grpSpMkLst>
            <pc:docMk/>
            <pc:sldMk cId="3908071447" sldId="797"/>
            <ac:grpSpMk id="669" creationId="{ED1D4ECD-6897-43DD-B175-95D1891E7288}"/>
          </ac:grpSpMkLst>
        </pc:grpChg>
      </pc:sldChg>
      <pc:sldChg chg="addSp delSp modSp add mod">
        <pc:chgData name="Lei Wu" userId="f083b2a8aea23a2f" providerId="LiveId" clId="{798432FD-FBD1-4C67-86FA-26933F155DCF}" dt="2021-03-29T23:21:13.524" v="1953" actId="1076"/>
        <pc:sldMkLst>
          <pc:docMk/>
          <pc:sldMk cId="1859756545" sldId="798"/>
        </pc:sldMkLst>
        <pc:spChg chg="mod">
          <ac:chgData name="Lei Wu" userId="f083b2a8aea23a2f" providerId="LiveId" clId="{798432FD-FBD1-4C67-86FA-26933F155DCF}" dt="2021-03-29T23:18:39.373" v="1926"/>
          <ac:spMkLst>
            <pc:docMk/>
            <pc:sldMk cId="1859756545" sldId="798"/>
            <ac:spMk id="2" creationId="{00000000-0000-0000-0000-000000000000}"/>
          </ac:spMkLst>
        </pc:spChg>
        <pc:spChg chg="mod">
          <ac:chgData name="Lei Wu" userId="f083b2a8aea23a2f" providerId="LiveId" clId="{798432FD-FBD1-4C67-86FA-26933F155DCF}" dt="2021-03-29T23:21:01.248" v="1952" actId="20577"/>
          <ac:spMkLst>
            <pc:docMk/>
            <pc:sldMk cId="1859756545" sldId="798"/>
            <ac:spMk id="3" creationId="{00000000-0000-0000-0000-000000000000}"/>
          </ac:spMkLst>
        </pc:spChg>
        <pc:spChg chg="del">
          <ac:chgData name="Lei Wu" userId="f083b2a8aea23a2f" providerId="LiveId" clId="{798432FD-FBD1-4C67-86FA-26933F155DCF}" dt="2021-03-29T23:19:56.018" v="1935" actId="478"/>
          <ac:spMkLst>
            <pc:docMk/>
            <pc:sldMk cId="1859756545" sldId="798"/>
            <ac:spMk id="256" creationId="{F38D0CE0-E9D8-40B2-8967-E2072F733CE0}"/>
          </ac:spMkLst>
        </pc:spChg>
        <pc:spChg chg="add del mod">
          <ac:chgData name="Lei Wu" userId="f083b2a8aea23a2f" providerId="LiveId" clId="{798432FD-FBD1-4C67-86FA-26933F155DCF}" dt="2021-03-29T23:20:00.219" v="1938"/>
          <ac:spMkLst>
            <pc:docMk/>
            <pc:sldMk cId="1859756545" sldId="798"/>
            <ac:spMk id="667" creationId="{E06403B4-3BCB-458C-BE43-391588F850BB}"/>
          </ac:spMkLst>
        </pc:spChg>
        <pc:spChg chg="add mod">
          <ac:chgData name="Lei Wu" userId="f083b2a8aea23a2f" providerId="LiveId" clId="{798432FD-FBD1-4C67-86FA-26933F155DCF}" dt="2021-03-29T23:21:13.524" v="1953" actId="1076"/>
          <ac:spMkLst>
            <pc:docMk/>
            <pc:sldMk cId="1859756545" sldId="798"/>
            <ac:spMk id="668" creationId="{4CDC0049-0AFC-4DF1-A9B6-8C0A7DA3F974}"/>
          </ac:spMkLst>
        </pc:spChg>
        <pc:spChg chg="mod">
          <ac:chgData name="Lei Wu" userId="f083b2a8aea23a2f" providerId="LiveId" clId="{798432FD-FBD1-4C67-86FA-26933F155DCF}" dt="2021-03-29T23:21:13.524" v="1953" actId="1076"/>
          <ac:spMkLst>
            <pc:docMk/>
            <pc:sldMk cId="1859756545" sldId="798"/>
            <ac:spMk id="670" creationId="{92C6B93D-B084-4349-82D4-31418789A7C9}"/>
          </ac:spMkLst>
        </pc:spChg>
        <pc:spChg chg="mod">
          <ac:chgData name="Lei Wu" userId="f083b2a8aea23a2f" providerId="LiveId" clId="{798432FD-FBD1-4C67-86FA-26933F155DCF}" dt="2021-03-29T23:21:13.524" v="1953" actId="1076"/>
          <ac:spMkLst>
            <pc:docMk/>
            <pc:sldMk cId="1859756545" sldId="798"/>
            <ac:spMk id="671" creationId="{D7AB92EA-A3C9-427A-86C1-16EBEFE46DF6}"/>
          </ac:spMkLst>
        </pc:spChg>
        <pc:spChg chg="mod">
          <ac:chgData name="Lei Wu" userId="f083b2a8aea23a2f" providerId="LiveId" clId="{798432FD-FBD1-4C67-86FA-26933F155DCF}" dt="2021-03-29T23:21:13.524" v="1953" actId="1076"/>
          <ac:spMkLst>
            <pc:docMk/>
            <pc:sldMk cId="1859756545" sldId="798"/>
            <ac:spMk id="672" creationId="{80C40E46-5CDA-40C0-802B-D7E4DA0691DA}"/>
          </ac:spMkLst>
        </pc:spChg>
        <pc:spChg chg="mod">
          <ac:chgData name="Lei Wu" userId="f083b2a8aea23a2f" providerId="LiveId" clId="{798432FD-FBD1-4C67-86FA-26933F155DCF}" dt="2021-03-29T23:21:13.524" v="1953" actId="1076"/>
          <ac:spMkLst>
            <pc:docMk/>
            <pc:sldMk cId="1859756545" sldId="798"/>
            <ac:spMk id="673" creationId="{20B4D9DF-9B9C-4121-AB76-1E4A199BF51B}"/>
          </ac:spMkLst>
        </pc:spChg>
        <pc:spChg chg="mod">
          <ac:chgData name="Lei Wu" userId="f083b2a8aea23a2f" providerId="LiveId" clId="{798432FD-FBD1-4C67-86FA-26933F155DCF}" dt="2021-03-29T23:21:13.524" v="1953" actId="1076"/>
          <ac:spMkLst>
            <pc:docMk/>
            <pc:sldMk cId="1859756545" sldId="798"/>
            <ac:spMk id="674" creationId="{12555D7C-7DD3-48FE-B2D2-309C0610B4E9}"/>
          </ac:spMkLst>
        </pc:spChg>
        <pc:spChg chg="mod">
          <ac:chgData name="Lei Wu" userId="f083b2a8aea23a2f" providerId="LiveId" clId="{798432FD-FBD1-4C67-86FA-26933F155DCF}" dt="2021-03-29T23:21:13.524" v="1953" actId="1076"/>
          <ac:spMkLst>
            <pc:docMk/>
            <pc:sldMk cId="1859756545" sldId="798"/>
            <ac:spMk id="675" creationId="{32B52B4F-466E-4E2E-9AD6-D450C6503092}"/>
          </ac:spMkLst>
        </pc:spChg>
        <pc:spChg chg="mod">
          <ac:chgData name="Lei Wu" userId="f083b2a8aea23a2f" providerId="LiveId" clId="{798432FD-FBD1-4C67-86FA-26933F155DCF}" dt="2021-03-29T23:21:13.524" v="1953" actId="1076"/>
          <ac:spMkLst>
            <pc:docMk/>
            <pc:sldMk cId="1859756545" sldId="798"/>
            <ac:spMk id="676" creationId="{9415279E-9622-4013-867F-731946392D24}"/>
          </ac:spMkLst>
        </pc:spChg>
        <pc:spChg chg="mod">
          <ac:chgData name="Lei Wu" userId="f083b2a8aea23a2f" providerId="LiveId" clId="{798432FD-FBD1-4C67-86FA-26933F155DCF}" dt="2021-03-29T23:21:13.524" v="1953" actId="1076"/>
          <ac:spMkLst>
            <pc:docMk/>
            <pc:sldMk cId="1859756545" sldId="798"/>
            <ac:spMk id="677" creationId="{E70C9D6C-DE17-4BE5-BFF1-EF3051792445}"/>
          </ac:spMkLst>
        </pc:spChg>
        <pc:spChg chg="mod">
          <ac:chgData name="Lei Wu" userId="f083b2a8aea23a2f" providerId="LiveId" clId="{798432FD-FBD1-4C67-86FA-26933F155DCF}" dt="2021-03-29T23:21:13.524" v="1953" actId="1076"/>
          <ac:spMkLst>
            <pc:docMk/>
            <pc:sldMk cId="1859756545" sldId="798"/>
            <ac:spMk id="678" creationId="{486B182B-7141-4028-B03E-4F7E2607AA9E}"/>
          </ac:spMkLst>
        </pc:spChg>
        <pc:spChg chg="mod">
          <ac:chgData name="Lei Wu" userId="f083b2a8aea23a2f" providerId="LiveId" clId="{798432FD-FBD1-4C67-86FA-26933F155DCF}" dt="2021-03-29T23:21:13.524" v="1953" actId="1076"/>
          <ac:spMkLst>
            <pc:docMk/>
            <pc:sldMk cId="1859756545" sldId="798"/>
            <ac:spMk id="679" creationId="{1C8F58F6-9DF1-4A0F-A02E-FE05CDDE0434}"/>
          </ac:spMkLst>
        </pc:spChg>
        <pc:spChg chg="mod">
          <ac:chgData name="Lei Wu" userId="f083b2a8aea23a2f" providerId="LiveId" clId="{798432FD-FBD1-4C67-86FA-26933F155DCF}" dt="2021-03-29T23:21:13.524" v="1953" actId="1076"/>
          <ac:spMkLst>
            <pc:docMk/>
            <pc:sldMk cId="1859756545" sldId="798"/>
            <ac:spMk id="680" creationId="{45EA5AD3-12B8-4FC4-B657-E75FD7526871}"/>
          </ac:spMkLst>
        </pc:spChg>
        <pc:spChg chg="mod">
          <ac:chgData name="Lei Wu" userId="f083b2a8aea23a2f" providerId="LiveId" clId="{798432FD-FBD1-4C67-86FA-26933F155DCF}" dt="2021-03-29T23:21:13.524" v="1953" actId="1076"/>
          <ac:spMkLst>
            <pc:docMk/>
            <pc:sldMk cId="1859756545" sldId="798"/>
            <ac:spMk id="681" creationId="{B0F41412-8EDE-4A1B-B42A-FAA80DDBB530}"/>
          </ac:spMkLst>
        </pc:spChg>
        <pc:spChg chg="mod">
          <ac:chgData name="Lei Wu" userId="f083b2a8aea23a2f" providerId="LiveId" clId="{798432FD-FBD1-4C67-86FA-26933F155DCF}" dt="2021-03-29T23:21:13.524" v="1953" actId="1076"/>
          <ac:spMkLst>
            <pc:docMk/>
            <pc:sldMk cId="1859756545" sldId="798"/>
            <ac:spMk id="682" creationId="{6ADDD22F-E7C2-4E74-900B-E5D102C4946E}"/>
          </ac:spMkLst>
        </pc:spChg>
        <pc:spChg chg="mod">
          <ac:chgData name="Lei Wu" userId="f083b2a8aea23a2f" providerId="LiveId" clId="{798432FD-FBD1-4C67-86FA-26933F155DCF}" dt="2021-03-29T23:21:13.524" v="1953" actId="1076"/>
          <ac:spMkLst>
            <pc:docMk/>
            <pc:sldMk cId="1859756545" sldId="798"/>
            <ac:spMk id="683" creationId="{33D3E6A5-01DA-4B8A-9CDA-C9A1DE45C6EB}"/>
          </ac:spMkLst>
        </pc:spChg>
        <pc:spChg chg="mod">
          <ac:chgData name="Lei Wu" userId="f083b2a8aea23a2f" providerId="LiveId" clId="{798432FD-FBD1-4C67-86FA-26933F155DCF}" dt="2021-03-29T23:21:13.524" v="1953" actId="1076"/>
          <ac:spMkLst>
            <pc:docMk/>
            <pc:sldMk cId="1859756545" sldId="798"/>
            <ac:spMk id="684" creationId="{BCFC544B-B9EB-47E5-9A2E-37D321C07ED3}"/>
          </ac:spMkLst>
        </pc:spChg>
        <pc:spChg chg="mod">
          <ac:chgData name="Lei Wu" userId="f083b2a8aea23a2f" providerId="LiveId" clId="{798432FD-FBD1-4C67-86FA-26933F155DCF}" dt="2021-03-29T23:21:13.524" v="1953" actId="1076"/>
          <ac:spMkLst>
            <pc:docMk/>
            <pc:sldMk cId="1859756545" sldId="798"/>
            <ac:spMk id="685" creationId="{5A367A7C-D268-477D-93A9-0B187490DE88}"/>
          </ac:spMkLst>
        </pc:spChg>
        <pc:spChg chg="mod">
          <ac:chgData name="Lei Wu" userId="f083b2a8aea23a2f" providerId="LiveId" clId="{798432FD-FBD1-4C67-86FA-26933F155DCF}" dt="2021-03-29T23:21:13.524" v="1953" actId="1076"/>
          <ac:spMkLst>
            <pc:docMk/>
            <pc:sldMk cId="1859756545" sldId="798"/>
            <ac:spMk id="686" creationId="{F647D1C2-C5C9-4623-AFFF-D1B8777DA44D}"/>
          </ac:spMkLst>
        </pc:spChg>
        <pc:spChg chg="mod">
          <ac:chgData name="Lei Wu" userId="f083b2a8aea23a2f" providerId="LiveId" clId="{798432FD-FBD1-4C67-86FA-26933F155DCF}" dt="2021-03-29T23:21:13.524" v="1953" actId="1076"/>
          <ac:spMkLst>
            <pc:docMk/>
            <pc:sldMk cId="1859756545" sldId="798"/>
            <ac:spMk id="687" creationId="{80D6E524-A71F-440C-874D-407C9F54B2A0}"/>
          </ac:spMkLst>
        </pc:spChg>
        <pc:spChg chg="mod">
          <ac:chgData name="Lei Wu" userId="f083b2a8aea23a2f" providerId="LiveId" clId="{798432FD-FBD1-4C67-86FA-26933F155DCF}" dt="2021-03-29T23:21:13.524" v="1953" actId="1076"/>
          <ac:spMkLst>
            <pc:docMk/>
            <pc:sldMk cId="1859756545" sldId="798"/>
            <ac:spMk id="688" creationId="{D72AA7CD-6883-4EE6-8B82-1D4090FDE0EF}"/>
          </ac:spMkLst>
        </pc:spChg>
        <pc:spChg chg="mod">
          <ac:chgData name="Lei Wu" userId="f083b2a8aea23a2f" providerId="LiveId" clId="{798432FD-FBD1-4C67-86FA-26933F155DCF}" dt="2021-03-29T23:21:13.524" v="1953" actId="1076"/>
          <ac:spMkLst>
            <pc:docMk/>
            <pc:sldMk cId="1859756545" sldId="798"/>
            <ac:spMk id="689" creationId="{897DFBF7-311D-4199-960B-68669326FB40}"/>
          </ac:spMkLst>
        </pc:spChg>
        <pc:spChg chg="mod">
          <ac:chgData name="Lei Wu" userId="f083b2a8aea23a2f" providerId="LiveId" clId="{798432FD-FBD1-4C67-86FA-26933F155DCF}" dt="2021-03-29T23:21:13.524" v="1953" actId="1076"/>
          <ac:spMkLst>
            <pc:docMk/>
            <pc:sldMk cId="1859756545" sldId="798"/>
            <ac:spMk id="690" creationId="{1E50A945-8567-410D-8A45-8549C21AA20B}"/>
          </ac:spMkLst>
        </pc:spChg>
        <pc:spChg chg="mod">
          <ac:chgData name="Lei Wu" userId="f083b2a8aea23a2f" providerId="LiveId" clId="{798432FD-FBD1-4C67-86FA-26933F155DCF}" dt="2021-03-29T23:21:13.524" v="1953" actId="1076"/>
          <ac:spMkLst>
            <pc:docMk/>
            <pc:sldMk cId="1859756545" sldId="798"/>
            <ac:spMk id="691" creationId="{9B83C79A-793A-4BEC-8B30-B04DA1E15FB3}"/>
          </ac:spMkLst>
        </pc:spChg>
        <pc:spChg chg="mod">
          <ac:chgData name="Lei Wu" userId="f083b2a8aea23a2f" providerId="LiveId" clId="{798432FD-FBD1-4C67-86FA-26933F155DCF}" dt="2021-03-29T23:21:13.524" v="1953" actId="1076"/>
          <ac:spMkLst>
            <pc:docMk/>
            <pc:sldMk cId="1859756545" sldId="798"/>
            <ac:spMk id="692" creationId="{CD6B4619-ABD7-46A0-AA1A-F90D76083E08}"/>
          </ac:spMkLst>
        </pc:spChg>
        <pc:spChg chg="mod">
          <ac:chgData name="Lei Wu" userId="f083b2a8aea23a2f" providerId="LiveId" clId="{798432FD-FBD1-4C67-86FA-26933F155DCF}" dt="2021-03-29T23:21:13.524" v="1953" actId="1076"/>
          <ac:spMkLst>
            <pc:docMk/>
            <pc:sldMk cId="1859756545" sldId="798"/>
            <ac:spMk id="693" creationId="{2A5EDB6E-8B41-4F5B-9D3D-6347748048B7}"/>
          </ac:spMkLst>
        </pc:spChg>
        <pc:spChg chg="mod">
          <ac:chgData name="Lei Wu" userId="f083b2a8aea23a2f" providerId="LiveId" clId="{798432FD-FBD1-4C67-86FA-26933F155DCF}" dt="2021-03-29T23:21:13.524" v="1953" actId="1076"/>
          <ac:spMkLst>
            <pc:docMk/>
            <pc:sldMk cId="1859756545" sldId="798"/>
            <ac:spMk id="694" creationId="{4C4D1F48-4182-4278-AF5D-2E2BDDB2A475}"/>
          </ac:spMkLst>
        </pc:spChg>
        <pc:spChg chg="mod">
          <ac:chgData name="Lei Wu" userId="f083b2a8aea23a2f" providerId="LiveId" clId="{798432FD-FBD1-4C67-86FA-26933F155DCF}" dt="2021-03-29T23:21:13.524" v="1953" actId="1076"/>
          <ac:spMkLst>
            <pc:docMk/>
            <pc:sldMk cId="1859756545" sldId="798"/>
            <ac:spMk id="695" creationId="{28FB677B-6713-49F6-BE8B-F4B270544C34}"/>
          </ac:spMkLst>
        </pc:spChg>
        <pc:spChg chg="mod">
          <ac:chgData name="Lei Wu" userId="f083b2a8aea23a2f" providerId="LiveId" clId="{798432FD-FBD1-4C67-86FA-26933F155DCF}" dt="2021-03-29T23:21:13.524" v="1953" actId="1076"/>
          <ac:spMkLst>
            <pc:docMk/>
            <pc:sldMk cId="1859756545" sldId="798"/>
            <ac:spMk id="696" creationId="{72EAEDA4-734D-4B05-ABE5-FFA3812EA2CF}"/>
          </ac:spMkLst>
        </pc:spChg>
        <pc:spChg chg="mod">
          <ac:chgData name="Lei Wu" userId="f083b2a8aea23a2f" providerId="LiveId" clId="{798432FD-FBD1-4C67-86FA-26933F155DCF}" dt="2021-03-29T23:21:13.524" v="1953" actId="1076"/>
          <ac:spMkLst>
            <pc:docMk/>
            <pc:sldMk cId="1859756545" sldId="798"/>
            <ac:spMk id="697" creationId="{B67174F3-007D-4D54-9E34-793EF9BA870F}"/>
          </ac:spMkLst>
        </pc:spChg>
        <pc:spChg chg="mod">
          <ac:chgData name="Lei Wu" userId="f083b2a8aea23a2f" providerId="LiveId" clId="{798432FD-FBD1-4C67-86FA-26933F155DCF}" dt="2021-03-29T23:21:13.524" v="1953" actId="1076"/>
          <ac:spMkLst>
            <pc:docMk/>
            <pc:sldMk cId="1859756545" sldId="798"/>
            <ac:spMk id="698" creationId="{0E5095FF-FBAB-4F14-8397-CC817AFEA89C}"/>
          </ac:spMkLst>
        </pc:spChg>
        <pc:spChg chg="mod">
          <ac:chgData name="Lei Wu" userId="f083b2a8aea23a2f" providerId="LiveId" clId="{798432FD-FBD1-4C67-86FA-26933F155DCF}" dt="2021-03-29T23:21:13.524" v="1953" actId="1076"/>
          <ac:spMkLst>
            <pc:docMk/>
            <pc:sldMk cId="1859756545" sldId="798"/>
            <ac:spMk id="699" creationId="{3C29C04B-A0F2-4D76-BD42-76E6315B0AC4}"/>
          </ac:spMkLst>
        </pc:spChg>
        <pc:spChg chg="mod">
          <ac:chgData name="Lei Wu" userId="f083b2a8aea23a2f" providerId="LiveId" clId="{798432FD-FBD1-4C67-86FA-26933F155DCF}" dt="2021-03-29T23:21:13.524" v="1953" actId="1076"/>
          <ac:spMkLst>
            <pc:docMk/>
            <pc:sldMk cId="1859756545" sldId="798"/>
            <ac:spMk id="700" creationId="{3A96816D-2E09-4FC4-8439-F91D159EE67D}"/>
          </ac:spMkLst>
        </pc:spChg>
        <pc:spChg chg="mod">
          <ac:chgData name="Lei Wu" userId="f083b2a8aea23a2f" providerId="LiveId" clId="{798432FD-FBD1-4C67-86FA-26933F155DCF}" dt="2021-03-29T23:21:13.524" v="1953" actId="1076"/>
          <ac:spMkLst>
            <pc:docMk/>
            <pc:sldMk cId="1859756545" sldId="798"/>
            <ac:spMk id="701" creationId="{70F7B6C0-5C55-45F9-8414-F42771567486}"/>
          </ac:spMkLst>
        </pc:spChg>
        <pc:spChg chg="mod">
          <ac:chgData name="Lei Wu" userId="f083b2a8aea23a2f" providerId="LiveId" clId="{798432FD-FBD1-4C67-86FA-26933F155DCF}" dt="2021-03-29T23:21:13.524" v="1953" actId="1076"/>
          <ac:spMkLst>
            <pc:docMk/>
            <pc:sldMk cId="1859756545" sldId="798"/>
            <ac:spMk id="702" creationId="{A61310D6-E886-4BFD-8EC5-FFCEF9D7950F}"/>
          </ac:spMkLst>
        </pc:spChg>
        <pc:spChg chg="mod">
          <ac:chgData name="Lei Wu" userId="f083b2a8aea23a2f" providerId="LiveId" clId="{798432FD-FBD1-4C67-86FA-26933F155DCF}" dt="2021-03-29T23:21:13.524" v="1953" actId="1076"/>
          <ac:spMkLst>
            <pc:docMk/>
            <pc:sldMk cId="1859756545" sldId="798"/>
            <ac:spMk id="703" creationId="{B0E4DDCE-9F9B-411C-B9FF-DF4D40497583}"/>
          </ac:spMkLst>
        </pc:spChg>
        <pc:spChg chg="mod">
          <ac:chgData name="Lei Wu" userId="f083b2a8aea23a2f" providerId="LiveId" clId="{798432FD-FBD1-4C67-86FA-26933F155DCF}" dt="2021-03-29T23:21:13.524" v="1953" actId="1076"/>
          <ac:spMkLst>
            <pc:docMk/>
            <pc:sldMk cId="1859756545" sldId="798"/>
            <ac:spMk id="704" creationId="{B6E5AD57-6ABB-4007-8C5E-B56468D7D842}"/>
          </ac:spMkLst>
        </pc:spChg>
        <pc:spChg chg="mod">
          <ac:chgData name="Lei Wu" userId="f083b2a8aea23a2f" providerId="LiveId" clId="{798432FD-FBD1-4C67-86FA-26933F155DCF}" dt="2021-03-29T23:21:13.524" v="1953" actId="1076"/>
          <ac:spMkLst>
            <pc:docMk/>
            <pc:sldMk cId="1859756545" sldId="798"/>
            <ac:spMk id="705" creationId="{A85DBBA0-FB59-4D07-BB1D-6B7D5194F3C1}"/>
          </ac:spMkLst>
        </pc:spChg>
        <pc:spChg chg="mod">
          <ac:chgData name="Lei Wu" userId="f083b2a8aea23a2f" providerId="LiveId" clId="{798432FD-FBD1-4C67-86FA-26933F155DCF}" dt="2021-03-29T23:21:13.524" v="1953" actId="1076"/>
          <ac:spMkLst>
            <pc:docMk/>
            <pc:sldMk cId="1859756545" sldId="798"/>
            <ac:spMk id="706" creationId="{B7EC3073-A07B-4AAD-97A3-6DB6E64C84AE}"/>
          </ac:spMkLst>
        </pc:spChg>
        <pc:spChg chg="mod">
          <ac:chgData name="Lei Wu" userId="f083b2a8aea23a2f" providerId="LiveId" clId="{798432FD-FBD1-4C67-86FA-26933F155DCF}" dt="2021-03-29T23:21:13.524" v="1953" actId="1076"/>
          <ac:spMkLst>
            <pc:docMk/>
            <pc:sldMk cId="1859756545" sldId="798"/>
            <ac:spMk id="707" creationId="{B94EA63F-8E87-4AAA-8140-3D26BA5B055D}"/>
          </ac:spMkLst>
        </pc:spChg>
        <pc:spChg chg="mod">
          <ac:chgData name="Lei Wu" userId="f083b2a8aea23a2f" providerId="LiveId" clId="{798432FD-FBD1-4C67-86FA-26933F155DCF}" dt="2021-03-29T23:21:13.524" v="1953" actId="1076"/>
          <ac:spMkLst>
            <pc:docMk/>
            <pc:sldMk cId="1859756545" sldId="798"/>
            <ac:spMk id="708" creationId="{F14E7BA5-65A6-41DF-B170-3DE91A705CD5}"/>
          </ac:spMkLst>
        </pc:spChg>
        <pc:spChg chg="mod">
          <ac:chgData name="Lei Wu" userId="f083b2a8aea23a2f" providerId="LiveId" clId="{798432FD-FBD1-4C67-86FA-26933F155DCF}" dt="2021-03-29T23:21:13.524" v="1953" actId="1076"/>
          <ac:spMkLst>
            <pc:docMk/>
            <pc:sldMk cId="1859756545" sldId="798"/>
            <ac:spMk id="709" creationId="{DB5BEB88-470A-4796-B70B-538EC4F5B2AE}"/>
          </ac:spMkLst>
        </pc:spChg>
        <pc:spChg chg="mod">
          <ac:chgData name="Lei Wu" userId="f083b2a8aea23a2f" providerId="LiveId" clId="{798432FD-FBD1-4C67-86FA-26933F155DCF}" dt="2021-03-29T23:21:13.524" v="1953" actId="1076"/>
          <ac:spMkLst>
            <pc:docMk/>
            <pc:sldMk cId="1859756545" sldId="798"/>
            <ac:spMk id="710" creationId="{A270C077-02BE-444C-867A-8D0AB46034DA}"/>
          </ac:spMkLst>
        </pc:spChg>
        <pc:spChg chg="mod">
          <ac:chgData name="Lei Wu" userId="f083b2a8aea23a2f" providerId="LiveId" clId="{798432FD-FBD1-4C67-86FA-26933F155DCF}" dt="2021-03-29T23:21:13.524" v="1953" actId="1076"/>
          <ac:spMkLst>
            <pc:docMk/>
            <pc:sldMk cId="1859756545" sldId="798"/>
            <ac:spMk id="711" creationId="{FC457DA6-0A8D-4D53-88FD-52CD83AA8719}"/>
          </ac:spMkLst>
        </pc:spChg>
        <pc:spChg chg="mod">
          <ac:chgData name="Lei Wu" userId="f083b2a8aea23a2f" providerId="LiveId" clId="{798432FD-FBD1-4C67-86FA-26933F155DCF}" dt="2021-03-29T23:21:13.524" v="1953" actId="1076"/>
          <ac:spMkLst>
            <pc:docMk/>
            <pc:sldMk cId="1859756545" sldId="798"/>
            <ac:spMk id="712" creationId="{19441F38-AB81-48A0-8A72-624E9AB4DA97}"/>
          </ac:spMkLst>
        </pc:spChg>
        <pc:grpChg chg="del">
          <ac:chgData name="Lei Wu" userId="f083b2a8aea23a2f" providerId="LiveId" clId="{798432FD-FBD1-4C67-86FA-26933F155DCF}" dt="2021-03-29T23:19:57.607" v="1936" actId="478"/>
          <ac:grpSpMkLst>
            <pc:docMk/>
            <pc:sldMk cId="1859756545" sldId="798"/>
            <ac:grpSpMk id="115" creationId="{B51DA77C-ADBE-42CB-A185-91FAAA3A97AD}"/>
          </ac:grpSpMkLst>
        </pc:grpChg>
        <pc:grpChg chg="add mod">
          <ac:chgData name="Lei Wu" userId="f083b2a8aea23a2f" providerId="LiveId" clId="{798432FD-FBD1-4C67-86FA-26933F155DCF}" dt="2021-03-29T23:21:13.524" v="1953" actId="1076"/>
          <ac:grpSpMkLst>
            <pc:docMk/>
            <pc:sldMk cId="1859756545" sldId="798"/>
            <ac:grpSpMk id="669" creationId="{FBFCE3DE-83DD-45D3-ADD1-633E760A2D61}"/>
          </ac:grpSpMkLst>
        </pc:grpChg>
      </pc:sldChg>
      <pc:sldChg chg="modSp add mod">
        <pc:chgData name="Lei Wu" userId="f083b2a8aea23a2f" providerId="LiveId" clId="{798432FD-FBD1-4C67-86FA-26933F155DCF}" dt="2021-03-30T05:23:51.699" v="2383" actId="20577"/>
        <pc:sldMkLst>
          <pc:docMk/>
          <pc:sldMk cId="3981668173" sldId="799"/>
        </pc:sldMkLst>
        <pc:spChg chg="mod">
          <ac:chgData name="Lei Wu" userId="f083b2a8aea23a2f" providerId="LiveId" clId="{798432FD-FBD1-4C67-86FA-26933F155DCF}" dt="2021-03-30T05:23:51.699" v="2383" actId="20577"/>
          <ac:spMkLst>
            <pc:docMk/>
            <pc:sldMk cId="3981668173" sldId="799"/>
            <ac:spMk id="3" creationId="{00000000-0000-0000-0000-000000000000}"/>
          </ac:spMkLst>
        </pc:spChg>
      </pc:sldChg>
    </pc:docChg>
  </pc:docChgLst>
  <pc:docChgLst>
    <pc:chgData name="Lei Wu" userId="f083b2a8aea23a2f" providerId="LiveId" clId="{8CE84CC6-BAE8-AF4C-A01E-5F38BA0C0ABC}"/>
    <pc:docChg chg="undo custSel modSld">
      <pc:chgData name="Lei Wu" userId="f083b2a8aea23a2f" providerId="LiveId" clId="{8CE84CC6-BAE8-AF4C-A01E-5F38BA0C0ABC}" dt="2020-12-24T09:17:48.310" v="335" actId="20577"/>
      <pc:docMkLst>
        <pc:docMk/>
      </pc:docMkLst>
      <pc:sldChg chg="modSp mod">
        <pc:chgData name="Lei Wu" userId="f083b2a8aea23a2f" providerId="LiveId" clId="{8CE84CC6-BAE8-AF4C-A01E-5F38BA0C0ABC}" dt="2020-12-17T08:44:39.590" v="0" actId="1076"/>
        <pc:sldMkLst>
          <pc:docMk/>
          <pc:sldMk cId="0" sldId="374"/>
        </pc:sldMkLst>
        <pc:spChg chg="mod">
          <ac:chgData name="Lei Wu" userId="f083b2a8aea23a2f" providerId="LiveId" clId="{8CE84CC6-BAE8-AF4C-A01E-5F38BA0C0ABC}" dt="2020-12-17T08:44:39.590" v="0" actId="1076"/>
          <ac:spMkLst>
            <pc:docMk/>
            <pc:sldMk cId="0" sldId="374"/>
            <ac:spMk id="5" creationId="{42B9A988-6EF2-4BB9-87BB-A0C4668BFA55}"/>
          </ac:spMkLst>
        </pc:spChg>
      </pc:sldChg>
      <pc:sldChg chg="addSp delSp modSp mod">
        <pc:chgData name="Lei Wu" userId="f083b2a8aea23a2f" providerId="LiveId" clId="{8CE84CC6-BAE8-AF4C-A01E-5F38BA0C0ABC}" dt="2020-12-24T09:17:48.310" v="335" actId="20577"/>
        <pc:sldMkLst>
          <pc:docMk/>
          <pc:sldMk cId="4088437234" sldId="604"/>
        </pc:sldMkLst>
        <pc:spChg chg="add del mod">
          <ac:chgData name="Lei Wu" userId="f083b2a8aea23a2f" providerId="LiveId" clId="{8CE84CC6-BAE8-AF4C-A01E-5F38BA0C0ABC}" dt="2020-12-24T09:07:26.048" v="3"/>
          <ac:spMkLst>
            <pc:docMk/>
            <pc:sldMk cId="4088437234" sldId="604"/>
            <ac:spMk id="6" creationId="{4C865797-8A49-584F-AD41-3F66863027F0}"/>
          </ac:spMkLst>
        </pc:spChg>
        <pc:spChg chg="add mod">
          <ac:chgData name="Lei Wu" userId="f083b2a8aea23a2f" providerId="LiveId" clId="{8CE84CC6-BAE8-AF4C-A01E-5F38BA0C0ABC}" dt="2020-12-24T09:17:48.310" v="335" actId="20577"/>
          <ac:spMkLst>
            <pc:docMk/>
            <pc:sldMk cId="4088437234" sldId="604"/>
            <ac:spMk id="7" creationId="{0B32A123-57BA-6446-B448-A015CFB2FB3D}"/>
          </ac:spMkLst>
        </pc:spChg>
        <pc:picChg chg="mod">
          <ac:chgData name="Lei Wu" userId="f083b2a8aea23a2f" providerId="LiveId" clId="{8CE84CC6-BAE8-AF4C-A01E-5F38BA0C0ABC}" dt="2020-12-24T09:11:27.547" v="332" actId="1076"/>
          <ac:picMkLst>
            <pc:docMk/>
            <pc:sldMk cId="4088437234" sldId="604"/>
            <ac:picMk id="3" creationId="{AC419390-5C88-4B57-8D2F-C8458B8CAE3C}"/>
          </ac:picMkLst>
        </pc:picChg>
        <pc:picChg chg="del">
          <ac:chgData name="Lei Wu" userId="f083b2a8aea23a2f" providerId="LiveId" clId="{8CE84CC6-BAE8-AF4C-A01E-5F38BA0C0ABC}" dt="2020-12-24T09:07:09.090" v="1" actId="478"/>
          <ac:picMkLst>
            <pc:docMk/>
            <pc:sldMk cId="4088437234" sldId="604"/>
            <ac:picMk id="1028" creationId="{02FFBB41-1EE3-4518-8B2D-534A5EE5CF65}"/>
          </ac:picMkLst>
        </pc:picChg>
      </pc:sldChg>
    </pc:docChg>
  </pc:docChgLst>
  <pc:docChgLst>
    <pc:chgData name="Lei Wu" userId="f083b2a8aea23a2f" providerId="LiveId" clId="{B01C844B-1BE7-44FB-AD2F-31D73309F938}"/>
    <pc:docChg chg="undo redo custSel addSld delSld modSld sldOrd">
      <pc:chgData name="Lei Wu" userId="f083b2a8aea23a2f" providerId="LiveId" clId="{B01C844B-1BE7-44FB-AD2F-31D73309F938}" dt="2021-03-16T02:35:56.731" v="8930" actId="20577"/>
      <pc:docMkLst>
        <pc:docMk/>
      </pc:docMkLst>
      <pc:sldChg chg="addSp delSp modSp mod">
        <pc:chgData name="Lei Wu" userId="f083b2a8aea23a2f" providerId="LiveId" clId="{B01C844B-1BE7-44FB-AD2F-31D73309F938}" dt="2021-03-15T22:38:19.416" v="5998"/>
        <pc:sldMkLst>
          <pc:docMk/>
          <pc:sldMk cId="0" sldId="258"/>
        </pc:sldMkLst>
        <pc:spChg chg="mod">
          <ac:chgData name="Lei Wu" userId="f083b2a8aea23a2f" providerId="LiveId" clId="{B01C844B-1BE7-44FB-AD2F-31D73309F938}" dt="2021-03-15T22:34:56.212" v="5973"/>
          <ac:spMkLst>
            <pc:docMk/>
            <pc:sldMk cId="0" sldId="258"/>
            <ac:spMk id="2" creationId="{00000000-0000-0000-0000-000000000000}"/>
          </ac:spMkLst>
        </pc:spChg>
        <pc:spChg chg="del mod">
          <ac:chgData name="Lei Wu" userId="f083b2a8aea23a2f" providerId="LiveId" clId="{B01C844B-1BE7-44FB-AD2F-31D73309F938}" dt="2021-03-15T22:35:22.907" v="5974" actId="478"/>
          <ac:spMkLst>
            <pc:docMk/>
            <pc:sldMk cId="0" sldId="258"/>
            <ac:spMk id="3" creationId="{00000000-0000-0000-0000-000000000000}"/>
          </ac:spMkLst>
        </pc:spChg>
        <pc:spChg chg="add del mod">
          <ac:chgData name="Lei Wu" userId="f083b2a8aea23a2f" providerId="LiveId" clId="{B01C844B-1BE7-44FB-AD2F-31D73309F938}" dt="2021-03-15T22:35:25.001" v="5975" actId="478"/>
          <ac:spMkLst>
            <pc:docMk/>
            <pc:sldMk cId="0" sldId="258"/>
            <ac:spMk id="4" creationId="{9B4BB0E5-6805-48B2-8515-0D8F2A7BF034}"/>
          </ac:spMkLst>
        </pc:spChg>
        <pc:spChg chg="del">
          <ac:chgData name="Lei Wu" userId="f083b2a8aea23a2f" providerId="LiveId" clId="{B01C844B-1BE7-44FB-AD2F-31D73309F938}" dt="2021-03-14T09:46:03.502" v="6" actId="478"/>
          <ac:spMkLst>
            <pc:docMk/>
            <pc:sldMk cId="0" sldId="258"/>
            <ac:spMk id="7" creationId="{00000000-0000-0000-0000-000000000000}"/>
          </ac:spMkLst>
        </pc:spChg>
        <pc:spChg chg="del">
          <ac:chgData name="Lei Wu" userId="f083b2a8aea23a2f" providerId="LiveId" clId="{B01C844B-1BE7-44FB-AD2F-31D73309F938}" dt="2021-03-14T09:46:06.506" v="7" actId="478"/>
          <ac:spMkLst>
            <pc:docMk/>
            <pc:sldMk cId="0" sldId="258"/>
            <ac:spMk id="8" creationId="{00000000-0000-0000-0000-000000000000}"/>
          </ac:spMkLst>
        </pc:spChg>
        <pc:spChg chg="del">
          <ac:chgData name="Lei Wu" userId="f083b2a8aea23a2f" providerId="LiveId" clId="{B01C844B-1BE7-44FB-AD2F-31D73309F938}" dt="2021-03-14T10:19:48.861" v="136" actId="478"/>
          <ac:spMkLst>
            <pc:docMk/>
            <pc:sldMk cId="0" sldId="258"/>
            <ac:spMk id="9" creationId="{00000000-0000-0000-0000-000000000000}"/>
          </ac:spMkLst>
        </pc:spChg>
        <pc:spChg chg="del mod">
          <ac:chgData name="Lei Wu" userId="f083b2a8aea23a2f" providerId="LiveId" clId="{B01C844B-1BE7-44FB-AD2F-31D73309F938}" dt="2021-03-15T22:35:30.908" v="5976" actId="478"/>
          <ac:spMkLst>
            <pc:docMk/>
            <pc:sldMk cId="0" sldId="258"/>
            <ac:spMk id="11" creationId="{00000000-0000-0000-0000-000000000000}"/>
          </ac:spMkLst>
        </pc:spChg>
        <pc:spChg chg="add del mod">
          <ac:chgData name="Lei Wu" userId="f083b2a8aea23a2f" providerId="LiveId" clId="{B01C844B-1BE7-44FB-AD2F-31D73309F938}" dt="2021-03-14T21:16:28.150" v="2318"/>
          <ac:spMkLst>
            <pc:docMk/>
            <pc:sldMk cId="0" sldId="258"/>
            <ac:spMk id="12" creationId="{9145BF87-88E5-4073-A90D-587CE59571B1}"/>
          </ac:spMkLst>
        </pc:spChg>
        <pc:graphicFrameChg chg="add del mod">
          <ac:chgData name="Lei Wu" userId="f083b2a8aea23a2f" providerId="LiveId" clId="{B01C844B-1BE7-44FB-AD2F-31D73309F938}" dt="2021-03-14T21:16:28.150" v="2318"/>
          <ac:graphicFrameMkLst>
            <pc:docMk/>
            <pc:sldMk cId="0" sldId="258"/>
            <ac:graphicFrameMk id="8" creationId="{51F5FE66-6028-4024-8FED-D80759FAB366}"/>
          </ac:graphicFrameMkLst>
        </pc:graphicFrameChg>
        <pc:graphicFrameChg chg="add del mod">
          <ac:chgData name="Lei Wu" userId="f083b2a8aea23a2f" providerId="LiveId" clId="{B01C844B-1BE7-44FB-AD2F-31D73309F938}" dt="2021-03-15T22:37:35.402" v="5992" actId="478"/>
          <ac:graphicFrameMkLst>
            <pc:docMk/>
            <pc:sldMk cId="0" sldId="258"/>
            <ac:graphicFrameMk id="9" creationId="{C55F6D93-FF30-46EE-A65A-C97D0B5EFE3C}"/>
          </ac:graphicFrameMkLst>
        </pc:graphicFrameChg>
        <pc:graphicFrameChg chg="del mod">
          <ac:chgData name="Lei Wu" userId="f083b2a8aea23a2f" providerId="LiveId" clId="{B01C844B-1BE7-44FB-AD2F-31D73309F938}" dt="2021-03-15T22:35:30.908" v="5976" actId="478"/>
          <ac:graphicFrameMkLst>
            <pc:docMk/>
            <pc:sldMk cId="0" sldId="258"/>
            <ac:graphicFrameMk id="10" creationId="{00000000-0000-0000-0000-000000000000}"/>
          </ac:graphicFrameMkLst>
        </pc:graphicFrameChg>
        <pc:graphicFrameChg chg="add del mod">
          <ac:chgData name="Lei Wu" userId="f083b2a8aea23a2f" providerId="LiveId" clId="{B01C844B-1BE7-44FB-AD2F-31D73309F938}" dt="2021-03-15T22:37:35.402" v="5992" actId="478"/>
          <ac:graphicFrameMkLst>
            <pc:docMk/>
            <pc:sldMk cId="0" sldId="258"/>
            <ac:graphicFrameMk id="12" creationId="{8CFAFF1B-0388-4578-B4AD-4B76F9033D3A}"/>
          </ac:graphicFrameMkLst>
        </pc:graphicFrameChg>
        <pc:graphicFrameChg chg="add mod">
          <ac:chgData name="Lei Wu" userId="f083b2a8aea23a2f" providerId="LiveId" clId="{B01C844B-1BE7-44FB-AD2F-31D73309F938}" dt="2021-03-15T22:38:19.416" v="5998"/>
          <ac:graphicFrameMkLst>
            <pc:docMk/>
            <pc:sldMk cId="0" sldId="258"/>
            <ac:graphicFrameMk id="13" creationId="{FF98E5C0-5B44-41FA-AC28-EDA8F65DA7FD}"/>
          </ac:graphicFrameMkLst>
        </pc:graphicFrameChg>
        <pc:graphicFrameChg chg="add mod">
          <ac:chgData name="Lei Wu" userId="f083b2a8aea23a2f" providerId="LiveId" clId="{B01C844B-1BE7-44FB-AD2F-31D73309F938}" dt="2021-03-15T22:38:19.416" v="5998"/>
          <ac:graphicFrameMkLst>
            <pc:docMk/>
            <pc:sldMk cId="0" sldId="258"/>
            <ac:graphicFrameMk id="14" creationId="{4F78C01D-4937-45D7-8DD0-96AB6DDDB782}"/>
          </ac:graphicFrameMkLst>
        </pc:graphicFrameChg>
        <pc:picChg chg="del mod">
          <ac:chgData name="Lei Wu" userId="f083b2a8aea23a2f" providerId="LiveId" clId="{B01C844B-1BE7-44FB-AD2F-31D73309F938}" dt="2021-03-15T22:35:30.908" v="5976" actId="478"/>
          <ac:picMkLst>
            <pc:docMk/>
            <pc:sldMk cId="0" sldId="258"/>
            <ac:picMk id="5" creationId="{00000000-0000-0000-0000-000000000000}"/>
          </ac:picMkLst>
        </pc:picChg>
        <pc:picChg chg="add del mod">
          <ac:chgData name="Lei Wu" userId="f083b2a8aea23a2f" providerId="LiveId" clId="{B01C844B-1BE7-44FB-AD2F-31D73309F938}" dt="2021-03-14T21:16:28.150" v="2318"/>
          <ac:picMkLst>
            <pc:docMk/>
            <pc:sldMk cId="0" sldId="258"/>
            <ac:picMk id="13" creationId="{76568F45-D234-4FE1-A02F-9494E6F4AE8D}"/>
          </ac:picMkLst>
        </pc:picChg>
      </pc:sldChg>
      <pc:sldChg chg="addSp delSp modSp mod">
        <pc:chgData name="Lei Wu" userId="f083b2a8aea23a2f" providerId="LiveId" clId="{B01C844B-1BE7-44FB-AD2F-31D73309F938}" dt="2021-03-14T21:17:15.770" v="2324"/>
        <pc:sldMkLst>
          <pc:docMk/>
          <pc:sldMk cId="0" sldId="259"/>
        </pc:sldMkLst>
        <pc:spChg chg="mod">
          <ac:chgData name="Lei Wu" userId="f083b2a8aea23a2f" providerId="LiveId" clId="{B01C844B-1BE7-44FB-AD2F-31D73309F938}" dt="2021-03-14T14:18:44.585" v="592" actId="1076"/>
          <ac:spMkLst>
            <pc:docMk/>
            <pc:sldMk cId="0" sldId="259"/>
            <ac:spMk id="2" creationId="{00000000-0000-0000-0000-000000000000}"/>
          </ac:spMkLst>
        </pc:spChg>
        <pc:spChg chg="mod">
          <ac:chgData name="Lei Wu" userId="f083b2a8aea23a2f" providerId="LiveId" clId="{B01C844B-1BE7-44FB-AD2F-31D73309F938}" dt="2021-03-14T21:17:09.644" v="2319"/>
          <ac:spMkLst>
            <pc:docMk/>
            <pc:sldMk cId="0" sldId="259"/>
            <ac:spMk id="3" creationId="{00000000-0000-0000-0000-000000000000}"/>
          </ac:spMkLst>
        </pc:spChg>
        <pc:spChg chg="del">
          <ac:chgData name="Lei Wu" userId="f083b2a8aea23a2f" providerId="LiveId" clId="{B01C844B-1BE7-44FB-AD2F-31D73309F938}" dt="2021-03-14T14:17:17.945" v="581" actId="478"/>
          <ac:spMkLst>
            <pc:docMk/>
            <pc:sldMk cId="0" sldId="259"/>
            <ac:spMk id="7" creationId="{00000000-0000-0000-0000-000000000000}"/>
          </ac:spMkLst>
        </pc:spChg>
        <pc:spChg chg="del">
          <ac:chgData name="Lei Wu" userId="f083b2a8aea23a2f" providerId="LiveId" clId="{B01C844B-1BE7-44FB-AD2F-31D73309F938}" dt="2021-03-14T14:17:12.743" v="579" actId="478"/>
          <ac:spMkLst>
            <pc:docMk/>
            <pc:sldMk cId="0" sldId="259"/>
            <ac:spMk id="8" creationId="{00000000-0000-0000-0000-000000000000}"/>
          </ac:spMkLst>
        </pc:spChg>
        <pc:spChg chg="del">
          <ac:chgData name="Lei Wu" userId="f083b2a8aea23a2f" providerId="LiveId" clId="{B01C844B-1BE7-44FB-AD2F-31D73309F938}" dt="2021-03-14T14:17:17.945" v="581" actId="478"/>
          <ac:spMkLst>
            <pc:docMk/>
            <pc:sldMk cId="0" sldId="259"/>
            <ac:spMk id="9" creationId="{00000000-0000-0000-0000-000000000000}"/>
          </ac:spMkLst>
        </pc:spChg>
        <pc:spChg chg="del mod">
          <ac:chgData name="Lei Wu" userId="f083b2a8aea23a2f" providerId="LiveId" clId="{B01C844B-1BE7-44FB-AD2F-31D73309F938}" dt="2021-03-14T14:18:09.323" v="591" actId="478"/>
          <ac:spMkLst>
            <pc:docMk/>
            <pc:sldMk cId="0" sldId="259"/>
            <ac:spMk id="10" creationId="{00000000-0000-0000-0000-000000000000}"/>
          </ac:spMkLst>
        </pc:spChg>
        <pc:spChg chg="add mod">
          <ac:chgData name="Lei Wu" userId="f083b2a8aea23a2f" providerId="LiveId" clId="{B01C844B-1BE7-44FB-AD2F-31D73309F938}" dt="2021-03-14T21:17:15.770" v="2324"/>
          <ac:spMkLst>
            <pc:docMk/>
            <pc:sldMk cId="0" sldId="259"/>
            <ac:spMk id="11" creationId="{7A86AE7C-A638-4175-8BFB-0654C5DC65F8}"/>
          </ac:spMkLst>
        </pc:spChg>
      </pc:sldChg>
      <pc:sldChg chg="modSp mod">
        <pc:chgData name="Lei Wu" userId="f083b2a8aea23a2f" providerId="LiveId" clId="{B01C844B-1BE7-44FB-AD2F-31D73309F938}" dt="2021-03-15T19:33:10.992" v="3122" actId="20577"/>
        <pc:sldMkLst>
          <pc:docMk/>
          <pc:sldMk cId="0" sldId="260"/>
        </pc:sldMkLst>
        <pc:spChg chg="mod">
          <ac:chgData name="Lei Wu" userId="f083b2a8aea23a2f" providerId="LiveId" clId="{B01C844B-1BE7-44FB-AD2F-31D73309F938}" dt="2021-03-15T19:33:10.992" v="3122" actId="20577"/>
          <ac:spMkLst>
            <pc:docMk/>
            <pc:sldMk cId="0" sldId="260"/>
            <ac:spMk id="2" creationId="{00000000-0000-0000-0000-000000000000}"/>
          </ac:spMkLst>
        </pc:spChg>
      </pc:sldChg>
      <pc:sldChg chg="modSp mod">
        <pc:chgData name="Lei Wu" userId="f083b2a8aea23a2f" providerId="LiveId" clId="{B01C844B-1BE7-44FB-AD2F-31D73309F938}" dt="2021-03-15T19:33:45.754" v="3148" actId="20577"/>
        <pc:sldMkLst>
          <pc:docMk/>
          <pc:sldMk cId="0" sldId="261"/>
        </pc:sldMkLst>
        <pc:spChg chg="mod">
          <ac:chgData name="Lei Wu" userId="f083b2a8aea23a2f" providerId="LiveId" clId="{B01C844B-1BE7-44FB-AD2F-31D73309F938}" dt="2021-03-15T19:33:45.754" v="3148" actId="20577"/>
          <ac:spMkLst>
            <pc:docMk/>
            <pc:sldMk cId="0" sldId="261"/>
            <ac:spMk id="2" creationId="{00000000-0000-0000-0000-000000000000}"/>
          </ac:spMkLst>
        </pc:spChg>
      </pc:sldChg>
      <pc:sldChg chg="addSp delSp del mod">
        <pc:chgData name="Lei Wu" userId="f083b2a8aea23a2f" providerId="LiveId" clId="{B01C844B-1BE7-44FB-AD2F-31D73309F938}" dt="2021-03-14T21:02:14.019" v="2210" actId="2696"/>
        <pc:sldMkLst>
          <pc:docMk/>
          <pc:sldMk cId="0" sldId="262"/>
        </pc:sldMkLst>
        <pc:spChg chg="del">
          <ac:chgData name="Lei Wu" userId="f083b2a8aea23a2f" providerId="LiveId" clId="{B01C844B-1BE7-44FB-AD2F-31D73309F938}" dt="2021-03-14T09:51:13.872" v="20" actId="478"/>
          <ac:spMkLst>
            <pc:docMk/>
            <pc:sldMk cId="0" sldId="262"/>
            <ac:spMk id="7" creationId="{00000000-0000-0000-0000-000000000000}"/>
          </ac:spMkLst>
        </pc:spChg>
        <pc:spChg chg="add del">
          <ac:chgData name="Lei Wu" userId="f083b2a8aea23a2f" providerId="LiveId" clId="{B01C844B-1BE7-44FB-AD2F-31D73309F938}" dt="2021-03-14T09:51:16.063" v="21" actId="478"/>
          <ac:spMkLst>
            <pc:docMk/>
            <pc:sldMk cId="0" sldId="262"/>
            <ac:spMk id="8" creationId="{00000000-0000-0000-0000-000000000000}"/>
          </ac:spMkLst>
        </pc:spChg>
        <pc:spChg chg="add del">
          <ac:chgData name="Lei Wu" userId="f083b2a8aea23a2f" providerId="LiveId" clId="{B01C844B-1BE7-44FB-AD2F-31D73309F938}" dt="2021-03-14T09:51:11.458" v="19" actId="478"/>
          <ac:spMkLst>
            <pc:docMk/>
            <pc:sldMk cId="0" sldId="262"/>
            <ac:spMk id="9" creationId="{00000000-0000-0000-0000-000000000000}"/>
          </ac:spMkLst>
        </pc:spChg>
      </pc:sldChg>
      <pc:sldChg chg="add del">
        <pc:chgData name="Lei Wu" userId="f083b2a8aea23a2f" providerId="LiveId" clId="{B01C844B-1BE7-44FB-AD2F-31D73309F938}" dt="2021-03-15T18:36:03.814" v="3012"/>
        <pc:sldMkLst>
          <pc:docMk/>
          <pc:sldMk cId="666766156" sldId="262"/>
        </pc:sldMkLst>
      </pc:sldChg>
      <pc:sldChg chg="delSp modSp add del mod">
        <pc:chgData name="Lei Wu" userId="f083b2a8aea23a2f" providerId="LiveId" clId="{B01C844B-1BE7-44FB-AD2F-31D73309F938}" dt="2021-03-14T21:04:33.289" v="2229" actId="47"/>
        <pc:sldMkLst>
          <pc:docMk/>
          <pc:sldMk cId="2478410562" sldId="262"/>
        </pc:sldMkLst>
        <pc:spChg chg="mod">
          <ac:chgData name="Lei Wu" userId="f083b2a8aea23a2f" providerId="LiveId" clId="{B01C844B-1BE7-44FB-AD2F-31D73309F938}" dt="2021-03-14T21:03:37.615" v="2225" actId="14100"/>
          <ac:spMkLst>
            <pc:docMk/>
            <pc:sldMk cId="2478410562" sldId="262"/>
            <ac:spMk id="2" creationId="{00000000-0000-0000-0000-000000000000}"/>
          </ac:spMkLst>
        </pc:spChg>
        <pc:spChg chg="mod">
          <ac:chgData name="Lei Wu" userId="f083b2a8aea23a2f" providerId="LiveId" clId="{B01C844B-1BE7-44FB-AD2F-31D73309F938}" dt="2021-03-14T21:03:51.268" v="2227" actId="20577"/>
          <ac:spMkLst>
            <pc:docMk/>
            <pc:sldMk cId="2478410562" sldId="262"/>
            <ac:spMk id="3" creationId="{00000000-0000-0000-0000-000000000000}"/>
          </ac:spMkLst>
        </pc:spChg>
        <pc:spChg chg="del">
          <ac:chgData name="Lei Wu" userId="f083b2a8aea23a2f" providerId="LiveId" clId="{B01C844B-1BE7-44FB-AD2F-31D73309F938}" dt="2021-03-14T21:03:55.764" v="2228" actId="478"/>
          <ac:spMkLst>
            <pc:docMk/>
            <pc:sldMk cId="2478410562" sldId="262"/>
            <ac:spMk id="9" creationId="{00000000-0000-0000-0000-000000000000}"/>
          </ac:spMkLst>
        </pc:spChg>
      </pc:sldChg>
      <pc:sldChg chg="delSp modSp add del mod">
        <pc:chgData name="Lei Wu" userId="f083b2a8aea23a2f" providerId="LiveId" clId="{B01C844B-1BE7-44FB-AD2F-31D73309F938}" dt="2021-03-14T21:13:16.726" v="2303" actId="47"/>
        <pc:sldMkLst>
          <pc:docMk/>
          <pc:sldMk cId="0" sldId="263"/>
        </pc:sldMkLst>
        <pc:spChg chg="del">
          <ac:chgData name="Lei Wu" userId="f083b2a8aea23a2f" providerId="LiveId" clId="{B01C844B-1BE7-44FB-AD2F-31D73309F938}" dt="2021-03-14T13:16:41.334" v="387" actId="478"/>
          <ac:spMkLst>
            <pc:docMk/>
            <pc:sldMk cId="0" sldId="263"/>
            <ac:spMk id="19458" creationId="{EA3F855F-BA14-4288-84D6-6F5E5D759A98}"/>
          </ac:spMkLst>
        </pc:spChg>
        <pc:spChg chg="mod">
          <ac:chgData name="Lei Wu" userId="f083b2a8aea23a2f" providerId="LiveId" clId="{B01C844B-1BE7-44FB-AD2F-31D73309F938}" dt="2021-03-14T21:04:54.386" v="2230" actId="14100"/>
          <ac:spMkLst>
            <pc:docMk/>
            <pc:sldMk cId="0" sldId="263"/>
            <ac:spMk id="19459" creationId="{A87EDDB2-18EA-40E8-B43D-5B115A15A47A}"/>
          </ac:spMkLst>
        </pc:spChg>
      </pc:sldChg>
      <pc:sldChg chg="addSp delSp modSp mod modNotesTx">
        <pc:chgData name="Lei Wu" userId="f083b2a8aea23a2f" providerId="LiveId" clId="{B01C844B-1BE7-44FB-AD2F-31D73309F938}" dt="2021-03-14T15:36:14.382" v="1444" actId="20577"/>
        <pc:sldMkLst>
          <pc:docMk/>
          <pc:sldMk cId="0" sldId="267"/>
        </pc:sldMkLst>
        <pc:spChg chg="mod">
          <ac:chgData name="Lei Wu" userId="f083b2a8aea23a2f" providerId="LiveId" clId="{B01C844B-1BE7-44FB-AD2F-31D73309F938}" dt="2021-03-14T14:19:15.181" v="617" actId="20577"/>
          <ac:spMkLst>
            <pc:docMk/>
            <pc:sldMk cId="0" sldId="267"/>
            <ac:spMk id="2" creationId="{00000000-0000-0000-0000-000000000000}"/>
          </ac:spMkLst>
        </pc:spChg>
        <pc:spChg chg="mod">
          <ac:chgData name="Lei Wu" userId="f083b2a8aea23a2f" providerId="LiveId" clId="{B01C844B-1BE7-44FB-AD2F-31D73309F938}" dt="2021-03-14T15:26:34.508" v="1275" actId="20577"/>
          <ac:spMkLst>
            <pc:docMk/>
            <pc:sldMk cId="0" sldId="267"/>
            <ac:spMk id="3" creationId="{00000000-0000-0000-0000-000000000000}"/>
          </ac:spMkLst>
        </pc:spChg>
        <pc:spChg chg="del">
          <ac:chgData name="Lei Wu" userId="f083b2a8aea23a2f" providerId="LiveId" clId="{B01C844B-1BE7-44FB-AD2F-31D73309F938}" dt="2021-03-14T14:29:20.466" v="677" actId="478"/>
          <ac:spMkLst>
            <pc:docMk/>
            <pc:sldMk cId="0" sldId="267"/>
            <ac:spMk id="7" creationId="{00000000-0000-0000-0000-000000000000}"/>
          </ac:spMkLst>
        </pc:spChg>
        <pc:spChg chg="del">
          <ac:chgData name="Lei Wu" userId="f083b2a8aea23a2f" providerId="LiveId" clId="{B01C844B-1BE7-44FB-AD2F-31D73309F938}" dt="2021-03-14T14:29:16.814" v="676" actId="478"/>
          <ac:spMkLst>
            <pc:docMk/>
            <pc:sldMk cId="0" sldId="267"/>
            <ac:spMk id="8" creationId="{00000000-0000-0000-0000-000000000000}"/>
          </ac:spMkLst>
        </pc:spChg>
        <pc:spChg chg="del">
          <ac:chgData name="Lei Wu" userId="f083b2a8aea23a2f" providerId="LiveId" clId="{B01C844B-1BE7-44FB-AD2F-31D73309F938}" dt="2021-03-14T14:29:16.814" v="676" actId="478"/>
          <ac:spMkLst>
            <pc:docMk/>
            <pc:sldMk cId="0" sldId="267"/>
            <ac:spMk id="9" creationId="{00000000-0000-0000-0000-000000000000}"/>
          </ac:spMkLst>
        </pc:spChg>
        <pc:spChg chg="del mod">
          <ac:chgData name="Lei Wu" userId="f083b2a8aea23a2f" providerId="LiveId" clId="{B01C844B-1BE7-44FB-AD2F-31D73309F938}" dt="2021-03-14T14:19:50.369" v="626" actId="478"/>
          <ac:spMkLst>
            <pc:docMk/>
            <pc:sldMk cId="0" sldId="267"/>
            <ac:spMk id="10" creationId="{00000000-0000-0000-0000-000000000000}"/>
          </ac:spMkLst>
        </pc:spChg>
        <pc:spChg chg="add mod">
          <ac:chgData name="Lei Wu" userId="f083b2a8aea23a2f" providerId="LiveId" clId="{B01C844B-1BE7-44FB-AD2F-31D73309F938}" dt="2021-03-14T15:26:43.251" v="1280" actId="20577"/>
          <ac:spMkLst>
            <pc:docMk/>
            <pc:sldMk cId="0" sldId="267"/>
            <ac:spMk id="11" creationId="{99B38D76-2D3B-472E-B933-B683DBAA0F60}"/>
          </ac:spMkLst>
        </pc:spChg>
      </pc:sldChg>
      <pc:sldChg chg="addSp delSp modSp mod">
        <pc:chgData name="Lei Wu" userId="f083b2a8aea23a2f" providerId="LiveId" clId="{B01C844B-1BE7-44FB-AD2F-31D73309F938}" dt="2021-03-15T22:36:00.007" v="5983"/>
        <pc:sldMkLst>
          <pc:docMk/>
          <pc:sldMk cId="0" sldId="268"/>
        </pc:sldMkLst>
        <pc:spChg chg="del mod">
          <ac:chgData name="Lei Wu" userId="f083b2a8aea23a2f" providerId="LiveId" clId="{B01C844B-1BE7-44FB-AD2F-31D73309F938}" dt="2021-03-14T20:54:26.145" v="1998" actId="478"/>
          <ac:spMkLst>
            <pc:docMk/>
            <pc:sldMk cId="0" sldId="268"/>
            <ac:spMk id="2" creationId="{00000000-0000-0000-0000-000000000000}"/>
          </ac:spMkLst>
        </pc:spChg>
        <pc:spChg chg="add del mod">
          <ac:chgData name="Lei Wu" userId="f083b2a8aea23a2f" providerId="LiveId" clId="{B01C844B-1BE7-44FB-AD2F-31D73309F938}" dt="2021-03-15T22:35:57.509" v="5981" actId="478"/>
          <ac:spMkLst>
            <pc:docMk/>
            <pc:sldMk cId="0" sldId="268"/>
            <ac:spMk id="2" creationId="{2F6DD647-3F93-4423-9926-184BBF94883B}"/>
          </ac:spMkLst>
        </pc:spChg>
        <pc:spChg chg="del mod">
          <ac:chgData name="Lei Wu" userId="f083b2a8aea23a2f" providerId="LiveId" clId="{B01C844B-1BE7-44FB-AD2F-31D73309F938}" dt="2021-03-15T22:35:53.293" v="5979" actId="478"/>
          <ac:spMkLst>
            <pc:docMk/>
            <pc:sldMk cId="0" sldId="268"/>
            <ac:spMk id="3" creationId="{00000000-0000-0000-0000-000000000000}"/>
          </ac:spMkLst>
        </pc:spChg>
        <pc:spChg chg="add del mod">
          <ac:chgData name="Lei Wu" userId="f083b2a8aea23a2f" providerId="LiveId" clId="{B01C844B-1BE7-44FB-AD2F-31D73309F938}" dt="2021-03-14T20:54:28.413" v="1999" actId="478"/>
          <ac:spMkLst>
            <pc:docMk/>
            <pc:sldMk cId="0" sldId="268"/>
            <ac:spMk id="5" creationId="{1A252BA4-C1D9-4A15-BA58-235EEC01CD9F}"/>
          </ac:spMkLst>
        </pc:spChg>
        <pc:spChg chg="del">
          <ac:chgData name="Lei Wu" userId="f083b2a8aea23a2f" providerId="LiveId" clId="{B01C844B-1BE7-44FB-AD2F-31D73309F938}" dt="2021-03-14T09:49:25.882" v="9" actId="478"/>
          <ac:spMkLst>
            <pc:docMk/>
            <pc:sldMk cId="0" sldId="268"/>
            <ac:spMk id="7" creationId="{00000000-0000-0000-0000-000000000000}"/>
          </ac:spMkLst>
        </pc:spChg>
        <pc:spChg chg="del">
          <ac:chgData name="Lei Wu" userId="f083b2a8aea23a2f" providerId="LiveId" clId="{B01C844B-1BE7-44FB-AD2F-31D73309F938}" dt="2021-03-14T09:49:22.664" v="8" actId="478"/>
          <ac:spMkLst>
            <pc:docMk/>
            <pc:sldMk cId="0" sldId="268"/>
            <ac:spMk id="8" creationId="{00000000-0000-0000-0000-000000000000}"/>
          </ac:spMkLst>
        </pc:spChg>
        <pc:spChg chg="del">
          <ac:chgData name="Lei Wu" userId="f083b2a8aea23a2f" providerId="LiveId" clId="{B01C844B-1BE7-44FB-AD2F-31D73309F938}" dt="2021-03-14T20:55:52.954" v="2101" actId="478"/>
          <ac:spMkLst>
            <pc:docMk/>
            <pc:sldMk cId="0" sldId="268"/>
            <ac:spMk id="9" creationId="{00000000-0000-0000-0000-000000000000}"/>
          </ac:spMkLst>
        </pc:spChg>
        <pc:spChg chg="del mod">
          <ac:chgData name="Lei Wu" userId="f083b2a8aea23a2f" providerId="LiveId" clId="{B01C844B-1BE7-44FB-AD2F-31D73309F938}" dt="2021-03-15T22:35:59.588" v="5982" actId="478"/>
          <ac:spMkLst>
            <pc:docMk/>
            <pc:sldMk cId="0" sldId="268"/>
            <ac:spMk id="11" creationId="{00000000-0000-0000-0000-000000000000}"/>
          </ac:spMkLst>
        </pc:spChg>
        <pc:spChg chg="add mod">
          <ac:chgData name="Lei Wu" userId="f083b2a8aea23a2f" providerId="LiveId" clId="{B01C844B-1BE7-44FB-AD2F-31D73309F938}" dt="2021-03-15T22:35:45.445" v="5978"/>
          <ac:spMkLst>
            <pc:docMk/>
            <pc:sldMk cId="0" sldId="268"/>
            <ac:spMk id="12" creationId="{9E3E3F16-730E-4E80-A88B-9B9CCBF5A383}"/>
          </ac:spMkLst>
        </pc:spChg>
        <pc:graphicFrameChg chg="add mod">
          <ac:chgData name="Lei Wu" userId="f083b2a8aea23a2f" providerId="LiveId" clId="{B01C844B-1BE7-44FB-AD2F-31D73309F938}" dt="2021-03-15T22:36:00.007" v="5983"/>
          <ac:graphicFrameMkLst>
            <pc:docMk/>
            <pc:sldMk cId="0" sldId="268"/>
            <ac:graphicFrameMk id="9" creationId="{451C0F37-DC8A-4BE7-B91F-343EE2022442}"/>
          </ac:graphicFrameMkLst>
        </pc:graphicFrameChg>
        <pc:graphicFrameChg chg="del mod">
          <ac:chgData name="Lei Wu" userId="f083b2a8aea23a2f" providerId="LiveId" clId="{B01C844B-1BE7-44FB-AD2F-31D73309F938}" dt="2021-03-15T22:35:59.588" v="5982" actId="478"/>
          <ac:graphicFrameMkLst>
            <pc:docMk/>
            <pc:sldMk cId="0" sldId="268"/>
            <ac:graphicFrameMk id="10" creationId="{00000000-0000-0000-0000-000000000000}"/>
          </ac:graphicFrameMkLst>
        </pc:graphicFrameChg>
        <pc:graphicFrameChg chg="add mod">
          <ac:chgData name="Lei Wu" userId="f083b2a8aea23a2f" providerId="LiveId" clId="{B01C844B-1BE7-44FB-AD2F-31D73309F938}" dt="2021-03-15T22:36:00.007" v="5983"/>
          <ac:graphicFrameMkLst>
            <pc:docMk/>
            <pc:sldMk cId="0" sldId="268"/>
            <ac:graphicFrameMk id="13" creationId="{13603176-6D63-47B4-9A3B-F41128F7F7BB}"/>
          </ac:graphicFrameMkLst>
        </pc:graphicFrameChg>
        <pc:picChg chg="del mod">
          <ac:chgData name="Lei Wu" userId="f083b2a8aea23a2f" providerId="LiveId" clId="{B01C844B-1BE7-44FB-AD2F-31D73309F938}" dt="2021-03-15T22:35:59.588" v="5982" actId="478"/>
          <ac:picMkLst>
            <pc:docMk/>
            <pc:sldMk cId="0" sldId="268"/>
            <ac:picMk id="4" creationId="{00000000-0000-0000-0000-000000000000}"/>
          </ac:picMkLst>
        </pc:picChg>
      </pc:sldChg>
      <pc:sldChg chg="addSp delSp modSp mod">
        <pc:chgData name="Lei Wu" userId="f083b2a8aea23a2f" providerId="LiveId" clId="{B01C844B-1BE7-44FB-AD2F-31D73309F938}" dt="2021-03-15T22:37:17.027" v="5990"/>
        <pc:sldMkLst>
          <pc:docMk/>
          <pc:sldMk cId="0" sldId="269"/>
        </pc:sldMkLst>
        <pc:spChg chg="del">
          <ac:chgData name="Lei Wu" userId="f083b2a8aea23a2f" providerId="LiveId" clId="{B01C844B-1BE7-44FB-AD2F-31D73309F938}" dt="2021-03-14T20:56:20.642" v="2103" actId="478"/>
          <ac:spMkLst>
            <pc:docMk/>
            <pc:sldMk cId="0" sldId="269"/>
            <ac:spMk id="2" creationId="{00000000-0000-0000-0000-000000000000}"/>
          </ac:spMkLst>
        </pc:spChg>
        <pc:spChg chg="del">
          <ac:chgData name="Lei Wu" userId="f083b2a8aea23a2f" providerId="LiveId" clId="{B01C844B-1BE7-44FB-AD2F-31D73309F938}" dt="2021-03-14T20:56:40.202" v="2109" actId="478"/>
          <ac:spMkLst>
            <pc:docMk/>
            <pc:sldMk cId="0" sldId="269"/>
            <ac:spMk id="3" creationId="{00000000-0000-0000-0000-000000000000}"/>
          </ac:spMkLst>
        </pc:spChg>
        <pc:spChg chg="add del mod">
          <ac:chgData name="Lei Wu" userId="f083b2a8aea23a2f" providerId="LiveId" clId="{B01C844B-1BE7-44FB-AD2F-31D73309F938}" dt="2021-03-14T20:56:23.180" v="2104" actId="478"/>
          <ac:spMkLst>
            <pc:docMk/>
            <pc:sldMk cId="0" sldId="269"/>
            <ac:spMk id="5" creationId="{11A64283-1583-4263-9DFA-0B9E105B88BD}"/>
          </ac:spMkLst>
        </pc:spChg>
        <pc:spChg chg="add del mod">
          <ac:chgData name="Lei Wu" userId="f083b2a8aea23a2f" providerId="LiveId" clId="{B01C844B-1BE7-44FB-AD2F-31D73309F938}" dt="2021-03-14T20:56:43.335" v="2111" actId="478"/>
          <ac:spMkLst>
            <pc:docMk/>
            <pc:sldMk cId="0" sldId="269"/>
            <ac:spMk id="6" creationId="{89D14258-BB82-4B79-BB37-5AE755125FFE}"/>
          </ac:spMkLst>
        </pc:spChg>
        <pc:spChg chg="del">
          <ac:chgData name="Lei Wu" userId="f083b2a8aea23a2f" providerId="LiveId" clId="{B01C844B-1BE7-44FB-AD2F-31D73309F938}" dt="2021-03-14T09:49:33.324" v="11" actId="478"/>
          <ac:spMkLst>
            <pc:docMk/>
            <pc:sldMk cId="0" sldId="269"/>
            <ac:spMk id="7" creationId="{00000000-0000-0000-0000-000000000000}"/>
          </ac:spMkLst>
        </pc:spChg>
        <pc:spChg chg="del">
          <ac:chgData name="Lei Wu" userId="f083b2a8aea23a2f" providerId="LiveId" clId="{B01C844B-1BE7-44FB-AD2F-31D73309F938}" dt="2021-03-14T09:49:30.724" v="10" actId="478"/>
          <ac:spMkLst>
            <pc:docMk/>
            <pc:sldMk cId="0" sldId="269"/>
            <ac:spMk id="8" creationId="{00000000-0000-0000-0000-000000000000}"/>
          </ac:spMkLst>
        </pc:spChg>
        <pc:spChg chg="del">
          <ac:chgData name="Lei Wu" userId="f083b2a8aea23a2f" providerId="LiveId" clId="{B01C844B-1BE7-44FB-AD2F-31D73309F938}" dt="2021-03-14T20:56:50.964" v="2144" actId="478"/>
          <ac:spMkLst>
            <pc:docMk/>
            <pc:sldMk cId="0" sldId="269"/>
            <ac:spMk id="9" creationId="{00000000-0000-0000-0000-000000000000}"/>
          </ac:spMkLst>
        </pc:spChg>
        <pc:spChg chg="del mod">
          <ac:chgData name="Lei Wu" userId="f083b2a8aea23a2f" providerId="LiveId" clId="{B01C844B-1BE7-44FB-AD2F-31D73309F938}" dt="2021-03-15T22:37:10.416" v="5989" actId="478"/>
          <ac:spMkLst>
            <pc:docMk/>
            <pc:sldMk cId="0" sldId="269"/>
            <ac:spMk id="11" creationId="{00000000-0000-0000-0000-000000000000}"/>
          </ac:spMkLst>
        </pc:spChg>
        <pc:spChg chg="add mod">
          <ac:chgData name="Lei Wu" userId="f083b2a8aea23a2f" providerId="LiveId" clId="{B01C844B-1BE7-44FB-AD2F-31D73309F938}" dt="2021-03-15T22:37:07.001" v="5988"/>
          <ac:spMkLst>
            <pc:docMk/>
            <pc:sldMk cId="0" sldId="269"/>
            <ac:spMk id="12" creationId="{E3E97E3D-C230-4E53-9255-67D0C0FC9336}"/>
          </ac:spMkLst>
        </pc:spChg>
        <pc:graphicFrameChg chg="add mod">
          <ac:chgData name="Lei Wu" userId="f083b2a8aea23a2f" providerId="LiveId" clId="{B01C844B-1BE7-44FB-AD2F-31D73309F938}" dt="2021-03-15T22:37:17.027" v="5990"/>
          <ac:graphicFrameMkLst>
            <pc:docMk/>
            <pc:sldMk cId="0" sldId="269"/>
            <ac:graphicFrameMk id="7" creationId="{6D898E9A-F1ED-4B6E-AC09-ECD4DCD7E2BA}"/>
          </ac:graphicFrameMkLst>
        </pc:graphicFrameChg>
        <pc:graphicFrameChg chg="add mod">
          <ac:chgData name="Lei Wu" userId="f083b2a8aea23a2f" providerId="LiveId" clId="{B01C844B-1BE7-44FB-AD2F-31D73309F938}" dt="2021-03-15T22:37:17.027" v="5990"/>
          <ac:graphicFrameMkLst>
            <pc:docMk/>
            <pc:sldMk cId="0" sldId="269"/>
            <ac:graphicFrameMk id="8" creationId="{80D54EAD-0FDA-4BAD-9EDF-699F6C702742}"/>
          </ac:graphicFrameMkLst>
        </pc:graphicFrameChg>
        <pc:graphicFrameChg chg="del mod">
          <ac:chgData name="Lei Wu" userId="f083b2a8aea23a2f" providerId="LiveId" clId="{B01C844B-1BE7-44FB-AD2F-31D73309F938}" dt="2021-03-15T22:37:10.416" v="5989" actId="478"/>
          <ac:graphicFrameMkLst>
            <pc:docMk/>
            <pc:sldMk cId="0" sldId="269"/>
            <ac:graphicFrameMk id="10" creationId="{00000000-0000-0000-0000-000000000000}"/>
          </ac:graphicFrameMkLst>
        </pc:graphicFrameChg>
        <pc:picChg chg="del mod">
          <ac:chgData name="Lei Wu" userId="f083b2a8aea23a2f" providerId="LiveId" clId="{B01C844B-1BE7-44FB-AD2F-31D73309F938}" dt="2021-03-15T22:37:10.416" v="5989" actId="478"/>
          <ac:picMkLst>
            <pc:docMk/>
            <pc:sldMk cId="0" sldId="269"/>
            <ac:picMk id="4" creationId="{00000000-0000-0000-0000-000000000000}"/>
          </ac:picMkLst>
        </pc:picChg>
      </pc:sldChg>
      <pc:sldChg chg="delSp modSp del mod modNotesTx">
        <pc:chgData name="Lei Wu" userId="f083b2a8aea23a2f" providerId="LiveId" clId="{B01C844B-1BE7-44FB-AD2F-31D73309F938}" dt="2021-03-15T23:48:38.736" v="7349" actId="20577"/>
        <pc:sldMkLst>
          <pc:docMk/>
          <pc:sldMk cId="613975427" sldId="270"/>
        </pc:sldMkLst>
        <pc:spChg chg="del">
          <ac:chgData name="Lei Wu" userId="f083b2a8aea23a2f" providerId="LiveId" clId="{B01C844B-1BE7-44FB-AD2F-31D73309F938}" dt="2021-03-14T20:58:32.563" v="2194" actId="478"/>
          <ac:spMkLst>
            <pc:docMk/>
            <pc:sldMk cId="613975427" sldId="270"/>
            <ac:spMk id="2" creationId="{00000000-0000-0000-0000-000000000000}"/>
          </ac:spMkLst>
        </pc:spChg>
        <pc:spChg chg="mod">
          <ac:chgData name="Lei Wu" userId="f083b2a8aea23a2f" providerId="LiveId" clId="{B01C844B-1BE7-44FB-AD2F-31D73309F938}" dt="2021-03-15T22:38:07.750" v="5997" actId="15"/>
          <ac:spMkLst>
            <pc:docMk/>
            <pc:sldMk cId="613975427" sldId="270"/>
            <ac:spMk id="3" creationId="{00000000-0000-0000-0000-000000000000}"/>
          </ac:spMkLst>
        </pc:spChg>
        <pc:spChg chg="add del mod">
          <ac:chgData name="Lei Wu" userId="f083b2a8aea23a2f" providerId="LiveId" clId="{B01C844B-1BE7-44FB-AD2F-31D73309F938}" dt="2021-03-14T20:58:35.120" v="2195" actId="478"/>
          <ac:spMkLst>
            <pc:docMk/>
            <pc:sldMk cId="613975427" sldId="270"/>
            <ac:spMk id="4" creationId="{B3F751A9-4891-4F50-8868-8DD274923EC9}"/>
          </ac:spMkLst>
        </pc:spChg>
        <pc:spChg chg="del">
          <ac:chgData name="Lei Wu" userId="f083b2a8aea23a2f" providerId="LiveId" clId="{B01C844B-1BE7-44FB-AD2F-31D73309F938}" dt="2021-03-14T09:50:39.790" v="17" actId="478"/>
          <ac:spMkLst>
            <pc:docMk/>
            <pc:sldMk cId="613975427" sldId="270"/>
            <ac:spMk id="7" creationId="{00000000-0000-0000-0000-000000000000}"/>
          </ac:spMkLst>
        </pc:spChg>
        <pc:spChg chg="add mod">
          <ac:chgData name="Lei Wu" userId="f083b2a8aea23a2f" providerId="LiveId" clId="{B01C844B-1BE7-44FB-AD2F-31D73309F938}" dt="2021-03-14T20:59:09.317" v="2206" actId="20577"/>
          <ac:spMkLst>
            <pc:docMk/>
            <pc:sldMk cId="613975427" sldId="270"/>
            <ac:spMk id="7" creationId="{1EBF94C4-2E83-4AC6-A83F-060E178B0A70}"/>
          </ac:spMkLst>
        </pc:spChg>
        <pc:spChg chg="del">
          <ac:chgData name="Lei Wu" userId="f083b2a8aea23a2f" providerId="LiveId" clId="{B01C844B-1BE7-44FB-AD2F-31D73309F938}" dt="2021-03-14T09:50:37.290" v="16" actId="478"/>
          <ac:spMkLst>
            <pc:docMk/>
            <pc:sldMk cId="613975427" sldId="270"/>
            <ac:spMk id="8" creationId="{00000000-0000-0000-0000-000000000000}"/>
          </ac:spMkLst>
        </pc:spChg>
        <pc:spChg chg="del">
          <ac:chgData name="Lei Wu" userId="f083b2a8aea23a2f" providerId="LiveId" clId="{B01C844B-1BE7-44FB-AD2F-31D73309F938}" dt="2021-03-14T20:58:54.333" v="2201" actId="478"/>
          <ac:spMkLst>
            <pc:docMk/>
            <pc:sldMk cId="613975427" sldId="270"/>
            <ac:spMk id="9" creationId="{00000000-0000-0000-0000-000000000000}"/>
          </ac:spMkLst>
        </pc:spChg>
        <pc:picChg chg="del mod">
          <ac:chgData name="Lei Wu" userId="f083b2a8aea23a2f" providerId="LiveId" clId="{B01C844B-1BE7-44FB-AD2F-31D73309F938}" dt="2021-03-15T22:37:59.119" v="5994" actId="478"/>
          <ac:picMkLst>
            <pc:docMk/>
            <pc:sldMk cId="613975427" sldId="270"/>
            <ac:picMk id="6" creationId="{00000000-0000-0000-0000-000000000000}"/>
          </ac:picMkLst>
        </pc:picChg>
      </pc:sldChg>
      <pc:sldChg chg="addSp delSp modSp mod">
        <pc:chgData name="Lei Wu" userId="f083b2a8aea23a2f" providerId="LiveId" clId="{B01C844B-1BE7-44FB-AD2F-31D73309F938}" dt="2021-03-15T22:40:32.153" v="6020" actId="1076"/>
        <pc:sldMkLst>
          <pc:docMk/>
          <pc:sldMk cId="0" sldId="271"/>
        </pc:sldMkLst>
        <pc:spChg chg="del">
          <ac:chgData name="Lei Wu" userId="f083b2a8aea23a2f" providerId="LiveId" clId="{B01C844B-1BE7-44FB-AD2F-31D73309F938}" dt="2021-03-14T20:57:58.330" v="2163" actId="478"/>
          <ac:spMkLst>
            <pc:docMk/>
            <pc:sldMk cId="0" sldId="271"/>
            <ac:spMk id="2" creationId="{00000000-0000-0000-0000-000000000000}"/>
          </ac:spMkLst>
        </pc:spChg>
        <pc:spChg chg="add del mod">
          <ac:chgData name="Lei Wu" userId="f083b2a8aea23a2f" providerId="LiveId" clId="{B01C844B-1BE7-44FB-AD2F-31D73309F938}" dt="2021-03-15T22:40:24.360" v="6017" actId="478"/>
          <ac:spMkLst>
            <pc:docMk/>
            <pc:sldMk cId="0" sldId="271"/>
            <ac:spMk id="2" creationId="{FFDFB330-5B4E-479A-8A14-B8763764D210}"/>
          </ac:spMkLst>
        </pc:spChg>
        <pc:spChg chg="del">
          <ac:chgData name="Lei Wu" userId="f083b2a8aea23a2f" providerId="LiveId" clId="{B01C844B-1BE7-44FB-AD2F-31D73309F938}" dt="2021-03-15T22:40:20.635" v="6016" actId="478"/>
          <ac:spMkLst>
            <pc:docMk/>
            <pc:sldMk cId="0" sldId="271"/>
            <ac:spMk id="3" creationId="{00000000-0000-0000-0000-000000000000}"/>
          </ac:spMkLst>
        </pc:spChg>
        <pc:spChg chg="add del mod">
          <ac:chgData name="Lei Wu" userId="f083b2a8aea23a2f" providerId="LiveId" clId="{B01C844B-1BE7-44FB-AD2F-31D73309F938}" dt="2021-03-14T20:57:59.837" v="2164" actId="478"/>
          <ac:spMkLst>
            <pc:docMk/>
            <pc:sldMk cId="0" sldId="271"/>
            <ac:spMk id="5" creationId="{8A090F9E-88F9-4306-872D-0C580FDDD6DF}"/>
          </ac:spMkLst>
        </pc:spChg>
        <pc:spChg chg="del">
          <ac:chgData name="Lei Wu" userId="f083b2a8aea23a2f" providerId="LiveId" clId="{B01C844B-1BE7-44FB-AD2F-31D73309F938}" dt="2021-03-14T09:50:06.531" v="15" actId="478"/>
          <ac:spMkLst>
            <pc:docMk/>
            <pc:sldMk cId="0" sldId="271"/>
            <ac:spMk id="7" creationId="{00000000-0000-0000-0000-000000000000}"/>
          </ac:spMkLst>
        </pc:spChg>
        <pc:spChg chg="del">
          <ac:chgData name="Lei Wu" userId="f083b2a8aea23a2f" providerId="LiveId" clId="{B01C844B-1BE7-44FB-AD2F-31D73309F938}" dt="2021-03-14T09:50:03.355" v="14" actId="478"/>
          <ac:spMkLst>
            <pc:docMk/>
            <pc:sldMk cId="0" sldId="271"/>
            <ac:spMk id="8" creationId="{00000000-0000-0000-0000-000000000000}"/>
          </ac:spMkLst>
        </pc:spChg>
        <pc:spChg chg="del">
          <ac:chgData name="Lei Wu" userId="f083b2a8aea23a2f" providerId="LiveId" clId="{B01C844B-1BE7-44FB-AD2F-31D73309F938}" dt="2021-03-14T20:58:16.745" v="2191" actId="478"/>
          <ac:spMkLst>
            <pc:docMk/>
            <pc:sldMk cId="0" sldId="271"/>
            <ac:spMk id="9" creationId="{00000000-0000-0000-0000-000000000000}"/>
          </ac:spMkLst>
        </pc:spChg>
        <pc:spChg chg="add mod">
          <ac:chgData name="Lei Wu" userId="f083b2a8aea23a2f" providerId="LiveId" clId="{B01C844B-1BE7-44FB-AD2F-31D73309F938}" dt="2021-03-15T22:40:05.584" v="6015"/>
          <ac:spMkLst>
            <pc:docMk/>
            <pc:sldMk cId="0" sldId="271"/>
            <ac:spMk id="10" creationId="{18B53E74-F337-4202-8B78-8D3A3002DF9D}"/>
          </ac:spMkLst>
        </pc:spChg>
        <pc:spChg chg="del mod">
          <ac:chgData name="Lei Wu" userId="f083b2a8aea23a2f" providerId="LiveId" clId="{B01C844B-1BE7-44FB-AD2F-31D73309F938}" dt="2021-03-15T22:40:26.724" v="6018" actId="478"/>
          <ac:spMkLst>
            <pc:docMk/>
            <pc:sldMk cId="0" sldId="271"/>
            <ac:spMk id="15" creationId="{00000000-0000-0000-0000-000000000000}"/>
          </ac:spMkLst>
        </pc:spChg>
        <pc:graphicFrameChg chg="add mod">
          <ac:chgData name="Lei Wu" userId="f083b2a8aea23a2f" providerId="LiveId" clId="{B01C844B-1BE7-44FB-AD2F-31D73309F938}" dt="2021-03-15T22:40:32.153" v="6020" actId="1076"/>
          <ac:graphicFrameMkLst>
            <pc:docMk/>
            <pc:sldMk cId="0" sldId="271"/>
            <ac:graphicFrameMk id="9" creationId="{95A083A6-72C4-46ED-A911-AD2FFA8D7E15}"/>
          </ac:graphicFrameMkLst>
        </pc:graphicFrameChg>
        <pc:graphicFrameChg chg="add mod">
          <ac:chgData name="Lei Wu" userId="f083b2a8aea23a2f" providerId="LiveId" clId="{B01C844B-1BE7-44FB-AD2F-31D73309F938}" dt="2021-03-15T22:40:32.153" v="6020" actId="1076"/>
          <ac:graphicFrameMkLst>
            <pc:docMk/>
            <pc:sldMk cId="0" sldId="271"/>
            <ac:graphicFrameMk id="11" creationId="{08AB6DCE-206E-4873-B63A-4E88DD56F20A}"/>
          </ac:graphicFrameMkLst>
        </pc:graphicFrameChg>
        <pc:graphicFrameChg chg="del mod">
          <ac:chgData name="Lei Wu" userId="f083b2a8aea23a2f" providerId="LiveId" clId="{B01C844B-1BE7-44FB-AD2F-31D73309F938}" dt="2021-03-15T22:40:26.724" v="6018" actId="478"/>
          <ac:graphicFrameMkLst>
            <pc:docMk/>
            <pc:sldMk cId="0" sldId="271"/>
            <ac:graphicFrameMk id="14" creationId="{00000000-0000-0000-0000-000000000000}"/>
          </ac:graphicFrameMkLst>
        </pc:graphicFrameChg>
        <pc:picChg chg="del mod">
          <ac:chgData name="Lei Wu" userId="f083b2a8aea23a2f" providerId="LiveId" clId="{B01C844B-1BE7-44FB-AD2F-31D73309F938}" dt="2021-03-15T22:40:26.724" v="6018" actId="478"/>
          <ac:picMkLst>
            <pc:docMk/>
            <pc:sldMk cId="0" sldId="271"/>
            <ac:picMk id="4" creationId="{00000000-0000-0000-0000-000000000000}"/>
          </ac:picMkLst>
        </pc:picChg>
      </pc:sldChg>
      <pc:sldChg chg="addSp delSp modSp mod modNotesTx">
        <pc:chgData name="Lei Wu" userId="f083b2a8aea23a2f" providerId="LiveId" clId="{B01C844B-1BE7-44FB-AD2F-31D73309F938}" dt="2021-03-14T15:06:11.593" v="1119" actId="20577"/>
        <pc:sldMkLst>
          <pc:docMk/>
          <pc:sldMk cId="0" sldId="272"/>
        </pc:sldMkLst>
        <pc:spChg chg="mod">
          <ac:chgData name="Lei Wu" userId="f083b2a8aea23a2f" providerId="LiveId" clId="{B01C844B-1BE7-44FB-AD2F-31D73309F938}" dt="2021-03-14T14:30:42.180" v="690" actId="1076"/>
          <ac:spMkLst>
            <pc:docMk/>
            <pc:sldMk cId="0" sldId="272"/>
            <ac:spMk id="2" creationId="{00000000-0000-0000-0000-000000000000}"/>
          </ac:spMkLst>
        </pc:spChg>
        <pc:spChg chg="mod">
          <ac:chgData name="Lei Wu" userId="f083b2a8aea23a2f" providerId="LiveId" clId="{B01C844B-1BE7-44FB-AD2F-31D73309F938}" dt="2021-03-14T14:52:31.899" v="1079" actId="14100"/>
          <ac:spMkLst>
            <pc:docMk/>
            <pc:sldMk cId="0" sldId="272"/>
            <ac:spMk id="3" creationId="{00000000-0000-0000-0000-000000000000}"/>
          </ac:spMkLst>
        </pc:spChg>
        <pc:spChg chg="del">
          <ac:chgData name="Lei Wu" userId="f083b2a8aea23a2f" providerId="LiveId" clId="{B01C844B-1BE7-44FB-AD2F-31D73309F938}" dt="2021-03-14T14:30:16.578" v="687" actId="478"/>
          <ac:spMkLst>
            <pc:docMk/>
            <pc:sldMk cId="0" sldId="272"/>
            <ac:spMk id="7" creationId="{00000000-0000-0000-0000-000000000000}"/>
          </ac:spMkLst>
        </pc:spChg>
        <pc:spChg chg="del">
          <ac:chgData name="Lei Wu" userId="f083b2a8aea23a2f" providerId="LiveId" clId="{B01C844B-1BE7-44FB-AD2F-31D73309F938}" dt="2021-03-14T14:30:23.879" v="689" actId="478"/>
          <ac:spMkLst>
            <pc:docMk/>
            <pc:sldMk cId="0" sldId="272"/>
            <ac:spMk id="8" creationId="{00000000-0000-0000-0000-000000000000}"/>
          </ac:spMkLst>
        </pc:spChg>
        <pc:spChg chg="del">
          <ac:chgData name="Lei Wu" userId="f083b2a8aea23a2f" providerId="LiveId" clId="{B01C844B-1BE7-44FB-AD2F-31D73309F938}" dt="2021-03-14T14:30:22.045" v="688" actId="478"/>
          <ac:spMkLst>
            <pc:docMk/>
            <pc:sldMk cId="0" sldId="272"/>
            <ac:spMk id="9" creationId="{00000000-0000-0000-0000-000000000000}"/>
          </ac:spMkLst>
        </pc:spChg>
        <pc:spChg chg="add mod">
          <ac:chgData name="Lei Wu" userId="f083b2a8aea23a2f" providerId="LiveId" clId="{B01C844B-1BE7-44FB-AD2F-31D73309F938}" dt="2021-03-14T14:52:45.633" v="1081" actId="1076"/>
          <ac:spMkLst>
            <pc:docMk/>
            <pc:sldMk cId="0" sldId="272"/>
            <ac:spMk id="10" creationId="{A8E50906-0948-4725-BDD8-45309D2AC635}"/>
          </ac:spMkLst>
        </pc:spChg>
      </pc:sldChg>
      <pc:sldChg chg="delSp modSp mod modNotesTx">
        <pc:chgData name="Lei Wu" userId="f083b2a8aea23a2f" providerId="LiveId" clId="{B01C844B-1BE7-44FB-AD2F-31D73309F938}" dt="2021-03-16T01:58:12.536" v="8882" actId="20577"/>
        <pc:sldMkLst>
          <pc:docMk/>
          <pc:sldMk cId="0" sldId="273"/>
        </pc:sldMkLst>
        <pc:spChg chg="mod">
          <ac:chgData name="Lei Wu" userId="f083b2a8aea23a2f" providerId="LiveId" clId="{B01C844B-1BE7-44FB-AD2F-31D73309F938}" dt="2021-03-14T14:44:11.247" v="865" actId="1076"/>
          <ac:spMkLst>
            <pc:docMk/>
            <pc:sldMk cId="0" sldId="273"/>
            <ac:spMk id="2" creationId="{00000000-0000-0000-0000-000000000000}"/>
          </ac:spMkLst>
        </pc:spChg>
        <pc:spChg chg="mod">
          <ac:chgData name="Lei Wu" userId="f083b2a8aea23a2f" providerId="LiveId" clId="{B01C844B-1BE7-44FB-AD2F-31D73309F938}" dt="2021-03-14T14:44:04.062" v="864" actId="1076"/>
          <ac:spMkLst>
            <pc:docMk/>
            <pc:sldMk cId="0" sldId="273"/>
            <ac:spMk id="3" creationId="{00000000-0000-0000-0000-000000000000}"/>
          </ac:spMkLst>
        </pc:spChg>
        <pc:spChg chg="del">
          <ac:chgData name="Lei Wu" userId="f083b2a8aea23a2f" providerId="LiveId" clId="{B01C844B-1BE7-44FB-AD2F-31D73309F938}" dt="2021-03-14T14:41:50.217" v="846" actId="478"/>
          <ac:spMkLst>
            <pc:docMk/>
            <pc:sldMk cId="0" sldId="273"/>
            <ac:spMk id="7" creationId="{00000000-0000-0000-0000-000000000000}"/>
          </ac:spMkLst>
        </pc:spChg>
        <pc:spChg chg="del">
          <ac:chgData name="Lei Wu" userId="f083b2a8aea23a2f" providerId="LiveId" clId="{B01C844B-1BE7-44FB-AD2F-31D73309F938}" dt="2021-03-14T14:41:52.412" v="847" actId="478"/>
          <ac:spMkLst>
            <pc:docMk/>
            <pc:sldMk cId="0" sldId="273"/>
            <ac:spMk id="8" creationId="{00000000-0000-0000-0000-000000000000}"/>
          </ac:spMkLst>
        </pc:spChg>
        <pc:spChg chg="del">
          <ac:chgData name="Lei Wu" userId="f083b2a8aea23a2f" providerId="LiveId" clId="{B01C844B-1BE7-44FB-AD2F-31D73309F938}" dt="2021-03-14T14:41:47.854" v="845" actId="478"/>
          <ac:spMkLst>
            <pc:docMk/>
            <pc:sldMk cId="0" sldId="273"/>
            <ac:spMk id="9" creationId="{00000000-0000-0000-0000-000000000000}"/>
          </ac:spMkLst>
        </pc:spChg>
      </pc:sldChg>
      <pc:sldChg chg="modSp mod">
        <pc:chgData name="Lei Wu" userId="f083b2a8aea23a2f" providerId="LiveId" clId="{B01C844B-1BE7-44FB-AD2F-31D73309F938}" dt="2021-03-15T19:33:40.213" v="3147" actId="20577"/>
        <pc:sldMkLst>
          <pc:docMk/>
          <pc:sldMk cId="0" sldId="274"/>
        </pc:sldMkLst>
        <pc:spChg chg="mod">
          <ac:chgData name="Lei Wu" userId="f083b2a8aea23a2f" providerId="LiveId" clId="{B01C844B-1BE7-44FB-AD2F-31D73309F938}" dt="2021-03-15T19:33:40.213" v="3147" actId="20577"/>
          <ac:spMkLst>
            <pc:docMk/>
            <pc:sldMk cId="0" sldId="274"/>
            <ac:spMk id="2" creationId="{00000000-0000-0000-0000-000000000000}"/>
          </ac:spMkLst>
        </pc:spChg>
      </pc:sldChg>
      <pc:sldChg chg="modSp mod">
        <pc:chgData name="Lei Wu" userId="f083b2a8aea23a2f" providerId="LiveId" clId="{B01C844B-1BE7-44FB-AD2F-31D73309F938}" dt="2021-03-16T02:11:47.666" v="8888" actId="1076"/>
        <pc:sldMkLst>
          <pc:docMk/>
          <pc:sldMk cId="0" sldId="275"/>
        </pc:sldMkLst>
        <pc:spChg chg="mod">
          <ac:chgData name="Lei Wu" userId="f083b2a8aea23a2f" providerId="LiveId" clId="{B01C844B-1BE7-44FB-AD2F-31D73309F938}" dt="2021-03-16T02:11:42.788" v="8887" actId="20577"/>
          <ac:spMkLst>
            <pc:docMk/>
            <pc:sldMk cId="0" sldId="275"/>
            <ac:spMk id="2" creationId="{00000000-0000-0000-0000-000000000000}"/>
          </ac:spMkLst>
        </pc:spChg>
        <pc:spChg chg="mod">
          <ac:chgData name="Lei Wu" userId="f083b2a8aea23a2f" providerId="LiveId" clId="{B01C844B-1BE7-44FB-AD2F-31D73309F938}" dt="2021-03-16T02:11:47.666" v="8888" actId="1076"/>
          <ac:spMkLst>
            <pc:docMk/>
            <pc:sldMk cId="0" sldId="275"/>
            <ac:spMk id="3" creationId="{00000000-0000-0000-0000-000000000000}"/>
          </ac:spMkLst>
        </pc:spChg>
      </pc:sldChg>
      <pc:sldChg chg="modSp mod">
        <pc:chgData name="Lei Wu" userId="f083b2a8aea23a2f" providerId="LiveId" clId="{B01C844B-1BE7-44FB-AD2F-31D73309F938}" dt="2021-03-15T19:33:35.371" v="3146" actId="20577"/>
        <pc:sldMkLst>
          <pc:docMk/>
          <pc:sldMk cId="0" sldId="276"/>
        </pc:sldMkLst>
        <pc:spChg chg="mod">
          <ac:chgData name="Lei Wu" userId="f083b2a8aea23a2f" providerId="LiveId" clId="{B01C844B-1BE7-44FB-AD2F-31D73309F938}" dt="2021-03-15T19:33:35.371" v="3146" actId="20577"/>
          <ac:spMkLst>
            <pc:docMk/>
            <pc:sldMk cId="0" sldId="276"/>
            <ac:spMk id="2" creationId="{00000000-0000-0000-0000-000000000000}"/>
          </ac:spMkLst>
        </pc:spChg>
      </pc:sldChg>
      <pc:sldChg chg="addSp delSp modSp add mod modNotesTx">
        <pc:chgData name="Lei Wu" userId="f083b2a8aea23a2f" providerId="LiveId" clId="{B01C844B-1BE7-44FB-AD2F-31D73309F938}" dt="2021-03-14T15:47:54.123" v="1573" actId="20577"/>
        <pc:sldMkLst>
          <pc:docMk/>
          <pc:sldMk cId="0" sldId="280"/>
        </pc:sldMkLst>
        <pc:spChg chg="add mod">
          <ac:chgData name="Lei Wu" userId="f083b2a8aea23a2f" providerId="LiveId" clId="{B01C844B-1BE7-44FB-AD2F-31D73309F938}" dt="2021-03-14T15:47:54.123" v="1573" actId="20577"/>
          <ac:spMkLst>
            <pc:docMk/>
            <pc:sldMk cId="0" sldId="280"/>
            <ac:spMk id="7" creationId="{0C4AAB48-0898-4997-A02F-2F13A2B1DB2B}"/>
          </ac:spMkLst>
        </pc:spChg>
        <pc:spChg chg="del">
          <ac:chgData name="Lei Wu" userId="f083b2a8aea23a2f" providerId="LiveId" clId="{B01C844B-1BE7-44FB-AD2F-31D73309F938}" dt="2021-03-14T15:38:28.668" v="1447" actId="478"/>
          <ac:spMkLst>
            <pc:docMk/>
            <pc:sldMk cId="0" sldId="280"/>
            <ac:spMk id="30722" creationId="{07962263-84DC-4171-835A-75812AAA67A1}"/>
          </ac:spMkLst>
        </pc:spChg>
        <pc:spChg chg="del">
          <ac:chgData name="Lei Wu" userId="f083b2a8aea23a2f" providerId="LiveId" clId="{B01C844B-1BE7-44FB-AD2F-31D73309F938}" dt="2021-03-14T15:41:34.989" v="1477" actId="478"/>
          <ac:spMkLst>
            <pc:docMk/>
            <pc:sldMk cId="0" sldId="280"/>
            <ac:spMk id="30723" creationId="{309A096D-0277-47F2-BDAC-032BA02BE627}"/>
          </ac:spMkLst>
        </pc:spChg>
        <pc:spChg chg="del mod">
          <ac:chgData name="Lei Wu" userId="f083b2a8aea23a2f" providerId="LiveId" clId="{B01C844B-1BE7-44FB-AD2F-31D73309F938}" dt="2021-03-14T15:44:34.884" v="1508" actId="478"/>
          <ac:spMkLst>
            <pc:docMk/>
            <pc:sldMk cId="0" sldId="280"/>
            <ac:spMk id="30724" creationId="{3E9424ED-4F85-4AA3-8949-8882D2CE25DE}"/>
          </ac:spMkLst>
        </pc:spChg>
        <pc:spChg chg="del">
          <ac:chgData name="Lei Wu" userId="f083b2a8aea23a2f" providerId="LiveId" clId="{B01C844B-1BE7-44FB-AD2F-31D73309F938}" dt="2021-03-14T15:44:50.697" v="1510" actId="478"/>
          <ac:spMkLst>
            <pc:docMk/>
            <pc:sldMk cId="0" sldId="280"/>
            <ac:spMk id="30726" creationId="{0D2EB06D-97E8-4C95-8EA4-ECA4FEC3837C}"/>
          </ac:spMkLst>
        </pc:spChg>
      </pc:sldChg>
      <pc:sldChg chg="delSp add mod">
        <pc:chgData name="Lei Wu" userId="f083b2a8aea23a2f" providerId="LiveId" clId="{B01C844B-1BE7-44FB-AD2F-31D73309F938}" dt="2021-03-14T15:48:22.877" v="1575" actId="478"/>
        <pc:sldMkLst>
          <pc:docMk/>
          <pc:sldMk cId="0" sldId="282"/>
        </pc:sldMkLst>
        <pc:spChg chg="del">
          <ac:chgData name="Lei Wu" userId="f083b2a8aea23a2f" providerId="LiveId" clId="{B01C844B-1BE7-44FB-AD2F-31D73309F938}" dt="2021-03-14T15:48:22.877" v="1575" actId="478"/>
          <ac:spMkLst>
            <pc:docMk/>
            <pc:sldMk cId="0" sldId="282"/>
            <ac:spMk id="32770" creationId="{32EA07E9-9480-4D45-9996-213098AD219C}"/>
          </ac:spMkLst>
        </pc:spChg>
      </pc:sldChg>
      <pc:sldChg chg="delSp add mod">
        <pc:chgData name="Lei Wu" userId="f083b2a8aea23a2f" providerId="LiveId" clId="{B01C844B-1BE7-44FB-AD2F-31D73309F938}" dt="2021-03-14T15:48:27.269" v="1576" actId="478"/>
        <pc:sldMkLst>
          <pc:docMk/>
          <pc:sldMk cId="0" sldId="283"/>
        </pc:sldMkLst>
        <pc:spChg chg="del">
          <ac:chgData name="Lei Wu" userId="f083b2a8aea23a2f" providerId="LiveId" clId="{B01C844B-1BE7-44FB-AD2F-31D73309F938}" dt="2021-03-14T15:48:27.269" v="1576" actId="478"/>
          <ac:spMkLst>
            <pc:docMk/>
            <pc:sldMk cId="0" sldId="283"/>
            <ac:spMk id="33794" creationId="{53ED40A8-D2A1-47B2-AAE9-0500E5B4EC98}"/>
          </ac:spMkLst>
        </pc:spChg>
      </pc:sldChg>
      <pc:sldChg chg="add del">
        <pc:chgData name="Lei Wu" userId="f083b2a8aea23a2f" providerId="LiveId" clId="{B01C844B-1BE7-44FB-AD2F-31D73309F938}" dt="2021-03-15T19:35:15.990" v="3155" actId="2696"/>
        <pc:sldMkLst>
          <pc:docMk/>
          <pc:sldMk cId="2415536249" sldId="284"/>
        </pc:sldMkLst>
        <pc:spChg chg="mod">
          <ac:chgData name="Lei Wu" userId="f083b2a8aea23a2f" providerId="LiveId" clId="{B01C844B-1BE7-44FB-AD2F-31D73309F938}" dt="2021-03-14T13:25:09.034" v="481" actId="1037"/>
          <ac:spMkLst>
            <pc:docMk/>
            <pc:sldMk cId="2415536249" sldId="284"/>
            <ac:spMk id="2" creationId="{00000000-0000-0000-0000-000000000000}"/>
          </ac:spMkLst>
        </pc:spChg>
        <pc:spChg chg="mod">
          <ac:chgData name="Lei Wu" userId="f083b2a8aea23a2f" providerId="LiveId" clId="{B01C844B-1BE7-44FB-AD2F-31D73309F938}" dt="2021-03-14T13:26:16.781" v="574" actId="20577"/>
          <ac:spMkLst>
            <pc:docMk/>
            <pc:sldMk cId="2415536249" sldId="284"/>
            <ac:spMk id="3" creationId="{00000000-0000-0000-0000-000000000000}"/>
          </ac:spMkLst>
        </pc:spChg>
        <pc:spChg chg="del">
          <ac:chgData name="Lei Wu" userId="f083b2a8aea23a2f" providerId="LiveId" clId="{B01C844B-1BE7-44FB-AD2F-31D73309F938}" dt="2021-03-14T10:04:31.788" v="25" actId="478"/>
          <ac:spMkLst>
            <pc:docMk/>
            <pc:sldMk cId="2415536249" sldId="284"/>
            <ac:spMk id="7" creationId="{00000000-0000-0000-0000-000000000000}"/>
          </ac:spMkLst>
        </pc:spChg>
        <pc:spChg chg="del">
          <ac:chgData name="Lei Wu" userId="f083b2a8aea23a2f" providerId="LiveId" clId="{B01C844B-1BE7-44FB-AD2F-31D73309F938}" dt="2021-03-14T10:04:28.705" v="24" actId="478"/>
          <ac:spMkLst>
            <pc:docMk/>
            <pc:sldMk cId="2415536249" sldId="284"/>
            <ac:spMk id="8" creationId="{00000000-0000-0000-0000-000000000000}"/>
          </ac:spMkLst>
        </pc:spChg>
      </pc:sldChg>
      <pc:sldChg chg="add ord modNotesTx">
        <pc:chgData name="Lei Wu" userId="f083b2a8aea23a2f" providerId="LiveId" clId="{B01C844B-1BE7-44FB-AD2F-31D73309F938}" dt="2021-03-16T00:17:18.896" v="7613"/>
        <pc:sldMkLst>
          <pc:docMk/>
          <pc:sldMk cId="3717366971" sldId="284"/>
        </pc:sldMkLst>
      </pc:sldChg>
      <pc:sldChg chg="del">
        <pc:chgData name="Lei Wu" userId="f083b2a8aea23a2f" providerId="LiveId" clId="{B01C844B-1BE7-44FB-AD2F-31D73309F938}" dt="2021-03-15T22:30:32.602" v="5923" actId="2696"/>
        <pc:sldMkLst>
          <pc:docMk/>
          <pc:sldMk cId="0" sldId="285"/>
        </pc:sldMkLst>
      </pc:sldChg>
      <pc:sldChg chg="add del">
        <pc:chgData name="Lei Wu" userId="f083b2a8aea23a2f" providerId="LiveId" clId="{B01C844B-1BE7-44FB-AD2F-31D73309F938}" dt="2021-03-15T23:22:15.682" v="6225" actId="2696"/>
        <pc:sldMkLst>
          <pc:docMk/>
          <pc:sldMk cId="645069420" sldId="285"/>
        </pc:sldMkLst>
      </pc:sldChg>
      <pc:sldChg chg="add del">
        <pc:chgData name="Lei Wu" userId="f083b2a8aea23a2f" providerId="LiveId" clId="{B01C844B-1BE7-44FB-AD2F-31D73309F938}" dt="2021-03-15T23:22:33.458" v="6227" actId="47"/>
        <pc:sldMkLst>
          <pc:docMk/>
          <pc:sldMk cId="1652440112" sldId="285"/>
        </pc:sldMkLst>
      </pc:sldChg>
      <pc:sldChg chg="add">
        <pc:chgData name="Lei Wu" userId="f083b2a8aea23a2f" providerId="LiveId" clId="{B01C844B-1BE7-44FB-AD2F-31D73309F938}" dt="2021-03-15T21:37:14.438" v="5538"/>
        <pc:sldMkLst>
          <pc:docMk/>
          <pc:sldMk cId="202926671" sldId="286"/>
        </pc:sldMkLst>
      </pc:sldChg>
      <pc:sldChg chg="delSp modSp del mod">
        <pc:chgData name="Lei Wu" userId="f083b2a8aea23a2f" providerId="LiveId" clId="{B01C844B-1BE7-44FB-AD2F-31D73309F938}" dt="2021-03-14T17:17:16.169" v="1642" actId="47"/>
        <pc:sldMkLst>
          <pc:docMk/>
          <pc:sldMk cId="0" sldId="287"/>
        </pc:sldMkLst>
        <pc:spChg chg="mod">
          <ac:chgData name="Lei Wu" userId="f083b2a8aea23a2f" providerId="LiveId" clId="{B01C844B-1BE7-44FB-AD2F-31D73309F938}" dt="2021-03-14T13:17:50.465" v="391"/>
          <ac:spMkLst>
            <pc:docMk/>
            <pc:sldMk cId="0" sldId="287"/>
            <ac:spMk id="3" creationId="{00000000-0000-0000-0000-000000000000}"/>
          </ac:spMkLst>
        </pc:spChg>
        <pc:spChg chg="del">
          <ac:chgData name="Lei Wu" userId="f083b2a8aea23a2f" providerId="LiveId" clId="{B01C844B-1BE7-44FB-AD2F-31D73309F938}" dt="2021-03-14T09:45:52.886" v="5" actId="478"/>
          <ac:spMkLst>
            <pc:docMk/>
            <pc:sldMk cId="0" sldId="287"/>
            <ac:spMk id="7" creationId="{00000000-0000-0000-0000-000000000000}"/>
          </ac:spMkLst>
        </pc:spChg>
        <pc:spChg chg="del">
          <ac:chgData name="Lei Wu" userId="f083b2a8aea23a2f" providerId="LiveId" clId="{B01C844B-1BE7-44FB-AD2F-31D73309F938}" dt="2021-03-14T09:45:47.582" v="2" actId="478"/>
          <ac:spMkLst>
            <pc:docMk/>
            <pc:sldMk cId="0" sldId="287"/>
            <ac:spMk id="8" creationId="{00000000-0000-0000-0000-000000000000}"/>
          </ac:spMkLst>
        </pc:spChg>
        <pc:spChg chg="del">
          <ac:chgData name="Lei Wu" userId="f083b2a8aea23a2f" providerId="LiveId" clId="{B01C844B-1BE7-44FB-AD2F-31D73309F938}" dt="2021-03-14T10:19:45.757" v="135" actId="478"/>
          <ac:spMkLst>
            <pc:docMk/>
            <pc:sldMk cId="0" sldId="287"/>
            <ac:spMk id="9" creationId="{00000000-0000-0000-0000-000000000000}"/>
          </ac:spMkLst>
        </pc:spChg>
      </pc:sldChg>
      <pc:sldChg chg="modSp del mod">
        <pc:chgData name="Lei Wu" userId="f083b2a8aea23a2f" providerId="LiveId" clId="{B01C844B-1BE7-44FB-AD2F-31D73309F938}" dt="2021-03-14T17:17:42.728" v="1646" actId="47"/>
        <pc:sldMkLst>
          <pc:docMk/>
          <pc:sldMk cId="0" sldId="288"/>
        </pc:sldMkLst>
        <pc:spChg chg="mod">
          <ac:chgData name="Lei Wu" userId="f083b2a8aea23a2f" providerId="LiveId" clId="{B01C844B-1BE7-44FB-AD2F-31D73309F938}" dt="2021-03-14T13:19:38.406" v="394"/>
          <ac:spMkLst>
            <pc:docMk/>
            <pc:sldMk cId="0" sldId="288"/>
            <ac:spMk id="3" creationId="{00000000-0000-0000-0000-000000000000}"/>
          </ac:spMkLst>
        </pc:spChg>
      </pc:sldChg>
      <pc:sldChg chg="modSp del mod">
        <pc:chgData name="Lei Wu" userId="f083b2a8aea23a2f" providerId="LiveId" clId="{B01C844B-1BE7-44FB-AD2F-31D73309F938}" dt="2021-03-14T17:18:00.502" v="1650" actId="47"/>
        <pc:sldMkLst>
          <pc:docMk/>
          <pc:sldMk cId="0" sldId="289"/>
        </pc:sldMkLst>
        <pc:spChg chg="mod">
          <ac:chgData name="Lei Wu" userId="f083b2a8aea23a2f" providerId="LiveId" clId="{B01C844B-1BE7-44FB-AD2F-31D73309F938}" dt="2021-03-14T13:19:55.778" v="411" actId="20577"/>
          <ac:spMkLst>
            <pc:docMk/>
            <pc:sldMk cId="0" sldId="289"/>
            <ac:spMk id="3" creationId="{00000000-0000-0000-0000-000000000000}"/>
          </ac:spMkLst>
        </pc:spChg>
      </pc:sldChg>
      <pc:sldChg chg="modSp del mod">
        <pc:chgData name="Lei Wu" userId="f083b2a8aea23a2f" providerId="LiveId" clId="{B01C844B-1BE7-44FB-AD2F-31D73309F938}" dt="2021-03-14T17:18:25.618" v="1654" actId="47"/>
        <pc:sldMkLst>
          <pc:docMk/>
          <pc:sldMk cId="0" sldId="290"/>
        </pc:sldMkLst>
        <pc:spChg chg="mod">
          <ac:chgData name="Lei Wu" userId="f083b2a8aea23a2f" providerId="LiveId" clId="{B01C844B-1BE7-44FB-AD2F-31D73309F938}" dt="2021-03-14T13:20:14.611" v="428" actId="20577"/>
          <ac:spMkLst>
            <pc:docMk/>
            <pc:sldMk cId="0" sldId="290"/>
            <ac:spMk id="3" creationId="{00000000-0000-0000-0000-000000000000}"/>
          </ac:spMkLst>
        </pc:spChg>
      </pc:sldChg>
      <pc:sldChg chg="modSp mod">
        <pc:chgData name="Lei Wu" userId="f083b2a8aea23a2f" providerId="LiveId" clId="{B01C844B-1BE7-44FB-AD2F-31D73309F938}" dt="2021-03-15T19:33:53.048" v="3149" actId="20577"/>
        <pc:sldMkLst>
          <pc:docMk/>
          <pc:sldMk cId="0" sldId="291"/>
        </pc:sldMkLst>
        <pc:spChg chg="mod">
          <ac:chgData name="Lei Wu" userId="f083b2a8aea23a2f" providerId="LiveId" clId="{B01C844B-1BE7-44FB-AD2F-31D73309F938}" dt="2021-03-15T19:33:53.048" v="3149" actId="20577"/>
          <ac:spMkLst>
            <pc:docMk/>
            <pc:sldMk cId="0" sldId="291"/>
            <ac:spMk id="2" creationId="{00000000-0000-0000-0000-000000000000}"/>
          </ac:spMkLst>
        </pc:spChg>
      </pc:sldChg>
      <pc:sldChg chg="modSp mod">
        <pc:chgData name="Lei Wu" userId="f083b2a8aea23a2f" providerId="LiveId" clId="{B01C844B-1BE7-44FB-AD2F-31D73309F938}" dt="2021-03-15T19:33:56.675" v="3150" actId="20577"/>
        <pc:sldMkLst>
          <pc:docMk/>
          <pc:sldMk cId="0" sldId="292"/>
        </pc:sldMkLst>
        <pc:spChg chg="mod">
          <ac:chgData name="Lei Wu" userId="f083b2a8aea23a2f" providerId="LiveId" clId="{B01C844B-1BE7-44FB-AD2F-31D73309F938}" dt="2021-03-15T19:33:56.675" v="3150" actId="20577"/>
          <ac:spMkLst>
            <pc:docMk/>
            <pc:sldMk cId="0" sldId="292"/>
            <ac:spMk id="2" creationId="{00000000-0000-0000-0000-000000000000}"/>
          </ac:spMkLst>
        </pc:spChg>
      </pc:sldChg>
      <pc:sldChg chg="del">
        <pc:chgData name="Lei Wu" userId="f083b2a8aea23a2f" providerId="LiveId" clId="{B01C844B-1BE7-44FB-AD2F-31D73309F938}" dt="2021-03-15T19:34:23.584" v="3154" actId="47"/>
        <pc:sldMkLst>
          <pc:docMk/>
          <pc:sldMk cId="0" sldId="294"/>
        </pc:sldMkLst>
      </pc:sldChg>
      <pc:sldChg chg="modSp mod">
        <pc:chgData name="Lei Wu" userId="f083b2a8aea23a2f" providerId="LiveId" clId="{B01C844B-1BE7-44FB-AD2F-31D73309F938}" dt="2021-03-15T19:34:03.292" v="3151" actId="20577"/>
        <pc:sldMkLst>
          <pc:docMk/>
          <pc:sldMk cId="0" sldId="315"/>
        </pc:sldMkLst>
        <pc:spChg chg="mod">
          <ac:chgData name="Lei Wu" userId="f083b2a8aea23a2f" providerId="LiveId" clId="{B01C844B-1BE7-44FB-AD2F-31D73309F938}" dt="2021-03-15T19:34:03.292" v="3151" actId="20577"/>
          <ac:spMkLst>
            <pc:docMk/>
            <pc:sldMk cId="0" sldId="315"/>
            <ac:spMk id="2" creationId="{00000000-0000-0000-0000-000000000000}"/>
          </ac:spMkLst>
        </pc:spChg>
      </pc:sldChg>
      <pc:sldChg chg="modSp mod">
        <pc:chgData name="Lei Wu" userId="f083b2a8aea23a2f" providerId="LiveId" clId="{B01C844B-1BE7-44FB-AD2F-31D73309F938}" dt="2021-03-15T19:34:07.041" v="3152" actId="20577"/>
        <pc:sldMkLst>
          <pc:docMk/>
          <pc:sldMk cId="0" sldId="316"/>
        </pc:sldMkLst>
        <pc:spChg chg="mod">
          <ac:chgData name="Lei Wu" userId="f083b2a8aea23a2f" providerId="LiveId" clId="{B01C844B-1BE7-44FB-AD2F-31D73309F938}" dt="2021-03-15T19:34:07.041" v="3152" actId="20577"/>
          <ac:spMkLst>
            <pc:docMk/>
            <pc:sldMk cId="0" sldId="316"/>
            <ac:spMk id="2" creationId="{00000000-0000-0000-0000-000000000000}"/>
          </ac:spMkLst>
        </pc:spChg>
      </pc:sldChg>
      <pc:sldChg chg="modSp mod">
        <pc:chgData name="Lei Wu" userId="f083b2a8aea23a2f" providerId="LiveId" clId="{B01C844B-1BE7-44FB-AD2F-31D73309F938}" dt="2021-03-15T19:34:11.093" v="3153" actId="20577"/>
        <pc:sldMkLst>
          <pc:docMk/>
          <pc:sldMk cId="0" sldId="319"/>
        </pc:sldMkLst>
        <pc:spChg chg="mod">
          <ac:chgData name="Lei Wu" userId="f083b2a8aea23a2f" providerId="LiveId" clId="{B01C844B-1BE7-44FB-AD2F-31D73309F938}" dt="2021-03-15T19:34:11.093" v="3153" actId="20577"/>
          <ac:spMkLst>
            <pc:docMk/>
            <pc:sldMk cId="0" sldId="319"/>
            <ac:spMk id="2" creationId="{00000000-0000-0000-0000-000000000000}"/>
          </ac:spMkLst>
        </pc:spChg>
      </pc:sldChg>
      <pc:sldChg chg="delSp modSp add mod">
        <pc:chgData name="Lei Wu" userId="f083b2a8aea23a2f" providerId="LiveId" clId="{B01C844B-1BE7-44FB-AD2F-31D73309F938}" dt="2021-03-14T21:21:51.269" v="2386" actId="1035"/>
        <pc:sldMkLst>
          <pc:docMk/>
          <pc:sldMk cId="0" sldId="322"/>
        </pc:sldMkLst>
        <pc:spChg chg="del">
          <ac:chgData name="Lei Wu" userId="f083b2a8aea23a2f" providerId="LiveId" clId="{B01C844B-1BE7-44FB-AD2F-31D73309F938}" dt="2021-03-14T13:16:54.528" v="390" actId="478"/>
          <ac:spMkLst>
            <pc:docMk/>
            <pc:sldMk cId="0" sldId="322"/>
            <ac:spMk id="22530" creationId="{03B0173C-9A9E-4B34-84A1-AC7F91FFFB98}"/>
          </ac:spMkLst>
        </pc:spChg>
        <pc:spChg chg="mod">
          <ac:chgData name="Lei Wu" userId="f083b2a8aea23a2f" providerId="LiveId" clId="{B01C844B-1BE7-44FB-AD2F-31D73309F938}" dt="2021-03-14T21:21:42.541" v="2363" actId="20577"/>
          <ac:spMkLst>
            <pc:docMk/>
            <pc:sldMk cId="0" sldId="322"/>
            <ac:spMk id="22531" creationId="{0DEE65EC-8A0D-40B8-8CC2-E1C4D4BCBE11}"/>
          </ac:spMkLst>
        </pc:spChg>
        <pc:spChg chg="mod">
          <ac:chgData name="Lei Wu" userId="f083b2a8aea23a2f" providerId="LiveId" clId="{B01C844B-1BE7-44FB-AD2F-31D73309F938}" dt="2021-03-14T21:21:34.214" v="2361" actId="20577"/>
          <ac:spMkLst>
            <pc:docMk/>
            <pc:sldMk cId="0" sldId="322"/>
            <ac:spMk id="22532" creationId="{2E574C4D-7FD0-4813-AB3C-347533EB8DCB}"/>
          </ac:spMkLst>
        </pc:spChg>
        <pc:spChg chg="mod">
          <ac:chgData name="Lei Wu" userId="f083b2a8aea23a2f" providerId="LiveId" clId="{B01C844B-1BE7-44FB-AD2F-31D73309F938}" dt="2021-03-14T21:21:51.269" v="2386" actId="1035"/>
          <ac:spMkLst>
            <pc:docMk/>
            <pc:sldMk cId="0" sldId="322"/>
            <ac:spMk id="22533" creationId="{620E2541-FFE1-422D-BA7B-BC24F6D35988}"/>
          </ac:spMkLst>
        </pc:spChg>
        <pc:spChg chg="mod">
          <ac:chgData name="Lei Wu" userId="f083b2a8aea23a2f" providerId="LiveId" clId="{B01C844B-1BE7-44FB-AD2F-31D73309F938}" dt="2021-03-14T21:21:51.269" v="2386" actId="1035"/>
          <ac:spMkLst>
            <pc:docMk/>
            <pc:sldMk cId="0" sldId="322"/>
            <ac:spMk id="22536" creationId="{10EE6301-34DB-4896-B2EF-20D339F7F3CD}"/>
          </ac:spMkLst>
        </pc:spChg>
        <pc:spChg chg="mod">
          <ac:chgData name="Lei Wu" userId="f083b2a8aea23a2f" providerId="LiveId" clId="{B01C844B-1BE7-44FB-AD2F-31D73309F938}" dt="2021-03-14T21:21:51.269" v="2386" actId="1035"/>
          <ac:spMkLst>
            <pc:docMk/>
            <pc:sldMk cId="0" sldId="322"/>
            <ac:spMk id="22537" creationId="{D272A8C7-466B-4615-8B8E-E86EF4D791C6}"/>
          </ac:spMkLst>
        </pc:spChg>
        <pc:spChg chg="mod">
          <ac:chgData name="Lei Wu" userId="f083b2a8aea23a2f" providerId="LiveId" clId="{B01C844B-1BE7-44FB-AD2F-31D73309F938}" dt="2021-03-14T21:21:51.269" v="2386" actId="1035"/>
          <ac:spMkLst>
            <pc:docMk/>
            <pc:sldMk cId="0" sldId="322"/>
            <ac:spMk id="22544" creationId="{002C9D0B-E002-4789-A103-942FA73ABFC4}"/>
          </ac:spMkLst>
        </pc:spChg>
        <pc:spChg chg="mod">
          <ac:chgData name="Lei Wu" userId="f083b2a8aea23a2f" providerId="LiveId" clId="{B01C844B-1BE7-44FB-AD2F-31D73309F938}" dt="2021-03-14T21:21:51.269" v="2386" actId="1035"/>
          <ac:spMkLst>
            <pc:docMk/>
            <pc:sldMk cId="0" sldId="322"/>
            <ac:spMk id="22545" creationId="{18F101C4-7CC9-4FD0-A436-26B95A95D4F9}"/>
          </ac:spMkLst>
        </pc:spChg>
        <pc:spChg chg="mod">
          <ac:chgData name="Lei Wu" userId="f083b2a8aea23a2f" providerId="LiveId" clId="{B01C844B-1BE7-44FB-AD2F-31D73309F938}" dt="2021-03-14T21:21:51.269" v="2386" actId="1035"/>
          <ac:spMkLst>
            <pc:docMk/>
            <pc:sldMk cId="0" sldId="322"/>
            <ac:spMk id="22546" creationId="{9546A591-2205-436E-A242-2BD18F097A79}"/>
          </ac:spMkLst>
        </pc:spChg>
        <pc:spChg chg="mod">
          <ac:chgData name="Lei Wu" userId="f083b2a8aea23a2f" providerId="LiveId" clId="{B01C844B-1BE7-44FB-AD2F-31D73309F938}" dt="2021-03-14T21:21:51.269" v="2386" actId="1035"/>
          <ac:spMkLst>
            <pc:docMk/>
            <pc:sldMk cId="0" sldId="322"/>
            <ac:spMk id="22547" creationId="{2CB6AB1B-2D4B-4DC2-A1EE-DD496AF283A4}"/>
          </ac:spMkLst>
        </pc:spChg>
        <pc:spChg chg="mod">
          <ac:chgData name="Lei Wu" userId="f083b2a8aea23a2f" providerId="LiveId" clId="{B01C844B-1BE7-44FB-AD2F-31D73309F938}" dt="2021-03-14T21:21:51.269" v="2386" actId="1035"/>
          <ac:spMkLst>
            <pc:docMk/>
            <pc:sldMk cId="0" sldId="322"/>
            <ac:spMk id="22548" creationId="{30A7D3ED-47E8-49DF-87DB-3343C14DBF4D}"/>
          </ac:spMkLst>
        </pc:spChg>
        <pc:spChg chg="mod">
          <ac:chgData name="Lei Wu" userId="f083b2a8aea23a2f" providerId="LiveId" clId="{B01C844B-1BE7-44FB-AD2F-31D73309F938}" dt="2021-03-14T21:21:51.269" v="2386" actId="1035"/>
          <ac:spMkLst>
            <pc:docMk/>
            <pc:sldMk cId="0" sldId="322"/>
            <ac:spMk id="22549" creationId="{B1343E86-28C3-4A8F-A68C-FCACFD81C556}"/>
          </ac:spMkLst>
        </pc:spChg>
        <pc:spChg chg="mod">
          <ac:chgData name="Lei Wu" userId="f083b2a8aea23a2f" providerId="LiveId" clId="{B01C844B-1BE7-44FB-AD2F-31D73309F938}" dt="2021-03-14T21:21:51.269" v="2386" actId="1035"/>
          <ac:spMkLst>
            <pc:docMk/>
            <pc:sldMk cId="0" sldId="322"/>
            <ac:spMk id="22550" creationId="{CB19FC23-A39A-4C24-A5EF-3C811FD078BF}"/>
          </ac:spMkLst>
        </pc:spChg>
        <pc:spChg chg="mod">
          <ac:chgData name="Lei Wu" userId="f083b2a8aea23a2f" providerId="LiveId" clId="{B01C844B-1BE7-44FB-AD2F-31D73309F938}" dt="2021-03-14T21:21:51.269" v="2386" actId="1035"/>
          <ac:spMkLst>
            <pc:docMk/>
            <pc:sldMk cId="0" sldId="322"/>
            <ac:spMk id="22551" creationId="{798403A6-D202-4FA8-A328-A9C721730053}"/>
          </ac:spMkLst>
        </pc:spChg>
        <pc:spChg chg="mod">
          <ac:chgData name="Lei Wu" userId="f083b2a8aea23a2f" providerId="LiveId" clId="{B01C844B-1BE7-44FB-AD2F-31D73309F938}" dt="2021-03-14T21:21:51.269" v="2386" actId="1035"/>
          <ac:spMkLst>
            <pc:docMk/>
            <pc:sldMk cId="0" sldId="322"/>
            <ac:spMk id="22552" creationId="{309714BA-AD0A-45B6-8472-76A03A0CAF92}"/>
          </ac:spMkLst>
        </pc:spChg>
        <pc:spChg chg="mod">
          <ac:chgData name="Lei Wu" userId="f083b2a8aea23a2f" providerId="LiveId" clId="{B01C844B-1BE7-44FB-AD2F-31D73309F938}" dt="2021-03-14T21:21:51.269" v="2386" actId="1035"/>
          <ac:spMkLst>
            <pc:docMk/>
            <pc:sldMk cId="0" sldId="322"/>
            <ac:spMk id="22553" creationId="{C38A723F-C43C-4B6D-A2D7-9D83BFF02E2B}"/>
          </ac:spMkLst>
        </pc:spChg>
        <pc:spChg chg="mod">
          <ac:chgData name="Lei Wu" userId="f083b2a8aea23a2f" providerId="LiveId" clId="{B01C844B-1BE7-44FB-AD2F-31D73309F938}" dt="2021-03-14T21:21:51.269" v="2386" actId="1035"/>
          <ac:spMkLst>
            <pc:docMk/>
            <pc:sldMk cId="0" sldId="322"/>
            <ac:spMk id="22554" creationId="{24B221F3-75CE-4308-9654-9536A587A1A1}"/>
          </ac:spMkLst>
        </pc:spChg>
        <pc:spChg chg="mod">
          <ac:chgData name="Lei Wu" userId="f083b2a8aea23a2f" providerId="LiveId" clId="{B01C844B-1BE7-44FB-AD2F-31D73309F938}" dt="2021-03-14T21:21:51.269" v="2386" actId="1035"/>
          <ac:spMkLst>
            <pc:docMk/>
            <pc:sldMk cId="0" sldId="322"/>
            <ac:spMk id="22555" creationId="{5FA9C21C-5B43-41B7-8068-D7599CEE7DE5}"/>
          </ac:spMkLst>
        </pc:spChg>
        <pc:spChg chg="mod">
          <ac:chgData name="Lei Wu" userId="f083b2a8aea23a2f" providerId="LiveId" clId="{B01C844B-1BE7-44FB-AD2F-31D73309F938}" dt="2021-03-14T21:21:51.269" v="2386" actId="1035"/>
          <ac:spMkLst>
            <pc:docMk/>
            <pc:sldMk cId="0" sldId="322"/>
            <ac:spMk id="22556" creationId="{ACA6EEBA-2DDB-43A5-ADC2-9FDCD06EF649}"/>
          </ac:spMkLst>
        </pc:spChg>
        <pc:spChg chg="mod">
          <ac:chgData name="Lei Wu" userId="f083b2a8aea23a2f" providerId="LiveId" clId="{B01C844B-1BE7-44FB-AD2F-31D73309F938}" dt="2021-03-14T21:21:51.269" v="2386" actId="1035"/>
          <ac:spMkLst>
            <pc:docMk/>
            <pc:sldMk cId="0" sldId="322"/>
            <ac:spMk id="22557" creationId="{A2B4A0EE-4151-4BC9-911F-8D0BDBB8174E}"/>
          </ac:spMkLst>
        </pc:spChg>
        <pc:spChg chg="mod">
          <ac:chgData name="Lei Wu" userId="f083b2a8aea23a2f" providerId="LiveId" clId="{B01C844B-1BE7-44FB-AD2F-31D73309F938}" dt="2021-03-14T21:21:51.269" v="2386" actId="1035"/>
          <ac:spMkLst>
            <pc:docMk/>
            <pc:sldMk cId="0" sldId="322"/>
            <ac:spMk id="22558" creationId="{C3D335ED-BD95-40E8-9995-C447F7ACF936}"/>
          </ac:spMkLst>
        </pc:spChg>
        <pc:spChg chg="mod">
          <ac:chgData name="Lei Wu" userId="f083b2a8aea23a2f" providerId="LiveId" clId="{B01C844B-1BE7-44FB-AD2F-31D73309F938}" dt="2021-03-14T21:21:51.269" v="2386" actId="1035"/>
          <ac:spMkLst>
            <pc:docMk/>
            <pc:sldMk cId="0" sldId="322"/>
            <ac:spMk id="22559" creationId="{632B83CF-0627-47BD-8CB6-440E770FE5C8}"/>
          </ac:spMkLst>
        </pc:spChg>
        <pc:spChg chg="mod">
          <ac:chgData name="Lei Wu" userId="f083b2a8aea23a2f" providerId="LiveId" clId="{B01C844B-1BE7-44FB-AD2F-31D73309F938}" dt="2021-03-14T21:21:51.269" v="2386" actId="1035"/>
          <ac:spMkLst>
            <pc:docMk/>
            <pc:sldMk cId="0" sldId="322"/>
            <ac:spMk id="22560" creationId="{9BBA8F79-2996-4542-A012-D8C77763F1E2}"/>
          </ac:spMkLst>
        </pc:spChg>
        <pc:spChg chg="mod">
          <ac:chgData name="Lei Wu" userId="f083b2a8aea23a2f" providerId="LiveId" clId="{B01C844B-1BE7-44FB-AD2F-31D73309F938}" dt="2021-03-14T21:21:51.269" v="2386" actId="1035"/>
          <ac:spMkLst>
            <pc:docMk/>
            <pc:sldMk cId="0" sldId="322"/>
            <ac:spMk id="22561" creationId="{0546366F-EFE6-4CB1-A584-CEE825A3CBA4}"/>
          </ac:spMkLst>
        </pc:spChg>
        <pc:spChg chg="mod">
          <ac:chgData name="Lei Wu" userId="f083b2a8aea23a2f" providerId="LiveId" clId="{B01C844B-1BE7-44FB-AD2F-31D73309F938}" dt="2021-03-14T21:21:51.269" v="2386" actId="1035"/>
          <ac:spMkLst>
            <pc:docMk/>
            <pc:sldMk cId="0" sldId="322"/>
            <ac:spMk id="22562" creationId="{F8AA8C82-5613-4784-9DB9-C5C58C571735}"/>
          </ac:spMkLst>
        </pc:spChg>
        <pc:spChg chg="mod">
          <ac:chgData name="Lei Wu" userId="f083b2a8aea23a2f" providerId="LiveId" clId="{B01C844B-1BE7-44FB-AD2F-31D73309F938}" dt="2021-03-14T21:21:51.269" v="2386" actId="1035"/>
          <ac:spMkLst>
            <pc:docMk/>
            <pc:sldMk cId="0" sldId="322"/>
            <ac:spMk id="22563" creationId="{DBADF8FD-99A8-45D7-B883-93A25C542F70}"/>
          </ac:spMkLst>
        </pc:spChg>
        <pc:spChg chg="mod">
          <ac:chgData name="Lei Wu" userId="f083b2a8aea23a2f" providerId="LiveId" clId="{B01C844B-1BE7-44FB-AD2F-31D73309F938}" dt="2021-03-14T21:21:51.269" v="2386" actId="1035"/>
          <ac:spMkLst>
            <pc:docMk/>
            <pc:sldMk cId="0" sldId="322"/>
            <ac:spMk id="22564" creationId="{2D4703D7-BD39-4E5C-9AF4-BAE73B028797}"/>
          </ac:spMkLst>
        </pc:spChg>
        <pc:spChg chg="mod">
          <ac:chgData name="Lei Wu" userId="f083b2a8aea23a2f" providerId="LiveId" clId="{B01C844B-1BE7-44FB-AD2F-31D73309F938}" dt="2021-03-14T21:21:51.269" v="2386" actId="1035"/>
          <ac:spMkLst>
            <pc:docMk/>
            <pc:sldMk cId="0" sldId="322"/>
            <ac:spMk id="22565" creationId="{C82CA9F1-4455-42D5-BCCC-B32906BA8FF0}"/>
          </ac:spMkLst>
        </pc:spChg>
        <pc:spChg chg="mod">
          <ac:chgData name="Lei Wu" userId="f083b2a8aea23a2f" providerId="LiveId" clId="{B01C844B-1BE7-44FB-AD2F-31D73309F938}" dt="2021-03-14T21:21:51.269" v="2386" actId="1035"/>
          <ac:spMkLst>
            <pc:docMk/>
            <pc:sldMk cId="0" sldId="322"/>
            <ac:spMk id="22566" creationId="{4BD3D385-ECD3-4845-8836-DD5CA957CBA6}"/>
          </ac:spMkLst>
        </pc:spChg>
        <pc:spChg chg="mod">
          <ac:chgData name="Lei Wu" userId="f083b2a8aea23a2f" providerId="LiveId" clId="{B01C844B-1BE7-44FB-AD2F-31D73309F938}" dt="2021-03-14T21:21:51.269" v="2386" actId="1035"/>
          <ac:spMkLst>
            <pc:docMk/>
            <pc:sldMk cId="0" sldId="322"/>
            <ac:spMk id="22567" creationId="{20539AC1-4A45-4D89-AE53-33741F5CD1B6}"/>
          </ac:spMkLst>
        </pc:spChg>
        <pc:spChg chg="mod">
          <ac:chgData name="Lei Wu" userId="f083b2a8aea23a2f" providerId="LiveId" clId="{B01C844B-1BE7-44FB-AD2F-31D73309F938}" dt="2021-03-14T21:21:51.269" v="2386" actId="1035"/>
          <ac:spMkLst>
            <pc:docMk/>
            <pc:sldMk cId="0" sldId="322"/>
            <ac:spMk id="22568" creationId="{AF92F95A-6135-47EE-A52C-26A2CD42EC24}"/>
          </ac:spMkLst>
        </pc:spChg>
        <pc:spChg chg="mod">
          <ac:chgData name="Lei Wu" userId="f083b2a8aea23a2f" providerId="LiveId" clId="{B01C844B-1BE7-44FB-AD2F-31D73309F938}" dt="2021-03-14T21:21:51.269" v="2386" actId="1035"/>
          <ac:spMkLst>
            <pc:docMk/>
            <pc:sldMk cId="0" sldId="322"/>
            <ac:spMk id="22569" creationId="{8BE0E1AF-23CD-4E56-8080-22F2FAEA0C21}"/>
          </ac:spMkLst>
        </pc:spChg>
        <pc:spChg chg="mod">
          <ac:chgData name="Lei Wu" userId="f083b2a8aea23a2f" providerId="LiveId" clId="{B01C844B-1BE7-44FB-AD2F-31D73309F938}" dt="2021-03-14T21:21:51.269" v="2386" actId="1035"/>
          <ac:spMkLst>
            <pc:docMk/>
            <pc:sldMk cId="0" sldId="322"/>
            <ac:spMk id="22570" creationId="{0FDF5758-69F3-420D-8556-5BB5E1720F22}"/>
          </ac:spMkLst>
        </pc:spChg>
        <pc:spChg chg="mod">
          <ac:chgData name="Lei Wu" userId="f083b2a8aea23a2f" providerId="LiveId" clId="{B01C844B-1BE7-44FB-AD2F-31D73309F938}" dt="2021-03-14T21:21:51.269" v="2386" actId="1035"/>
          <ac:spMkLst>
            <pc:docMk/>
            <pc:sldMk cId="0" sldId="322"/>
            <ac:spMk id="22571" creationId="{412969AF-342E-4677-9EB3-922534E2BD75}"/>
          </ac:spMkLst>
        </pc:spChg>
        <pc:spChg chg="mod">
          <ac:chgData name="Lei Wu" userId="f083b2a8aea23a2f" providerId="LiveId" clId="{B01C844B-1BE7-44FB-AD2F-31D73309F938}" dt="2021-03-14T21:21:51.269" v="2386" actId="1035"/>
          <ac:spMkLst>
            <pc:docMk/>
            <pc:sldMk cId="0" sldId="322"/>
            <ac:spMk id="22572" creationId="{475F309B-C88C-4C93-847B-1A9FE0458346}"/>
          </ac:spMkLst>
        </pc:spChg>
        <pc:spChg chg="mod">
          <ac:chgData name="Lei Wu" userId="f083b2a8aea23a2f" providerId="LiveId" clId="{B01C844B-1BE7-44FB-AD2F-31D73309F938}" dt="2021-03-14T21:21:51.269" v="2386" actId="1035"/>
          <ac:spMkLst>
            <pc:docMk/>
            <pc:sldMk cId="0" sldId="322"/>
            <ac:spMk id="22573" creationId="{1BC4B7B1-91E0-4889-B365-A49081162535}"/>
          </ac:spMkLst>
        </pc:spChg>
        <pc:spChg chg="mod">
          <ac:chgData name="Lei Wu" userId="f083b2a8aea23a2f" providerId="LiveId" clId="{B01C844B-1BE7-44FB-AD2F-31D73309F938}" dt="2021-03-14T21:21:51.269" v="2386" actId="1035"/>
          <ac:spMkLst>
            <pc:docMk/>
            <pc:sldMk cId="0" sldId="322"/>
            <ac:spMk id="22574" creationId="{6B07C405-430E-471F-80C8-23A1971B5A02}"/>
          </ac:spMkLst>
        </pc:spChg>
        <pc:spChg chg="mod">
          <ac:chgData name="Lei Wu" userId="f083b2a8aea23a2f" providerId="LiveId" clId="{B01C844B-1BE7-44FB-AD2F-31D73309F938}" dt="2021-03-14T21:21:51.269" v="2386" actId="1035"/>
          <ac:spMkLst>
            <pc:docMk/>
            <pc:sldMk cId="0" sldId="322"/>
            <ac:spMk id="22575" creationId="{82F7B3B5-9A09-4A4A-A049-261D3EDFCB70}"/>
          </ac:spMkLst>
        </pc:spChg>
        <pc:spChg chg="mod">
          <ac:chgData name="Lei Wu" userId="f083b2a8aea23a2f" providerId="LiveId" clId="{B01C844B-1BE7-44FB-AD2F-31D73309F938}" dt="2021-03-14T21:21:51.269" v="2386" actId="1035"/>
          <ac:spMkLst>
            <pc:docMk/>
            <pc:sldMk cId="0" sldId="322"/>
            <ac:spMk id="22576" creationId="{B41E67C7-EEB5-4FA6-930D-783268EC1DE0}"/>
          </ac:spMkLst>
        </pc:spChg>
        <pc:spChg chg="mod">
          <ac:chgData name="Lei Wu" userId="f083b2a8aea23a2f" providerId="LiveId" clId="{B01C844B-1BE7-44FB-AD2F-31D73309F938}" dt="2021-03-14T21:21:51.269" v="2386" actId="1035"/>
          <ac:spMkLst>
            <pc:docMk/>
            <pc:sldMk cId="0" sldId="322"/>
            <ac:spMk id="22577" creationId="{C4566F14-F6A2-4F89-B5F9-115A65792109}"/>
          </ac:spMkLst>
        </pc:spChg>
        <pc:spChg chg="mod">
          <ac:chgData name="Lei Wu" userId="f083b2a8aea23a2f" providerId="LiveId" clId="{B01C844B-1BE7-44FB-AD2F-31D73309F938}" dt="2021-03-14T21:21:51.269" v="2386" actId="1035"/>
          <ac:spMkLst>
            <pc:docMk/>
            <pc:sldMk cId="0" sldId="322"/>
            <ac:spMk id="22578" creationId="{9E7FE627-E0FB-4883-92C5-2F9C1B1AA470}"/>
          </ac:spMkLst>
        </pc:spChg>
        <pc:spChg chg="mod">
          <ac:chgData name="Lei Wu" userId="f083b2a8aea23a2f" providerId="LiveId" clId="{B01C844B-1BE7-44FB-AD2F-31D73309F938}" dt="2021-03-14T21:21:51.269" v="2386" actId="1035"/>
          <ac:spMkLst>
            <pc:docMk/>
            <pc:sldMk cId="0" sldId="322"/>
            <ac:spMk id="22579" creationId="{9F6B8FB2-20C3-4757-9CE0-1AD60E25708C}"/>
          </ac:spMkLst>
        </pc:spChg>
        <pc:spChg chg="mod">
          <ac:chgData name="Lei Wu" userId="f083b2a8aea23a2f" providerId="LiveId" clId="{B01C844B-1BE7-44FB-AD2F-31D73309F938}" dt="2021-03-14T21:21:51.269" v="2386" actId="1035"/>
          <ac:spMkLst>
            <pc:docMk/>
            <pc:sldMk cId="0" sldId="322"/>
            <ac:spMk id="22580" creationId="{7902FCD2-6A18-4C9E-9D73-24CEACE33DEA}"/>
          </ac:spMkLst>
        </pc:spChg>
        <pc:spChg chg="mod">
          <ac:chgData name="Lei Wu" userId="f083b2a8aea23a2f" providerId="LiveId" clId="{B01C844B-1BE7-44FB-AD2F-31D73309F938}" dt="2021-03-14T21:21:51.269" v="2386" actId="1035"/>
          <ac:spMkLst>
            <pc:docMk/>
            <pc:sldMk cId="0" sldId="322"/>
            <ac:spMk id="22581" creationId="{818E5727-7F45-4687-BB46-3C4752F43C9D}"/>
          </ac:spMkLst>
        </pc:spChg>
        <pc:spChg chg="mod">
          <ac:chgData name="Lei Wu" userId="f083b2a8aea23a2f" providerId="LiveId" clId="{B01C844B-1BE7-44FB-AD2F-31D73309F938}" dt="2021-03-14T21:21:51.269" v="2386" actId="1035"/>
          <ac:spMkLst>
            <pc:docMk/>
            <pc:sldMk cId="0" sldId="322"/>
            <ac:spMk id="22582" creationId="{31E69D23-6A09-4493-953F-E85DED71F0E1}"/>
          </ac:spMkLst>
        </pc:spChg>
        <pc:spChg chg="mod">
          <ac:chgData name="Lei Wu" userId="f083b2a8aea23a2f" providerId="LiveId" clId="{B01C844B-1BE7-44FB-AD2F-31D73309F938}" dt="2021-03-14T21:21:51.269" v="2386" actId="1035"/>
          <ac:spMkLst>
            <pc:docMk/>
            <pc:sldMk cId="0" sldId="322"/>
            <ac:spMk id="22583" creationId="{C14CE612-630F-4190-A801-300F0F49C590}"/>
          </ac:spMkLst>
        </pc:spChg>
        <pc:spChg chg="mod">
          <ac:chgData name="Lei Wu" userId="f083b2a8aea23a2f" providerId="LiveId" clId="{B01C844B-1BE7-44FB-AD2F-31D73309F938}" dt="2021-03-14T21:21:51.269" v="2386" actId="1035"/>
          <ac:spMkLst>
            <pc:docMk/>
            <pc:sldMk cId="0" sldId="322"/>
            <ac:spMk id="22584" creationId="{817BD775-5A73-4045-BB95-A621CFD0E61B}"/>
          </ac:spMkLst>
        </pc:spChg>
        <pc:spChg chg="mod">
          <ac:chgData name="Lei Wu" userId="f083b2a8aea23a2f" providerId="LiveId" clId="{B01C844B-1BE7-44FB-AD2F-31D73309F938}" dt="2021-03-14T21:21:51.269" v="2386" actId="1035"/>
          <ac:spMkLst>
            <pc:docMk/>
            <pc:sldMk cId="0" sldId="322"/>
            <ac:spMk id="22585" creationId="{FC0FED52-AC89-42FC-9EBB-F3A8853E21BC}"/>
          </ac:spMkLst>
        </pc:spChg>
        <pc:grpChg chg="mod">
          <ac:chgData name="Lei Wu" userId="f083b2a8aea23a2f" providerId="LiveId" clId="{B01C844B-1BE7-44FB-AD2F-31D73309F938}" dt="2021-03-14T21:21:51.269" v="2386" actId="1035"/>
          <ac:grpSpMkLst>
            <pc:docMk/>
            <pc:sldMk cId="0" sldId="322"/>
            <ac:grpSpMk id="22534" creationId="{E5C0B478-7055-4E1D-8F64-66768B3D9F8B}"/>
          </ac:grpSpMkLst>
        </pc:grpChg>
        <pc:grpChg chg="mod">
          <ac:chgData name="Lei Wu" userId="f083b2a8aea23a2f" providerId="LiveId" clId="{B01C844B-1BE7-44FB-AD2F-31D73309F938}" dt="2021-03-14T21:21:51.269" v="2386" actId="1035"/>
          <ac:grpSpMkLst>
            <pc:docMk/>
            <pc:sldMk cId="0" sldId="322"/>
            <ac:grpSpMk id="22535" creationId="{9C473C71-63D3-45D6-824E-D04975EC4B9C}"/>
          </ac:grpSpMkLst>
        </pc:grpChg>
        <pc:grpChg chg="mod">
          <ac:chgData name="Lei Wu" userId="f083b2a8aea23a2f" providerId="LiveId" clId="{B01C844B-1BE7-44FB-AD2F-31D73309F938}" dt="2021-03-14T21:21:51.269" v="2386" actId="1035"/>
          <ac:grpSpMkLst>
            <pc:docMk/>
            <pc:sldMk cId="0" sldId="322"/>
            <ac:grpSpMk id="22538" creationId="{4000137B-2AF7-464A-A1AE-91B031DF4229}"/>
          </ac:grpSpMkLst>
        </pc:grpChg>
        <pc:grpChg chg="mod">
          <ac:chgData name="Lei Wu" userId="f083b2a8aea23a2f" providerId="LiveId" clId="{B01C844B-1BE7-44FB-AD2F-31D73309F938}" dt="2021-03-14T21:21:51.269" v="2386" actId="1035"/>
          <ac:grpSpMkLst>
            <pc:docMk/>
            <pc:sldMk cId="0" sldId="322"/>
            <ac:grpSpMk id="22539" creationId="{3F515088-8316-43AD-8410-B69B16DD3E39}"/>
          </ac:grpSpMkLst>
        </pc:grpChg>
        <pc:grpChg chg="mod">
          <ac:chgData name="Lei Wu" userId="f083b2a8aea23a2f" providerId="LiveId" clId="{B01C844B-1BE7-44FB-AD2F-31D73309F938}" dt="2021-03-14T21:21:51.269" v="2386" actId="1035"/>
          <ac:grpSpMkLst>
            <pc:docMk/>
            <pc:sldMk cId="0" sldId="322"/>
            <ac:grpSpMk id="22540" creationId="{E1075C0D-0E6D-4294-BAF4-1F84A4AEB791}"/>
          </ac:grpSpMkLst>
        </pc:grpChg>
        <pc:grpChg chg="mod">
          <ac:chgData name="Lei Wu" userId="f083b2a8aea23a2f" providerId="LiveId" clId="{B01C844B-1BE7-44FB-AD2F-31D73309F938}" dt="2021-03-14T21:21:51.269" v="2386" actId="1035"/>
          <ac:grpSpMkLst>
            <pc:docMk/>
            <pc:sldMk cId="0" sldId="322"/>
            <ac:grpSpMk id="22541" creationId="{4CC694AC-A47A-456C-B261-CD87893BF032}"/>
          </ac:grpSpMkLst>
        </pc:grpChg>
        <pc:grpChg chg="mod">
          <ac:chgData name="Lei Wu" userId="f083b2a8aea23a2f" providerId="LiveId" clId="{B01C844B-1BE7-44FB-AD2F-31D73309F938}" dt="2021-03-14T21:21:51.269" v="2386" actId="1035"/>
          <ac:grpSpMkLst>
            <pc:docMk/>
            <pc:sldMk cId="0" sldId="322"/>
            <ac:grpSpMk id="22542" creationId="{C9D14ADA-2E08-4B95-88F2-B8D6AC48AD22}"/>
          </ac:grpSpMkLst>
        </pc:grpChg>
        <pc:grpChg chg="mod">
          <ac:chgData name="Lei Wu" userId="f083b2a8aea23a2f" providerId="LiveId" clId="{B01C844B-1BE7-44FB-AD2F-31D73309F938}" dt="2021-03-14T21:21:51.269" v="2386" actId="1035"/>
          <ac:grpSpMkLst>
            <pc:docMk/>
            <pc:sldMk cId="0" sldId="322"/>
            <ac:grpSpMk id="22543" creationId="{5026D28C-C8F1-4110-AD01-1BC772249E95}"/>
          </ac:grpSpMkLst>
        </pc:grpChg>
      </pc:sldChg>
      <pc:sldChg chg="add">
        <pc:chgData name="Lei Wu" userId="f083b2a8aea23a2f" providerId="LiveId" clId="{B01C844B-1BE7-44FB-AD2F-31D73309F938}" dt="2021-03-15T23:21:35.122" v="6223"/>
        <pc:sldMkLst>
          <pc:docMk/>
          <pc:sldMk cId="1011993453" sldId="336"/>
        </pc:sldMkLst>
      </pc:sldChg>
      <pc:sldChg chg="addSp delSp modSp add del mod">
        <pc:chgData name="Lei Wu" userId="f083b2a8aea23a2f" providerId="LiveId" clId="{B01C844B-1BE7-44FB-AD2F-31D73309F938}" dt="2021-03-15T23:21:29.549" v="6222" actId="2696"/>
        <pc:sldMkLst>
          <pc:docMk/>
          <pc:sldMk cId="1024626476" sldId="336"/>
        </pc:sldMkLst>
        <pc:spChg chg="add mod">
          <ac:chgData name="Lei Wu" userId="f083b2a8aea23a2f" providerId="LiveId" clId="{B01C844B-1BE7-44FB-AD2F-31D73309F938}" dt="2021-03-15T22:32:07.657" v="5965" actId="404"/>
          <ac:spMkLst>
            <pc:docMk/>
            <pc:sldMk cId="1024626476" sldId="336"/>
            <ac:spMk id="63" creationId="{E3BDC1A1-0618-4420-880F-D5EADB983339}"/>
          </ac:spMkLst>
        </pc:spChg>
        <pc:spChg chg="mod">
          <ac:chgData name="Lei Wu" userId="f083b2a8aea23a2f" providerId="LiveId" clId="{B01C844B-1BE7-44FB-AD2F-31D73309F938}" dt="2021-03-15T22:31:21.305" v="5957" actId="1076"/>
          <ac:spMkLst>
            <pc:docMk/>
            <pc:sldMk cId="1024626476" sldId="336"/>
            <ac:spMk id="188" creationId="{7479A94A-30B5-4A72-AB76-08CB89AE84B8}"/>
          </ac:spMkLst>
        </pc:spChg>
        <pc:spChg chg="mod">
          <ac:chgData name="Lei Wu" userId="f083b2a8aea23a2f" providerId="LiveId" clId="{B01C844B-1BE7-44FB-AD2F-31D73309F938}" dt="2021-03-15T22:31:21.305" v="5957" actId="1076"/>
          <ac:spMkLst>
            <pc:docMk/>
            <pc:sldMk cId="1024626476" sldId="336"/>
            <ac:spMk id="189" creationId="{E9589D73-0DB1-4BE4-8320-D9644DAC9935}"/>
          </ac:spMkLst>
        </pc:spChg>
        <pc:spChg chg="mod">
          <ac:chgData name="Lei Wu" userId="f083b2a8aea23a2f" providerId="LiveId" clId="{B01C844B-1BE7-44FB-AD2F-31D73309F938}" dt="2021-03-15T22:31:21.305" v="5957" actId="1076"/>
          <ac:spMkLst>
            <pc:docMk/>
            <pc:sldMk cId="1024626476" sldId="336"/>
            <ac:spMk id="190" creationId="{3BCB0DF6-3A58-4E82-AE67-9AFE2045B493}"/>
          </ac:spMkLst>
        </pc:spChg>
        <pc:spChg chg="mod">
          <ac:chgData name="Lei Wu" userId="f083b2a8aea23a2f" providerId="LiveId" clId="{B01C844B-1BE7-44FB-AD2F-31D73309F938}" dt="2021-03-15T22:31:21.305" v="5957" actId="1076"/>
          <ac:spMkLst>
            <pc:docMk/>
            <pc:sldMk cId="1024626476" sldId="336"/>
            <ac:spMk id="191" creationId="{459D4539-22B8-43E8-9DFB-591878DC9D98}"/>
          </ac:spMkLst>
        </pc:spChg>
        <pc:spChg chg="mod">
          <ac:chgData name="Lei Wu" userId="f083b2a8aea23a2f" providerId="LiveId" clId="{B01C844B-1BE7-44FB-AD2F-31D73309F938}" dt="2021-03-15T22:31:21.305" v="5957" actId="1076"/>
          <ac:spMkLst>
            <pc:docMk/>
            <pc:sldMk cId="1024626476" sldId="336"/>
            <ac:spMk id="192" creationId="{889978C6-FA24-423C-BB79-0677F30D02E0}"/>
          </ac:spMkLst>
        </pc:spChg>
        <pc:spChg chg="mod">
          <ac:chgData name="Lei Wu" userId="f083b2a8aea23a2f" providerId="LiveId" clId="{B01C844B-1BE7-44FB-AD2F-31D73309F938}" dt="2021-03-15T22:31:21.305" v="5957" actId="1076"/>
          <ac:spMkLst>
            <pc:docMk/>
            <pc:sldMk cId="1024626476" sldId="336"/>
            <ac:spMk id="193" creationId="{E6041C30-F4F2-4B43-BD0D-3B627F3A5F80}"/>
          </ac:spMkLst>
        </pc:spChg>
        <pc:spChg chg="mod">
          <ac:chgData name="Lei Wu" userId="f083b2a8aea23a2f" providerId="LiveId" clId="{B01C844B-1BE7-44FB-AD2F-31D73309F938}" dt="2021-03-15T22:31:21.305" v="5957" actId="1076"/>
          <ac:spMkLst>
            <pc:docMk/>
            <pc:sldMk cId="1024626476" sldId="336"/>
            <ac:spMk id="194" creationId="{C9347CE5-6BD3-489B-8873-2932E8EDD163}"/>
          </ac:spMkLst>
        </pc:spChg>
        <pc:spChg chg="mod">
          <ac:chgData name="Lei Wu" userId="f083b2a8aea23a2f" providerId="LiveId" clId="{B01C844B-1BE7-44FB-AD2F-31D73309F938}" dt="2021-03-15T22:31:21.305" v="5957" actId="1076"/>
          <ac:spMkLst>
            <pc:docMk/>
            <pc:sldMk cId="1024626476" sldId="336"/>
            <ac:spMk id="195" creationId="{E802D30D-3592-4DCF-8E9C-4EA1188AD3EC}"/>
          </ac:spMkLst>
        </pc:spChg>
        <pc:spChg chg="mod">
          <ac:chgData name="Lei Wu" userId="f083b2a8aea23a2f" providerId="LiveId" clId="{B01C844B-1BE7-44FB-AD2F-31D73309F938}" dt="2021-03-15T22:31:21.305" v="5957" actId="1076"/>
          <ac:spMkLst>
            <pc:docMk/>
            <pc:sldMk cId="1024626476" sldId="336"/>
            <ac:spMk id="196" creationId="{126886AB-97EE-4798-BD41-6C571B1AA9AE}"/>
          </ac:spMkLst>
        </pc:spChg>
        <pc:spChg chg="mod">
          <ac:chgData name="Lei Wu" userId="f083b2a8aea23a2f" providerId="LiveId" clId="{B01C844B-1BE7-44FB-AD2F-31D73309F938}" dt="2021-03-15T22:31:21.305" v="5957" actId="1076"/>
          <ac:spMkLst>
            <pc:docMk/>
            <pc:sldMk cId="1024626476" sldId="336"/>
            <ac:spMk id="197" creationId="{64AD7D4B-D870-492B-AD10-0AEC5DCDC6E3}"/>
          </ac:spMkLst>
        </pc:spChg>
        <pc:spChg chg="mod">
          <ac:chgData name="Lei Wu" userId="f083b2a8aea23a2f" providerId="LiveId" clId="{B01C844B-1BE7-44FB-AD2F-31D73309F938}" dt="2021-03-15T22:31:21.305" v="5957" actId="1076"/>
          <ac:spMkLst>
            <pc:docMk/>
            <pc:sldMk cId="1024626476" sldId="336"/>
            <ac:spMk id="198" creationId="{A00637FC-AAFD-4434-805D-87E488F5BF83}"/>
          </ac:spMkLst>
        </pc:spChg>
        <pc:spChg chg="mod">
          <ac:chgData name="Lei Wu" userId="f083b2a8aea23a2f" providerId="LiveId" clId="{B01C844B-1BE7-44FB-AD2F-31D73309F938}" dt="2021-03-15T22:31:21.305" v="5957" actId="1076"/>
          <ac:spMkLst>
            <pc:docMk/>
            <pc:sldMk cId="1024626476" sldId="336"/>
            <ac:spMk id="199" creationId="{165B1688-2B35-4E93-B922-DEFBA610DDC1}"/>
          </ac:spMkLst>
        </pc:spChg>
        <pc:spChg chg="mod">
          <ac:chgData name="Lei Wu" userId="f083b2a8aea23a2f" providerId="LiveId" clId="{B01C844B-1BE7-44FB-AD2F-31D73309F938}" dt="2021-03-15T22:31:21.305" v="5957" actId="1076"/>
          <ac:spMkLst>
            <pc:docMk/>
            <pc:sldMk cId="1024626476" sldId="336"/>
            <ac:spMk id="200" creationId="{207B69C5-583C-460E-A741-59472968D386}"/>
          </ac:spMkLst>
        </pc:spChg>
        <pc:spChg chg="mod">
          <ac:chgData name="Lei Wu" userId="f083b2a8aea23a2f" providerId="LiveId" clId="{B01C844B-1BE7-44FB-AD2F-31D73309F938}" dt="2021-03-15T22:31:21.305" v="5957" actId="1076"/>
          <ac:spMkLst>
            <pc:docMk/>
            <pc:sldMk cId="1024626476" sldId="336"/>
            <ac:spMk id="201" creationId="{2D9EE8D6-3EF9-44DE-8BAF-8AD42290B173}"/>
          </ac:spMkLst>
        </pc:spChg>
        <pc:spChg chg="mod">
          <ac:chgData name="Lei Wu" userId="f083b2a8aea23a2f" providerId="LiveId" clId="{B01C844B-1BE7-44FB-AD2F-31D73309F938}" dt="2021-03-15T22:31:21.305" v="5957" actId="1076"/>
          <ac:spMkLst>
            <pc:docMk/>
            <pc:sldMk cId="1024626476" sldId="336"/>
            <ac:spMk id="202" creationId="{86D4B1F6-4471-485A-A707-BD7D0C809636}"/>
          </ac:spMkLst>
        </pc:spChg>
        <pc:spChg chg="mod">
          <ac:chgData name="Lei Wu" userId="f083b2a8aea23a2f" providerId="LiveId" clId="{B01C844B-1BE7-44FB-AD2F-31D73309F938}" dt="2021-03-15T22:31:21.305" v="5957" actId="1076"/>
          <ac:spMkLst>
            <pc:docMk/>
            <pc:sldMk cId="1024626476" sldId="336"/>
            <ac:spMk id="203" creationId="{2095B722-EA32-47B6-BC24-E7B9AF510CAD}"/>
          </ac:spMkLst>
        </pc:spChg>
        <pc:spChg chg="mod">
          <ac:chgData name="Lei Wu" userId="f083b2a8aea23a2f" providerId="LiveId" clId="{B01C844B-1BE7-44FB-AD2F-31D73309F938}" dt="2021-03-15T22:31:21.305" v="5957" actId="1076"/>
          <ac:spMkLst>
            <pc:docMk/>
            <pc:sldMk cId="1024626476" sldId="336"/>
            <ac:spMk id="204" creationId="{362034FB-2924-4665-A914-FEF1CA8D9A70}"/>
          </ac:spMkLst>
        </pc:spChg>
        <pc:spChg chg="mod">
          <ac:chgData name="Lei Wu" userId="f083b2a8aea23a2f" providerId="LiveId" clId="{B01C844B-1BE7-44FB-AD2F-31D73309F938}" dt="2021-03-15T22:31:21.305" v="5957" actId="1076"/>
          <ac:spMkLst>
            <pc:docMk/>
            <pc:sldMk cId="1024626476" sldId="336"/>
            <ac:spMk id="205" creationId="{BEF3EB56-93EF-490C-B9B1-309BBA5B1971}"/>
          </ac:spMkLst>
        </pc:spChg>
        <pc:spChg chg="mod">
          <ac:chgData name="Lei Wu" userId="f083b2a8aea23a2f" providerId="LiveId" clId="{B01C844B-1BE7-44FB-AD2F-31D73309F938}" dt="2021-03-15T22:31:21.305" v="5957" actId="1076"/>
          <ac:spMkLst>
            <pc:docMk/>
            <pc:sldMk cId="1024626476" sldId="336"/>
            <ac:spMk id="206" creationId="{29D0A20F-2923-46C5-A43B-FBCF00091DC5}"/>
          </ac:spMkLst>
        </pc:spChg>
        <pc:spChg chg="mod">
          <ac:chgData name="Lei Wu" userId="f083b2a8aea23a2f" providerId="LiveId" clId="{B01C844B-1BE7-44FB-AD2F-31D73309F938}" dt="2021-03-15T22:31:21.305" v="5957" actId="1076"/>
          <ac:spMkLst>
            <pc:docMk/>
            <pc:sldMk cId="1024626476" sldId="336"/>
            <ac:spMk id="207" creationId="{05F532A7-D628-4F70-A95E-2B939C6072E4}"/>
          </ac:spMkLst>
        </pc:spChg>
        <pc:spChg chg="mod">
          <ac:chgData name="Lei Wu" userId="f083b2a8aea23a2f" providerId="LiveId" clId="{B01C844B-1BE7-44FB-AD2F-31D73309F938}" dt="2021-03-15T22:31:21.305" v="5957" actId="1076"/>
          <ac:spMkLst>
            <pc:docMk/>
            <pc:sldMk cId="1024626476" sldId="336"/>
            <ac:spMk id="208" creationId="{31D1C1BA-5296-4504-9C98-987F387F5498}"/>
          </ac:spMkLst>
        </pc:spChg>
        <pc:spChg chg="mod">
          <ac:chgData name="Lei Wu" userId="f083b2a8aea23a2f" providerId="LiveId" clId="{B01C844B-1BE7-44FB-AD2F-31D73309F938}" dt="2021-03-15T22:31:21.305" v="5957" actId="1076"/>
          <ac:spMkLst>
            <pc:docMk/>
            <pc:sldMk cId="1024626476" sldId="336"/>
            <ac:spMk id="209" creationId="{4FBE293E-58E7-4230-901F-3D7EEF5A634A}"/>
          </ac:spMkLst>
        </pc:spChg>
        <pc:spChg chg="mod">
          <ac:chgData name="Lei Wu" userId="f083b2a8aea23a2f" providerId="LiveId" clId="{B01C844B-1BE7-44FB-AD2F-31D73309F938}" dt="2021-03-15T22:31:21.305" v="5957" actId="1076"/>
          <ac:spMkLst>
            <pc:docMk/>
            <pc:sldMk cId="1024626476" sldId="336"/>
            <ac:spMk id="210" creationId="{A3658131-9812-4EE3-8247-72614677FB43}"/>
          </ac:spMkLst>
        </pc:spChg>
        <pc:spChg chg="mod">
          <ac:chgData name="Lei Wu" userId="f083b2a8aea23a2f" providerId="LiveId" clId="{B01C844B-1BE7-44FB-AD2F-31D73309F938}" dt="2021-03-15T22:31:21.305" v="5957" actId="1076"/>
          <ac:spMkLst>
            <pc:docMk/>
            <pc:sldMk cId="1024626476" sldId="336"/>
            <ac:spMk id="211" creationId="{11FE7CBF-2588-45AB-BC04-E079E5CA6682}"/>
          </ac:spMkLst>
        </pc:spChg>
        <pc:spChg chg="mod">
          <ac:chgData name="Lei Wu" userId="f083b2a8aea23a2f" providerId="LiveId" clId="{B01C844B-1BE7-44FB-AD2F-31D73309F938}" dt="2021-03-15T22:31:21.305" v="5957" actId="1076"/>
          <ac:spMkLst>
            <pc:docMk/>
            <pc:sldMk cId="1024626476" sldId="336"/>
            <ac:spMk id="212" creationId="{7992497B-5854-48ED-86C2-0582A0A4AC2C}"/>
          </ac:spMkLst>
        </pc:spChg>
        <pc:spChg chg="mod">
          <ac:chgData name="Lei Wu" userId="f083b2a8aea23a2f" providerId="LiveId" clId="{B01C844B-1BE7-44FB-AD2F-31D73309F938}" dt="2021-03-15T22:31:21.305" v="5957" actId="1076"/>
          <ac:spMkLst>
            <pc:docMk/>
            <pc:sldMk cId="1024626476" sldId="336"/>
            <ac:spMk id="213" creationId="{84897A90-5DF1-4417-A98D-BF1C0F735F19}"/>
          </ac:spMkLst>
        </pc:spChg>
        <pc:spChg chg="mod">
          <ac:chgData name="Lei Wu" userId="f083b2a8aea23a2f" providerId="LiveId" clId="{B01C844B-1BE7-44FB-AD2F-31D73309F938}" dt="2021-03-15T22:31:21.305" v="5957" actId="1076"/>
          <ac:spMkLst>
            <pc:docMk/>
            <pc:sldMk cId="1024626476" sldId="336"/>
            <ac:spMk id="214" creationId="{DD3FA057-91F4-41BF-89F0-E8DFF46CF765}"/>
          </ac:spMkLst>
        </pc:spChg>
        <pc:spChg chg="mod">
          <ac:chgData name="Lei Wu" userId="f083b2a8aea23a2f" providerId="LiveId" clId="{B01C844B-1BE7-44FB-AD2F-31D73309F938}" dt="2021-03-15T22:31:21.305" v="5957" actId="1076"/>
          <ac:spMkLst>
            <pc:docMk/>
            <pc:sldMk cId="1024626476" sldId="336"/>
            <ac:spMk id="215" creationId="{4D830EFD-12E5-468E-92B8-3E76B658DADB}"/>
          </ac:spMkLst>
        </pc:spChg>
        <pc:spChg chg="mod">
          <ac:chgData name="Lei Wu" userId="f083b2a8aea23a2f" providerId="LiveId" clId="{B01C844B-1BE7-44FB-AD2F-31D73309F938}" dt="2021-03-15T22:31:21.305" v="5957" actId="1076"/>
          <ac:spMkLst>
            <pc:docMk/>
            <pc:sldMk cId="1024626476" sldId="336"/>
            <ac:spMk id="217" creationId="{37029BD2-8070-4BA6-AAD1-5712E71EAD81}"/>
          </ac:spMkLst>
        </pc:spChg>
        <pc:spChg chg="mod">
          <ac:chgData name="Lei Wu" userId="f083b2a8aea23a2f" providerId="LiveId" clId="{B01C844B-1BE7-44FB-AD2F-31D73309F938}" dt="2021-03-15T22:31:21.305" v="5957" actId="1076"/>
          <ac:spMkLst>
            <pc:docMk/>
            <pc:sldMk cId="1024626476" sldId="336"/>
            <ac:spMk id="219" creationId="{0E0A99C9-0B7A-4FE4-A346-8C196C3F0FD5}"/>
          </ac:spMkLst>
        </pc:spChg>
        <pc:spChg chg="mod">
          <ac:chgData name="Lei Wu" userId="f083b2a8aea23a2f" providerId="LiveId" clId="{B01C844B-1BE7-44FB-AD2F-31D73309F938}" dt="2021-03-15T22:31:21.305" v="5957" actId="1076"/>
          <ac:spMkLst>
            <pc:docMk/>
            <pc:sldMk cId="1024626476" sldId="336"/>
            <ac:spMk id="220" creationId="{92BEEE1B-A8CD-4D13-BEF4-67F0424BE5FD}"/>
          </ac:spMkLst>
        </pc:spChg>
        <pc:spChg chg="mod">
          <ac:chgData name="Lei Wu" userId="f083b2a8aea23a2f" providerId="LiveId" clId="{B01C844B-1BE7-44FB-AD2F-31D73309F938}" dt="2021-03-15T22:31:21.305" v="5957" actId="1076"/>
          <ac:spMkLst>
            <pc:docMk/>
            <pc:sldMk cId="1024626476" sldId="336"/>
            <ac:spMk id="221" creationId="{A9846B3C-F1C5-492E-8484-406DF8FD7BD8}"/>
          </ac:spMkLst>
        </pc:spChg>
        <pc:spChg chg="mod">
          <ac:chgData name="Lei Wu" userId="f083b2a8aea23a2f" providerId="LiveId" clId="{B01C844B-1BE7-44FB-AD2F-31D73309F938}" dt="2021-03-15T22:31:21.305" v="5957" actId="1076"/>
          <ac:spMkLst>
            <pc:docMk/>
            <pc:sldMk cId="1024626476" sldId="336"/>
            <ac:spMk id="222" creationId="{8513B381-248F-4350-B0A2-212BB6632F87}"/>
          </ac:spMkLst>
        </pc:spChg>
        <pc:spChg chg="mod">
          <ac:chgData name="Lei Wu" userId="f083b2a8aea23a2f" providerId="LiveId" clId="{B01C844B-1BE7-44FB-AD2F-31D73309F938}" dt="2021-03-15T22:31:21.305" v="5957" actId="1076"/>
          <ac:spMkLst>
            <pc:docMk/>
            <pc:sldMk cId="1024626476" sldId="336"/>
            <ac:spMk id="223" creationId="{EF2BD937-21D9-4303-A1A3-1B27C18BB724}"/>
          </ac:spMkLst>
        </pc:spChg>
        <pc:spChg chg="mod">
          <ac:chgData name="Lei Wu" userId="f083b2a8aea23a2f" providerId="LiveId" clId="{B01C844B-1BE7-44FB-AD2F-31D73309F938}" dt="2021-03-15T22:31:21.305" v="5957" actId="1076"/>
          <ac:spMkLst>
            <pc:docMk/>
            <pc:sldMk cId="1024626476" sldId="336"/>
            <ac:spMk id="224" creationId="{96F9E1A0-4512-4C6C-9B62-FAEDEF3CCF1A}"/>
          </ac:spMkLst>
        </pc:spChg>
        <pc:spChg chg="mod">
          <ac:chgData name="Lei Wu" userId="f083b2a8aea23a2f" providerId="LiveId" clId="{B01C844B-1BE7-44FB-AD2F-31D73309F938}" dt="2021-03-15T22:31:21.305" v="5957" actId="1076"/>
          <ac:spMkLst>
            <pc:docMk/>
            <pc:sldMk cId="1024626476" sldId="336"/>
            <ac:spMk id="225" creationId="{ED91EA05-197D-49B8-B2F5-F497204794C9}"/>
          </ac:spMkLst>
        </pc:spChg>
        <pc:spChg chg="mod">
          <ac:chgData name="Lei Wu" userId="f083b2a8aea23a2f" providerId="LiveId" clId="{B01C844B-1BE7-44FB-AD2F-31D73309F938}" dt="2021-03-15T22:31:21.305" v="5957" actId="1076"/>
          <ac:spMkLst>
            <pc:docMk/>
            <pc:sldMk cId="1024626476" sldId="336"/>
            <ac:spMk id="226" creationId="{62CF22CF-2F07-47A0-A20E-635E8E3C1EF9}"/>
          </ac:spMkLst>
        </pc:spChg>
        <pc:spChg chg="mod">
          <ac:chgData name="Lei Wu" userId="f083b2a8aea23a2f" providerId="LiveId" clId="{B01C844B-1BE7-44FB-AD2F-31D73309F938}" dt="2021-03-15T22:31:21.305" v="5957" actId="1076"/>
          <ac:spMkLst>
            <pc:docMk/>
            <pc:sldMk cId="1024626476" sldId="336"/>
            <ac:spMk id="227" creationId="{881DA371-D4B0-4A4F-B4F0-2E60D0C8CBF7}"/>
          </ac:spMkLst>
        </pc:spChg>
        <pc:spChg chg="mod">
          <ac:chgData name="Lei Wu" userId="f083b2a8aea23a2f" providerId="LiveId" clId="{B01C844B-1BE7-44FB-AD2F-31D73309F938}" dt="2021-03-15T22:31:21.305" v="5957" actId="1076"/>
          <ac:spMkLst>
            <pc:docMk/>
            <pc:sldMk cId="1024626476" sldId="336"/>
            <ac:spMk id="228" creationId="{3AEEF0B8-4087-4FF2-88DB-201006BF1165}"/>
          </ac:spMkLst>
        </pc:spChg>
        <pc:spChg chg="mod">
          <ac:chgData name="Lei Wu" userId="f083b2a8aea23a2f" providerId="LiveId" clId="{B01C844B-1BE7-44FB-AD2F-31D73309F938}" dt="2021-03-15T22:31:21.305" v="5957" actId="1076"/>
          <ac:spMkLst>
            <pc:docMk/>
            <pc:sldMk cId="1024626476" sldId="336"/>
            <ac:spMk id="229" creationId="{22B6B07E-FDBE-46B4-ADF4-5ECA09C12A9E}"/>
          </ac:spMkLst>
        </pc:spChg>
        <pc:spChg chg="mod">
          <ac:chgData name="Lei Wu" userId="f083b2a8aea23a2f" providerId="LiveId" clId="{B01C844B-1BE7-44FB-AD2F-31D73309F938}" dt="2021-03-15T22:31:21.305" v="5957" actId="1076"/>
          <ac:spMkLst>
            <pc:docMk/>
            <pc:sldMk cId="1024626476" sldId="336"/>
            <ac:spMk id="230" creationId="{2A86D672-66CD-4844-B3A7-A750B57F2B08}"/>
          </ac:spMkLst>
        </pc:spChg>
        <pc:spChg chg="mod">
          <ac:chgData name="Lei Wu" userId="f083b2a8aea23a2f" providerId="LiveId" clId="{B01C844B-1BE7-44FB-AD2F-31D73309F938}" dt="2021-03-15T22:31:21.305" v="5957" actId="1076"/>
          <ac:spMkLst>
            <pc:docMk/>
            <pc:sldMk cId="1024626476" sldId="336"/>
            <ac:spMk id="231" creationId="{C73C7456-EE85-4E53-8459-7C16EDD665E0}"/>
          </ac:spMkLst>
        </pc:spChg>
        <pc:spChg chg="mod">
          <ac:chgData name="Lei Wu" userId="f083b2a8aea23a2f" providerId="LiveId" clId="{B01C844B-1BE7-44FB-AD2F-31D73309F938}" dt="2021-03-15T22:31:21.305" v="5957" actId="1076"/>
          <ac:spMkLst>
            <pc:docMk/>
            <pc:sldMk cId="1024626476" sldId="336"/>
            <ac:spMk id="232" creationId="{3859314A-00DF-4061-9082-EF7B536F3D5E}"/>
          </ac:spMkLst>
        </pc:spChg>
        <pc:spChg chg="mod">
          <ac:chgData name="Lei Wu" userId="f083b2a8aea23a2f" providerId="LiveId" clId="{B01C844B-1BE7-44FB-AD2F-31D73309F938}" dt="2021-03-15T22:31:21.305" v="5957" actId="1076"/>
          <ac:spMkLst>
            <pc:docMk/>
            <pc:sldMk cId="1024626476" sldId="336"/>
            <ac:spMk id="233" creationId="{D47E6943-7F18-455E-ABF3-4C5C4734963A}"/>
          </ac:spMkLst>
        </pc:spChg>
        <pc:spChg chg="mod">
          <ac:chgData name="Lei Wu" userId="f083b2a8aea23a2f" providerId="LiveId" clId="{B01C844B-1BE7-44FB-AD2F-31D73309F938}" dt="2021-03-15T22:31:21.305" v="5957" actId="1076"/>
          <ac:spMkLst>
            <pc:docMk/>
            <pc:sldMk cId="1024626476" sldId="336"/>
            <ac:spMk id="235" creationId="{4B06189B-4EB5-4D08-8C3F-409D93F66915}"/>
          </ac:spMkLst>
        </pc:spChg>
        <pc:spChg chg="mod">
          <ac:chgData name="Lei Wu" userId="f083b2a8aea23a2f" providerId="LiveId" clId="{B01C844B-1BE7-44FB-AD2F-31D73309F938}" dt="2021-03-15T22:31:21.305" v="5957" actId="1076"/>
          <ac:spMkLst>
            <pc:docMk/>
            <pc:sldMk cId="1024626476" sldId="336"/>
            <ac:spMk id="236" creationId="{6AC9F313-637E-4400-81A7-79506A65C2F7}"/>
          </ac:spMkLst>
        </pc:spChg>
        <pc:spChg chg="mod">
          <ac:chgData name="Lei Wu" userId="f083b2a8aea23a2f" providerId="LiveId" clId="{B01C844B-1BE7-44FB-AD2F-31D73309F938}" dt="2021-03-15T22:31:21.305" v="5957" actId="1076"/>
          <ac:spMkLst>
            <pc:docMk/>
            <pc:sldMk cId="1024626476" sldId="336"/>
            <ac:spMk id="237" creationId="{EA69206B-767D-4F37-B0E4-1788953648F7}"/>
          </ac:spMkLst>
        </pc:spChg>
        <pc:spChg chg="mod">
          <ac:chgData name="Lei Wu" userId="f083b2a8aea23a2f" providerId="LiveId" clId="{B01C844B-1BE7-44FB-AD2F-31D73309F938}" dt="2021-03-15T22:32:38.202" v="5972" actId="20577"/>
          <ac:spMkLst>
            <pc:docMk/>
            <pc:sldMk cId="1024626476" sldId="336"/>
            <ac:spMk id="24579" creationId="{227B4450-169E-4AF4-9C7E-D57B90582B93}"/>
          </ac:spMkLst>
        </pc:spChg>
        <pc:spChg chg="del mod">
          <ac:chgData name="Lei Wu" userId="f083b2a8aea23a2f" providerId="LiveId" clId="{B01C844B-1BE7-44FB-AD2F-31D73309F938}" dt="2021-03-15T22:31:14.695" v="5956" actId="478"/>
          <ac:spMkLst>
            <pc:docMk/>
            <pc:sldMk cId="1024626476" sldId="336"/>
            <ac:spMk id="24580" creationId="{BF07967E-C47C-45A3-B5EA-F9205AB3BDBE}"/>
          </ac:spMkLst>
        </pc:spChg>
        <pc:spChg chg="del mod">
          <ac:chgData name="Lei Wu" userId="f083b2a8aea23a2f" providerId="LiveId" clId="{B01C844B-1BE7-44FB-AD2F-31D73309F938}" dt="2021-03-15T22:31:56.899" v="5962" actId="478"/>
          <ac:spMkLst>
            <pc:docMk/>
            <pc:sldMk cId="1024626476" sldId="336"/>
            <ac:spMk id="24581" creationId="{FAC0E64D-AF23-4B8D-B360-AFF457CCC575}"/>
          </ac:spMkLst>
        </pc:spChg>
        <pc:spChg chg="mod">
          <ac:chgData name="Lei Wu" userId="f083b2a8aea23a2f" providerId="LiveId" clId="{B01C844B-1BE7-44FB-AD2F-31D73309F938}" dt="2021-03-15T22:31:27.095" v="5958" actId="1076"/>
          <ac:spMkLst>
            <pc:docMk/>
            <pc:sldMk cId="1024626476" sldId="336"/>
            <ac:spMk id="24583" creationId="{856658F4-66ED-48F7-84DB-77C4E2D8CB71}"/>
          </ac:spMkLst>
        </pc:spChg>
        <pc:spChg chg="mod">
          <ac:chgData name="Lei Wu" userId="f083b2a8aea23a2f" providerId="LiveId" clId="{B01C844B-1BE7-44FB-AD2F-31D73309F938}" dt="2021-03-15T22:31:27.095" v="5958" actId="1076"/>
          <ac:spMkLst>
            <pc:docMk/>
            <pc:sldMk cId="1024626476" sldId="336"/>
            <ac:spMk id="24584" creationId="{95512DE2-B620-4D79-B5A2-16F6670B94B9}"/>
          </ac:spMkLst>
        </pc:spChg>
        <pc:spChg chg="mod">
          <ac:chgData name="Lei Wu" userId="f083b2a8aea23a2f" providerId="LiveId" clId="{B01C844B-1BE7-44FB-AD2F-31D73309F938}" dt="2021-03-15T22:31:27.095" v="5958" actId="1076"/>
          <ac:spMkLst>
            <pc:docMk/>
            <pc:sldMk cId="1024626476" sldId="336"/>
            <ac:spMk id="24585" creationId="{27D70D22-AB2D-46EE-9B0C-9EB91C50B77F}"/>
          </ac:spMkLst>
        </pc:spChg>
        <pc:spChg chg="mod">
          <ac:chgData name="Lei Wu" userId="f083b2a8aea23a2f" providerId="LiveId" clId="{B01C844B-1BE7-44FB-AD2F-31D73309F938}" dt="2021-03-15T22:31:27.095" v="5958" actId="1076"/>
          <ac:spMkLst>
            <pc:docMk/>
            <pc:sldMk cId="1024626476" sldId="336"/>
            <ac:spMk id="24586" creationId="{225DC9C9-19C4-4B67-99D4-3D0BC26FC81D}"/>
          </ac:spMkLst>
        </pc:spChg>
        <pc:spChg chg="mod">
          <ac:chgData name="Lei Wu" userId="f083b2a8aea23a2f" providerId="LiveId" clId="{B01C844B-1BE7-44FB-AD2F-31D73309F938}" dt="2021-03-15T22:31:21.305" v="5957" actId="1076"/>
          <ac:spMkLst>
            <pc:docMk/>
            <pc:sldMk cId="1024626476" sldId="336"/>
            <ac:spMk id="24616" creationId="{48E3861C-CBE7-49D6-9483-426EF9011571}"/>
          </ac:spMkLst>
        </pc:spChg>
        <pc:spChg chg="mod">
          <ac:chgData name="Lei Wu" userId="f083b2a8aea23a2f" providerId="LiveId" clId="{B01C844B-1BE7-44FB-AD2F-31D73309F938}" dt="2021-03-15T22:31:21.305" v="5957" actId="1076"/>
          <ac:spMkLst>
            <pc:docMk/>
            <pc:sldMk cId="1024626476" sldId="336"/>
            <ac:spMk id="24618" creationId="{B717EB61-B7E4-4003-9214-20BFB1DD79AC}"/>
          </ac:spMkLst>
        </pc:spChg>
        <pc:spChg chg="mod">
          <ac:chgData name="Lei Wu" userId="f083b2a8aea23a2f" providerId="LiveId" clId="{B01C844B-1BE7-44FB-AD2F-31D73309F938}" dt="2021-03-15T22:31:21.305" v="5957" actId="1076"/>
          <ac:spMkLst>
            <pc:docMk/>
            <pc:sldMk cId="1024626476" sldId="336"/>
            <ac:spMk id="24634" creationId="{F7691B5A-2C90-42AB-A15A-09B4C78FE274}"/>
          </ac:spMkLst>
        </pc:spChg>
        <pc:grpChg chg="mod">
          <ac:chgData name="Lei Wu" userId="f083b2a8aea23a2f" providerId="LiveId" clId="{B01C844B-1BE7-44FB-AD2F-31D73309F938}" dt="2021-03-15T22:31:21.305" v="5957" actId="1076"/>
          <ac:grpSpMkLst>
            <pc:docMk/>
            <pc:sldMk cId="1024626476" sldId="336"/>
            <ac:grpSpMk id="24587" creationId="{62351017-A273-4936-81AF-A5030020CBBC}"/>
          </ac:grpSpMkLst>
        </pc:grpChg>
      </pc:sldChg>
      <pc:sldChg chg="add del">
        <pc:chgData name="Lei Wu" userId="f083b2a8aea23a2f" providerId="LiveId" clId="{B01C844B-1BE7-44FB-AD2F-31D73309F938}" dt="2021-03-14T10:16:11.036" v="69" actId="47"/>
        <pc:sldMkLst>
          <pc:docMk/>
          <pc:sldMk cId="0" sldId="414"/>
        </pc:sldMkLst>
      </pc:sldChg>
      <pc:sldChg chg="addSp delSp modSp add del mod addAnim delAnim modNotesTx">
        <pc:chgData name="Lei Wu" userId="f083b2a8aea23a2f" providerId="LiveId" clId="{B01C844B-1BE7-44FB-AD2F-31D73309F938}" dt="2021-03-15T18:31:31.061" v="3009" actId="2696"/>
        <pc:sldMkLst>
          <pc:docMk/>
          <pc:sldMk cId="0" sldId="415"/>
        </pc:sldMkLst>
        <pc:spChg chg="add del">
          <ac:chgData name="Lei Wu" userId="f083b2a8aea23a2f" providerId="LiveId" clId="{B01C844B-1BE7-44FB-AD2F-31D73309F938}" dt="2021-03-14T10:19:16.377" v="103" actId="478"/>
          <ac:spMkLst>
            <pc:docMk/>
            <pc:sldMk cId="0" sldId="415"/>
            <ac:spMk id="3" creationId="{4AF55984-8D77-4731-A311-7BB3EC9BF334}"/>
          </ac:spMkLst>
        </pc:spChg>
        <pc:spChg chg="mod">
          <ac:chgData name="Lei Wu" userId="f083b2a8aea23a2f" providerId="LiveId" clId="{B01C844B-1BE7-44FB-AD2F-31D73309F938}" dt="2021-03-14T10:21:11.538" v="161" actId="1076"/>
          <ac:spMkLst>
            <pc:docMk/>
            <pc:sldMk cId="0" sldId="415"/>
            <ac:spMk id="39940" creationId="{E7F45BAE-BD79-49AB-8DC3-F042C22E844C}"/>
          </ac:spMkLst>
        </pc:spChg>
        <pc:spChg chg="mod">
          <ac:chgData name="Lei Wu" userId="f083b2a8aea23a2f" providerId="LiveId" clId="{B01C844B-1BE7-44FB-AD2F-31D73309F938}" dt="2021-03-14T10:19:22.847" v="130" actId="1036"/>
          <ac:spMkLst>
            <pc:docMk/>
            <pc:sldMk cId="0" sldId="415"/>
            <ac:spMk id="39941" creationId="{C16A74A3-39DE-49A7-809D-8E356946E1A5}"/>
          </ac:spMkLst>
        </pc:spChg>
        <pc:spChg chg="mod">
          <ac:chgData name="Lei Wu" userId="f083b2a8aea23a2f" providerId="LiveId" clId="{B01C844B-1BE7-44FB-AD2F-31D73309F938}" dt="2021-03-14T10:19:22.847" v="130" actId="1036"/>
          <ac:spMkLst>
            <pc:docMk/>
            <pc:sldMk cId="0" sldId="415"/>
            <ac:spMk id="39942" creationId="{770C2809-B932-4BC6-9C88-4708234D02B7}"/>
          </ac:spMkLst>
        </pc:spChg>
        <pc:picChg chg="mod">
          <ac:chgData name="Lei Wu" userId="f083b2a8aea23a2f" providerId="LiveId" clId="{B01C844B-1BE7-44FB-AD2F-31D73309F938}" dt="2021-03-14T10:19:22.847" v="130" actId="1036"/>
          <ac:picMkLst>
            <pc:docMk/>
            <pc:sldMk cId="0" sldId="415"/>
            <ac:picMk id="39939" creationId="{CA5427D0-91F7-4EDF-B1A7-17B67E12AC2C}"/>
          </ac:picMkLst>
        </pc:picChg>
      </pc:sldChg>
      <pc:sldChg chg="add del">
        <pc:chgData name="Lei Wu" userId="f083b2a8aea23a2f" providerId="LiveId" clId="{B01C844B-1BE7-44FB-AD2F-31D73309F938}" dt="2021-03-15T20:34:59.661" v="3904" actId="47"/>
        <pc:sldMkLst>
          <pc:docMk/>
          <pc:sldMk cId="3501879071" sldId="415"/>
        </pc:sldMkLst>
      </pc:sldChg>
      <pc:sldChg chg="delSp modSp add del mod modTransition modNotesTx">
        <pc:chgData name="Lei Wu" userId="f083b2a8aea23a2f" providerId="LiveId" clId="{B01C844B-1BE7-44FB-AD2F-31D73309F938}" dt="2021-03-15T20:33:51.903" v="3897" actId="2696"/>
        <pc:sldMkLst>
          <pc:docMk/>
          <pc:sldMk cId="0" sldId="477"/>
        </pc:sldMkLst>
        <pc:spChg chg="del mod">
          <ac:chgData name="Lei Wu" userId="f083b2a8aea23a2f" providerId="LiveId" clId="{B01C844B-1BE7-44FB-AD2F-31D73309F938}" dt="2021-03-14T20:35:02.474" v="1824" actId="478"/>
          <ac:spMkLst>
            <pc:docMk/>
            <pc:sldMk cId="0" sldId="477"/>
            <ac:spMk id="9" creationId="{00000000-0000-0000-0000-000000000000}"/>
          </ac:spMkLst>
        </pc:spChg>
        <pc:spChg chg="mod">
          <ac:chgData name="Lei Wu" userId="f083b2a8aea23a2f" providerId="LiveId" clId="{B01C844B-1BE7-44FB-AD2F-31D73309F938}" dt="2021-03-15T20:33:23.011" v="3896" actId="20577"/>
          <ac:spMkLst>
            <pc:docMk/>
            <pc:sldMk cId="0" sldId="477"/>
            <ac:spMk id="345090" creationId="{00000000-0000-0000-0000-000000000000}"/>
          </ac:spMkLst>
        </pc:spChg>
        <pc:spChg chg="mod">
          <ac:chgData name="Lei Wu" userId="f083b2a8aea23a2f" providerId="LiveId" clId="{B01C844B-1BE7-44FB-AD2F-31D73309F938}" dt="2021-03-14T20:52:06.539" v="1978" actId="14100"/>
          <ac:spMkLst>
            <pc:docMk/>
            <pc:sldMk cId="0" sldId="477"/>
            <ac:spMk id="345091" creationId="{00000000-0000-0000-0000-000000000000}"/>
          </ac:spMkLst>
        </pc:spChg>
        <pc:spChg chg="mod">
          <ac:chgData name="Lei Wu" userId="f083b2a8aea23a2f" providerId="LiveId" clId="{B01C844B-1BE7-44FB-AD2F-31D73309F938}" dt="2021-03-14T20:34:01.878" v="1760" actId="207"/>
          <ac:spMkLst>
            <pc:docMk/>
            <pc:sldMk cId="0" sldId="477"/>
            <ac:spMk id="345093" creationId="{00000000-0000-0000-0000-000000000000}"/>
          </ac:spMkLst>
        </pc:spChg>
        <pc:grpChg chg="mod">
          <ac:chgData name="Lei Wu" userId="f083b2a8aea23a2f" providerId="LiveId" clId="{B01C844B-1BE7-44FB-AD2F-31D73309F938}" dt="2021-03-14T20:34:58.377" v="1823" actId="1035"/>
          <ac:grpSpMkLst>
            <pc:docMk/>
            <pc:sldMk cId="0" sldId="477"/>
            <ac:grpSpMk id="345109" creationId="{00000000-0000-0000-0000-000000000000}"/>
          </ac:grpSpMkLst>
        </pc:grpChg>
      </pc:sldChg>
      <pc:sldChg chg="add del">
        <pc:chgData name="Lei Wu" userId="f083b2a8aea23a2f" providerId="LiveId" clId="{B01C844B-1BE7-44FB-AD2F-31D73309F938}" dt="2021-03-15T20:33:56.748" v="3899"/>
        <pc:sldMkLst>
          <pc:docMk/>
          <pc:sldMk cId="1724766068" sldId="477"/>
        </pc:sldMkLst>
      </pc:sldChg>
      <pc:sldChg chg="delSp modSp add del mod ord modTransition">
        <pc:chgData name="Lei Wu" userId="f083b2a8aea23a2f" providerId="LiveId" clId="{B01C844B-1BE7-44FB-AD2F-31D73309F938}" dt="2021-03-15T20:13:01.957" v="3700" actId="47"/>
        <pc:sldMkLst>
          <pc:docMk/>
          <pc:sldMk cId="0" sldId="478"/>
        </pc:sldMkLst>
        <pc:spChg chg="del mod">
          <ac:chgData name="Lei Wu" userId="f083b2a8aea23a2f" providerId="LiveId" clId="{B01C844B-1BE7-44FB-AD2F-31D73309F938}" dt="2021-03-14T20:40:43.181" v="1895" actId="478"/>
          <ac:spMkLst>
            <pc:docMk/>
            <pc:sldMk cId="0" sldId="478"/>
            <ac:spMk id="40" creationId="{00000000-0000-0000-0000-000000000000}"/>
          </ac:spMkLst>
        </pc:spChg>
        <pc:spChg chg="mod">
          <ac:chgData name="Lei Wu" userId="f083b2a8aea23a2f" providerId="LiveId" clId="{B01C844B-1BE7-44FB-AD2F-31D73309F938}" dt="2021-03-14T20:40:56.569" v="1914" actId="14100"/>
          <ac:spMkLst>
            <pc:docMk/>
            <pc:sldMk cId="0" sldId="478"/>
            <ac:spMk id="346114" creationId="{00000000-0000-0000-0000-000000000000}"/>
          </ac:spMkLst>
        </pc:spChg>
        <pc:spChg chg="mod">
          <ac:chgData name="Lei Wu" userId="f083b2a8aea23a2f" providerId="LiveId" clId="{B01C844B-1BE7-44FB-AD2F-31D73309F938}" dt="2021-03-14T20:40:11.404" v="1891" actId="207"/>
          <ac:spMkLst>
            <pc:docMk/>
            <pc:sldMk cId="0" sldId="478"/>
            <ac:spMk id="346117" creationId="{00000000-0000-0000-0000-000000000000}"/>
          </ac:spMkLst>
        </pc:spChg>
        <pc:spChg chg="mod">
          <ac:chgData name="Lei Wu" userId="f083b2a8aea23a2f" providerId="LiveId" clId="{B01C844B-1BE7-44FB-AD2F-31D73309F938}" dt="2021-03-14T20:40:11.404" v="1891" actId="207"/>
          <ac:spMkLst>
            <pc:docMk/>
            <pc:sldMk cId="0" sldId="478"/>
            <ac:spMk id="346118" creationId="{00000000-0000-0000-0000-000000000000}"/>
          </ac:spMkLst>
        </pc:spChg>
        <pc:spChg chg="mod">
          <ac:chgData name="Lei Wu" userId="f083b2a8aea23a2f" providerId="LiveId" clId="{B01C844B-1BE7-44FB-AD2F-31D73309F938}" dt="2021-03-14T20:40:11.404" v="1891" actId="207"/>
          <ac:spMkLst>
            <pc:docMk/>
            <pc:sldMk cId="0" sldId="478"/>
            <ac:spMk id="346121" creationId="{00000000-0000-0000-0000-000000000000}"/>
          </ac:spMkLst>
        </pc:spChg>
        <pc:spChg chg="mod">
          <ac:chgData name="Lei Wu" userId="f083b2a8aea23a2f" providerId="LiveId" clId="{B01C844B-1BE7-44FB-AD2F-31D73309F938}" dt="2021-03-14T20:40:11.404" v="1891" actId="207"/>
          <ac:spMkLst>
            <pc:docMk/>
            <pc:sldMk cId="0" sldId="478"/>
            <ac:spMk id="346122" creationId="{00000000-0000-0000-0000-000000000000}"/>
          </ac:spMkLst>
        </pc:spChg>
        <pc:spChg chg="mod">
          <ac:chgData name="Lei Wu" userId="f083b2a8aea23a2f" providerId="LiveId" clId="{B01C844B-1BE7-44FB-AD2F-31D73309F938}" dt="2021-03-14T20:40:11.404" v="1891" actId="207"/>
          <ac:spMkLst>
            <pc:docMk/>
            <pc:sldMk cId="0" sldId="478"/>
            <ac:spMk id="346129" creationId="{00000000-0000-0000-0000-000000000000}"/>
          </ac:spMkLst>
        </pc:spChg>
        <pc:spChg chg="mod">
          <ac:chgData name="Lei Wu" userId="f083b2a8aea23a2f" providerId="LiveId" clId="{B01C844B-1BE7-44FB-AD2F-31D73309F938}" dt="2021-03-14T20:40:11.404" v="1891" actId="207"/>
          <ac:spMkLst>
            <pc:docMk/>
            <pc:sldMk cId="0" sldId="478"/>
            <ac:spMk id="346130" creationId="{00000000-0000-0000-0000-000000000000}"/>
          </ac:spMkLst>
        </pc:spChg>
        <pc:spChg chg="mod">
          <ac:chgData name="Lei Wu" userId="f083b2a8aea23a2f" providerId="LiveId" clId="{B01C844B-1BE7-44FB-AD2F-31D73309F938}" dt="2021-03-14T20:40:11.404" v="1891" actId="207"/>
          <ac:spMkLst>
            <pc:docMk/>
            <pc:sldMk cId="0" sldId="478"/>
            <ac:spMk id="346131" creationId="{00000000-0000-0000-0000-000000000000}"/>
          </ac:spMkLst>
        </pc:spChg>
        <pc:spChg chg="mod">
          <ac:chgData name="Lei Wu" userId="f083b2a8aea23a2f" providerId="LiveId" clId="{B01C844B-1BE7-44FB-AD2F-31D73309F938}" dt="2021-03-14T20:40:11.404" v="1891" actId="207"/>
          <ac:spMkLst>
            <pc:docMk/>
            <pc:sldMk cId="0" sldId="478"/>
            <ac:spMk id="346132" creationId="{00000000-0000-0000-0000-000000000000}"/>
          </ac:spMkLst>
        </pc:spChg>
        <pc:spChg chg="mod">
          <ac:chgData name="Lei Wu" userId="f083b2a8aea23a2f" providerId="LiveId" clId="{B01C844B-1BE7-44FB-AD2F-31D73309F938}" dt="2021-03-14T20:40:11.404" v="1891" actId="207"/>
          <ac:spMkLst>
            <pc:docMk/>
            <pc:sldMk cId="0" sldId="478"/>
            <ac:spMk id="346133" creationId="{00000000-0000-0000-0000-000000000000}"/>
          </ac:spMkLst>
        </pc:spChg>
        <pc:spChg chg="mod">
          <ac:chgData name="Lei Wu" userId="f083b2a8aea23a2f" providerId="LiveId" clId="{B01C844B-1BE7-44FB-AD2F-31D73309F938}" dt="2021-03-14T20:40:50.034" v="1913" actId="1035"/>
          <ac:spMkLst>
            <pc:docMk/>
            <pc:sldMk cId="0" sldId="478"/>
            <ac:spMk id="346134" creationId="{00000000-0000-0000-0000-000000000000}"/>
          </ac:spMkLst>
        </pc:spChg>
        <pc:spChg chg="mod">
          <ac:chgData name="Lei Wu" userId="f083b2a8aea23a2f" providerId="LiveId" clId="{B01C844B-1BE7-44FB-AD2F-31D73309F938}" dt="2021-03-14T20:40:11.404" v="1891" actId="207"/>
          <ac:spMkLst>
            <pc:docMk/>
            <pc:sldMk cId="0" sldId="478"/>
            <ac:spMk id="346135" creationId="{00000000-0000-0000-0000-000000000000}"/>
          </ac:spMkLst>
        </pc:spChg>
        <pc:spChg chg="mod">
          <ac:chgData name="Lei Wu" userId="f083b2a8aea23a2f" providerId="LiveId" clId="{B01C844B-1BE7-44FB-AD2F-31D73309F938}" dt="2021-03-14T20:40:11.404" v="1891" actId="207"/>
          <ac:spMkLst>
            <pc:docMk/>
            <pc:sldMk cId="0" sldId="478"/>
            <ac:spMk id="346137" creationId="{00000000-0000-0000-0000-000000000000}"/>
          </ac:spMkLst>
        </pc:spChg>
        <pc:spChg chg="mod">
          <ac:chgData name="Lei Wu" userId="f083b2a8aea23a2f" providerId="LiveId" clId="{B01C844B-1BE7-44FB-AD2F-31D73309F938}" dt="2021-03-14T20:40:11.404" v="1891" actId="207"/>
          <ac:spMkLst>
            <pc:docMk/>
            <pc:sldMk cId="0" sldId="478"/>
            <ac:spMk id="346138" creationId="{00000000-0000-0000-0000-000000000000}"/>
          </ac:spMkLst>
        </pc:spChg>
        <pc:spChg chg="mod">
          <ac:chgData name="Lei Wu" userId="f083b2a8aea23a2f" providerId="LiveId" clId="{B01C844B-1BE7-44FB-AD2F-31D73309F938}" dt="2021-03-14T20:40:11.404" v="1891" actId="207"/>
          <ac:spMkLst>
            <pc:docMk/>
            <pc:sldMk cId="0" sldId="478"/>
            <ac:spMk id="346139" creationId="{00000000-0000-0000-0000-000000000000}"/>
          </ac:spMkLst>
        </pc:spChg>
        <pc:spChg chg="mod">
          <ac:chgData name="Lei Wu" userId="f083b2a8aea23a2f" providerId="LiveId" clId="{B01C844B-1BE7-44FB-AD2F-31D73309F938}" dt="2021-03-14T20:40:11.404" v="1891" actId="207"/>
          <ac:spMkLst>
            <pc:docMk/>
            <pc:sldMk cId="0" sldId="478"/>
            <ac:spMk id="346140" creationId="{00000000-0000-0000-0000-000000000000}"/>
          </ac:spMkLst>
        </pc:spChg>
        <pc:spChg chg="mod">
          <ac:chgData name="Lei Wu" userId="f083b2a8aea23a2f" providerId="LiveId" clId="{B01C844B-1BE7-44FB-AD2F-31D73309F938}" dt="2021-03-14T20:40:11.404" v="1891" actId="207"/>
          <ac:spMkLst>
            <pc:docMk/>
            <pc:sldMk cId="0" sldId="478"/>
            <ac:spMk id="346141" creationId="{00000000-0000-0000-0000-000000000000}"/>
          </ac:spMkLst>
        </pc:spChg>
        <pc:spChg chg="mod">
          <ac:chgData name="Lei Wu" userId="f083b2a8aea23a2f" providerId="LiveId" clId="{B01C844B-1BE7-44FB-AD2F-31D73309F938}" dt="2021-03-14T20:40:11.404" v="1891" actId="207"/>
          <ac:spMkLst>
            <pc:docMk/>
            <pc:sldMk cId="0" sldId="478"/>
            <ac:spMk id="346142" creationId="{00000000-0000-0000-0000-000000000000}"/>
          </ac:spMkLst>
        </pc:spChg>
        <pc:spChg chg="mod">
          <ac:chgData name="Lei Wu" userId="f083b2a8aea23a2f" providerId="LiveId" clId="{B01C844B-1BE7-44FB-AD2F-31D73309F938}" dt="2021-03-14T20:40:11.404" v="1891" actId="207"/>
          <ac:spMkLst>
            <pc:docMk/>
            <pc:sldMk cId="0" sldId="478"/>
            <ac:spMk id="346143" creationId="{00000000-0000-0000-0000-000000000000}"/>
          </ac:spMkLst>
        </pc:spChg>
        <pc:spChg chg="mod">
          <ac:chgData name="Lei Wu" userId="f083b2a8aea23a2f" providerId="LiveId" clId="{B01C844B-1BE7-44FB-AD2F-31D73309F938}" dt="2021-03-14T20:40:33.572" v="1893" actId="692"/>
          <ac:spMkLst>
            <pc:docMk/>
            <pc:sldMk cId="0" sldId="478"/>
            <ac:spMk id="346144" creationId="{00000000-0000-0000-0000-000000000000}"/>
          </ac:spMkLst>
        </pc:spChg>
        <pc:spChg chg="mod">
          <ac:chgData name="Lei Wu" userId="f083b2a8aea23a2f" providerId="LiveId" clId="{B01C844B-1BE7-44FB-AD2F-31D73309F938}" dt="2021-03-14T20:40:33.572" v="1893" actId="692"/>
          <ac:spMkLst>
            <pc:docMk/>
            <pc:sldMk cId="0" sldId="478"/>
            <ac:spMk id="346145" creationId="{00000000-0000-0000-0000-000000000000}"/>
          </ac:spMkLst>
        </pc:spChg>
        <pc:spChg chg="mod">
          <ac:chgData name="Lei Wu" userId="f083b2a8aea23a2f" providerId="LiveId" clId="{B01C844B-1BE7-44FB-AD2F-31D73309F938}" dt="2021-03-14T20:40:11.404" v="1891" actId="207"/>
          <ac:spMkLst>
            <pc:docMk/>
            <pc:sldMk cId="0" sldId="478"/>
            <ac:spMk id="346146" creationId="{00000000-0000-0000-0000-000000000000}"/>
          </ac:spMkLst>
        </pc:spChg>
        <pc:spChg chg="mod">
          <ac:chgData name="Lei Wu" userId="f083b2a8aea23a2f" providerId="LiveId" clId="{B01C844B-1BE7-44FB-AD2F-31D73309F938}" dt="2021-03-14T20:40:50.034" v="1913" actId="1035"/>
          <ac:spMkLst>
            <pc:docMk/>
            <pc:sldMk cId="0" sldId="478"/>
            <ac:spMk id="346147" creationId="{00000000-0000-0000-0000-000000000000}"/>
          </ac:spMkLst>
        </pc:spChg>
        <pc:spChg chg="mod">
          <ac:chgData name="Lei Wu" userId="f083b2a8aea23a2f" providerId="LiveId" clId="{B01C844B-1BE7-44FB-AD2F-31D73309F938}" dt="2021-03-14T20:40:50.034" v="1913" actId="1035"/>
          <ac:spMkLst>
            <pc:docMk/>
            <pc:sldMk cId="0" sldId="478"/>
            <ac:spMk id="346148" creationId="{00000000-0000-0000-0000-000000000000}"/>
          </ac:spMkLst>
        </pc:spChg>
        <pc:spChg chg="mod">
          <ac:chgData name="Lei Wu" userId="f083b2a8aea23a2f" providerId="LiveId" clId="{B01C844B-1BE7-44FB-AD2F-31D73309F938}" dt="2021-03-14T20:40:50.034" v="1913" actId="1035"/>
          <ac:spMkLst>
            <pc:docMk/>
            <pc:sldMk cId="0" sldId="478"/>
            <ac:spMk id="346149" creationId="{00000000-0000-0000-0000-000000000000}"/>
          </ac:spMkLst>
        </pc:spChg>
        <pc:spChg chg="mod">
          <ac:chgData name="Lei Wu" userId="f083b2a8aea23a2f" providerId="LiveId" clId="{B01C844B-1BE7-44FB-AD2F-31D73309F938}" dt="2021-03-14T20:40:50.034" v="1913" actId="1035"/>
          <ac:spMkLst>
            <pc:docMk/>
            <pc:sldMk cId="0" sldId="478"/>
            <ac:spMk id="346150" creationId="{00000000-0000-0000-0000-000000000000}"/>
          </ac:spMkLst>
        </pc:spChg>
        <pc:spChg chg="mod">
          <ac:chgData name="Lei Wu" userId="f083b2a8aea23a2f" providerId="LiveId" clId="{B01C844B-1BE7-44FB-AD2F-31D73309F938}" dt="2021-03-14T20:40:50.034" v="1913" actId="1035"/>
          <ac:spMkLst>
            <pc:docMk/>
            <pc:sldMk cId="0" sldId="478"/>
            <ac:spMk id="346152" creationId="{00000000-0000-0000-0000-000000000000}"/>
          </ac:spMkLst>
        </pc:spChg>
        <pc:spChg chg="mod">
          <ac:chgData name="Lei Wu" userId="f083b2a8aea23a2f" providerId="LiveId" clId="{B01C844B-1BE7-44FB-AD2F-31D73309F938}" dt="2021-03-14T20:40:50.034" v="1913" actId="1035"/>
          <ac:spMkLst>
            <pc:docMk/>
            <pc:sldMk cId="0" sldId="478"/>
            <ac:spMk id="346153" creationId="{00000000-0000-0000-0000-000000000000}"/>
          </ac:spMkLst>
        </pc:spChg>
        <pc:spChg chg="mod">
          <ac:chgData name="Lei Wu" userId="f083b2a8aea23a2f" providerId="LiveId" clId="{B01C844B-1BE7-44FB-AD2F-31D73309F938}" dt="2021-03-14T20:40:50.034" v="1913" actId="1035"/>
          <ac:spMkLst>
            <pc:docMk/>
            <pc:sldMk cId="0" sldId="478"/>
            <ac:spMk id="346154" creationId="{00000000-0000-0000-0000-000000000000}"/>
          </ac:spMkLst>
        </pc:spChg>
        <pc:spChg chg="mod">
          <ac:chgData name="Lei Wu" userId="f083b2a8aea23a2f" providerId="LiveId" clId="{B01C844B-1BE7-44FB-AD2F-31D73309F938}" dt="2021-03-14T20:40:50.034" v="1913" actId="1035"/>
          <ac:spMkLst>
            <pc:docMk/>
            <pc:sldMk cId="0" sldId="478"/>
            <ac:spMk id="346155" creationId="{00000000-0000-0000-0000-000000000000}"/>
          </ac:spMkLst>
        </pc:spChg>
        <pc:spChg chg="mod">
          <ac:chgData name="Lei Wu" userId="f083b2a8aea23a2f" providerId="LiveId" clId="{B01C844B-1BE7-44FB-AD2F-31D73309F938}" dt="2021-03-14T20:40:50.034" v="1913" actId="1035"/>
          <ac:spMkLst>
            <pc:docMk/>
            <pc:sldMk cId="0" sldId="478"/>
            <ac:spMk id="346156" creationId="{00000000-0000-0000-0000-000000000000}"/>
          </ac:spMkLst>
        </pc:spChg>
        <pc:spChg chg="mod">
          <ac:chgData name="Lei Wu" userId="f083b2a8aea23a2f" providerId="LiveId" clId="{B01C844B-1BE7-44FB-AD2F-31D73309F938}" dt="2021-03-14T20:40:50.034" v="1913" actId="1035"/>
          <ac:spMkLst>
            <pc:docMk/>
            <pc:sldMk cId="0" sldId="478"/>
            <ac:spMk id="346157" creationId="{00000000-0000-0000-0000-000000000000}"/>
          </ac:spMkLst>
        </pc:spChg>
        <pc:spChg chg="mod">
          <ac:chgData name="Lei Wu" userId="f083b2a8aea23a2f" providerId="LiveId" clId="{B01C844B-1BE7-44FB-AD2F-31D73309F938}" dt="2021-03-14T20:40:50.034" v="1913" actId="1035"/>
          <ac:spMkLst>
            <pc:docMk/>
            <pc:sldMk cId="0" sldId="478"/>
            <ac:spMk id="346158" creationId="{00000000-0000-0000-0000-000000000000}"/>
          </ac:spMkLst>
        </pc:spChg>
        <pc:grpChg chg="mod">
          <ac:chgData name="Lei Wu" userId="f083b2a8aea23a2f" providerId="LiveId" clId="{B01C844B-1BE7-44FB-AD2F-31D73309F938}" dt="2021-03-14T20:40:50.034" v="1913" actId="1035"/>
          <ac:grpSpMkLst>
            <pc:docMk/>
            <pc:sldMk cId="0" sldId="478"/>
            <ac:grpSpMk id="346127" creationId="{00000000-0000-0000-0000-000000000000}"/>
          </ac:grpSpMkLst>
        </pc:grpChg>
        <pc:grpChg chg="mod">
          <ac:chgData name="Lei Wu" userId="f083b2a8aea23a2f" providerId="LiveId" clId="{B01C844B-1BE7-44FB-AD2F-31D73309F938}" dt="2021-03-14T20:40:11.404" v="1891" actId="207"/>
          <ac:grpSpMkLst>
            <pc:docMk/>
            <pc:sldMk cId="0" sldId="478"/>
            <ac:grpSpMk id="346128" creationId="{00000000-0000-0000-0000-000000000000}"/>
          </ac:grpSpMkLst>
        </pc:grpChg>
        <pc:picChg chg="mod">
          <ac:chgData name="Lei Wu" userId="f083b2a8aea23a2f" providerId="LiveId" clId="{B01C844B-1BE7-44FB-AD2F-31D73309F938}" dt="2021-03-14T20:40:11.404" v="1891" actId="207"/>
          <ac:picMkLst>
            <pc:docMk/>
            <pc:sldMk cId="0" sldId="478"/>
            <ac:picMk id="346120" creationId="{00000000-0000-0000-0000-000000000000}"/>
          </ac:picMkLst>
        </pc:picChg>
      </pc:sldChg>
      <pc:sldChg chg="addSp delSp modSp add del mod modTransition modNotesTx">
        <pc:chgData name="Lei Wu" userId="f083b2a8aea23a2f" providerId="LiveId" clId="{B01C844B-1BE7-44FB-AD2F-31D73309F938}" dt="2021-03-15T21:05:26.564" v="4164" actId="47"/>
        <pc:sldMkLst>
          <pc:docMk/>
          <pc:sldMk cId="0" sldId="479"/>
        </pc:sldMkLst>
        <pc:spChg chg="mod">
          <ac:chgData name="Lei Wu" userId="f083b2a8aea23a2f" providerId="LiveId" clId="{B01C844B-1BE7-44FB-AD2F-31D73309F938}" dt="2021-03-14T20:43:03.993" v="1937" actId="1076"/>
          <ac:spMkLst>
            <pc:docMk/>
            <pc:sldMk cId="0" sldId="479"/>
            <ac:spMk id="2" creationId="{00000000-0000-0000-0000-000000000000}"/>
          </ac:spMkLst>
        </pc:spChg>
        <pc:spChg chg="del mod">
          <ac:chgData name="Lei Wu" userId="f083b2a8aea23a2f" providerId="LiveId" clId="{B01C844B-1BE7-44FB-AD2F-31D73309F938}" dt="2021-03-14T20:42:58.465" v="1936" actId="478"/>
          <ac:spMkLst>
            <pc:docMk/>
            <pc:sldMk cId="0" sldId="479"/>
            <ac:spMk id="21" creationId="{00000000-0000-0000-0000-000000000000}"/>
          </ac:spMkLst>
        </pc:spChg>
        <pc:spChg chg="mod">
          <ac:chgData name="Lei Wu" userId="f083b2a8aea23a2f" providerId="LiveId" clId="{B01C844B-1BE7-44FB-AD2F-31D73309F938}" dt="2021-03-15T20:13:24.071" v="3702"/>
          <ac:spMkLst>
            <pc:docMk/>
            <pc:sldMk cId="0" sldId="479"/>
            <ac:spMk id="22" creationId="{CD98595C-AEC4-4448-93C6-2373A09E3AC5}"/>
          </ac:spMkLst>
        </pc:spChg>
        <pc:spChg chg="mod">
          <ac:chgData name="Lei Wu" userId="f083b2a8aea23a2f" providerId="LiveId" clId="{B01C844B-1BE7-44FB-AD2F-31D73309F938}" dt="2021-03-15T20:13:24.071" v="3702"/>
          <ac:spMkLst>
            <pc:docMk/>
            <pc:sldMk cId="0" sldId="479"/>
            <ac:spMk id="23" creationId="{22656773-390B-43C5-A1CA-F7A98284E649}"/>
          </ac:spMkLst>
        </pc:spChg>
        <pc:spChg chg="mod">
          <ac:chgData name="Lei Wu" userId="f083b2a8aea23a2f" providerId="LiveId" clId="{B01C844B-1BE7-44FB-AD2F-31D73309F938}" dt="2021-03-15T20:18:14.961" v="3817" actId="14100"/>
          <ac:spMkLst>
            <pc:docMk/>
            <pc:sldMk cId="0" sldId="479"/>
            <ac:spMk id="24" creationId="{2BA25E9D-37D5-4B34-99F5-FED7D74A0B38}"/>
          </ac:spMkLst>
        </pc:spChg>
        <pc:spChg chg="mod">
          <ac:chgData name="Lei Wu" userId="f083b2a8aea23a2f" providerId="LiveId" clId="{B01C844B-1BE7-44FB-AD2F-31D73309F938}" dt="2021-03-15T20:18:18.741" v="3818" actId="14100"/>
          <ac:spMkLst>
            <pc:docMk/>
            <pc:sldMk cId="0" sldId="479"/>
            <ac:spMk id="25" creationId="{1F5131EA-C839-4840-BABA-5D7BB6C6D5C1}"/>
          </ac:spMkLst>
        </pc:spChg>
        <pc:spChg chg="mod">
          <ac:chgData name="Lei Wu" userId="f083b2a8aea23a2f" providerId="LiveId" clId="{B01C844B-1BE7-44FB-AD2F-31D73309F938}" dt="2021-03-15T20:13:24.071" v="3702"/>
          <ac:spMkLst>
            <pc:docMk/>
            <pc:sldMk cId="0" sldId="479"/>
            <ac:spMk id="26" creationId="{25BF3794-5BE8-442A-841D-C7C4EB2B7DBE}"/>
          </ac:spMkLst>
        </pc:spChg>
        <pc:spChg chg="mod">
          <ac:chgData name="Lei Wu" userId="f083b2a8aea23a2f" providerId="LiveId" clId="{B01C844B-1BE7-44FB-AD2F-31D73309F938}" dt="2021-03-15T20:13:24.071" v="3702"/>
          <ac:spMkLst>
            <pc:docMk/>
            <pc:sldMk cId="0" sldId="479"/>
            <ac:spMk id="27" creationId="{84383644-BCEF-46AD-95DC-4D2F277E3B24}"/>
          </ac:spMkLst>
        </pc:spChg>
        <pc:spChg chg="mod">
          <ac:chgData name="Lei Wu" userId="f083b2a8aea23a2f" providerId="LiveId" clId="{B01C844B-1BE7-44FB-AD2F-31D73309F938}" dt="2021-03-15T20:13:24.071" v="3702"/>
          <ac:spMkLst>
            <pc:docMk/>
            <pc:sldMk cId="0" sldId="479"/>
            <ac:spMk id="28" creationId="{C891477D-E7A2-44DB-B562-B14A2FD546A3}"/>
          </ac:spMkLst>
        </pc:spChg>
        <pc:spChg chg="mod">
          <ac:chgData name="Lei Wu" userId="f083b2a8aea23a2f" providerId="LiveId" clId="{B01C844B-1BE7-44FB-AD2F-31D73309F938}" dt="2021-03-15T20:13:24.071" v="3702"/>
          <ac:spMkLst>
            <pc:docMk/>
            <pc:sldMk cId="0" sldId="479"/>
            <ac:spMk id="29" creationId="{D39CB4E1-A516-466C-8892-AB22DA38091C}"/>
          </ac:spMkLst>
        </pc:spChg>
        <pc:spChg chg="mod">
          <ac:chgData name="Lei Wu" userId="f083b2a8aea23a2f" providerId="LiveId" clId="{B01C844B-1BE7-44FB-AD2F-31D73309F938}" dt="2021-03-15T20:13:24.071" v="3702"/>
          <ac:spMkLst>
            <pc:docMk/>
            <pc:sldMk cId="0" sldId="479"/>
            <ac:spMk id="30" creationId="{AB28A8C4-4CA6-4AE4-A149-1DFF2AB6B100}"/>
          </ac:spMkLst>
        </pc:spChg>
        <pc:spChg chg="mod">
          <ac:chgData name="Lei Wu" userId="f083b2a8aea23a2f" providerId="LiveId" clId="{B01C844B-1BE7-44FB-AD2F-31D73309F938}" dt="2021-03-15T20:13:24.071" v="3702"/>
          <ac:spMkLst>
            <pc:docMk/>
            <pc:sldMk cId="0" sldId="479"/>
            <ac:spMk id="31" creationId="{FAEC8BE7-7357-4D0A-9822-CD16A66D831C}"/>
          </ac:spMkLst>
        </pc:spChg>
        <pc:spChg chg="mod">
          <ac:chgData name="Lei Wu" userId="f083b2a8aea23a2f" providerId="LiveId" clId="{B01C844B-1BE7-44FB-AD2F-31D73309F938}" dt="2021-03-15T20:13:24.071" v="3702"/>
          <ac:spMkLst>
            <pc:docMk/>
            <pc:sldMk cId="0" sldId="479"/>
            <ac:spMk id="32" creationId="{1056DAD8-AAA2-4207-AE3D-07DFE2B91FAF}"/>
          </ac:spMkLst>
        </pc:spChg>
        <pc:spChg chg="mod">
          <ac:chgData name="Lei Wu" userId="f083b2a8aea23a2f" providerId="LiveId" clId="{B01C844B-1BE7-44FB-AD2F-31D73309F938}" dt="2021-03-15T20:13:24.071" v="3702"/>
          <ac:spMkLst>
            <pc:docMk/>
            <pc:sldMk cId="0" sldId="479"/>
            <ac:spMk id="33" creationId="{4A4602D0-183D-43E5-AE1A-AB1FF9A48CAB}"/>
          </ac:spMkLst>
        </pc:spChg>
        <pc:spChg chg="mod">
          <ac:chgData name="Lei Wu" userId="f083b2a8aea23a2f" providerId="LiveId" clId="{B01C844B-1BE7-44FB-AD2F-31D73309F938}" dt="2021-03-15T20:13:24.071" v="3702"/>
          <ac:spMkLst>
            <pc:docMk/>
            <pc:sldMk cId="0" sldId="479"/>
            <ac:spMk id="34" creationId="{7FB4EEE4-EBA4-4B3C-9328-C36F23432EC2}"/>
          </ac:spMkLst>
        </pc:spChg>
        <pc:spChg chg="mod">
          <ac:chgData name="Lei Wu" userId="f083b2a8aea23a2f" providerId="LiveId" clId="{B01C844B-1BE7-44FB-AD2F-31D73309F938}" dt="2021-03-14T20:42:01.537" v="1924" actId="207"/>
          <ac:spMkLst>
            <pc:docMk/>
            <pc:sldMk cId="0" sldId="479"/>
            <ac:spMk id="347138" creationId="{00000000-0000-0000-0000-000000000000}"/>
          </ac:spMkLst>
        </pc:spChg>
        <pc:spChg chg="mod">
          <ac:chgData name="Lei Wu" userId="f083b2a8aea23a2f" providerId="LiveId" clId="{B01C844B-1BE7-44FB-AD2F-31D73309F938}" dt="2021-03-15T20:26:01.469" v="3843" actId="20577"/>
          <ac:spMkLst>
            <pc:docMk/>
            <pc:sldMk cId="0" sldId="479"/>
            <ac:spMk id="347139" creationId="{00000000-0000-0000-0000-000000000000}"/>
          </ac:spMkLst>
        </pc:spChg>
        <pc:spChg chg="mod">
          <ac:chgData name="Lei Wu" userId="f083b2a8aea23a2f" providerId="LiveId" clId="{B01C844B-1BE7-44FB-AD2F-31D73309F938}" dt="2021-03-14T20:50:49.796" v="1970" actId="2711"/>
          <ac:spMkLst>
            <pc:docMk/>
            <pc:sldMk cId="0" sldId="479"/>
            <ac:spMk id="347146" creationId="{00000000-0000-0000-0000-000000000000}"/>
          </ac:spMkLst>
        </pc:spChg>
        <pc:spChg chg="mod">
          <ac:chgData name="Lei Wu" userId="f083b2a8aea23a2f" providerId="LiveId" clId="{B01C844B-1BE7-44FB-AD2F-31D73309F938}" dt="2021-03-14T20:50:49.796" v="1970" actId="2711"/>
          <ac:spMkLst>
            <pc:docMk/>
            <pc:sldMk cId="0" sldId="479"/>
            <ac:spMk id="347147" creationId="{00000000-0000-0000-0000-000000000000}"/>
          </ac:spMkLst>
        </pc:spChg>
        <pc:spChg chg="mod">
          <ac:chgData name="Lei Wu" userId="f083b2a8aea23a2f" providerId="LiveId" clId="{B01C844B-1BE7-44FB-AD2F-31D73309F938}" dt="2021-03-14T20:50:49.796" v="1970" actId="2711"/>
          <ac:spMkLst>
            <pc:docMk/>
            <pc:sldMk cId="0" sldId="479"/>
            <ac:spMk id="347148" creationId="{00000000-0000-0000-0000-000000000000}"/>
          </ac:spMkLst>
        </pc:spChg>
        <pc:spChg chg="mod">
          <ac:chgData name="Lei Wu" userId="f083b2a8aea23a2f" providerId="LiveId" clId="{B01C844B-1BE7-44FB-AD2F-31D73309F938}" dt="2021-03-14T20:50:49.796" v="1970" actId="2711"/>
          <ac:spMkLst>
            <pc:docMk/>
            <pc:sldMk cId="0" sldId="479"/>
            <ac:spMk id="347149" creationId="{00000000-0000-0000-0000-000000000000}"/>
          </ac:spMkLst>
        </pc:spChg>
        <pc:spChg chg="mod">
          <ac:chgData name="Lei Wu" userId="f083b2a8aea23a2f" providerId="LiveId" clId="{B01C844B-1BE7-44FB-AD2F-31D73309F938}" dt="2021-03-14T20:50:49.796" v="1970" actId="2711"/>
          <ac:spMkLst>
            <pc:docMk/>
            <pc:sldMk cId="0" sldId="479"/>
            <ac:spMk id="347150" creationId="{00000000-0000-0000-0000-000000000000}"/>
          </ac:spMkLst>
        </pc:spChg>
        <pc:spChg chg="mod">
          <ac:chgData name="Lei Wu" userId="f083b2a8aea23a2f" providerId="LiveId" clId="{B01C844B-1BE7-44FB-AD2F-31D73309F938}" dt="2021-03-14T20:50:49.796" v="1970" actId="2711"/>
          <ac:spMkLst>
            <pc:docMk/>
            <pc:sldMk cId="0" sldId="479"/>
            <ac:spMk id="347151" creationId="{00000000-0000-0000-0000-000000000000}"/>
          </ac:spMkLst>
        </pc:spChg>
        <pc:spChg chg="mod">
          <ac:chgData name="Lei Wu" userId="f083b2a8aea23a2f" providerId="LiveId" clId="{B01C844B-1BE7-44FB-AD2F-31D73309F938}" dt="2021-03-14T20:50:49.796" v="1970" actId="2711"/>
          <ac:spMkLst>
            <pc:docMk/>
            <pc:sldMk cId="0" sldId="479"/>
            <ac:spMk id="347159" creationId="{00000000-0000-0000-0000-000000000000}"/>
          </ac:spMkLst>
        </pc:spChg>
        <pc:spChg chg="mod">
          <ac:chgData name="Lei Wu" userId="f083b2a8aea23a2f" providerId="LiveId" clId="{B01C844B-1BE7-44FB-AD2F-31D73309F938}" dt="2021-03-14T20:50:49.796" v="1970" actId="2711"/>
          <ac:spMkLst>
            <pc:docMk/>
            <pc:sldMk cId="0" sldId="479"/>
            <ac:spMk id="347160" creationId="{00000000-0000-0000-0000-000000000000}"/>
          </ac:spMkLst>
        </pc:spChg>
        <pc:spChg chg="mod">
          <ac:chgData name="Lei Wu" userId="f083b2a8aea23a2f" providerId="LiveId" clId="{B01C844B-1BE7-44FB-AD2F-31D73309F938}" dt="2021-03-14T20:50:49.796" v="1970" actId="2711"/>
          <ac:spMkLst>
            <pc:docMk/>
            <pc:sldMk cId="0" sldId="479"/>
            <ac:spMk id="347161" creationId="{00000000-0000-0000-0000-000000000000}"/>
          </ac:spMkLst>
        </pc:spChg>
        <pc:spChg chg="mod">
          <ac:chgData name="Lei Wu" userId="f083b2a8aea23a2f" providerId="LiveId" clId="{B01C844B-1BE7-44FB-AD2F-31D73309F938}" dt="2021-03-14T20:50:49.796" v="1970" actId="2711"/>
          <ac:spMkLst>
            <pc:docMk/>
            <pc:sldMk cId="0" sldId="479"/>
            <ac:spMk id="347162" creationId="{00000000-0000-0000-0000-000000000000}"/>
          </ac:spMkLst>
        </pc:spChg>
        <pc:spChg chg="mod">
          <ac:chgData name="Lei Wu" userId="f083b2a8aea23a2f" providerId="LiveId" clId="{B01C844B-1BE7-44FB-AD2F-31D73309F938}" dt="2021-03-14T20:50:49.796" v="1970" actId="2711"/>
          <ac:spMkLst>
            <pc:docMk/>
            <pc:sldMk cId="0" sldId="479"/>
            <ac:spMk id="347163" creationId="{00000000-0000-0000-0000-000000000000}"/>
          </ac:spMkLst>
        </pc:spChg>
        <pc:spChg chg="mod">
          <ac:chgData name="Lei Wu" userId="f083b2a8aea23a2f" providerId="LiveId" clId="{B01C844B-1BE7-44FB-AD2F-31D73309F938}" dt="2021-03-14T20:50:49.796" v="1970" actId="2711"/>
          <ac:spMkLst>
            <pc:docMk/>
            <pc:sldMk cId="0" sldId="479"/>
            <ac:spMk id="347165" creationId="{00000000-0000-0000-0000-000000000000}"/>
          </ac:spMkLst>
        </pc:spChg>
        <pc:spChg chg="mod">
          <ac:chgData name="Lei Wu" userId="f083b2a8aea23a2f" providerId="LiveId" clId="{B01C844B-1BE7-44FB-AD2F-31D73309F938}" dt="2021-03-14T20:50:49.796" v="1970" actId="2711"/>
          <ac:spMkLst>
            <pc:docMk/>
            <pc:sldMk cId="0" sldId="479"/>
            <ac:spMk id="347166" creationId="{00000000-0000-0000-0000-000000000000}"/>
          </ac:spMkLst>
        </pc:spChg>
        <pc:spChg chg="mod">
          <ac:chgData name="Lei Wu" userId="f083b2a8aea23a2f" providerId="LiveId" clId="{B01C844B-1BE7-44FB-AD2F-31D73309F938}" dt="2021-03-15T20:17:28.219" v="3806" actId="58"/>
          <ac:spMkLst>
            <pc:docMk/>
            <pc:sldMk cId="0" sldId="479"/>
            <ac:spMk id="347168" creationId="{00000000-0000-0000-0000-000000000000}"/>
          </ac:spMkLst>
        </pc:spChg>
        <pc:grpChg chg="add mod">
          <ac:chgData name="Lei Wu" userId="f083b2a8aea23a2f" providerId="LiveId" clId="{B01C844B-1BE7-44FB-AD2F-31D73309F938}" dt="2021-03-15T20:13:29.487" v="3703" actId="1076"/>
          <ac:grpSpMkLst>
            <pc:docMk/>
            <pc:sldMk cId="0" sldId="479"/>
            <ac:grpSpMk id="21" creationId="{F803794C-8C56-4CCC-BC8F-0CBED3973AAD}"/>
          </ac:grpSpMkLst>
        </pc:grpChg>
        <pc:grpChg chg="del mod">
          <ac:chgData name="Lei Wu" userId="f083b2a8aea23a2f" providerId="LiveId" clId="{B01C844B-1BE7-44FB-AD2F-31D73309F938}" dt="2021-03-15T20:13:18.045" v="3701" actId="478"/>
          <ac:grpSpMkLst>
            <pc:docMk/>
            <pc:sldMk cId="0" sldId="479"/>
            <ac:grpSpMk id="347167" creationId="{00000000-0000-0000-0000-000000000000}"/>
          </ac:grpSpMkLst>
        </pc:grpChg>
      </pc:sldChg>
      <pc:sldChg chg="add del modTransition">
        <pc:chgData name="Lei Wu" userId="f083b2a8aea23a2f" providerId="LiveId" clId="{B01C844B-1BE7-44FB-AD2F-31D73309F938}" dt="2021-03-14T20:33:22.981" v="1753" actId="47"/>
        <pc:sldMkLst>
          <pc:docMk/>
          <pc:sldMk cId="0" sldId="482"/>
        </pc:sldMkLst>
      </pc:sldChg>
      <pc:sldChg chg="addSp delSp modSp add del mod modTransition">
        <pc:chgData name="Lei Wu" userId="f083b2a8aea23a2f" providerId="LiveId" clId="{B01C844B-1BE7-44FB-AD2F-31D73309F938}" dt="2021-03-15T21:27:00.901" v="5163" actId="2696"/>
        <pc:sldMkLst>
          <pc:docMk/>
          <pc:sldMk cId="4279174941" sldId="483"/>
        </pc:sldMkLst>
        <pc:spChg chg="del mod">
          <ac:chgData name="Lei Wu" userId="f083b2a8aea23a2f" providerId="LiveId" clId="{B01C844B-1BE7-44FB-AD2F-31D73309F938}" dt="2021-03-14T20:49:52.081" v="1964" actId="478"/>
          <ac:spMkLst>
            <pc:docMk/>
            <pc:sldMk cId="4279174941" sldId="483"/>
            <ac:spMk id="5" creationId="{00000000-0000-0000-0000-000000000000}"/>
          </ac:spMkLst>
        </pc:spChg>
        <pc:spChg chg="del mod">
          <ac:chgData name="Lei Wu" userId="f083b2a8aea23a2f" providerId="LiveId" clId="{B01C844B-1BE7-44FB-AD2F-31D73309F938}" dt="2021-03-14T20:47:42.474" v="1944" actId="478"/>
          <ac:spMkLst>
            <pc:docMk/>
            <pc:sldMk cId="4279174941" sldId="483"/>
            <ac:spMk id="6" creationId="{00000000-0000-0000-0000-000000000000}"/>
          </ac:spMkLst>
        </pc:spChg>
        <pc:spChg chg="add del mod">
          <ac:chgData name="Lei Wu" userId="f083b2a8aea23a2f" providerId="LiveId" clId="{B01C844B-1BE7-44FB-AD2F-31D73309F938}" dt="2021-03-14T20:49:06.232" v="1957"/>
          <ac:spMkLst>
            <pc:docMk/>
            <pc:sldMk cId="4279174941" sldId="483"/>
            <ac:spMk id="7" creationId="{06578301-D004-4135-B217-0598A76B4D95}"/>
          </ac:spMkLst>
        </pc:spChg>
        <pc:spChg chg="add del mod">
          <ac:chgData name="Lei Wu" userId="f083b2a8aea23a2f" providerId="LiveId" clId="{B01C844B-1BE7-44FB-AD2F-31D73309F938}" dt="2021-03-14T20:49:26.049" v="1960"/>
          <ac:spMkLst>
            <pc:docMk/>
            <pc:sldMk cId="4279174941" sldId="483"/>
            <ac:spMk id="8" creationId="{2E186182-BC77-48B7-B209-8A87E9E53563}"/>
          </ac:spMkLst>
        </pc:spChg>
        <pc:spChg chg="add mod">
          <ac:chgData name="Lei Wu" userId="f083b2a8aea23a2f" providerId="LiveId" clId="{B01C844B-1BE7-44FB-AD2F-31D73309F938}" dt="2021-03-14T20:50:10.865" v="1969" actId="20577"/>
          <ac:spMkLst>
            <pc:docMk/>
            <pc:sldMk cId="4279174941" sldId="483"/>
            <ac:spMk id="9" creationId="{E18150D0-5888-45A1-BD6F-0634AFE09CF6}"/>
          </ac:spMkLst>
        </pc:spChg>
        <pc:picChg chg="mod">
          <ac:chgData name="Lei Wu" userId="f083b2a8aea23a2f" providerId="LiveId" clId="{B01C844B-1BE7-44FB-AD2F-31D73309F938}" dt="2021-03-14T20:49:57.657" v="1966" actId="1076"/>
          <ac:picMkLst>
            <pc:docMk/>
            <pc:sldMk cId="4279174941" sldId="483"/>
            <ac:picMk id="351241" creationId="{00000000-0000-0000-0000-000000000000}"/>
          </ac:picMkLst>
        </pc:picChg>
      </pc:sldChg>
      <pc:sldChg chg="addSp delSp modSp add mod ord modTransition modAnim modNotesTx">
        <pc:chgData name="Lei Wu" userId="f083b2a8aea23a2f" providerId="LiveId" clId="{B01C844B-1BE7-44FB-AD2F-31D73309F938}" dt="2021-03-15T21:25:26.503" v="5155" actId="20577"/>
        <pc:sldMkLst>
          <pc:docMk/>
          <pc:sldMk cId="0" sldId="495"/>
        </pc:sldMkLst>
        <pc:spChg chg="add del mod">
          <ac:chgData name="Lei Wu" userId="f083b2a8aea23a2f" providerId="LiveId" clId="{B01C844B-1BE7-44FB-AD2F-31D73309F938}" dt="2021-03-14T20:51:53.439" v="1977" actId="478"/>
          <ac:spMkLst>
            <pc:docMk/>
            <pc:sldMk cId="0" sldId="495"/>
            <ac:spMk id="2" creationId="{A4E85393-0397-49C2-AC82-43153A808D4C}"/>
          </ac:spMkLst>
        </pc:spChg>
        <pc:spChg chg="add del mod">
          <ac:chgData name="Lei Wu" userId="f083b2a8aea23a2f" providerId="LiveId" clId="{B01C844B-1BE7-44FB-AD2F-31D73309F938}" dt="2021-03-15T19:59:39.510" v="3608" actId="478"/>
          <ac:spMkLst>
            <pc:docMk/>
            <pc:sldMk cId="0" sldId="495"/>
            <ac:spMk id="2" creationId="{BA0AB4D5-0F11-442F-9B4D-90AA25B1E1DB}"/>
          </ac:spMkLst>
        </pc:spChg>
        <pc:spChg chg="add del mod">
          <ac:chgData name="Lei Wu" userId="f083b2a8aea23a2f" providerId="LiveId" clId="{B01C844B-1BE7-44FB-AD2F-31D73309F938}" dt="2021-03-15T20:00:28.583" v="3644" actId="478"/>
          <ac:spMkLst>
            <pc:docMk/>
            <pc:sldMk cId="0" sldId="495"/>
            <ac:spMk id="3" creationId="{8E67762E-92DA-4A11-9DEC-1222B5D23560}"/>
          </ac:spMkLst>
        </pc:spChg>
        <pc:spChg chg="add del">
          <ac:chgData name="Lei Wu" userId="f083b2a8aea23a2f" providerId="LiveId" clId="{B01C844B-1BE7-44FB-AD2F-31D73309F938}" dt="2021-03-15T21:00:20.764" v="4122" actId="11529"/>
          <ac:spMkLst>
            <pc:docMk/>
            <pc:sldMk cId="0" sldId="495"/>
            <ac:spMk id="5" creationId="{4792CE78-4777-407F-B4FD-6E6DDB90112B}"/>
          </ac:spMkLst>
        </pc:spChg>
        <pc:spChg chg="add mod">
          <ac:chgData name="Lei Wu" userId="f083b2a8aea23a2f" providerId="LiveId" clId="{B01C844B-1BE7-44FB-AD2F-31D73309F938}" dt="2021-03-15T21:08:30.131" v="4246" actId="1035"/>
          <ac:spMkLst>
            <pc:docMk/>
            <pc:sldMk cId="0" sldId="495"/>
            <ac:spMk id="6" creationId="{95C1FFBF-71C0-40C1-9928-2208BAA6058E}"/>
          </ac:spMkLst>
        </pc:spChg>
        <pc:spChg chg="add mod">
          <ac:chgData name="Lei Wu" userId="f083b2a8aea23a2f" providerId="LiveId" clId="{B01C844B-1BE7-44FB-AD2F-31D73309F938}" dt="2021-03-15T21:24:56.558" v="5136" actId="20577"/>
          <ac:spMkLst>
            <pc:docMk/>
            <pc:sldMk cId="0" sldId="495"/>
            <ac:spMk id="22" creationId="{F3371330-4693-43F0-83E3-00A0DDF02272}"/>
          </ac:spMkLst>
        </pc:spChg>
        <pc:spChg chg="del mod">
          <ac:chgData name="Lei Wu" userId="f083b2a8aea23a2f" providerId="LiveId" clId="{B01C844B-1BE7-44FB-AD2F-31D73309F938}" dt="2021-03-14T20:36:31.529" v="1840" actId="478"/>
          <ac:spMkLst>
            <pc:docMk/>
            <pc:sldMk cId="0" sldId="495"/>
            <ac:spMk id="23" creationId="{00000000-0000-0000-0000-000000000000}"/>
          </ac:spMkLst>
        </pc:spChg>
        <pc:spChg chg="add mod">
          <ac:chgData name="Lei Wu" userId="f083b2a8aea23a2f" providerId="LiveId" clId="{B01C844B-1BE7-44FB-AD2F-31D73309F938}" dt="2021-03-15T21:25:12.211" v="5147" actId="20577"/>
          <ac:spMkLst>
            <pc:docMk/>
            <pc:sldMk cId="0" sldId="495"/>
            <ac:spMk id="25" creationId="{BE77400C-2B29-4485-BB7C-7811497B482B}"/>
          </ac:spMkLst>
        </pc:spChg>
        <pc:spChg chg="add mod">
          <ac:chgData name="Lei Wu" userId="f083b2a8aea23a2f" providerId="LiveId" clId="{B01C844B-1BE7-44FB-AD2F-31D73309F938}" dt="2021-03-15T21:09:08.122" v="4262" actId="58"/>
          <ac:spMkLst>
            <pc:docMk/>
            <pc:sldMk cId="0" sldId="495"/>
            <ac:spMk id="28" creationId="{F635D22F-D59A-49BD-9111-96A6EC09462E}"/>
          </ac:spMkLst>
        </pc:spChg>
        <pc:spChg chg="add del mod">
          <ac:chgData name="Lei Wu" userId="f083b2a8aea23a2f" providerId="LiveId" clId="{B01C844B-1BE7-44FB-AD2F-31D73309F938}" dt="2021-03-15T20:00:25.465" v="3643" actId="478"/>
          <ac:spMkLst>
            <pc:docMk/>
            <pc:sldMk cId="0" sldId="495"/>
            <ac:spMk id="368642" creationId="{00000000-0000-0000-0000-000000000000}"/>
          </ac:spMkLst>
        </pc:spChg>
        <pc:spChg chg="del mod">
          <ac:chgData name="Lei Wu" userId="f083b2a8aea23a2f" providerId="LiveId" clId="{B01C844B-1BE7-44FB-AD2F-31D73309F938}" dt="2021-03-14T20:51:47.222" v="1976" actId="478"/>
          <ac:spMkLst>
            <pc:docMk/>
            <pc:sldMk cId="0" sldId="495"/>
            <ac:spMk id="368643" creationId="{00000000-0000-0000-0000-000000000000}"/>
          </ac:spMkLst>
        </pc:spChg>
        <pc:spChg chg="mod">
          <ac:chgData name="Lei Wu" userId="f083b2a8aea23a2f" providerId="LiveId" clId="{B01C844B-1BE7-44FB-AD2F-31D73309F938}" dt="2021-03-14T20:36:10.488" v="1833" actId="207"/>
          <ac:spMkLst>
            <pc:docMk/>
            <pc:sldMk cId="0" sldId="495"/>
            <ac:spMk id="368646" creationId="{00000000-0000-0000-0000-000000000000}"/>
          </ac:spMkLst>
        </pc:spChg>
        <pc:spChg chg="mod topLvl">
          <ac:chgData name="Lei Wu" userId="f083b2a8aea23a2f" providerId="LiveId" clId="{B01C844B-1BE7-44FB-AD2F-31D73309F938}" dt="2021-03-15T21:08:30.131" v="4246" actId="1035"/>
          <ac:spMkLst>
            <pc:docMk/>
            <pc:sldMk cId="0" sldId="495"/>
            <ac:spMk id="368660" creationId="{00000000-0000-0000-0000-000000000000}"/>
          </ac:spMkLst>
        </pc:spChg>
        <pc:spChg chg="mod topLvl">
          <ac:chgData name="Lei Wu" userId="f083b2a8aea23a2f" providerId="LiveId" clId="{B01C844B-1BE7-44FB-AD2F-31D73309F938}" dt="2021-03-15T21:25:18.929" v="5151" actId="20577"/>
          <ac:spMkLst>
            <pc:docMk/>
            <pc:sldMk cId="0" sldId="495"/>
            <ac:spMk id="368661" creationId="{00000000-0000-0000-0000-000000000000}"/>
          </ac:spMkLst>
        </pc:spChg>
        <pc:spChg chg="mod topLvl">
          <ac:chgData name="Lei Wu" userId="f083b2a8aea23a2f" providerId="LiveId" clId="{B01C844B-1BE7-44FB-AD2F-31D73309F938}" dt="2021-03-15T21:08:30.131" v="4246" actId="1035"/>
          <ac:spMkLst>
            <pc:docMk/>
            <pc:sldMk cId="0" sldId="495"/>
            <ac:spMk id="368662" creationId="{00000000-0000-0000-0000-000000000000}"/>
          </ac:spMkLst>
        </pc:spChg>
        <pc:spChg chg="mod topLvl">
          <ac:chgData name="Lei Wu" userId="f083b2a8aea23a2f" providerId="LiveId" clId="{B01C844B-1BE7-44FB-AD2F-31D73309F938}" dt="2021-03-15T21:08:30.131" v="4246" actId="1035"/>
          <ac:spMkLst>
            <pc:docMk/>
            <pc:sldMk cId="0" sldId="495"/>
            <ac:spMk id="368663" creationId="{00000000-0000-0000-0000-000000000000}"/>
          </ac:spMkLst>
        </pc:spChg>
        <pc:spChg chg="mod topLvl">
          <ac:chgData name="Lei Wu" userId="f083b2a8aea23a2f" providerId="LiveId" clId="{B01C844B-1BE7-44FB-AD2F-31D73309F938}" dt="2021-03-15T21:08:30.131" v="4246" actId="1035"/>
          <ac:spMkLst>
            <pc:docMk/>
            <pc:sldMk cId="0" sldId="495"/>
            <ac:spMk id="368664" creationId="{00000000-0000-0000-0000-000000000000}"/>
          </ac:spMkLst>
        </pc:spChg>
        <pc:spChg chg="mod topLvl">
          <ac:chgData name="Lei Wu" userId="f083b2a8aea23a2f" providerId="LiveId" clId="{B01C844B-1BE7-44FB-AD2F-31D73309F938}" dt="2021-03-15T21:08:30.131" v="4246" actId="1035"/>
          <ac:spMkLst>
            <pc:docMk/>
            <pc:sldMk cId="0" sldId="495"/>
            <ac:spMk id="368665" creationId="{00000000-0000-0000-0000-000000000000}"/>
          </ac:spMkLst>
        </pc:spChg>
        <pc:spChg chg="mod topLvl">
          <ac:chgData name="Lei Wu" userId="f083b2a8aea23a2f" providerId="LiveId" clId="{B01C844B-1BE7-44FB-AD2F-31D73309F938}" dt="2021-03-15T21:08:30.131" v="4246" actId="1035"/>
          <ac:spMkLst>
            <pc:docMk/>
            <pc:sldMk cId="0" sldId="495"/>
            <ac:spMk id="368666" creationId="{00000000-0000-0000-0000-000000000000}"/>
          </ac:spMkLst>
        </pc:spChg>
        <pc:spChg chg="mod topLvl">
          <ac:chgData name="Lei Wu" userId="f083b2a8aea23a2f" providerId="LiveId" clId="{B01C844B-1BE7-44FB-AD2F-31D73309F938}" dt="2021-03-15T21:08:30.131" v="4246" actId="1035"/>
          <ac:spMkLst>
            <pc:docMk/>
            <pc:sldMk cId="0" sldId="495"/>
            <ac:spMk id="368667" creationId="{00000000-0000-0000-0000-000000000000}"/>
          </ac:spMkLst>
        </pc:spChg>
        <pc:spChg chg="mod topLvl">
          <ac:chgData name="Lei Wu" userId="f083b2a8aea23a2f" providerId="LiveId" clId="{B01C844B-1BE7-44FB-AD2F-31D73309F938}" dt="2021-03-15T21:08:30.131" v="4246" actId="1035"/>
          <ac:spMkLst>
            <pc:docMk/>
            <pc:sldMk cId="0" sldId="495"/>
            <ac:spMk id="368668" creationId="{00000000-0000-0000-0000-000000000000}"/>
          </ac:spMkLst>
        </pc:spChg>
        <pc:spChg chg="mod topLvl">
          <ac:chgData name="Lei Wu" userId="f083b2a8aea23a2f" providerId="LiveId" clId="{B01C844B-1BE7-44FB-AD2F-31D73309F938}" dt="2021-03-15T21:08:30.131" v="4246" actId="1035"/>
          <ac:spMkLst>
            <pc:docMk/>
            <pc:sldMk cId="0" sldId="495"/>
            <ac:spMk id="368669" creationId="{00000000-0000-0000-0000-000000000000}"/>
          </ac:spMkLst>
        </pc:spChg>
        <pc:spChg chg="mod topLvl">
          <ac:chgData name="Lei Wu" userId="f083b2a8aea23a2f" providerId="LiveId" clId="{B01C844B-1BE7-44FB-AD2F-31D73309F938}" dt="2021-03-15T21:08:30.131" v="4246" actId="1035"/>
          <ac:spMkLst>
            <pc:docMk/>
            <pc:sldMk cId="0" sldId="495"/>
            <ac:spMk id="368670" creationId="{00000000-0000-0000-0000-000000000000}"/>
          </ac:spMkLst>
        </pc:spChg>
        <pc:spChg chg="mod topLvl">
          <ac:chgData name="Lei Wu" userId="f083b2a8aea23a2f" providerId="LiveId" clId="{B01C844B-1BE7-44FB-AD2F-31D73309F938}" dt="2021-03-15T21:08:30.131" v="4246" actId="1035"/>
          <ac:spMkLst>
            <pc:docMk/>
            <pc:sldMk cId="0" sldId="495"/>
            <ac:spMk id="368671" creationId="{00000000-0000-0000-0000-000000000000}"/>
          </ac:spMkLst>
        </pc:spChg>
        <pc:spChg chg="mod topLvl">
          <ac:chgData name="Lei Wu" userId="f083b2a8aea23a2f" providerId="LiveId" clId="{B01C844B-1BE7-44FB-AD2F-31D73309F938}" dt="2021-03-15T21:08:30.131" v="4246" actId="1035"/>
          <ac:spMkLst>
            <pc:docMk/>
            <pc:sldMk cId="0" sldId="495"/>
            <ac:spMk id="368672" creationId="{00000000-0000-0000-0000-000000000000}"/>
          </ac:spMkLst>
        </pc:spChg>
        <pc:grpChg chg="del mod">
          <ac:chgData name="Lei Wu" userId="f083b2a8aea23a2f" providerId="LiveId" clId="{B01C844B-1BE7-44FB-AD2F-31D73309F938}" dt="2021-03-15T19:59:03.999" v="3594" actId="478"/>
          <ac:grpSpMkLst>
            <pc:docMk/>
            <pc:sldMk cId="0" sldId="495"/>
            <ac:grpSpMk id="368644" creationId="{00000000-0000-0000-0000-000000000000}"/>
          </ac:grpSpMkLst>
        </pc:grpChg>
        <pc:grpChg chg="del mod">
          <ac:chgData name="Lei Wu" userId="f083b2a8aea23a2f" providerId="LiveId" clId="{B01C844B-1BE7-44FB-AD2F-31D73309F938}" dt="2021-03-15T21:02:24.785" v="4132" actId="165"/>
          <ac:grpSpMkLst>
            <pc:docMk/>
            <pc:sldMk cId="0" sldId="495"/>
            <ac:grpSpMk id="368659" creationId="{00000000-0000-0000-0000-000000000000}"/>
          </ac:grpSpMkLst>
        </pc:grpChg>
      </pc:sldChg>
      <pc:sldChg chg="modSp add mod">
        <pc:chgData name="Lei Wu" userId="f083b2a8aea23a2f" providerId="LiveId" clId="{B01C844B-1BE7-44FB-AD2F-31D73309F938}" dt="2021-03-16T00:02:04.900" v="7400" actId="58"/>
        <pc:sldMkLst>
          <pc:docMk/>
          <pc:sldMk cId="2363052851" sldId="535"/>
        </pc:sldMkLst>
        <pc:spChg chg="mod">
          <ac:chgData name="Lei Wu" userId="f083b2a8aea23a2f" providerId="LiveId" clId="{B01C844B-1BE7-44FB-AD2F-31D73309F938}" dt="2021-03-16T00:02:04.900" v="7400" actId="58"/>
          <ac:spMkLst>
            <pc:docMk/>
            <pc:sldMk cId="2363052851" sldId="535"/>
            <ac:spMk id="344066" creationId="{00000000-0000-0000-0000-000000000000}"/>
          </ac:spMkLst>
        </pc:spChg>
      </pc:sldChg>
      <pc:sldChg chg="modSp add del mod modTransition modNotesTx">
        <pc:chgData name="Lei Wu" userId="f083b2a8aea23a2f" providerId="LiveId" clId="{B01C844B-1BE7-44FB-AD2F-31D73309F938}" dt="2021-03-15T22:20:34.155" v="5891" actId="2696"/>
        <pc:sldMkLst>
          <pc:docMk/>
          <pc:sldMk cId="3418912864" sldId="535"/>
        </pc:sldMkLst>
        <pc:spChg chg="mod">
          <ac:chgData name="Lei Wu" userId="f083b2a8aea23a2f" providerId="LiveId" clId="{B01C844B-1BE7-44FB-AD2F-31D73309F938}" dt="2021-03-14T20:31:57.406" v="1745"/>
          <ac:spMkLst>
            <pc:docMk/>
            <pc:sldMk cId="3418912864" sldId="535"/>
            <ac:spMk id="6" creationId="{00000000-0000-0000-0000-000000000000}"/>
          </ac:spMkLst>
        </pc:spChg>
        <pc:spChg chg="mod">
          <ac:chgData name="Lei Wu" userId="f083b2a8aea23a2f" providerId="LiveId" clId="{B01C844B-1BE7-44FB-AD2F-31D73309F938}" dt="2021-03-14T20:35:24.448" v="1827"/>
          <ac:spMkLst>
            <pc:docMk/>
            <pc:sldMk cId="3418912864" sldId="535"/>
            <ac:spMk id="344066" creationId="{00000000-0000-0000-0000-000000000000}"/>
          </ac:spMkLst>
        </pc:spChg>
        <pc:spChg chg="mod">
          <ac:chgData name="Lei Wu" userId="f083b2a8aea23a2f" providerId="LiveId" clId="{B01C844B-1BE7-44FB-AD2F-31D73309F938}" dt="2021-03-14T20:35:34.352" v="1828" actId="14100"/>
          <ac:spMkLst>
            <pc:docMk/>
            <pc:sldMk cId="3418912864" sldId="535"/>
            <ac:spMk id="344067" creationId="{00000000-0000-0000-0000-000000000000}"/>
          </ac:spMkLst>
        </pc:spChg>
      </pc:sldChg>
      <pc:sldChg chg="addSp delSp modSp add del mod modTransition">
        <pc:chgData name="Lei Wu" userId="f083b2a8aea23a2f" providerId="LiveId" clId="{B01C844B-1BE7-44FB-AD2F-31D73309F938}" dt="2021-03-15T20:30:05.343" v="3864" actId="2696"/>
        <pc:sldMkLst>
          <pc:docMk/>
          <pc:sldMk cId="262809223" sldId="536"/>
        </pc:sldMkLst>
        <pc:spChg chg="del mod">
          <ac:chgData name="Lei Wu" userId="f083b2a8aea23a2f" providerId="LiveId" clId="{B01C844B-1BE7-44FB-AD2F-31D73309F938}" dt="2021-03-14T20:34:27.894" v="1802" actId="478"/>
          <ac:spMkLst>
            <pc:docMk/>
            <pc:sldMk cId="262809223" sldId="536"/>
            <ac:spMk id="11" creationId="{00000000-0000-0000-0000-000000000000}"/>
          </ac:spMkLst>
        </pc:spChg>
        <pc:spChg chg="mod">
          <ac:chgData name="Lei Wu" userId="f083b2a8aea23a2f" providerId="LiveId" clId="{B01C844B-1BE7-44FB-AD2F-31D73309F938}" dt="2021-03-15T19:57:01.059" v="3591" actId="58"/>
          <ac:spMkLst>
            <pc:docMk/>
            <pc:sldMk cId="262809223" sldId="536"/>
            <ac:spMk id="350210" creationId="{00000000-0000-0000-0000-000000000000}"/>
          </ac:spMkLst>
        </pc:spChg>
        <pc:spChg chg="mod">
          <ac:chgData name="Lei Wu" userId="f083b2a8aea23a2f" providerId="LiveId" clId="{B01C844B-1BE7-44FB-AD2F-31D73309F938}" dt="2021-03-14T20:51:31.094" v="1973" actId="14100"/>
          <ac:spMkLst>
            <pc:docMk/>
            <pc:sldMk cId="262809223" sldId="536"/>
            <ac:spMk id="350211" creationId="{00000000-0000-0000-0000-000000000000}"/>
          </ac:spMkLst>
        </pc:spChg>
        <pc:spChg chg="mod">
          <ac:chgData name="Lei Wu" userId="f083b2a8aea23a2f" providerId="LiveId" clId="{B01C844B-1BE7-44FB-AD2F-31D73309F938}" dt="2021-03-14T20:33:58.322" v="1759" actId="207"/>
          <ac:spMkLst>
            <pc:docMk/>
            <pc:sldMk cId="262809223" sldId="536"/>
            <ac:spMk id="350214" creationId="{00000000-0000-0000-0000-000000000000}"/>
          </ac:spMkLst>
        </pc:spChg>
        <pc:spChg chg="del mod">
          <ac:chgData name="Lei Wu" userId="f083b2a8aea23a2f" providerId="LiveId" clId="{B01C844B-1BE7-44FB-AD2F-31D73309F938}" dt="2021-03-15T19:41:59.934" v="3471" actId="478"/>
          <ac:spMkLst>
            <pc:docMk/>
            <pc:sldMk cId="262809223" sldId="536"/>
            <ac:spMk id="350226" creationId="{00000000-0000-0000-0000-000000000000}"/>
          </ac:spMkLst>
        </pc:spChg>
        <pc:spChg chg="del mod">
          <ac:chgData name="Lei Wu" userId="f083b2a8aea23a2f" providerId="LiveId" clId="{B01C844B-1BE7-44FB-AD2F-31D73309F938}" dt="2021-03-15T19:41:59.065" v="3470" actId="478"/>
          <ac:spMkLst>
            <pc:docMk/>
            <pc:sldMk cId="262809223" sldId="536"/>
            <ac:spMk id="350228" creationId="{00000000-0000-0000-0000-000000000000}"/>
          </ac:spMkLst>
        </pc:spChg>
        <pc:grpChg chg="del mod">
          <ac:chgData name="Lei Wu" userId="f083b2a8aea23a2f" providerId="LiveId" clId="{B01C844B-1BE7-44FB-AD2F-31D73309F938}" dt="2021-03-15T19:41:55.346" v="3469" actId="478"/>
          <ac:grpSpMkLst>
            <pc:docMk/>
            <pc:sldMk cId="262809223" sldId="536"/>
            <ac:grpSpMk id="350212" creationId="{00000000-0000-0000-0000-000000000000}"/>
          </ac:grpSpMkLst>
        </pc:grpChg>
        <pc:graphicFrameChg chg="add del mod">
          <ac:chgData name="Lei Wu" userId="f083b2a8aea23a2f" providerId="LiveId" clId="{B01C844B-1BE7-44FB-AD2F-31D73309F938}" dt="2021-03-15T19:46:10.207" v="3489" actId="478"/>
          <ac:graphicFrameMkLst>
            <pc:docMk/>
            <pc:sldMk cId="262809223" sldId="536"/>
            <ac:graphicFrameMk id="10" creationId="{43A56F27-526B-409E-B848-176CB5E59D1D}"/>
          </ac:graphicFrameMkLst>
        </pc:graphicFrameChg>
        <pc:graphicFrameChg chg="add mod">
          <ac:chgData name="Lei Wu" userId="f083b2a8aea23a2f" providerId="LiveId" clId="{B01C844B-1BE7-44FB-AD2F-31D73309F938}" dt="2021-03-15T20:28:40.706" v="3863" actId="1076"/>
          <ac:graphicFrameMkLst>
            <pc:docMk/>
            <pc:sldMk cId="262809223" sldId="536"/>
            <ac:graphicFrameMk id="11" creationId="{BAAA272D-BA4B-4CB0-97D5-2ED0060F125B}"/>
          </ac:graphicFrameMkLst>
        </pc:graphicFrameChg>
        <pc:graphicFrameChg chg="add del mod">
          <ac:chgData name="Lei Wu" userId="f083b2a8aea23a2f" providerId="LiveId" clId="{B01C844B-1BE7-44FB-AD2F-31D73309F938}" dt="2021-03-15T20:28:36.369" v="3862"/>
          <ac:graphicFrameMkLst>
            <pc:docMk/>
            <pc:sldMk cId="262809223" sldId="536"/>
            <ac:graphicFrameMk id="12" creationId="{EEC3A5BF-11C7-465B-8D56-6753F81EF3CA}"/>
          </ac:graphicFrameMkLst>
        </pc:graphicFrameChg>
      </pc:sldChg>
      <pc:sldChg chg="delSp modSp add mod modNotesTx">
        <pc:chgData name="Lei Wu" userId="f083b2a8aea23a2f" providerId="LiveId" clId="{B01C844B-1BE7-44FB-AD2F-31D73309F938}" dt="2021-03-15T22:20:25.909" v="5890"/>
        <pc:sldMkLst>
          <pc:docMk/>
          <pc:sldMk cId="492831585" sldId="536"/>
        </pc:sldMkLst>
        <pc:spChg chg="mod">
          <ac:chgData name="Lei Wu" userId="f083b2a8aea23a2f" providerId="LiveId" clId="{B01C844B-1BE7-44FB-AD2F-31D73309F938}" dt="2021-03-15T20:31:53.430" v="3877" actId="113"/>
          <ac:spMkLst>
            <pc:docMk/>
            <pc:sldMk cId="492831585" sldId="536"/>
            <ac:spMk id="350210" creationId="{00000000-0000-0000-0000-000000000000}"/>
          </ac:spMkLst>
        </pc:spChg>
        <pc:graphicFrameChg chg="del">
          <ac:chgData name="Lei Wu" userId="f083b2a8aea23a2f" providerId="LiveId" clId="{B01C844B-1BE7-44FB-AD2F-31D73309F938}" dt="2021-03-15T20:31:39.609" v="3875" actId="478"/>
          <ac:graphicFrameMkLst>
            <pc:docMk/>
            <pc:sldMk cId="492831585" sldId="536"/>
            <ac:graphicFrameMk id="11" creationId="{BAAA272D-BA4B-4CB0-97D5-2ED0060F125B}"/>
          </ac:graphicFrameMkLst>
        </pc:graphicFrameChg>
      </pc:sldChg>
      <pc:sldChg chg="modSp mod">
        <pc:chgData name="Lei Wu" userId="f083b2a8aea23a2f" providerId="LiveId" clId="{B01C844B-1BE7-44FB-AD2F-31D73309F938}" dt="2021-03-15T22:18:24.384" v="5889"/>
        <pc:sldMkLst>
          <pc:docMk/>
          <pc:sldMk cId="2426070471" sldId="597"/>
        </pc:sldMkLst>
        <pc:spChg chg="mod">
          <ac:chgData name="Lei Wu" userId="f083b2a8aea23a2f" providerId="LiveId" clId="{B01C844B-1BE7-44FB-AD2F-31D73309F938}" dt="2021-03-15T22:18:24.384" v="5889"/>
          <ac:spMkLst>
            <pc:docMk/>
            <pc:sldMk cId="2426070471" sldId="597"/>
            <ac:spMk id="6" creationId="{9DA74013-E518-4560-A30E-31EF11EDC80A}"/>
          </ac:spMkLst>
        </pc:spChg>
      </pc:sldChg>
      <pc:sldChg chg="add del">
        <pc:chgData name="Lei Wu" userId="f083b2a8aea23a2f" providerId="LiveId" clId="{B01C844B-1BE7-44FB-AD2F-31D73309F938}" dt="2021-03-15T19:35:15.990" v="3155" actId="2696"/>
        <pc:sldMkLst>
          <pc:docMk/>
          <pc:sldMk cId="1356268906" sldId="626"/>
        </pc:sldMkLst>
      </pc:sldChg>
      <pc:sldChg chg="add">
        <pc:chgData name="Lei Wu" userId="f083b2a8aea23a2f" providerId="LiveId" clId="{B01C844B-1BE7-44FB-AD2F-31D73309F938}" dt="2021-03-15T19:35:31.273" v="3158"/>
        <pc:sldMkLst>
          <pc:docMk/>
          <pc:sldMk cId="2455951270" sldId="626"/>
        </pc:sldMkLst>
      </pc:sldChg>
      <pc:sldChg chg="add del">
        <pc:chgData name="Lei Wu" userId="f083b2a8aea23a2f" providerId="LiveId" clId="{B01C844B-1BE7-44FB-AD2F-31D73309F938}" dt="2021-03-15T19:35:28.412" v="3157" actId="2696"/>
        <pc:sldMkLst>
          <pc:docMk/>
          <pc:sldMk cId="2923956432" sldId="626"/>
        </pc:sldMkLst>
      </pc:sldChg>
      <pc:sldChg chg="del">
        <pc:chgData name="Lei Wu" userId="f083b2a8aea23a2f" providerId="LiveId" clId="{B01C844B-1BE7-44FB-AD2F-31D73309F938}" dt="2021-03-15T18:42:59.925" v="3025" actId="2696"/>
        <pc:sldMkLst>
          <pc:docMk/>
          <pc:sldMk cId="2933110515" sldId="626"/>
        </pc:sldMkLst>
      </pc:sldChg>
      <pc:sldChg chg="addSp delSp modSp add del mod">
        <pc:chgData name="Lei Wu" userId="f083b2a8aea23a2f" providerId="LiveId" clId="{B01C844B-1BE7-44FB-AD2F-31D73309F938}" dt="2021-03-15T19:29:39.277" v="3096" actId="20577"/>
        <pc:sldMkLst>
          <pc:docMk/>
          <pc:sldMk cId="0" sldId="649"/>
        </pc:sldMkLst>
        <pc:spChg chg="mod">
          <ac:chgData name="Lei Wu" userId="f083b2a8aea23a2f" providerId="LiveId" clId="{B01C844B-1BE7-44FB-AD2F-31D73309F938}" dt="2021-03-15T19:29:39.277" v="3096" actId="20577"/>
          <ac:spMkLst>
            <pc:docMk/>
            <pc:sldMk cId="0" sldId="649"/>
            <ac:spMk id="3" creationId="{00000000-0000-0000-0000-000000000000}"/>
          </ac:spMkLst>
        </pc:spChg>
        <pc:spChg chg="add del mod">
          <ac:chgData name="Lei Wu" userId="f083b2a8aea23a2f" providerId="LiveId" clId="{B01C844B-1BE7-44FB-AD2F-31D73309F938}" dt="2021-03-14T10:19:36.992" v="132"/>
          <ac:spMkLst>
            <pc:docMk/>
            <pc:sldMk cId="0" sldId="649"/>
            <ac:spMk id="5" creationId="{4FC6D838-DDDC-4B03-A093-7AD88BD42AC7}"/>
          </ac:spMkLst>
        </pc:spChg>
        <pc:spChg chg="add mod">
          <ac:chgData name="Lei Wu" userId="f083b2a8aea23a2f" providerId="LiveId" clId="{B01C844B-1BE7-44FB-AD2F-31D73309F938}" dt="2021-03-14T10:19:40.663" v="134"/>
          <ac:spMkLst>
            <pc:docMk/>
            <pc:sldMk cId="0" sldId="649"/>
            <ac:spMk id="6" creationId="{3C7D7CE6-463B-4177-AA9B-835F44D2DC23}"/>
          </ac:spMkLst>
        </pc:spChg>
        <pc:spChg chg="del">
          <ac:chgData name="Lei Wu" userId="f083b2a8aea23a2f" providerId="LiveId" clId="{B01C844B-1BE7-44FB-AD2F-31D73309F938}" dt="2021-03-14T09:45:38.831" v="1" actId="478"/>
          <ac:spMkLst>
            <pc:docMk/>
            <pc:sldMk cId="0" sldId="649"/>
            <ac:spMk id="7" creationId="{00000000-0000-0000-0000-000000000000}"/>
          </ac:spMkLst>
        </pc:spChg>
        <pc:spChg chg="del">
          <ac:chgData name="Lei Wu" userId="f083b2a8aea23a2f" providerId="LiveId" clId="{B01C844B-1BE7-44FB-AD2F-31D73309F938}" dt="2021-03-14T09:45:29.687" v="0" actId="478"/>
          <ac:spMkLst>
            <pc:docMk/>
            <pc:sldMk cId="0" sldId="649"/>
            <ac:spMk id="8" creationId="{00000000-0000-0000-0000-000000000000}"/>
          </ac:spMkLst>
        </pc:spChg>
        <pc:spChg chg="del">
          <ac:chgData name="Lei Wu" userId="f083b2a8aea23a2f" providerId="LiveId" clId="{B01C844B-1BE7-44FB-AD2F-31D73309F938}" dt="2021-03-14T10:19:40.136" v="133" actId="478"/>
          <ac:spMkLst>
            <pc:docMk/>
            <pc:sldMk cId="0" sldId="649"/>
            <ac:spMk id="9" creationId="{00000000-0000-0000-0000-000000000000}"/>
          </ac:spMkLst>
        </pc:spChg>
      </pc:sldChg>
      <pc:sldChg chg="addSp delSp modSp mod">
        <pc:chgData name="Lei Wu" userId="f083b2a8aea23a2f" providerId="LiveId" clId="{B01C844B-1BE7-44FB-AD2F-31D73309F938}" dt="2021-03-15T22:39:30.660" v="6009" actId="1076"/>
        <pc:sldMkLst>
          <pc:docMk/>
          <pc:sldMk cId="0" sldId="650"/>
        </pc:sldMkLst>
        <pc:spChg chg="del">
          <ac:chgData name="Lei Wu" userId="f083b2a8aea23a2f" providerId="LiveId" clId="{B01C844B-1BE7-44FB-AD2F-31D73309F938}" dt="2021-03-14T20:57:10.870" v="2145" actId="478"/>
          <ac:spMkLst>
            <pc:docMk/>
            <pc:sldMk cId="0" sldId="650"/>
            <ac:spMk id="2" creationId="{00000000-0000-0000-0000-000000000000}"/>
          </ac:spMkLst>
        </pc:spChg>
        <pc:spChg chg="add del mod">
          <ac:chgData name="Lei Wu" userId="f083b2a8aea23a2f" providerId="LiveId" clId="{B01C844B-1BE7-44FB-AD2F-31D73309F938}" dt="2021-03-15T22:38:58.631" v="6001" actId="478"/>
          <ac:spMkLst>
            <pc:docMk/>
            <pc:sldMk cId="0" sldId="650"/>
            <ac:spMk id="2" creationId="{A4C95395-E8D3-4004-AE0C-C3EE7C408C85}"/>
          </ac:spMkLst>
        </pc:spChg>
        <pc:spChg chg="del">
          <ac:chgData name="Lei Wu" userId="f083b2a8aea23a2f" providerId="LiveId" clId="{B01C844B-1BE7-44FB-AD2F-31D73309F938}" dt="2021-03-15T22:38:56.135" v="6000" actId="478"/>
          <ac:spMkLst>
            <pc:docMk/>
            <pc:sldMk cId="0" sldId="650"/>
            <ac:spMk id="3" creationId="{00000000-0000-0000-0000-000000000000}"/>
          </ac:spMkLst>
        </pc:spChg>
        <pc:spChg chg="add del mod">
          <ac:chgData name="Lei Wu" userId="f083b2a8aea23a2f" providerId="LiveId" clId="{B01C844B-1BE7-44FB-AD2F-31D73309F938}" dt="2021-03-14T20:57:14.315" v="2146" actId="478"/>
          <ac:spMkLst>
            <pc:docMk/>
            <pc:sldMk cId="0" sldId="650"/>
            <ac:spMk id="5" creationId="{BC2CEAF6-C63F-4A88-A432-FB271838CE33}"/>
          </ac:spMkLst>
        </pc:spChg>
        <pc:spChg chg="del">
          <ac:chgData name="Lei Wu" userId="f083b2a8aea23a2f" providerId="LiveId" clId="{B01C844B-1BE7-44FB-AD2F-31D73309F938}" dt="2021-03-14T09:49:41.852" v="13" actId="478"/>
          <ac:spMkLst>
            <pc:docMk/>
            <pc:sldMk cId="0" sldId="650"/>
            <ac:spMk id="7" creationId="{00000000-0000-0000-0000-000000000000}"/>
          </ac:spMkLst>
        </pc:spChg>
        <pc:spChg chg="add mod">
          <ac:chgData name="Lei Wu" userId="f083b2a8aea23a2f" providerId="LiveId" clId="{B01C844B-1BE7-44FB-AD2F-31D73309F938}" dt="2021-03-15T22:38:45.585" v="5999"/>
          <ac:spMkLst>
            <pc:docMk/>
            <pc:sldMk cId="0" sldId="650"/>
            <ac:spMk id="7" creationId="{7CC5DA91-844F-4F72-9E27-953058934530}"/>
          </ac:spMkLst>
        </pc:spChg>
        <pc:spChg chg="del">
          <ac:chgData name="Lei Wu" userId="f083b2a8aea23a2f" providerId="LiveId" clId="{B01C844B-1BE7-44FB-AD2F-31D73309F938}" dt="2021-03-14T09:49:38.543" v="12" actId="478"/>
          <ac:spMkLst>
            <pc:docMk/>
            <pc:sldMk cId="0" sldId="650"/>
            <ac:spMk id="8" creationId="{00000000-0000-0000-0000-000000000000}"/>
          </ac:spMkLst>
        </pc:spChg>
        <pc:graphicFrameChg chg="add mod">
          <ac:chgData name="Lei Wu" userId="f083b2a8aea23a2f" providerId="LiveId" clId="{B01C844B-1BE7-44FB-AD2F-31D73309F938}" dt="2021-03-15T22:39:30.660" v="6009" actId="1076"/>
          <ac:graphicFrameMkLst>
            <pc:docMk/>
            <pc:sldMk cId="0" sldId="650"/>
            <ac:graphicFrameMk id="9" creationId="{B3EB7C81-923C-473A-8C21-3AAD0EF92DA7}"/>
          </ac:graphicFrameMkLst>
        </pc:graphicFrameChg>
        <pc:picChg chg="del">
          <ac:chgData name="Lei Wu" userId="f083b2a8aea23a2f" providerId="LiveId" clId="{B01C844B-1BE7-44FB-AD2F-31D73309F938}" dt="2021-03-15T22:38:59.951" v="6002" actId="478"/>
          <ac:picMkLst>
            <pc:docMk/>
            <pc:sldMk cId="0" sldId="650"/>
            <ac:picMk id="4" creationId="{00000000-0000-0000-0000-000000000000}"/>
          </ac:picMkLst>
        </pc:picChg>
      </pc:sldChg>
      <pc:sldChg chg="delSp del mod">
        <pc:chgData name="Lei Wu" userId="f083b2a8aea23a2f" providerId="LiveId" clId="{B01C844B-1BE7-44FB-AD2F-31D73309F938}" dt="2021-03-15T20:35:09.299" v="3905" actId="47"/>
        <pc:sldMkLst>
          <pc:docMk/>
          <pc:sldMk cId="0" sldId="651"/>
        </pc:sldMkLst>
        <pc:spChg chg="del">
          <ac:chgData name="Lei Wu" userId="f083b2a8aea23a2f" providerId="LiveId" clId="{B01C844B-1BE7-44FB-AD2F-31D73309F938}" dt="2021-03-14T09:51:26.802" v="23" actId="478"/>
          <ac:spMkLst>
            <pc:docMk/>
            <pc:sldMk cId="0" sldId="651"/>
            <ac:spMk id="7" creationId="{00000000-0000-0000-0000-000000000000}"/>
          </ac:spMkLst>
        </pc:spChg>
        <pc:spChg chg="del">
          <ac:chgData name="Lei Wu" userId="f083b2a8aea23a2f" providerId="LiveId" clId="{B01C844B-1BE7-44FB-AD2F-31D73309F938}" dt="2021-03-14T09:51:25.081" v="22" actId="478"/>
          <ac:spMkLst>
            <pc:docMk/>
            <pc:sldMk cId="0" sldId="651"/>
            <ac:spMk id="8" creationId="{00000000-0000-0000-0000-000000000000}"/>
          </ac:spMkLst>
        </pc:spChg>
      </pc:sldChg>
      <pc:sldChg chg="modSp add mod">
        <pc:chgData name="Lei Wu" userId="f083b2a8aea23a2f" providerId="LiveId" clId="{B01C844B-1BE7-44FB-AD2F-31D73309F938}" dt="2021-03-15T20:30:46.489" v="3874" actId="1076"/>
        <pc:sldMkLst>
          <pc:docMk/>
          <pc:sldMk cId="3207960852" sldId="652"/>
        </pc:sldMkLst>
        <pc:spChg chg="mod">
          <ac:chgData name="Lei Wu" userId="f083b2a8aea23a2f" providerId="LiveId" clId="{B01C844B-1BE7-44FB-AD2F-31D73309F938}" dt="2021-03-14T10:08:18.633" v="30"/>
          <ac:spMkLst>
            <pc:docMk/>
            <pc:sldMk cId="3207960852" sldId="652"/>
            <ac:spMk id="25" creationId="{30A7E23F-100B-4B27-8B83-5F65129C163F}"/>
          </ac:spMkLst>
        </pc:spChg>
        <pc:spChg chg="mod">
          <ac:chgData name="Lei Wu" userId="f083b2a8aea23a2f" providerId="LiveId" clId="{B01C844B-1BE7-44FB-AD2F-31D73309F938}" dt="2021-03-14T10:08:18.633" v="30"/>
          <ac:spMkLst>
            <pc:docMk/>
            <pc:sldMk cId="3207960852" sldId="652"/>
            <ac:spMk id="26" creationId="{CF900900-B889-497D-BD83-95A3D58E2815}"/>
          </ac:spMkLst>
        </pc:spChg>
        <pc:spChg chg="mod">
          <ac:chgData name="Lei Wu" userId="f083b2a8aea23a2f" providerId="LiveId" clId="{B01C844B-1BE7-44FB-AD2F-31D73309F938}" dt="2021-03-14T10:08:18.633" v="30"/>
          <ac:spMkLst>
            <pc:docMk/>
            <pc:sldMk cId="3207960852" sldId="652"/>
            <ac:spMk id="27" creationId="{DEE0304A-B9A9-4652-96BC-B5F0E0366BBD}"/>
          </ac:spMkLst>
        </pc:spChg>
        <pc:spChg chg="mod">
          <ac:chgData name="Lei Wu" userId="f083b2a8aea23a2f" providerId="LiveId" clId="{B01C844B-1BE7-44FB-AD2F-31D73309F938}" dt="2021-03-14T10:08:18.633" v="30"/>
          <ac:spMkLst>
            <pc:docMk/>
            <pc:sldMk cId="3207960852" sldId="652"/>
            <ac:spMk id="28" creationId="{59AFA613-9D0E-414D-AAC2-1DB0EAFF65BD}"/>
          </ac:spMkLst>
        </pc:spChg>
        <pc:spChg chg="mod">
          <ac:chgData name="Lei Wu" userId="f083b2a8aea23a2f" providerId="LiveId" clId="{B01C844B-1BE7-44FB-AD2F-31D73309F938}" dt="2021-03-14T10:08:18.633" v="30"/>
          <ac:spMkLst>
            <pc:docMk/>
            <pc:sldMk cId="3207960852" sldId="652"/>
            <ac:spMk id="29" creationId="{1E4C0465-1341-4578-8D40-45E7AF8312D9}"/>
          </ac:spMkLst>
        </pc:spChg>
        <pc:spChg chg="mod">
          <ac:chgData name="Lei Wu" userId="f083b2a8aea23a2f" providerId="LiveId" clId="{B01C844B-1BE7-44FB-AD2F-31D73309F938}" dt="2021-03-14T10:08:18.633" v="30"/>
          <ac:spMkLst>
            <pc:docMk/>
            <pc:sldMk cId="3207960852" sldId="652"/>
            <ac:spMk id="30" creationId="{679845C2-AA19-4CBD-9D0D-58E024EB877B}"/>
          </ac:spMkLst>
        </pc:spChg>
        <pc:spChg chg="mod">
          <ac:chgData name="Lei Wu" userId="f083b2a8aea23a2f" providerId="LiveId" clId="{B01C844B-1BE7-44FB-AD2F-31D73309F938}" dt="2021-03-14T10:08:18.633" v="30"/>
          <ac:spMkLst>
            <pc:docMk/>
            <pc:sldMk cId="3207960852" sldId="652"/>
            <ac:spMk id="31" creationId="{577180A3-7F6D-4CC9-AB40-D33FA492B21E}"/>
          </ac:spMkLst>
        </pc:spChg>
        <pc:spChg chg="mod">
          <ac:chgData name="Lei Wu" userId="f083b2a8aea23a2f" providerId="LiveId" clId="{B01C844B-1BE7-44FB-AD2F-31D73309F938}" dt="2021-03-14T10:08:18.633" v="30"/>
          <ac:spMkLst>
            <pc:docMk/>
            <pc:sldMk cId="3207960852" sldId="652"/>
            <ac:spMk id="32" creationId="{34EE9525-BC1A-415F-A096-2FEC1F0F3B55}"/>
          </ac:spMkLst>
        </pc:spChg>
        <pc:spChg chg="mod">
          <ac:chgData name="Lei Wu" userId="f083b2a8aea23a2f" providerId="LiveId" clId="{B01C844B-1BE7-44FB-AD2F-31D73309F938}" dt="2021-03-14T10:08:18.633" v="30"/>
          <ac:spMkLst>
            <pc:docMk/>
            <pc:sldMk cId="3207960852" sldId="652"/>
            <ac:spMk id="33" creationId="{745FD966-D975-4299-84AC-ECF880B2EE86}"/>
          </ac:spMkLst>
        </pc:spChg>
        <pc:spChg chg="mod">
          <ac:chgData name="Lei Wu" userId="f083b2a8aea23a2f" providerId="LiveId" clId="{B01C844B-1BE7-44FB-AD2F-31D73309F938}" dt="2021-03-14T10:08:18.633" v="30"/>
          <ac:spMkLst>
            <pc:docMk/>
            <pc:sldMk cId="3207960852" sldId="652"/>
            <ac:spMk id="34" creationId="{95B4A1F0-A3C2-4219-B5DE-4AC03DCF7BDC}"/>
          </ac:spMkLst>
        </pc:spChg>
        <pc:spChg chg="mod">
          <ac:chgData name="Lei Wu" userId="f083b2a8aea23a2f" providerId="LiveId" clId="{B01C844B-1BE7-44FB-AD2F-31D73309F938}" dt="2021-03-14T10:08:18.633" v="30"/>
          <ac:spMkLst>
            <pc:docMk/>
            <pc:sldMk cId="3207960852" sldId="652"/>
            <ac:spMk id="35" creationId="{2DF31EE1-6627-4D9E-8494-1B4CFACBBE6E}"/>
          </ac:spMkLst>
        </pc:spChg>
        <pc:spChg chg="mod">
          <ac:chgData name="Lei Wu" userId="f083b2a8aea23a2f" providerId="LiveId" clId="{B01C844B-1BE7-44FB-AD2F-31D73309F938}" dt="2021-03-14T10:08:18.633" v="30"/>
          <ac:spMkLst>
            <pc:docMk/>
            <pc:sldMk cId="3207960852" sldId="652"/>
            <ac:spMk id="36" creationId="{3942D90C-4500-4212-85C0-40ED16C74B59}"/>
          </ac:spMkLst>
        </pc:spChg>
        <pc:spChg chg="mod">
          <ac:chgData name="Lei Wu" userId="f083b2a8aea23a2f" providerId="LiveId" clId="{B01C844B-1BE7-44FB-AD2F-31D73309F938}" dt="2021-03-14T10:08:18.633" v="30"/>
          <ac:spMkLst>
            <pc:docMk/>
            <pc:sldMk cId="3207960852" sldId="652"/>
            <ac:spMk id="37" creationId="{6031FB6C-945D-4F82-A810-BA5D8A4B9F5F}"/>
          </ac:spMkLst>
        </pc:spChg>
        <pc:spChg chg="mod">
          <ac:chgData name="Lei Wu" userId="f083b2a8aea23a2f" providerId="LiveId" clId="{B01C844B-1BE7-44FB-AD2F-31D73309F938}" dt="2021-03-14T10:08:18.633" v="30"/>
          <ac:spMkLst>
            <pc:docMk/>
            <pc:sldMk cId="3207960852" sldId="652"/>
            <ac:spMk id="38" creationId="{5C4D9F77-87F0-4BFF-B87C-D9BEAB770629}"/>
          </ac:spMkLst>
        </pc:spChg>
        <pc:spChg chg="mod">
          <ac:chgData name="Lei Wu" userId="f083b2a8aea23a2f" providerId="LiveId" clId="{B01C844B-1BE7-44FB-AD2F-31D73309F938}" dt="2021-03-14T10:08:18.633" v="30"/>
          <ac:spMkLst>
            <pc:docMk/>
            <pc:sldMk cId="3207960852" sldId="652"/>
            <ac:spMk id="39" creationId="{8D97FFD2-1829-4AB4-B94D-26B05CE6E260}"/>
          </ac:spMkLst>
        </pc:spChg>
        <pc:spChg chg="mod">
          <ac:chgData name="Lei Wu" userId="f083b2a8aea23a2f" providerId="LiveId" clId="{B01C844B-1BE7-44FB-AD2F-31D73309F938}" dt="2021-03-14T10:08:18.633" v="30"/>
          <ac:spMkLst>
            <pc:docMk/>
            <pc:sldMk cId="3207960852" sldId="652"/>
            <ac:spMk id="40" creationId="{535B0D9A-A461-41AF-8913-6596D53450FA}"/>
          </ac:spMkLst>
        </pc:spChg>
        <pc:spChg chg="mod">
          <ac:chgData name="Lei Wu" userId="f083b2a8aea23a2f" providerId="LiveId" clId="{B01C844B-1BE7-44FB-AD2F-31D73309F938}" dt="2021-03-14T10:08:18.633" v="30"/>
          <ac:spMkLst>
            <pc:docMk/>
            <pc:sldMk cId="3207960852" sldId="652"/>
            <ac:spMk id="41" creationId="{F3789CCE-A163-40EC-847F-ADCCDBBC0F06}"/>
          </ac:spMkLst>
        </pc:spChg>
        <pc:spChg chg="mod">
          <ac:chgData name="Lei Wu" userId="f083b2a8aea23a2f" providerId="LiveId" clId="{B01C844B-1BE7-44FB-AD2F-31D73309F938}" dt="2021-03-14T10:08:18.633" v="30"/>
          <ac:spMkLst>
            <pc:docMk/>
            <pc:sldMk cId="3207960852" sldId="652"/>
            <ac:spMk id="42" creationId="{E135DA5B-95AD-4E48-BA8C-C4F4CAC6D668}"/>
          </ac:spMkLst>
        </pc:spChg>
        <pc:spChg chg="mod">
          <ac:chgData name="Lei Wu" userId="f083b2a8aea23a2f" providerId="LiveId" clId="{B01C844B-1BE7-44FB-AD2F-31D73309F938}" dt="2021-03-14T10:08:18.633" v="30"/>
          <ac:spMkLst>
            <pc:docMk/>
            <pc:sldMk cId="3207960852" sldId="652"/>
            <ac:spMk id="43" creationId="{27A88D7A-D4B8-4B81-9E57-A39BFD530051}"/>
          </ac:spMkLst>
        </pc:spChg>
        <pc:spChg chg="mod">
          <ac:chgData name="Lei Wu" userId="f083b2a8aea23a2f" providerId="LiveId" clId="{B01C844B-1BE7-44FB-AD2F-31D73309F938}" dt="2021-03-14T10:08:23.655" v="34"/>
          <ac:spMkLst>
            <pc:docMk/>
            <pc:sldMk cId="3207960852" sldId="652"/>
            <ac:spMk id="45" creationId="{61C7D633-A6BC-4E87-9EB4-7D6AB88F5DDB}"/>
          </ac:spMkLst>
        </pc:spChg>
        <pc:spChg chg="mod">
          <ac:chgData name="Lei Wu" userId="f083b2a8aea23a2f" providerId="LiveId" clId="{B01C844B-1BE7-44FB-AD2F-31D73309F938}" dt="2021-03-14T10:08:23.655" v="34"/>
          <ac:spMkLst>
            <pc:docMk/>
            <pc:sldMk cId="3207960852" sldId="652"/>
            <ac:spMk id="46" creationId="{51DABE2E-AADA-42BF-84DB-5CC72B81B931}"/>
          </ac:spMkLst>
        </pc:spChg>
        <pc:spChg chg="mod">
          <ac:chgData name="Lei Wu" userId="f083b2a8aea23a2f" providerId="LiveId" clId="{B01C844B-1BE7-44FB-AD2F-31D73309F938}" dt="2021-03-14T10:08:23.655" v="34"/>
          <ac:spMkLst>
            <pc:docMk/>
            <pc:sldMk cId="3207960852" sldId="652"/>
            <ac:spMk id="47" creationId="{A5CEBCEC-D0F2-4702-95DB-E855866F4AB2}"/>
          </ac:spMkLst>
        </pc:spChg>
        <pc:spChg chg="mod">
          <ac:chgData name="Lei Wu" userId="f083b2a8aea23a2f" providerId="LiveId" clId="{B01C844B-1BE7-44FB-AD2F-31D73309F938}" dt="2021-03-14T10:08:23.655" v="34"/>
          <ac:spMkLst>
            <pc:docMk/>
            <pc:sldMk cId="3207960852" sldId="652"/>
            <ac:spMk id="48" creationId="{07F60FD4-854A-41E6-8F0F-DB1E942418F6}"/>
          </ac:spMkLst>
        </pc:spChg>
        <pc:spChg chg="mod">
          <ac:chgData name="Lei Wu" userId="f083b2a8aea23a2f" providerId="LiveId" clId="{B01C844B-1BE7-44FB-AD2F-31D73309F938}" dt="2021-03-14T10:08:23.655" v="34"/>
          <ac:spMkLst>
            <pc:docMk/>
            <pc:sldMk cId="3207960852" sldId="652"/>
            <ac:spMk id="49" creationId="{7B218AEA-F04C-4F72-98CD-C74239D7A553}"/>
          </ac:spMkLst>
        </pc:spChg>
        <pc:spChg chg="mod">
          <ac:chgData name="Lei Wu" userId="f083b2a8aea23a2f" providerId="LiveId" clId="{B01C844B-1BE7-44FB-AD2F-31D73309F938}" dt="2021-03-14T10:08:23.655" v="34"/>
          <ac:spMkLst>
            <pc:docMk/>
            <pc:sldMk cId="3207960852" sldId="652"/>
            <ac:spMk id="50" creationId="{50EB8CDF-6624-4C4D-B1A5-D3BB56A0D6B0}"/>
          </ac:spMkLst>
        </pc:spChg>
        <pc:spChg chg="mod">
          <ac:chgData name="Lei Wu" userId="f083b2a8aea23a2f" providerId="LiveId" clId="{B01C844B-1BE7-44FB-AD2F-31D73309F938}" dt="2021-03-14T10:08:23.655" v="34"/>
          <ac:spMkLst>
            <pc:docMk/>
            <pc:sldMk cId="3207960852" sldId="652"/>
            <ac:spMk id="51" creationId="{8546B935-CC75-4036-B1D9-1C4A8055D7C3}"/>
          </ac:spMkLst>
        </pc:spChg>
        <pc:spChg chg="mod">
          <ac:chgData name="Lei Wu" userId="f083b2a8aea23a2f" providerId="LiveId" clId="{B01C844B-1BE7-44FB-AD2F-31D73309F938}" dt="2021-03-14T10:08:23.655" v="34"/>
          <ac:spMkLst>
            <pc:docMk/>
            <pc:sldMk cId="3207960852" sldId="652"/>
            <ac:spMk id="52" creationId="{E705F9E5-A431-47E3-BC24-AFBEAA955645}"/>
          </ac:spMkLst>
        </pc:spChg>
        <pc:spChg chg="mod">
          <ac:chgData name="Lei Wu" userId="f083b2a8aea23a2f" providerId="LiveId" clId="{B01C844B-1BE7-44FB-AD2F-31D73309F938}" dt="2021-03-14T10:08:23.655" v="34"/>
          <ac:spMkLst>
            <pc:docMk/>
            <pc:sldMk cId="3207960852" sldId="652"/>
            <ac:spMk id="53" creationId="{12CFEEEC-377A-49C3-9C1F-CFB450DAFE44}"/>
          </ac:spMkLst>
        </pc:spChg>
        <pc:spChg chg="mod">
          <ac:chgData name="Lei Wu" userId="f083b2a8aea23a2f" providerId="LiveId" clId="{B01C844B-1BE7-44FB-AD2F-31D73309F938}" dt="2021-03-14T10:08:23.655" v="34"/>
          <ac:spMkLst>
            <pc:docMk/>
            <pc:sldMk cId="3207960852" sldId="652"/>
            <ac:spMk id="54" creationId="{BC4C1435-5D6A-4C67-913D-9398A8EEADE0}"/>
          </ac:spMkLst>
        </pc:spChg>
        <pc:spChg chg="mod">
          <ac:chgData name="Lei Wu" userId="f083b2a8aea23a2f" providerId="LiveId" clId="{B01C844B-1BE7-44FB-AD2F-31D73309F938}" dt="2021-03-14T10:08:23.655" v="34"/>
          <ac:spMkLst>
            <pc:docMk/>
            <pc:sldMk cId="3207960852" sldId="652"/>
            <ac:spMk id="55" creationId="{4C8B1020-38CC-431E-99E5-D0F7431E8252}"/>
          </ac:spMkLst>
        </pc:spChg>
        <pc:spChg chg="mod">
          <ac:chgData name="Lei Wu" userId="f083b2a8aea23a2f" providerId="LiveId" clId="{B01C844B-1BE7-44FB-AD2F-31D73309F938}" dt="2021-03-14T10:08:23.655" v="34"/>
          <ac:spMkLst>
            <pc:docMk/>
            <pc:sldMk cId="3207960852" sldId="652"/>
            <ac:spMk id="56" creationId="{AA15E13E-C3D2-481B-81AA-7BD0F0DA6918}"/>
          </ac:spMkLst>
        </pc:spChg>
        <pc:spChg chg="mod">
          <ac:chgData name="Lei Wu" userId="f083b2a8aea23a2f" providerId="LiveId" clId="{B01C844B-1BE7-44FB-AD2F-31D73309F938}" dt="2021-03-14T10:08:23.655" v="34"/>
          <ac:spMkLst>
            <pc:docMk/>
            <pc:sldMk cId="3207960852" sldId="652"/>
            <ac:spMk id="57" creationId="{8F52C337-2D3D-4E14-B1AE-807EBDB6D23F}"/>
          </ac:spMkLst>
        </pc:spChg>
        <pc:spChg chg="mod">
          <ac:chgData name="Lei Wu" userId="f083b2a8aea23a2f" providerId="LiveId" clId="{B01C844B-1BE7-44FB-AD2F-31D73309F938}" dt="2021-03-14T10:08:23.655" v="34"/>
          <ac:spMkLst>
            <pc:docMk/>
            <pc:sldMk cId="3207960852" sldId="652"/>
            <ac:spMk id="58" creationId="{F1762DEF-8AF7-45D9-8432-B166DBB869AA}"/>
          </ac:spMkLst>
        </pc:spChg>
        <pc:spChg chg="mod">
          <ac:chgData name="Lei Wu" userId="f083b2a8aea23a2f" providerId="LiveId" clId="{B01C844B-1BE7-44FB-AD2F-31D73309F938}" dt="2021-03-14T10:08:23.655" v="34"/>
          <ac:spMkLst>
            <pc:docMk/>
            <pc:sldMk cId="3207960852" sldId="652"/>
            <ac:spMk id="59" creationId="{F1C07F52-5D00-4024-924E-C210C3287726}"/>
          </ac:spMkLst>
        </pc:spChg>
        <pc:spChg chg="mod">
          <ac:chgData name="Lei Wu" userId="f083b2a8aea23a2f" providerId="LiveId" clId="{B01C844B-1BE7-44FB-AD2F-31D73309F938}" dt="2021-03-14T10:08:23.655" v="34"/>
          <ac:spMkLst>
            <pc:docMk/>
            <pc:sldMk cId="3207960852" sldId="652"/>
            <ac:spMk id="60" creationId="{CE1ABA59-508D-4243-983A-4B2D815532CE}"/>
          </ac:spMkLst>
        </pc:spChg>
        <pc:spChg chg="mod">
          <ac:chgData name="Lei Wu" userId="f083b2a8aea23a2f" providerId="LiveId" clId="{B01C844B-1BE7-44FB-AD2F-31D73309F938}" dt="2021-03-14T10:08:23.655" v="34"/>
          <ac:spMkLst>
            <pc:docMk/>
            <pc:sldMk cId="3207960852" sldId="652"/>
            <ac:spMk id="61" creationId="{64C9E607-E78B-49A0-9CF9-944B91B5B7FE}"/>
          </ac:spMkLst>
        </pc:spChg>
        <pc:spChg chg="mod">
          <ac:chgData name="Lei Wu" userId="f083b2a8aea23a2f" providerId="LiveId" clId="{B01C844B-1BE7-44FB-AD2F-31D73309F938}" dt="2021-03-14T10:08:23.655" v="34"/>
          <ac:spMkLst>
            <pc:docMk/>
            <pc:sldMk cId="3207960852" sldId="652"/>
            <ac:spMk id="62" creationId="{DAB0E59B-86B8-46A7-B5C9-A434ADF7C79D}"/>
          </ac:spMkLst>
        </pc:spChg>
        <pc:spChg chg="mod">
          <ac:chgData name="Lei Wu" userId="f083b2a8aea23a2f" providerId="LiveId" clId="{B01C844B-1BE7-44FB-AD2F-31D73309F938}" dt="2021-03-14T10:08:23.655" v="34"/>
          <ac:spMkLst>
            <pc:docMk/>
            <pc:sldMk cId="3207960852" sldId="652"/>
            <ac:spMk id="63" creationId="{ED6B2A32-57EC-4F5C-A1EF-3BBEA8EB10A4}"/>
          </ac:spMkLst>
        </pc:spChg>
        <pc:spChg chg="add mod">
          <ac:chgData name="Lei Wu" userId="f083b2a8aea23a2f" providerId="LiveId" clId="{B01C844B-1BE7-44FB-AD2F-31D73309F938}" dt="2021-03-14T10:20:04.718" v="137"/>
          <ac:spMkLst>
            <pc:docMk/>
            <pc:sldMk cId="3207960852" sldId="652"/>
            <ac:spMk id="64" creationId="{14635096-4D01-4B37-BE21-367C37DAF13A}"/>
          </ac:spMkLst>
        </pc:spChg>
        <pc:spChg chg="mod">
          <ac:chgData name="Lei Wu" userId="f083b2a8aea23a2f" providerId="LiveId" clId="{B01C844B-1BE7-44FB-AD2F-31D73309F938}" dt="2021-03-14T17:34:36.169" v="1744" actId="20577"/>
          <ac:spMkLst>
            <pc:docMk/>
            <pc:sldMk cId="3207960852" sldId="652"/>
            <ac:spMk id="294914" creationId="{00000000-0000-0000-0000-000000000000}"/>
          </ac:spMkLst>
        </pc:spChg>
        <pc:spChg chg="mod">
          <ac:chgData name="Lei Wu" userId="f083b2a8aea23a2f" providerId="LiveId" clId="{B01C844B-1BE7-44FB-AD2F-31D73309F938}" dt="2021-03-15T20:30:46.489" v="3874" actId="1076"/>
          <ac:spMkLst>
            <pc:docMk/>
            <pc:sldMk cId="3207960852" sldId="652"/>
            <ac:spMk id="294915" creationId="{00000000-0000-0000-0000-000000000000}"/>
          </ac:spMkLst>
        </pc:spChg>
        <pc:grpChg chg="add del mod">
          <ac:chgData name="Lei Wu" userId="f083b2a8aea23a2f" providerId="LiveId" clId="{B01C844B-1BE7-44FB-AD2F-31D73309F938}" dt="2021-03-14T10:08:23.646" v="33"/>
          <ac:grpSpMkLst>
            <pc:docMk/>
            <pc:sldMk cId="3207960852" sldId="652"/>
            <ac:grpSpMk id="24" creationId="{9483D0AF-AE0E-4FB6-B78E-87E25BD2CDE6}"/>
          </ac:grpSpMkLst>
        </pc:grpChg>
        <pc:grpChg chg="add mod">
          <ac:chgData name="Lei Wu" userId="f083b2a8aea23a2f" providerId="LiveId" clId="{B01C844B-1BE7-44FB-AD2F-31D73309F938}" dt="2021-03-14T10:08:32.299" v="35" actId="14100"/>
          <ac:grpSpMkLst>
            <pc:docMk/>
            <pc:sldMk cId="3207960852" sldId="652"/>
            <ac:grpSpMk id="44" creationId="{FE7F02C1-928A-4538-8862-7C889977750A}"/>
          </ac:grpSpMkLst>
        </pc:grpChg>
        <pc:grpChg chg="del">
          <ac:chgData name="Lei Wu" userId="f083b2a8aea23a2f" providerId="LiveId" clId="{B01C844B-1BE7-44FB-AD2F-31D73309F938}" dt="2021-03-14T10:08:18.126" v="29" actId="478"/>
          <ac:grpSpMkLst>
            <pc:docMk/>
            <pc:sldMk cId="3207960852" sldId="652"/>
            <ac:grpSpMk id="294935" creationId="{00000000-0000-0000-0000-000000000000}"/>
          </ac:grpSpMkLst>
        </pc:grpChg>
      </pc:sldChg>
      <pc:sldChg chg="modSp add del mod">
        <pc:chgData name="Lei Wu" userId="f083b2a8aea23a2f" providerId="LiveId" clId="{B01C844B-1BE7-44FB-AD2F-31D73309F938}" dt="2021-03-15T19:30:16.667" v="3099" actId="47"/>
        <pc:sldMkLst>
          <pc:docMk/>
          <pc:sldMk cId="1079845216" sldId="653"/>
        </pc:sldMkLst>
        <pc:spChg chg="mod">
          <ac:chgData name="Lei Wu" userId="f083b2a8aea23a2f" providerId="LiveId" clId="{B01C844B-1BE7-44FB-AD2F-31D73309F938}" dt="2021-03-14T17:16:27.040" v="1637" actId="20577"/>
          <ac:spMkLst>
            <pc:docMk/>
            <pc:sldMk cId="1079845216" sldId="653"/>
            <ac:spMk id="3" creationId="{00000000-0000-0000-0000-000000000000}"/>
          </ac:spMkLst>
        </pc:spChg>
      </pc:sldChg>
      <pc:sldChg chg="add ord">
        <pc:chgData name="Lei Wu" userId="f083b2a8aea23a2f" providerId="LiveId" clId="{B01C844B-1BE7-44FB-AD2F-31D73309F938}" dt="2021-03-15T19:27:06.551" v="3057"/>
        <pc:sldMkLst>
          <pc:docMk/>
          <pc:sldMk cId="3817168658" sldId="654"/>
        </pc:sldMkLst>
        <pc:spChg chg="del">
          <ac:chgData name="Lei Wu" userId="f083b2a8aea23a2f" providerId="LiveId" clId="{B01C844B-1BE7-44FB-AD2F-31D73309F938}" dt="2021-03-14T13:16:27.738" v="384" actId="478"/>
          <ac:spMkLst>
            <pc:docMk/>
            <pc:sldMk cId="3817168658" sldId="654"/>
            <ac:spMk id="15362" creationId="{92BBFD8F-D57C-4C3E-81EF-2102F089CAE6}"/>
          </ac:spMkLst>
        </pc:spChg>
        <pc:spChg chg="mod">
          <ac:chgData name="Lei Wu" userId="f083b2a8aea23a2f" providerId="LiveId" clId="{B01C844B-1BE7-44FB-AD2F-31D73309F938}" dt="2021-03-14T21:09:28.603" v="2265" actId="1076"/>
          <ac:spMkLst>
            <pc:docMk/>
            <pc:sldMk cId="3817168658" sldId="654"/>
            <ac:spMk id="15363" creationId="{FBA766A4-CC84-46E9-A93D-6633C6352049}"/>
          </ac:spMkLst>
        </pc:spChg>
        <pc:spChg chg="mod">
          <ac:chgData name="Lei Wu" userId="f083b2a8aea23a2f" providerId="LiveId" clId="{B01C844B-1BE7-44FB-AD2F-31D73309F938}" dt="2021-03-14T21:09:32.394" v="2266" actId="113"/>
          <ac:spMkLst>
            <pc:docMk/>
            <pc:sldMk cId="3817168658" sldId="654"/>
            <ac:spMk id="15364" creationId="{244DE349-AF4E-4C28-BB5A-D62DE90C18E9}"/>
          </ac:spMkLst>
        </pc:spChg>
      </pc:sldChg>
      <pc:sldChg chg="delSp modSp add mod">
        <pc:chgData name="Lei Wu" userId="f083b2a8aea23a2f" providerId="LiveId" clId="{B01C844B-1BE7-44FB-AD2F-31D73309F938}" dt="2021-03-15T23:45:51.758" v="7207" actId="20577"/>
        <pc:sldMkLst>
          <pc:docMk/>
          <pc:sldMk cId="0" sldId="655"/>
        </pc:sldMkLst>
        <pc:spChg chg="del">
          <ac:chgData name="Lei Wu" userId="f083b2a8aea23a2f" providerId="LiveId" clId="{B01C844B-1BE7-44FB-AD2F-31D73309F938}" dt="2021-03-14T13:16:31.634" v="385" actId="478"/>
          <ac:spMkLst>
            <pc:docMk/>
            <pc:sldMk cId="0" sldId="655"/>
            <ac:spMk id="16386" creationId="{069E6B16-CC56-4220-B9BB-C60E86B0F11F}"/>
          </ac:spMkLst>
        </pc:spChg>
        <pc:spChg chg="mod">
          <ac:chgData name="Lei Wu" userId="f083b2a8aea23a2f" providerId="LiveId" clId="{B01C844B-1BE7-44FB-AD2F-31D73309F938}" dt="2021-03-14T21:09:08.119" v="2262" actId="14100"/>
          <ac:spMkLst>
            <pc:docMk/>
            <pc:sldMk cId="0" sldId="655"/>
            <ac:spMk id="16387" creationId="{C74DEDE2-98C1-44D5-BE0A-C49B86C00214}"/>
          </ac:spMkLst>
        </pc:spChg>
        <pc:spChg chg="mod">
          <ac:chgData name="Lei Wu" userId="f083b2a8aea23a2f" providerId="LiveId" clId="{B01C844B-1BE7-44FB-AD2F-31D73309F938}" dt="2021-03-15T23:45:51.758" v="7207" actId="20577"/>
          <ac:spMkLst>
            <pc:docMk/>
            <pc:sldMk cId="0" sldId="655"/>
            <ac:spMk id="16388" creationId="{B3EC2A91-9FFA-436A-A407-99E488D5B8A1}"/>
          </ac:spMkLst>
        </pc:spChg>
      </pc:sldChg>
      <pc:sldChg chg="delSp modSp add mod">
        <pc:chgData name="Lei Wu" userId="f083b2a8aea23a2f" providerId="LiveId" clId="{B01C844B-1BE7-44FB-AD2F-31D73309F938}" dt="2021-03-14T21:08:43.744" v="2259" actId="1076"/>
        <pc:sldMkLst>
          <pc:docMk/>
          <pc:sldMk cId="0" sldId="656"/>
        </pc:sldMkLst>
        <pc:spChg chg="del">
          <ac:chgData name="Lei Wu" userId="f083b2a8aea23a2f" providerId="LiveId" clId="{B01C844B-1BE7-44FB-AD2F-31D73309F938}" dt="2021-03-14T13:16:36.898" v="386" actId="478"/>
          <ac:spMkLst>
            <pc:docMk/>
            <pc:sldMk cId="0" sldId="656"/>
            <ac:spMk id="17410" creationId="{B3AB9A71-4A7C-44A2-AAD0-CB7CA11E920D}"/>
          </ac:spMkLst>
        </pc:spChg>
        <pc:spChg chg="mod">
          <ac:chgData name="Lei Wu" userId="f083b2a8aea23a2f" providerId="LiveId" clId="{B01C844B-1BE7-44FB-AD2F-31D73309F938}" dt="2021-03-14T21:08:39.725" v="2258" actId="14100"/>
          <ac:spMkLst>
            <pc:docMk/>
            <pc:sldMk cId="0" sldId="656"/>
            <ac:spMk id="17411" creationId="{FB7EE480-BC04-4987-8DCE-497A52A6823E}"/>
          </ac:spMkLst>
        </pc:spChg>
        <pc:spChg chg="mod">
          <ac:chgData name="Lei Wu" userId="f083b2a8aea23a2f" providerId="LiveId" clId="{B01C844B-1BE7-44FB-AD2F-31D73309F938}" dt="2021-03-14T21:08:43.744" v="2259" actId="1076"/>
          <ac:spMkLst>
            <pc:docMk/>
            <pc:sldMk cId="0" sldId="656"/>
            <ac:spMk id="17412" creationId="{9C989B9D-4CF1-4869-8D9F-EE65BDA87E8F}"/>
          </ac:spMkLst>
        </pc:spChg>
      </pc:sldChg>
      <pc:sldChg chg="delSp modSp add del mod">
        <pc:chgData name="Lei Wu" userId="f083b2a8aea23a2f" providerId="LiveId" clId="{B01C844B-1BE7-44FB-AD2F-31D73309F938}" dt="2021-03-14T21:13:07.737" v="2302" actId="47"/>
        <pc:sldMkLst>
          <pc:docMk/>
          <pc:sldMk cId="0" sldId="657"/>
        </pc:sldMkLst>
        <pc:spChg chg="del">
          <ac:chgData name="Lei Wu" userId="f083b2a8aea23a2f" providerId="LiveId" clId="{B01C844B-1BE7-44FB-AD2F-31D73309F938}" dt="2021-03-14T21:05:21.375" v="2238" actId="478"/>
          <ac:spMkLst>
            <pc:docMk/>
            <pc:sldMk cId="0" sldId="657"/>
            <ac:spMk id="18434" creationId="{4F7FA0B2-7E10-4A59-AEBC-C9E4664F24F2}"/>
          </ac:spMkLst>
        </pc:spChg>
        <pc:spChg chg="mod">
          <ac:chgData name="Lei Wu" userId="f083b2a8aea23a2f" providerId="LiveId" clId="{B01C844B-1BE7-44FB-AD2F-31D73309F938}" dt="2021-03-14T21:08:10.204" v="2256" actId="1076"/>
          <ac:spMkLst>
            <pc:docMk/>
            <pc:sldMk cId="0" sldId="657"/>
            <ac:spMk id="18435" creationId="{C563FC49-AE02-4883-BAF3-E96A27EBA67F}"/>
          </ac:spMkLst>
        </pc:spChg>
        <pc:spChg chg="mod">
          <ac:chgData name="Lei Wu" userId="f083b2a8aea23a2f" providerId="LiveId" clId="{B01C844B-1BE7-44FB-AD2F-31D73309F938}" dt="2021-03-14T21:08:06.214" v="2255" actId="14100"/>
          <ac:spMkLst>
            <pc:docMk/>
            <pc:sldMk cId="0" sldId="657"/>
            <ac:spMk id="18436" creationId="{A381735F-F7C8-4DD0-A45D-FE21B482C9F5}"/>
          </ac:spMkLst>
        </pc:spChg>
        <pc:spChg chg="del">
          <ac:chgData name="Lei Wu" userId="f083b2a8aea23a2f" providerId="LiveId" clId="{B01C844B-1BE7-44FB-AD2F-31D73309F938}" dt="2021-03-14T21:05:06.896" v="2231" actId="478"/>
          <ac:spMkLst>
            <pc:docMk/>
            <pc:sldMk cId="0" sldId="657"/>
            <ac:spMk id="18437" creationId="{F24BA7A3-33D9-434F-AC23-474CF657B556}"/>
          </ac:spMkLst>
        </pc:spChg>
        <pc:spChg chg="mod">
          <ac:chgData name="Lei Wu" userId="f083b2a8aea23a2f" providerId="LiveId" clId="{B01C844B-1BE7-44FB-AD2F-31D73309F938}" dt="2021-03-14T21:06:09.916" v="2240" actId="20577"/>
          <ac:spMkLst>
            <pc:docMk/>
            <pc:sldMk cId="0" sldId="657"/>
            <ac:spMk id="18440" creationId="{D00A728F-BA7D-45FF-ADC1-04C632624F9C}"/>
          </ac:spMkLst>
        </pc:spChg>
        <pc:grpChg chg="del">
          <ac:chgData name="Lei Wu" userId="f083b2a8aea23a2f" providerId="LiveId" clId="{B01C844B-1BE7-44FB-AD2F-31D73309F938}" dt="2021-03-14T21:06:14.225" v="2241" actId="478"/>
          <ac:grpSpMkLst>
            <pc:docMk/>
            <pc:sldMk cId="0" sldId="657"/>
            <ac:grpSpMk id="18438" creationId="{F1E6093A-CBEF-498E-98A3-1AE2E8AB55D3}"/>
          </ac:grpSpMkLst>
        </pc:grpChg>
      </pc:sldChg>
      <pc:sldChg chg="addSp delSp modSp add mod">
        <pc:chgData name="Lei Wu" userId="f083b2a8aea23a2f" providerId="LiveId" clId="{B01C844B-1BE7-44FB-AD2F-31D73309F938}" dt="2021-03-14T21:19:24.983" v="2345" actId="14100"/>
        <pc:sldMkLst>
          <pc:docMk/>
          <pc:sldMk cId="0" sldId="658"/>
        </pc:sldMkLst>
        <pc:spChg chg="del">
          <ac:chgData name="Lei Wu" userId="f083b2a8aea23a2f" providerId="LiveId" clId="{B01C844B-1BE7-44FB-AD2F-31D73309F938}" dt="2021-03-14T13:16:45.887" v="388" actId="478"/>
          <ac:spMkLst>
            <pc:docMk/>
            <pc:sldMk cId="0" sldId="658"/>
            <ac:spMk id="20482" creationId="{C7458F94-143C-4F2C-A90D-1FD1D8D288EB}"/>
          </ac:spMkLst>
        </pc:spChg>
        <pc:spChg chg="mod">
          <ac:chgData name="Lei Wu" userId="f083b2a8aea23a2f" providerId="LiveId" clId="{B01C844B-1BE7-44FB-AD2F-31D73309F938}" dt="2021-03-14T21:19:24.983" v="2345" actId="14100"/>
          <ac:spMkLst>
            <pc:docMk/>
            <pc:sldMk cId="0" sldId="658"/>
            <ac:spMk id="20484" creationId="{11D5A144-3EEC-4103-8AEA-90B9E0AE8CD9}"/>
          </ac:spMkLst>
        </pc:spChg>
        <pc:spChg chg="mod">
          <ac:chgData name="Lei Wu" userId="f083b2a8aea23a2f" providerId="LiveId" clId="{B01C844B-1BE7-44FB-AD2F-31D73309F938}" dt="2021-03-14T21:18:16.205" v="2338" actId="113"/>
          <ac:spMkLst>
            <pc:docMk/>
            <pc:sldMk cId="0" sldId="658"/>
            <ac:spMk id="20485" creationId="{3FA65F33-2C0C-4C44-A5E5-7E426DE09531}"/>
          </ac:spMkLst>
        </pc:spChg>
        <pc:spChg chg="mod">
          <ac:chgData name="Lei Wu" userId="f083b2a8aea23a2f" providerId="LiveId" clId="{B01C844B-1BE7-44FB-AD2F-31D73309F938}" dt="2021-03-14T21:12:31.486" v="2301" actId="1036"/>
          <ac:spMkLst>
            <pc:docMk/>
            <pc:sldMk cId="0" sldId="658"/>
            <ac:spMk id="20515" creationId="{8AA39BE4-A22D-4FA6-AE4D-73EB619E7079}"/>
          </ac:spMkLst>
        </pc:spChg>
        <pc:spChg chg="mod">
          <ac:chgData name="Lei Wu" userId="f083b2a8aea23a2f" providerId="LiveId" clId="{B01C844B-1BE7-44FB-AD2F-31D73309F938}" dt="2021-03-14T21:12:31.486" v="2301" actId="1036"/>
          <ac:spMkLst>
            <pc:docMk/>
            <pc:sldMk cId="0" sldId="658"/>
            <ac:spMk id="20516" creationId="{EED994F9-F077-4C66-8E6D-EF9556E02B58}"/>
          </ac:spMkLst>
        </pc:spChg>
        <pc:spChg chg="mod">
          <ac:chgData name="Lei Wu" userId="f083b2a8aea23a2f" providerId="LiveId" clId="{B01C844B-1BE7-44FB-AD2F-31D73309F938}" dt="2021-03-14T21:12:31.486" v="2301" actId="1036"/>
          <ac:spMkLst>
            <pc:docMk/>
            <pc:sldMk cId="0" sldId="658"/>
            <ac:spMk id="20517" creationId="{5B998A9F-C456-4E97-8E79-79CBD575537A}"/>
          </ac:spMkLst>
        </pc:spChg>
        <pc:spChg chg="mod">
          <ac:chgData name="Lei Wu" userId="f083b2a8aea23a2f" providerId="LiveId" clId="{B01C844B-1BE7-44FB-AD2F-31D73309F938}" dt="2021-03-14T21:12:31.486" v="2301" actId="1036"/>
          <ac:spMkLst>
            <pc:docMk/>
            <pc:sldMk cId="0" sldId="658"/>
            <ac:spMk id="20518" creationId="{52684F6E-09BC-4173-A8CA-26D7F37FC572}"/>
          </ac:spMkLst>
        </pc:spChg>
        <pc:spChg chg="mod">
          <ac:chgData name="Lei Wu" userId="f083b2a8aea23a2f" providerId="LiveId" clId="{B01C844B-1BE7-44FB-AD2F-31D73309F938}" dt="2021-03-14T21:12:31.486" v="2301" actId="1036"/>
          <ac:spMkLst>
            <pc:docMk/>
            <pc:sldMk cId="0" sldId="658"/>
            <ac:spMk id="20519" creationId="{60D79D0E-B666-4631-9D49-C7C8D01636F1}"/>
          </ac:spMkLst>
        </pc:spChg>
        <pc:spChg chg="mod">
          <ac:chgData name="Lei Wu" userId="f083b2a8aea23a2f" providerId="LiveId" clId="{B01C844B-1BE7-44FB-AD2F-31D73309F938}" dt="2021-03-14T21:12:31.486" v="2301" actId="1036"/>
          <ac:spMkLst>
            <pc:docMk/>
            <pc:sldMk cId="0" sldId="658"/>
            <ac:spMk id="20520" creationId="{A7733E6B-18F5-4FF1-84C7-DF8ED2EC112E}"/>
          </ac:spMkLst>
        </pc:spChg>
        <pc:spChg chg="mod">
          <ac:chgData name="Lei Wu" userId="f083b2a8aea23a2f" providerId="LiveId" clId="{B01C844B-1BE7-44FB-AD2F-31D73309F938}" dt="2021-03-14T21:12:31.486" v="2301" actId="1036"/>
          <ac:spMkLst>
            <pc:docMk/>
            <pc:sldMk cId="0" sldId="658"/>
            <ac:spMk id="20521" creationId="{50C85B5E-9A28-4FE0-A3BE-6053CAE9BEBB}"/>
          </ac:spMkLst>
        </pc:spChg>
        <pc:spChg chg="mod">
          <ac:chgData name="Lei Wu" userId="f083b2a8aea23a2f" providerId="LiveId" clId="{B01C844B-1BE7-44FB-AD2F-31D73309F938}" dt="2021-03-14T21:12:31.486" v="2301" actId="1036"/>
          <ac:spMkLst>
            <pc:docMk/>
            <pc:sldMk cId="0" sldId="658"/>
            <ac:spMk id="20522" creationId="{5F52BA5F-992F-461C-B266-8912645560AA}"/>
          </ac:spMkLst>
        </pc:spChg>
        <pc:spChg chg="mod">
          <ac:chgData name="Lei Wu" userId="f083b2a8aea23a2f" providerId="LiveId" clId="{B01C844B-1BE7-44FB-AD2F-31D73309F938}" dt="2021-03-14T21:12:31.486" v="2301" actId="1036"/>
          <ac:spMkLst>
            <pc:docMk/>
            <pc:sldMk cId="0" sldId="658"/>
            <ac:spMk id="20523" creationId="{2FE19C4F-359F-451F-8D89-0B703CB3C75E}"/>
          </ac:spMkLst>
        </pc:spChg>
        <pc:spChg chg="mod">
          <ac:chgData name="Lei Wu" userId="f083b2a8aea23a2f" providerId="LiveId" clId="{B01C844B-1BE7-44FB-AD2F-31D73309F938}" dt="2021-03-14T21:12:31.486" v="2301" actId="1036"/>
          <ac:spMkLst>
            <pc:docMk/>
            <pc:sldMk cId="0" sldId="658"/>
            <ac:spMk id="20524" creationId="{BF4C7876-085E-40AB-B3E0-0567E24A263C}"/>
          </ac:spMkLst>
        </pc:spChg>
        <pc:spChg chg="mod">
          <ac:chgData name="Lei Wu" userId="f083b2a8aea23a2f" providerId="LiveId" clId="{B01C844B-1BE7-44FB-AD2F-31D73309F938}" dt="2021-03-14T21:12:31.486" v="2301" actId="1036"/>
          <ac:spMkLst>
            <pc:docMk/>
            <pc:sldMk cId="0" sldId="658"/>
            <ac:spMk id="20525" creationId="{B13F1C2D-EFF8-4FC4-B4F7-FEE73DC33224}"/>
          </ac:spMkLst>
        </pc:spChg>
        <pc:spChg chg="mod">
          <ac:chgData name="Lei Wu" userId="f083b2a8aea23a2f" providerId="LiveId" clId="{B01C844B-1BE7-44FB-AD2F-31D73309F938}" dt="2021-03-14T21:12:31.486" v="2301" actId="1036"/>
          <ac:spMkLst>
            <pc:docMk/>
            <pc:sldMk cId="0" sldId="658"/>
            <ac:spMk id="20526" creationId="{E22AE79F-F597-4E8C-97C2-4C5605DE2626}"/>
          </ac:spMkLst>
        </pc:spChg>
        <pc:spChg chg="mod">
          <ac:chgData name="Lei Wu" userId="f083b2a8aea23a2f" providerId="LiveId" clId="{B01C844B-1BE7-44FB-AD2F-31D73309F938}" dt="2021-03-14T21:12:31.486" v="2301" actId="1036"/>
          <ac:spMkLst>
            <pc:docMk/>
            <pc:sldMk cId="0" sldId="658"/>
            <ac:spMk id="20527" creationId="{46EBEB23-B1F1-45B1-8F51-2EABE9A2CBF3}"/>
          </ac:spMkLst>
        </pc:spChg>
        <pc:spChg chg="mod">
          <ac:chgData name="Lei Wu" userId="f083b2a8aea23a2f" providerId="LiveId" clId="{B01C844B-1BE7-44FB-AD2F-31D73309F938}" dt="2021-03-14T21:12:31.486" v="2301" actId="1036"/>
          <ac:spMkLst>
            <pc:docMk/>
            <pc:sldMk cId="0" sldId="658"/>
            <ac:spMk id="20528" creationId="{833D379C-5BBB-457E-B81A-1C302DABD91E}"/>
          </ac:spMkLst>
        </pc:spChg>
        <pc:spChg chg="mod">
          <ac:chgData name="Lei Wu" userId="f083b2a8aea23a2f" providerId="LiveId" clId="{B01C844B-1BE7-44FB-AD2F-31D73309F938}" dt="2021-03-14T21:12:31.486" v="2301" actId="1036"/>
          <ac:spMkLst>
            <pc:docMk/>
            <pc:sldMk cId="0" sldId="658"/>
            <ac:spMk id="20529" creationId="{1BCEB13A-AB9A-4D7F-91DE-A0EF36743CEE}"/>
          </ac:spMkLst>
        </pc:spChg>
        <pc:spChg chg="mod">
          <ac:chgData name="Lei Wu" userId="f083b2a8aea23a2f" providerId="LiveId" clId="{B01C844B-1BE7-44FB-AD2F-31D73309F938}" dt="2021-03-14T21:12:31.486" v="2301" actId="1036"/>
          <ac:spMkLst>
            <pc:docMk/>
            <pc:sldMk cId="0" sldId="658"/>
            <ac:spMk id="20530" creationId="{35A70747-E7EF-4ABC-8BE9-9EC1C1E3C604}"/>
          </ac:spMkLst>
        </pc:spChg>
        <pc:spChg chg="mod">
          <ac:chgData name="Lei Wu" userId="f083b2a8aea23a2f" providerId="LiveId" clId="{B01C844B-1BE7-44FB-AD2F-31D73309F938}" dt="2021-03-14T21:12:31.486" v="2301" actId="1036"/>
          <ac:spMkLst>
            <pc:docMk/>
            <pc:sldMk cId="0" sldId="658"/>
            <ac:spMk id="20531" creationId="{EC484C7B-6757-4240-A1D1-2FC001F1A6AD}"/>
          </ac:spMkLst>
        </pc:spChg>
        <pc:spChg chg="mod">
          <ac:chgData name="Lei Wu" userId="f083b2a8aea23a2f" providerId="LiveId" clId="{B01C844B-1BE7-44FB-AD2F-31D73309F938}" dt="2021-03-14T21:12:31.486" v="2301" actId="1036"/>
          <ac:spMkLst>
            <pc:docMk/>
            <pc:sldMk cId="0" sldId="658"/>
            <ac:spMk id="20532" creationId="{D0E39F7B-4C75-46B0-86B3-C9BE7EDBC424}"/>
          </ac:spMkLst>
        </pc:spChg>
        <pc:spChg chg="mod">
          <ac:chgData name="Lei Wu" userId="f083b2a8aea23a2f" providerId="LiveId" clId="{B01C844B-1BE7-44FB-AD2F-31D73309F938}" dt="2021-03-14T21:12:31.486" v="2301" actId="1036"/>
          <ac:spMkLst>
            <pc:docMk/>
            <pc:sldMk cId="0" sldId="658"/>
            <ac:spMk id="20533" creationId="{400E27F3-728E-416B-9731-08C30C704912}"/>
          </ac:spMkLst>
        </pc:spChg>
        <pc:spChg chg="mod">
          <ac:chgData name="Lei Wu" userId="f083b2a8aea23a2f" providerId="LiveId" clId="{B01C844B-1BE7-44FB-AD2F-31D73309F938}" dt="2021-03-14T21:12:31.486" v="2301" actId="1036"/>
          <ac:spMkLst>
            <pc:docMk/>
            <pc:sldMk cId="0" sldId="658"/>
            <ac:spMk id="20534" creationId="{81AEE237-50DB-4B9F-A52C-8AD45A1044F4}"/>
          </ac:spMkLst>
        </pc:spChg>
        <pc:spChg chg="mod">
          <ac:chgData name="Lei Wu" userId="f083b2a8aea23a2f" providerId="LiveId" clId="{B01C844B-1BE7-44FB-AD2F-31D73309F938}" dt="2021-03-14T21:12:31.486" v="2301" actId="1036"/>
          <ac:spMkLst>
            <pc:docMk/>
            <pc:sldMk cId="0" sldId="658"/>
            <ac:spMk id="20535" creationId="{C9EC3A79-64A8-4CE7-8613-7B2E24BC4EDF}"/>
          </ac:spMkLst>
        </pc:spChg>
        <pc:spChg chg="mod">
          <ac:chgData name="Lei Wu" userId="f083b2a8aea23a2f" providerId="LiveId" clId="{B01C844B-1BE7-44FB-AD2F-31D73309F938}" dt="2021-03-14T21:12:31.486" v="2301" actId="1036"/>
          <ac:spMkLst>
            <pc:docMk/>
            <pc:sldMk cId="0" sldId="658"/>
            <ac:spMk id="20536" creationId="{4374BBF0-9A79-4959-8315-68E8E750A6E0}"/>
          </ac:spMkLst>
        </pc:spChg>
        <pc:spChg chg="mod">
          <ac:chgData name="Lei Wu" userId="f083b2a8aea23a2f" providerId="LiveId" clId="{B01C844B-1BE7-44FB-AD2F-31D73309F938}" dt="2021-03-14T21:12:31.486" v="2301" actId="1036"/>
          <ac:spMkLst>
            <pc:docMk/>
            <pc:sldMk cId="0" sldId="658"/>
            <ac:spMk id="20537" creationId="{7EEEFE1B-E414-4A2D-85DB-45857E404177}"/>
          </ac:spMkLst>
        </pc:spChg>
        <pc:spChg chg="mod">
          <ac:chgData name="Lei Wu" userId="f083b2a8aea23a2f" providerId="LiveId" clId="{B01C844B-1BE7-44FB-AD2F-31D73309F938}" dt="2021-03-14T21:12:31.486" v="2301" actId="1036"/>
          <ac:spMkLst>
            <pc:docMk/>
            <pc:sldMk cId="0" sldId="658"/>
            <ac:spMk id="20538" creationId="{E8A1F790-1139-40C7-92E2-59EED5982881}"/>
          </ac:spMkLst>
        </pc:spChg>
        <pc:spChg chg="mod">
          <ac:chgData name="Lei Wu" userId="f083b2a8aea23a2f" providerId="LiveId" clId="{B01C844B-1BE7-44FB-AD2F-31D73309F938}" dt="2021-03-14T21:12:31.486" v="2301" actId="1036"/>
          <ac:spMkLst>
            <pc:docMk/>
            <pc:sldMk cId="0" sldId="658"/>
            <ac:spMk id="20539" creationId="{FA465B58-42BC-40AA-B251-92E73BA6E3D5}"/>
          </ac:spMkLst>
        </pc:spChg>
        <pc:spChg chg="mod">
          <ac:chgData name="Lei Wu" userId="f083b2a8aea23a2f" providerId="LiveId" clId="{B01C844B-1BE7-44FB-AD2F-31D73309F938}" dt="2021-03-14T21:12:31.486" v="2301" actId="1036"/>
          <ac:spMkLst>
            <pc:docMk/>
            <pc:sldMk cId="0" sldId="658"/>
            <ac:spMk id="20540" creationId="{92FB6825-8473-43B2-A35A-AE5B89B3833E}"/>
          </ac:spMkLst>
        </pc:spChg>
        <pc:spChg chg="mod">
          <ac:chgData name="Lei Wu" userId="f083b2a8aea23a2f" providerId="LiveId" clId="{B01C844B-1BE7-44FB-AD2F-31D73309F938}" dt="2021-03-14T21:12:31.486" v="2301" actId="1036"/>
          <ac:spMkLst>
            <pc:docMk/>
            <pc:sldMk cId="0" sldId="658"/>
            <ac:spMk id="20541" creationId="{8BB61C20-13B4-4A5D-A97C-3ACAAD2F5F1F}"/>
          </ac:spMkLst>
        </pc:spChg>
        <pc:spChg chg="mod">
          <ac:chgData name="Lei Wu" userId="f083b2a8aea23a2f" providerId="LiveId" clId="{B01C844B-1BE7-44FB-AD2F-31D73309F938}" dt="2021-03-14T21:19:00.227" v="2343" actId="1076"/>
          <ac:spMkLst>
            <pc:docMk/>
            <pc:sldMk cId="0" sldId="658"/>
            <ac:spMk id="20542" creationId="{375A7798-DFB8-4267-BE26-026BC597AE89}"/>
          </ac:spMkLst>
        </pc:spChg>
        <pc:spChg chg="mod">
          <ac:chgData name="Lei Wu" userId="f083b2a8aea23a2f" providerId="LiveId" clId="{B01C844B-1BE7-44FB-AD2F-31D73309F938}" dt="2021-03-14T21:19:00.227" v="2343" actId="1076"/>
          <ac:spMkLst>
            <pc:docMk/>
            <pc:sldMk cId="0" sldId="658"/>
            <ac:spMk id="20543" creationId="{6A6981F8-385D-4EC5-930A-7B1CA3FBF80D}"/>
          </ac:spMkLst>
        </pc:spChg>
        <pc:spChg chg="mod">
          <ac:chgData name="Lei Wu" userId="f083b2a8aea23a2f" providerId="LiveId" clId="{B01C844B-1BE7-44FB-AD2F-31D73309F938}" dt="2021-03-14T21:19:00.227" v="2343" actId="1076"/>
          <ac:spMkLst>
            <pc:docMk/>
            <pc:sldMk cId="0" sldId="658"/>
            <ac:spMk id="20544" creationId="{2F184550-94C9-4651-9C98-417F6EC29D92}"/>
          </ac:spMkLst>
        </pc:spChg>
        <pc:spChg chg="mod">
          <ac:chgData name="Lei Wu" userId="f083b2a8aea23a2f" providerId="LiveId" clId="{B01C844B-1BE7-44FB-AD2F-31D73309F938}" dt="2021-03-14T21:19:00.227" v="2343" actId="1076"/>
          <ac:spMkLst>
            <pc:docMk/>
            <pc:sldMk cId="0" sldId="658"/>
            <ac:spMk id="20545" creationId="{BEECBCE9-B229-4AA0-A354-35B73F295AD5}"/>
          </ac:spMkLst>
        </pc:spChg>
        <pc:spChg chg="mod">
          <ac:chgData name="Lei Wu" userId="f083b2a8aea23a2f" providerId="LiveId" clId="{B01C844B-1BE7-44FB-AD2F-31D73309F938}" dt="2021-03-14T21:19:00.227" v="2343" actId="1076"/>
          <ac:spMkLst>
            <pc:docMk/>
            <pc:sldMk cId="0" sldId="658"/>
            <ac:spMk id="20546" creationId="{67FEAA4A-40D8-40A7-A6F1-C7665D791B41}"/>
          </ac:spMkLst>
        </pc:spChg>
        <pc:spChg chg="mod">
          <ac:chgData name="Lei Wu" userId="f083b2a8aea23a2f" providerId="LiveId" clId="{B01C844B-1BE7-44FB-AD2F-31D73309F938}" dt="2021-03-14T21:19:00.227" v="2343" actId="1076"/>
          <ac:spMkLst>
            <pc:docMk/>
            <pc:sldMk cId="0" sldId="658"/>
            <ac:spMk id="20547" creationId="{7C951E3C-141B-4B00-8B70-54C68BE8FEE8}"/>
          </ac:spMkLst>
        </pc:spChg>
        <pc:spChg chg="mod">
          <ac:chgData name="Lei Wu" userId="f083b2a8aea23a2f" providerId="LiveId" clId="{B01C844B-1BE7-44FB-AD2F-31D73309F938}" dt="2021-03-14T21:19:00.227" v="2343" actId="1076"/>
          <ac:spMkLst>
            <pc:docMk/>
            <pc:sldMk cId="0" sldId="658"/>
            <ac:spMk id="20548" creationId="{3534A935-319C-40F2-84BC-67AEB6306663}"/>
          </ac:spMkLst>
        </pc:spChg>
        <pc:spChg chg="mod">
          <ac:chgData name="Lei Wu" userId="f083b2a8aea23a2f" providerId="LiveId" clId="{B01C844B-1BE7-44FB-AD2F-31D73309F938}" dt="2021-03-14T21:19:00.227" v="2343" actId="1076"/>
          <ac:spMkLst>
            <pc:docMk/>
            <pc:sldMk cId="0" sldId="658"/>
            <ac:spMk id="20549" creationId="{D2C58BF9-BB35-4A73-A68A-723E90599F38}"/>
          </ac:spMkLst>
        </pc:spChg>
        <pc:spChg chg="mod">
          <ac:chgData name="Lei Wu" userId="f083b2a8aea23a2f" providerId="LiveId" clId="{B01C844B-1BE7-44FB-AD2F-31D73309F938}" dt="2021-03-14T21:19:00.227" v="2343" actId="1076"/>
          <ac:spMkLst>
            <pc:docMk/>
            <pc:sldMk cId="0" sldId="658"/>
            <ac:spMk id="20550" creationId="{F7FC534B-B1E2-4F87-8561-67F9EB12C602}"/>
          </ac:spMkLst>
        </pc:spChg>
        <pc:spChg chg="mod">
          <ac:chgData name="Lei Wu" userId="f083b2a8aea23a2f" providerId="LiveId" clId="{B01C844B-1BE7-44FB-AD2F-31D73309F938}" dt="2021-03-14T21:19:00.227" v="2343" actId="1076"/>
          <ac:spMkLst>
            <pc:docMk/>
            <pc:sldMk cId="0" sldId="658"/>
            <ac:spMk id="20551" creationId="{F9FCF42D-AB3C-4D1F-9F6D-FE06C4A0E273}"/>
          </ac:spMkLst>
        </pc:spChg>
        <pc:spChg chg="mod">
          <ac:chgData name="Lei Wu" userId="f083b2a8aea23a2f" providerId="LiveId" clId="{B01C844B-1BE7-44FB-AD2F-31D73309F938}" dt="2021-03-14T21:19:00.227" v="2343" actId="1076"/>
          <ac:spMkLst>
            <pc:docMk/>
            <pc:sldMk cId="0" sldId="658"/>
            <ac:spMk id="20552" creationId="{E42B74CD-1907-43C0-B6A8-8F2299BF950C}"/>
          </ac:spMkLst>
        </pc:spChg>
        <pc:spChg chg="mod">
          <ac:chgData name="Lei Wu" userId="f083b2a8aea23a2f" providerId="LiveId" clId="{B01C844B-1BE7-44FB-AD2F-31D73309F938}" dt="2021-03-14T21:19:00.227" v="2343" actId="1076"/>
          <ac:spMkLst>
            <pc:docMk/>
            <pc:sldMk cId="0" sldId="658"/>
            <ac:spMk id="20553" creationId="{A1CAC671-D141-40ED-A33E-169A377E399D}"/>
          </ac:spMkLst>
        </pc:spChg>
        <pc:spChg chg="mod">
          <ac:chgData name="Lei Wu" userId="f083b2a8aea23a2f" providerId="LiveId" clId="{B01C844B-1BE7-44FB-AD2F-31D73309F938}" dt="2021-03-14T21:19:00.227" v="2343" actId="1076"/>
          <ac:spMkLst>
            <pc:docMk/>
            <pc:sldMk cId="0" sldId="658"/>
            <ac:spMk id="20554" creationId="{04DC4070-59C6-410F-AD09-422179D0D319}"/>
          </ac:spMkLst>
        </pc:spChg>
        <pc:spChg chg="mod">
          <ac:chgData name="Lei Wu" userId="f083b2a8aea23a2f" providerId="LiveId" clId="{B01C844B-1BE7-44FB-AD2F-31D73309F938}" dt="2021-03-14T21:19:00.227" v="2343" actId="1076"/>
          <ac:spMkLst>
            <pc:docMk/>
            <pc:sldMk cId="0" sldId="658"/>
            <ac:spMk id="20555" creationId="{8F0D2396-3197-48C2-B8F4-4853076301E4}"/>
          </ac:spMkLst>
        </pc:spChg>
        <pc:spChg chg="mod">
          <ac:chgData name="Lei Wu" userId="f083b2a8aea23a2f" providerId="LiveId" clId="{B01C844B-1BE7-44FB-AD2F-31D73309F938}" dt="2021-03-14T21:19:00.227" v="2343" actId="1076"/>
          <ac:spMkLst>
            <pc:docMk/>
            <pc:sldMk cId="0" sldId="658"/>
            <ac:spMk id="20556" creationId="{0FD6A2D5-F6E8-42BE-9A45-0B29546F4044}"/>
          </ac:spMkLst>
        </pc:spChg>
        <pc:spChg chg="mod">
          <ac:chgData name="Lei Wu" userId="f083b2a8aea23a2f" providerId="LiveId" clId="{B01C844B-1BE7-44FB-AD2F-31D73309F938}" dt="2021-03-14T21:19:00.227" v="2343" actId="1076"/>
          <ac:spMkLst>
            <pc:docMk/>
            <pc:sldMk cId="0" sldId="658"/>
            <ac:spMk id="20558" creationId="{880D7C38-F080-4AED-A98E-2B9C2B974D33}"/>
          </ac:spMkLst>
        </pc:spChg>
        <pc:spChg chg="mod">
          <ac:chgData name="Lei Wu" userId="f083b2a8aea23a2f" providerId="LiveId" clId="{B01C844B-1BE7-44FB-AD2F-31D73309F938}" dt="2021-03-14T21:19:00.227" v="2343" actId="1076"/>
          <ac:spMkLst>
            <pc:docMk/>
            <pc:sldMk cId="0" sldId="658"/>
            <ac:spMk id="20559" creationId="{F6E40B33-C114-4CFF-960D-BFB3DEC3B0D6}"/>
          </ac:spMkLst>
        </pc:spChg>
        <pc:spChg chg="add del mod">
          <ac:chgData name="Lei Wu" userId="f083b2a8aea23a2f" providerId="LiveId" clId="{B01C844B-1BE7-44FB-AD2F-31D73309F938}" dt="2021-03-14T21:17:59.721" v="2335" actId="478"/>
          <ac:spMkLst>
            <pc:docMk/>
            <pc:sldMk cId="0" sldId="658"/>
            <ac:spMk id="20560" creationId="{08618B8B-BC84-4D81-9A27-1D5AFF7573B8}"/>
          </ac:spMkLst>
        </pc:spChg>
        <pc:spChg chg="add del mod">
          <ac:chgData name="Lei Wu" userId="f083b2a8aea23a2f" providerId="LiveId" clId="{B01C844B-1BE7-44FB-AD2F-31D73309F938}" dt="2021-03-14T21:19:00.227" v="2343" actId="1076"/>
          <ac:spMkLst>
            <pc:docMk/>
            <pc:sldMk cId="0" sldId="658"/>
            <ac:spMk id="20561" creationId="{36D56474-5A5A-474E-90E7-1D615473395C}"/>
          </ac:spMkLst>
        </pc:spChg>
        <pc:grpChg chg="mod">
          <ac:chgData name="Lei Wu" userId="f083b2a8aea23a2f" providerId="LiveId" clId="{B01C844B-1BE7-44FB-AD2F-31D73309F938}" dt="2021-03-14T21:19:00.227" v="2343" actId="1076"/>
          <ac:grpSpMkLst>
            <pc:docMk/>
            <pc:sldMk cId="0" sldId="658"/>
            <ac:grpSpMk id="20483" creationId="{D01D2AB1-4755-4BD6-B56B-C6965C8F6CB5}"/>
          </ac:grpSpMkLst>
        </pc:grpChg>
        <pc:grpChg chg="mod">
          <ac:chgData name="Lei Wu" userId="f083b2a8aea23a2f" providerId="LiveId" clId="{B01C844B-1BE7-44FB-AD2F-31D73309F938}" dt="2021-03-14T21:18:16.205" v="2338" actId="113"/>
          <ac:grpSpMkLst>
            <pc:docMk/>
            <pc:sldMk cId="0" sldId="658"/>
            <ac:grpSpMk id="20486" creationId="{DDDD3E2B-7328-43CE-A126-A1666451560F}"/>
          </ac:grpSpMkLst>
        </pc:grpChg>
        <pc:grpChg chg="add del mod">
          <ac:chgData name="Lei Wu" userId="f083b2a8aea23a2f" providerId="LiveId" clId="{B01C844B-1BE7-44FB-AD2F-31D73309F938}" dt="2021-03-14T21:17:59.721" v="2335" actId="478"/>
          <ac:grpSpMkLst>
            <pc:docMk/>
            <pc:sldMk cId="0" sldId="658"/>
            <ac:grpSpMk id="20557" creationId="{09EC31B3-05A8-4A64-8CBC-ED30862D5409}"/>
          </ac:grpSpMkLst>
        </pc:grpChg>
        <pc:graphicFrameChg chg="mod modGraphic">
          <ac:chgData name="Lei Wu" userId="f083b2a8aea23a2f" providerId="LiveId" clId="{B01C844B-1BE7-44FB-AD2F-31D73309F938}" dt="2021-03-14T21:18:28.039" v="2339" actId="113"/>
          <ac:graphicFrameMkLst>
            <pc:docMk/>
            <pc:sldMk cId="0" sldId="658"/>
            <ac:graphicFrameMk id="229519" creationId="{D3BAC5A3-3724-4431-BF4F-F56BBC01B6CA}"/>
          </ac:graphicFrameMkLst>
        </pc:graphicFrameChg>
      </pc:sldChg>
      <pc:sldChg chg="delSp modSp add mod">
        <pc:chgData name="Lei Wu" userId="f083b2a8aea23a2f" providerId="LiveId" clId="{B01C844B-1BE7-44FB-AD2F-31D73309F938}" dt="2021-03-14T21:13:47.445" v="2306" actId="1076"/>
        <pc:sldMkLst>
          <pc:docMk/>
          <pc:sldMk cId="0" sldId="659"/>
        </pc:sldMkLst>
        <pc:spChg chg="del">
          <ac:chgData name="Lei Wu" userId="f083b2a8aea23a2f" providerId="LiveId" clId="{B01C844B-1BE7-44FB-AD2F-31D73309F938}" dt="2021-03-14T13:16:49.984" v="389" actId="478"/>
          <ac:spMkLst>
            <pc:docMk/>
            <pc:sldMk cId="0" sldId="659"/>
            <ac:spMk id="21506" creationId="{49DAB441-AB0F-469C-AF7C-14FBF2597A8B}"/>
          </ac:spMkLst>
        </pc:spChg>
        <pc:spChg chg="mod">
          <ac:chgData name="Lei Wu" userId="f083b2a8aea23a2f" providerId="LiveId" clId="{B01C844B-1BE7-44FB-AD2F-31D73309F938}" dt="2021-03-14T21:13:47.445" v="2306" actId="1076"/>
          <ac:spMkLst>
            <pc:docMk/>
            <pc:sldMk cId="0" sldId="659"/>
            <ac:spMk id="21507" creationId="{40509336-ACEB-460C-8780-36E7FD868027}"/>
          </ac:spMkLst>
        </pc:spChg>
        <pc:spChg chg="mod">
          <ac:chgData name="Lei Wu" userId="f083b2a8aea23a2f" providerId="LiveId" clId="{B01C844B-1BE7-44FB-AD2F-31D73309F938}" dt="2021-03-14T21:13:44.301" v="2305" actId="14100"/>
          <ac:spMkLst>
            <pc:docMk/>
            <pc:sldMk cId="0" sldId="659"/>
            <ac:spMk id="21508" creationId="{14A730C9-0589-49F8-B2C1-DB4CE418634D}"/>
          </ac:spMkLst>
        </pc:spChg>
      </pc:sldChg>
      <pc:sldChg chg="add del">
        <pc:chgData name="Lei Wu" userId="f083b2a8aea23a2f" providerId="LiveId" clId="{B01C844B-1BE7-44FB-AD2F-31D73309F938}" dt="2021-03-15T21:37:07.524" v="5534" actId="2696"/>
        <pc:sldMkLst>
          <pc:docMk/>
          <pc:sldMk cId="523309455" sldId="660"/>
        </pc:sldMkLst>
      </pc:sldChg>
      <pc:sldChg chg="add del">
        <pc:chgData name="Lei Wu" userId="f083b2a8aea23a2f" providerId="LiveId" clId="{B01C844B-1BE7-44FB-AD2F-31D73309F938}" dt="2021-03-15T19:35:15.990" v="3155" actId="2696"/>
        <pc:sldMkLst>
          <pc:docMk/>
          <pc:sldMk cId="538520974" sldId="660"/>
        </pc:sldMkLst>
        <pc:spChg chg="del">
          <ac:chgData name="Lei Wu" userId="f083b2a8aea23a2f" providerId="LiveId" clId="{B01C844B-1BE7-44FB-AD2F-31D73309F938}" dt="2021-03-14T13:24:07.844" v="456" actId="478"/>
          <ac:spMkLst>
            <pc:docMk/>
            <pc:sldMk cId="538520974" sldId="660"/>
            <ac:spMk id="23554" creationId="{3FE5090E-4AC5-4DFC-958E-0ED228EA5E57}"/>
          </ac:spMkLst>
        </pc:spChg>
        <pc:spChg chg="mod">
          <ac:chgData name="Lei Wu" userId="f083b2a8aea23a2f" providerId="LiveId" clId="{B01C844B-1BE7-44FB-AD2F-31D73309F938}" dt="2021-03-14T13:24:00.713" v="455" actId="14100"/>
          <ac:spMkLst>
            <pc:docMk/>
            <pc:sldMk cId="538520974" sldId="660"/>
            <ac:spMk id="23555" creationId="{BA1A4CCF-3A83-4F29-AF4D-F76DB7170C22}"/>
          </ac:spMkLst>
        </pc:spChg>
      </pc:sldChg>
      <pc:sldChg chg="add del">
        <pc:chgData name="Lei Wu" userId="f083b2a8aea23a2f" providerId="LiveId" clId="{B01C844B-1BE7-44FB-AD2F-31D73309F938}" dt="2021-03-15T22:30:32.602" v="5923" actId="2696"/>
        <pc:sldMkLst>
          <pc:docMk/>
          <pc:sldMk cId="0" sldId="661"/>
        </pc:sldMkLst>
      </pc:sldChg>
      <pc:sldChg chg="add del">
        <pc:chgData name="Lei Wu" userId="f083b2a8aea23a2f" providerId="LiveId" clId="{B01C844B-1BE7-44FB-AD2F-31D73309F938}" dt="2021-03-15T23:21:57.599" v="6224" actId="47"/>
        <pc:sldMkLst>
          <pc:docMk/>
          <pc:sldMk cId="2731514753" sldId="661"/>
        </pc:sldMkLst>
      </pc:sldChg>
      <pc:sldChg chg="delSp modSp add mod">
        <pc:chgData name="Lei Wu" userId="f083b2a8aea23a2f" providerId="LiveId" clId="{B01C844B-1BE7-44FB-AD2F-31D73309F938}" dt="2021-03-14T15:44:12.558" v="1506" actId="20577"/>
        <pc:sldMkLst>
          <pc:docMk/>
          <pc:sldMk cId="0" sldId="662"/>
        </pc:sldMkLst>
        <pc:spChg chg="del">
          <ac:chgData name="Lei Wu" userId="f083b2a8aea23a2f" providerId="LiveId" clId="{B01C844B-1BE7-44FB-AD2F-31D73309F938}" dt="2021-03-14T15:38:25.534" v="1446" actId="478"/>
          <ac:spMkLst>
            <pc:docMk/>
            <pc:sldMk cId="0" sldId="662"/>
            <ac:spMk id="29698" creationId="{D4B626E7-04EA-4785-9DCB-B0F454F0CCE2}"/>
          </ac:spMkLst>
        </pc:spChg>
        <pc:spChg chg="mod">
          <ac:chgData name="Lei Wu" userId="f083b2a8aea23a2f" providerId="LiveId" clId="{B01C844B-1BE7-44FB-AD2F-31D73309F938}" dt="2021-03-14T15:43:45.013" v="1501" actId="404"/>
          <ac:spMkLst>
            <pc:docMk/>
            <pc:sldMk cId="0" sldId="662"/>
            <ac:spMk id="29700" creationId="{3D8E183B-00AF-49EA-ACC4-741355ABFBBD}"/>
          </ac:spMkLst>
        </pc:spChg>
        <pc:spChg chg="mod">
          <ac:chgData name="Lei Wu" userId="f083b2a8aea23a2f" providerId="LiveId" clId="{B01C844B-1BE7-44FB-AD2F-31D73309F938}" dt="2021-03-14T15:44:12.558" v="1506" actId="20577"/>
          <ac:spMkLst>
            <pc:docMk/>
            <pc:sldMk cId="0" sldId="662"/>
            <ac:spMk id="29702" creationId="{BD11CB4B-F3FE-4A03-8237-D9C861E6412A}"/>
          </ac:spMkLst>
        </pc:spChg>
        <pc:spChg chg="del mod">
          <ac:chgData name="Lei Wu" userId="f083b2a8aea23a2f" providerId="LiveId" clId="{B01C844B-1BE7-44FB-AD2F-31D73309F938}" dt="2021-03-14T15:40:49.325" v="1463" actId="478"/>
          <ac:spMkLst>
            <pc:docMk/>
            <pc:sldMk cId="0" sldId="662"/>
            <ac:spMk id="29703" creationId="{E74D11DB-50E2-4B7A-B21B-9E4DF7D78EB2}"/>
          </ac:spMkLst>
        </pc:spChg>
        <pc:spChg chg="mod">
          <ac:chgData name="Lei Wu" userId="f083b2a8aea23a2f" providerId="LiveId" clId="{B01C844B-1BE7-44FB-AD2F-31D73309F938}" dt="2021-03-14T15:43:49.419" v="1502" actId="404"/>
          <ac:spMkLst>
            <pc:docMk/>
            <pc:sldMk cId="0" sldId="662"/>
            <ac:spMk id="29704" creationId="{6ECD40D8-4CBA-4009-9BE1-0948EB42A1B9}"/>
          </ac:spMkLst>
        </pc:spChg>
        <pc:spChg chg="mod">
          <ac:chgData name="Lei Wu" userId="f083b2a8aea23a2f" providerId="LiveId" clId="{B01C844B-1BE7-44FB-AD2F-31D73309F938}" dt="2021-03-14T15:43:49.419" v="1502" actId="404"/>
          <ac:spMkLst>
            <pc:docMk/>
            <pc:sldMk cId="0" sldId="662"/>
            <ac:spMk id="29705" creationId="{E4616894-B61A-4425-B028-04A1448F78A5}"/>
          </ac:spMkLst>
        </pc:spChg>
        <pc:spChg chg="mod">
          <ac:chgData name="Lei Wu" userId="f083b2a8aea23a2f" providerId="LiveId" clId="{B01C844B-1BE7-44FB-AD2F-31D73309F938}" dt="2021-03-14T15:43:49.419" v="1502" actId="404"/>
          <ac:spMkLst>
            <pc:docMk/>
            <pc:sldMk cId="0" sldId="662"/>
            <ac:spMk id="29706" creationId="{B946723D-7C45-4B17-A0B2-E4EBF6B0C515}"/>
          </ac:spMkLst>
        </pc:spChg>
        <pc:spChg chg="mod">
          <ac:chgData name="Lei Wu" userId="f083b2a8aea23a2f" providerId="LiveId" clId="{B01C844B-1BE7-44FB-AD2F-31D73309F938}" dt="2021-03-14T15:43:49.419" v="1502" actId="404"/>
          <ac:spMkLst>
            <pc:docMk/>
            <pc:sldMk cId="0" sldId="662"/>
            <ac:spMk id="29707" creationId="{92AB3A36-364E-487A-B8B8-193DF84BD3B8}"/>
          </ac:spMkLst>
        </pc:spChg>
        <pc:spChg chg="mod">
          <ac:chgData name="Lei Wu" userId="f083b2a8aea23a2f" providerId="LiveId" clId="{B01C844B-1BE7-44FB-AD2F-31D73309F938}" dt="2021-03-14T15:43:49.419" v="1502" actId="404"/>
          <ac:spMkLst>
            <pc:docMk/>
            <pc:sldMk cId="0" sldId="662"/>
            <ac:spMk id="29708" creationId="{82FDFCB0-2EF6-4579-982D-0C9C3EBB3EEF}"/>
          </ac:spMkLst>
        </pc:spChg>
        <pc:spChg chg="mod">
          <ac:chgData name="Lei Wu" userId="f083b2a8aea23a2f" providerId="LiveId" clId="{B01C844B-1BE7-44FB-AD2F-31D73309F938}" dt="2021-03-14T15:43:49.419" v="1502" actId="404"/>
          <ac:spMkLst>
            <pc:docMk/>
            <pc:sldMk cId="0" sldId="662"/>
            <ac:spMk id="29709" creationId="{3EB58B6F-7D1A-46B2-B952-E8AD19619044}"/>
          </ac:spMkLst>
        </pc:spChg>
        <pc:spChg chg="mod">
          <ac:chgData name="Lei Wu" userId="f083b2a8aea23a2f" providerId="LiveId" clId="{B01C844B-1BE7-44FB-AD2F-31D73309F938}" dt="2021-03-14T15:43:49.419" v="1502" actId="404"/>
          <ac:spMkLst>
            <pc:docMk/>
            <pc:sldMk cId="0" sldId="662"/>
            <ac:spMk id="29710" creationId="{3358D201-CD07-4761-85C3-ECBF0FA1971C}"/>
          </ac:spMkLst>
        </pc:spChg>
        <pc:spChg chg="mod">
          <ac:chgData name="Lei Wu" userId="f083b2a8aea23a2f" providerId="LiveId" clId="{B01C844B-1BE7-44FB-AD2F-31D73309F938}" dt="2021-03-14T15:43:49.419" v="1502" actId="404"/>
          <ac:spMkLst>
            <pc:docMk/>
            <pc:sldMk cId="0" sldId="662"/>
            <ac:spMk id="29711" creationId="{7D23E077-9298-4A26-80B0-881CF9F824CC}"/>
          </ac:spMkLst>
        </pc:spChg>
        <pc:grpChg chg="mod">
          <ac:chgData name="Lei Wu" userId="f083b2a8aea23a2f" providerId="LiveId" clId="{B01C844B-1BE7-44FB-AD2F-31D73309F938}" dt="2021-03-14T15:43:49.419" v="1502" actId="404"/>
          <ac:grpSpMkLst>
            <pc:docMk/>
            <pc:sldMk cId="0" sldId="662"/>
            <ac:grpSpMk id="29701" creationId="{800DAEA9-A498-4153-8C0F-8DBA58012762}"/>
          </ac:grpSpMkLst>
        </pc:grpChg>
      </pc:sldChg>
      <pc:sldChg chg="delSp add del mod">
        <pc:chgData name="Lei Wu" userId="f083b2a8aea23a2f" providerId="LiveId" clId="{B01C844B-1BE7-44FB-AD2F-31D73309F938}" dt="2021-03-14T15:48:11.159" v="1574" actId="47"/>
        <pc:sldMkLst>
          <pc:docMk/>
          <pc:sldMk cId="0" sldId="663"/>
        </pc:sldMkLst>
        <pc:spChg chg="del">
          <ac:chgData name="Lei Wu" userId="f083b2a8aea23a2f" providerId="LiveId" clId="{B01C844B-1BE7-44FB-AD2F-31D73309F938}" dt="2021-03-14T15:38:32.893" v="1448" actId="478"/>
          <ac:spMkLst>
            <pc:docMk/>
            <pc:sldMk cId="0" sldId="663"/>
            <ac:spMk id="31746" creationId="{AD46CE6D-B6D1-462C-8152-69C74D96E338}"/>
          </ac:spMkLst>
        </pc:spChg>
      </pc:sldChg>
      <pc:sldChg chg="delSp add mod">
        <pc:chgData name="Lei Wu" userId="f083b2a8aea23a2f" providerId="LiveId" clId="{B01C844B-1BE7-44FB-AD2F-31D73309F938}" dt="2021-03-14T15:48:32.791" v="1577" actId="478"/>
        <pc:sldMkLst>
          <pc:docMk/>
          <pc:sldMk cId="0" sldId="664"/>
        </pc:sldMkLst>
        <pc:spChg chg="del">
          <ac:chgData name="Lei Wu" userId="f083b2a8aea23a2f" providerId="LiveId" clId="{B01C844B-1BE7-44FB-AD2F-31D73309F938}" dt="2021-03-14T15:48:32.791" v="1577" actId="478"/>
          <ac:spMkLst>
            <pc:docMk/>
            <pc:sldMk cId="0" sldId="664"/>
            <ac:spMk id="34818" creationId="{63653A96-02E1-4661-9A47-BF3981B1EA2A}"/>
          </ac:spMkLst>
        </pc:spChg>
      </pc:sldChg>
      <pc:sldChg chg="delSp modSp add del mod">
        <pc:chgData name="Lei Wu" userId="f083b2a8aea23a2f" providerId="LiveId" clId="{B01C844B-1BE7-44FB-AD2F-31D73309F938}" dt="2021-03-14T15:44:22.536" v="1507" actId="47"/>
        <pc:sldMkLst>
          <pc:docMk/>
          <pc:sldMk cId="564007514" sldId="665"/>
        </pc:sldMkLst>
        <pc:spChg chg="del mod">
          <ac:chgData name="Lei Wu" userId="f083b2a8aea23a2f" providerId="LiveId" clId="{B01C844B-1BE7-44FB-AD2F-31D73309F938}" dt="2021-03-14T15:42:28.027" v="1482" actId="478"/>
          <ac:spMkLst>
            <pc:docMk/>
            <pc:sldMk cId="564007514" sldId="665"/>
            <ac:spMk id="29700" creationId="{3D8E183B-00AF-49EA-ACC4-741355ABFBBD}"/>
          </ac:spMkLst>
        </pc:spChg>
        <pc:spChg chg="mod">
          <ac:chgData name="Lei Wu" userId="f083b2a8aea23a2f" providerId="LiveId" clId="{B01C844B-1BE7-44FB-AD2F-31D73309F938}" dt="2021-03-14T15:43:03.817" v="1491" actId="20577"/>
          <ac:spMkLst>
            <pc:docMk/>
            <pc:sldMk cId="564007514" sldId="665"/>
            <ac:spMk id="29702" creationId="{BD11CB4B-F3FE-4A03-8237-D9C861E6412A}"/>
          </ac:spMkLst>
        </pc:spChg>
        <pc:grpChg chg="del">
          <ac:chgData name="Lei Wu" userId="f083b2a8aea23a2f" providerId="LiveId" clId="{B01C844B-1BE7-44FB-AD2F-31D73309F938}" dt="2021-03-14T15:42:25.170" v="1481" actId="478"/>
          <ac:grpSpMkLst>
            <pc:docMk/>
            <pc:sldMk cId="564007514" sldId="665"/>
            <ac:grpSpMk id="29701" creationId="{800DAEA9-A498-4153-8C0F-8DBA58012762}"/>
          </ac:grpSpMkLst>
        </pc:grpChg>
      </pc:sldChg>
      <pc:sldChg chg="modSp add del mod">
        <pc:chgData name="Lei Wu" userId="f083b2a8aea23a2f" providerId="LiveId" clId="{B01C844B-1BE7-44FB-AD2F-31D73309F938}" dt="2021-03-15T19:30:45.343" v="3103" actId="47"/>
        <pc:sldMkLst>
          <pc:docMk/>
          <pc:sldMk cId="2609525645" sldId="665"/>
        </pc:sldMkLst>
        <pc:spChg chg="mod">
          <ac:chgData name="Lei Wu" userId="f083b2a8aea23a2f" providerId="LiveId" clId="{B01C844B-1BE7-44FB-AD2F-31D73309F938}" dt="2021-03-14T17:17:13.419" v="1641" actId="108"/>
          <ac:spMkLst>
            <pc:docMk/>
            <pc:sldMk cId="2609525645" sldId="665"/>
            <ac:spMk id="3" creationId="{00000000-0000-0000-0000-000000000000}"/>
          </ac:spMkLst>
        </pc:spChg>
      </pc:sldChg>
      <pc:sldChg chg="modSp add del mod">
        <pc:chgData name="Lei Wu" userId="f083b2a8aea23a2f" providerId="LiveId" clId="{B01C844B-1BE7-44FB-AD2F-31D73309F938}" dt="2021-03-15T19:31:48.484" v="3109" actId="47"/>
        <pc:sldMkLst>
          <pc:docMk/>
          <pc:sldMk cId="1007003927" sldId="666"/>
        </pc:sldMkLst>
        <pc:spChg chg="mod">
          <ac:chgData name="Lei Wu" userId="f083b2a8aea23a2f" providerId="LiveId" clId="{B01C844B-1BE7-44FB-AD2F-31D73309F938}" dt="2021-03-14T17:17:40.750" v="1645" actId="108"/>
          <ac:spMkLst>
            <pc:docMk/>
            <pc:sldMk cId="1007003927" sldId="666"/>
            <ac:spMk id="3" creationId="{00000000-0000-0000-0000-000000000000}"/>
          </ac:spMkLst>
        </pc:spChg>
      </pc:sldChg>
      <pc:sldChg chg="modSp add del mod">
        <pc:chgData name="Lei Wu" userId="f083b2a8aea23a2f" providerId="LiveId" clId="{B01C844B-1BE7-44FB-AD2F-31D73309F938}" dt="2021-03-15T19:32:47.463" v="3117" actId="47"/>
        <pc:sldMkLst>
          <pc:docMk/>
          <pc:sldMk cId="1303996188" sldId="667"/>
        </pc:sldMkLst>
        <pc:spChg chg="mod">
          <ac:chgData name="Lei Wu" userId="f083b2a8aea23a2f" providerId="LiveId" clId="{B01C844B-1BE7-44FB-AD2F-31D73309F938}" dt="2021-03-14T17:17:57.106" v="1649" actId="108"/>
          <ac:spMkLst>
            <pc:docMk/>
            <pc:sldMk cId="1303996188" sldId="667"/>
            <ac:spMk id="3" creationId="{00000000-0000-0000-0000-000000000000}"/>
          </ac:spMkLst>
        </pc:spChg>
      </pc:sldChg>
      <pc:sldChg chg="modSp add del mod">
        <pc:chgData name="Lei Wu" userId="f083b2a8aea23a2f" providerId="LiveId" clId="{B01C844B-1BE7-44FB-AD2F-31D73309F938}" dt="2021-03-15T19:32:58.014" v="3118" actId="47"/>
        <pc:sldMkLst>
          <pc:docMk/>
          <pc:sldMk cId="3496061651" sldId="668"/>
        </pc:sldMkLst>
        <pc:spChg chg="mod">
          <ac:chgData name="Lei Wu" userId="f083b2a8aea23a2f" providerId="LiveId" clId="{B01C844B-1BE7-44FB-AD2F-31D73309F938}" dt="2021-03-14T17:18:22.391" v="1653" actId="108"/>
          <ac:spMkLst>
            <pc:docMk/>
            <pc:sldMk cId="3496061651" sldId="668"/>
            <ac:spMk id="3" creationId="{00000000-0000-0000-0000-000000000000}"/>
          </ac:spMkLst>
        </pc:spChg>
      </pc:sldChg>
      <pc:sldChg chg="addSp delSp modSp add mod delAnim modAnim modNotesTx">
        <pc:chgData name="Lei Wu" userId="f083b2a8aea23a2f" providerId="LiveId" clId="{B01C844B-1BE7-44FB-AD2F-31D73309F938}" dt="2021-03-15T19:21:18.991" v="3053"/>
        <pc:sldMkLst>
          <pc:docMk/>
          <pc:sldMk cId="2191646669" sldId="669"/>
        </pc:sldMkLst>
        <pc:spChg chg="mod">
          <ac:chgData name="Lei Wu" userId="f083b2a8aea23a2f" providerId="LiveId" clId="{B01C844B-1BE7-44FB-AD2F-31D73309F938}" dt="2021-03-14T17:33:22.201" v="1729" actId="20577"/>
          <ac:spMkLst>
            <pc:docMk/>
            <pc:sldMk cId="2191646669" sldId="669"/>
            <ac:spMk id="2" creationId="{00000000-0000-0000-0000-000000000000}"/>
          </ac:spMkLst>
        </pc:spChg>
        <pc:spChg chg="del">
          <ac:chgData name="Lei Wu" userId="f083b2a8aea23a2f" providerId="LiveId" clId="{B01C844B-1BE7-44FB-AD2F-31D73309F938}" dt="2021-03-14T17:19:31.982" v="1691" actId="478"/>
          <ac:spMkLst>
            <pc:docMk/>
            <pc:sldMk cId="2191646669" sldId="669"/>
            <ac:spMk id="3" creationId="{00000000-0000-0000-0000-000000000000}"/>
          </ac:spMkLst>
        </pc:spChg>
        <pc:spChg chg="add del mod">
          <ac:chgData name="Lei Wu" userId="f083b2a8aea23a2f" providerId="LiveId" clId="{B01C844B-1BE7-44FB-AD2F-31D73309F938}" dt="2021-03-14T17:19:34.355" v="1692" actId="478"/>
          <ac:spMkLst>
            <pc:docMk/>
            <pc:sldMk cId="2191646669" sldId="669"/>
            <ac:spMk id="4" creationId="{36FDF7DC-29BB-4A38-A0AA-5F5C9277C595}"/>
          </ac:spMkLst>
        </pc:spChg>
        <pc:spChg chg="add del mod">
          <ac:chgData name="Lei Wu" userId="f083b2a8aea23a2f" providerId="LiveId" clId="{B01C844B-1BE7-44FB-AD2F-31D73309F938}" dt="2021-03-14T17:31:35.902" v="1714" actId="478"/>
          <ac:spMkLst>
            <pc:docMk/>
            <pc:sldMk cId="2191646669" sldId="669"/>
            <ac:spMk id="5" creationId="{79B2D2EA-2284-4BD9-8E71-E7CC59FB490A}"/>
          </ac:spMkLst>
        </pc:spChg>
        <pc:picChg chg="add mod">
          <ac:chgData name="Lei Wu" userId="f083b2a8aea23a2f" providerId="LiveId" clId="{B01C844B-1BE7-44FB-AD2F-31D73309F938}" dt="2021-03-14T17:31:46.849" v="1719" actId="1076"/>
          <ac:picMkLst>
            <pc:docMk/>
            <pc:sldMk cId="2191646669" sldId="669"/>
            <ac:picMk id="1026" creationId="{70B79BD9-46D7-4245-91ED-31AC87C02F65}"/>
          </ac:picMkLst>
        </pc:picChg>
      </pc:sldChg>
      <pc:sldChg chg="addSp delSp modSp add mod">
        <pc:chgData name="Lei Wu" userId="f083b2a8aea23a2f" providerId="LiveId" clId="{B01C844B-1BE7-44FB-AD2F-31D73309F938}" dt="2021-03-15T18:46:11.004" v="3046" actId="20577"/>
        <pc:sldMkLst>
          <pc:docMk/>
          <pc:sldMk cId="2075621343" sldId="671"/>
        </pc:sldMkLst>
        <pc:spChg chg="mod">
          <ac:chgData name="Lei Wu" userId="f083b2a8aea23a2f" providerId="LiveId" clId="{B01C844B-1BE7-44FB-AD2F-31D73309F938}" dt="2021-03-15T18:46:11.004" v="3046" actId="20577"/>
          <ac:spMkLst>
            <pc:docMk/>
            <pc:sldMk cId="2075621343" sldId="671"/>
            <ac:spMk id="2" creationId="{00000000-0000-0000-0000-000000000000}"/>
          </ac:spMkLst>
        </pc:spChg>
        <pc:spChg chg="del">
          <ac:chgData name="Lei Wu" userId="f083b2a8aea23a2f" providerId="LiveId" clId="{B01C844B-1BE7-44FB-AD2F-31D73309F938}" dt="2021-03-15T18:37:00.523" v="3016" actId="478"/>
          <ac:spMkLst>
            <pc:docMk/>
            <pc:sldMk cId="2075621343" sldId="671"/>
            <ac:spMk id="3" creationId="{D9215F01-24CE-4933-93B2-90633DE6D06A}"/>
          </ac:spMkLst>
        </pc:spChg>
        <pc:spChg chg="add mod">
          <ac:chgData name="Lei Wu" userId="f083b2a8aea23a2f" providerId="LiveId" clId="{B01C844B-1BE7-44FB-AD2F-31D73309F938}" dt="2021-03-15T18:37:16.798" v="3023" actId="15"/>
          <ac:spMkLst>
            <pc:docMk/>
            <pc:sldMk cId="2075621343" sldId="671"/>
            <ac:spMk id="6" creationId="{C8FBFBB5-E0D6-43F7-9F04-45890EC21F10}"/>
          </ac:spMkLst>
        </pc:spChg>
        <pc:picChg chg="del">
          <ac:chgData name="Lei Wu" userId="f083b2a8aea23a2f" providerId="LiveId" clId="{B01C844B-1BE7-44FB-AD2F-31D73309F938}" dt="2021-03-15T18:36:57.908" v="3015" actId="478"/>
          <ac:picMkLst>
            <pc:docMk/>
            <pc:sldMk cId="2075621343" sldId="671"/>
            <ac:picMk id="1026" creationId="{70B79BD9-46D7-4245-91ED-31AC87C02F65}"/>
          </ac:picMkLst>
        </pc:picChg>
      </pc:sldChg>
      <pc:sldChg chg="modSp add del mod ord modNotesTx">
        <pc:chgData name="Lei Wu" userId="f083b2a8aea23a2f" providerId="LiveId" clId="{B01C844B-1BE7-44FB-AD2F-31D73309F938}" dt="2021-03-15T19:20:50.668" v="3051" actId="47"/>
        <pc:sldMkLst>
          <pc:docMk/>
          <pc:sldMk cId="509284734" sldId="672"/>
        </pc:sldMkLst>
        <pc:spChg chg="mod">
          <ac:chgData name="Lei Wu" userId="f083b2a8aea23a2f" providerId="LiveId" clId="{B01C844B-1BE7-44FB-AD2F-31D73309F938}" dt="2021-03-15T18:44:14.927" v="3028"/>
          <ac:spMkLst>
            <pc:docMk/>
            <pc:sldMk cId="509284734" sldId="672"/>
            <ac:spMk id="2" creationId="{00000000-0000-0000-0000-000000000000}"/>
          </ac:spMkLst>
        </pc:spChg>
        <pc:spChg chg="mod">
          <ac:chgData name="Lei Wu" userId="f083b2a8aea23a2f" providerId="LiveId" clId="{B01C844B-1BE7-44FB-AD2F-31D73309F938}" dt="2021-03-15T18:44:25.703" v="3032" actId="15"/>
          <ac:spMkLst>
            <pc:docMk/>
            <pc:sldMk cId="509284734" sldId="672"/>
            <ac:spMk id="6" creationId="{C8FBFBB5-E0D6-43F7-9F04-45890EC21F10}"/>
          </ac:spMkLst>
        </pc:spChg>
      </pc:sldChg>
      <pc:sldChg chg="modSp add mod">
        <pc:chgData name="Lei Wu" userId="f083b2a8aea23a2f" providerId="LiveId" clId="{B01C844B-1BE7-44FB-AD2F-31D73309F938}" dt="2021-03-15T19:30:12.700" v="3098" actId="108"/>
        <pc:sldMkLst>
          <pc:docMk/>
          <pc:sldMk cId="3177460657" sldId="672"/>
        </pc:sldMkLst>
        <pc:spChg chg="mod">
          <ac:chgData name="Lei Wu" userId="f083b2a8aea23a2f" providerId="LiveId" clId="{B01C844B-1BE7-44FB-AD2F-31D73309F938}" dt="2021-03-15T19:30:12.700" v="3098" actId="108"/>
          <ac:spMkLst>
            <pc:docMk/>
            <pc:sldMk cId="3177460657" sldId="672"/>
            <ac:spMk id="3" creationId="{00000000-0000-0000-0000-000000000000}"/>
          </ac:spMkLst>
        </pc:spChg>
      </pc:sldChg>
      <pc:sldChg chg="modSp add mod">
        <pc:chgData name="Lei Wu" userId="f083b2a8aea23a2f" providerId="LiveId" clId="{B01C844B-1BE7-44FB-AD2F-31D73309F938}" dt="2021-03-15T19:30:36.669" v="3102" actId="108"/>
        <pc:sldMkLst>
          <pc:docMk/>
          <pc:sldMk cId="2725195729" sldId="673"/>
        </pc:sldMkLst>
        <pc:spChg chg="mod">
          <ac:chgData name="Lei Wu" userId="f083b2a8aea23a2f" providerId="LiveId" clId="{B01C844B-1BE7-44FB-AD2F-31D73309F938}" dt="2021-03-15T19:30:36.669" v="3102" actId="108"/>
          <ac:spMkLst>
            <pc:docMk/>
            <pc:sldMk cId="2725195729" sldId="673"/>
            <ac:spMk id="3" creationId="{00000000-0000-0000-0000-000000000000}"/>
          </ac:spMkLst>
        </pc:spChg>
      </pc:sldChg>
      <pc:sldChg chg="modSp add mod">
        <pc:chgData name="Lei Wu" userId="f083b2a8aea23a2f" providerId="LiveId" clId="{B01C844B-1BE7-44FB-AD2F-31D73309F938}" dt="2021-03-15T19:31:21.384" v="3106" actId="108"/>
        <pc:sldMkLst>
          <pc:docMk/>
          <pc:sldMk cId="1201786481" sldId="674"/>
        </pc:sldMkLst>
        <pc:spChg chg="mod">
          <ac:chgData name="Lei Wu" userId="f083b2a8aea23a2f" providerId="LiveId" clId="{B01C844B-1BE7-44FB-AD2F-31D73309F938}" dt="2021-03-15T19:31:21.384" v="3106" actId="108"/>
          <ac:spMkLst>
            <pc:docMk/>
            <pc:sldMk cId="1201786481" sldId="674"/>
            <ac:spMk id="3" creationId="{00000000-0000-0000-0000-000000000000}"/>
          </ac:spMkLst>
        </pc:spChg>
      </pc:sldChg>
      <pc:sldChg chg="modSp add del mod">
        <pc:chgData name="Lei Wu" userId="f083b2a8aea23a2f" providerId="LiveId" clId="{B01C844B-1BE7-44FB-AD2F-31D73309F938}" dt="2021-03-15T21:37:08.572" v="5535" actId="2696"/>
        <pc:sldMkLst>
          <pc:docMk/>
          <pc:sldMk cId="2585916516" sldId="675"/>
        </pc:sldMkLst>
        <pc:spChg chg="mod">
          <ac:chgData name="Lei Wu" userId="f083b2a8aea23a2f" providerId="LiveId" clId="{B01C844B-1BE7-44FB-AD2F-31D73309F938}" dt="2021-03-15T19:32:17.273" v="3113" actId="108"/>
          <ac:spMkLst>
            <pc:docMk/>
            <pc:sldMk cId="2585916516" sldId="675"/>
            <ac:spMk id="3" creationId="{00000000-0000-0000-0000-000000000000}"/>
          </ac:spMkLst>
        </pc:spChg>
      </pc:sldChg>
      <pc:sldChg chg="modSp add mod">
        <pc:chgData name="Lei Wu" userId="f083b2a8aea23a2f" providerId="LiveId" clId="{B01C844B-1BE7-44FB-AD2F-31D73309F938}" dt="2021-03-15T19:32:06.331" v="3111" actId="108"/>
        <pc:sldMkLst>
          <pc:docMk/>
          <pc:sldMk cId="2384083877" sldId="676"/>
        </pc:sldMkLst>
        <pc:spChg chg="mod">
          <ac:chgData name="Lei Wu" userId="f083b2a8aea23a2f" providerId="LiveId" clId="{B01C844B-1BE7-44FB-AD2F-31D73309F938}" dt="2021-03-15T19:32:06.331" v="3111" actId="108"/>
          <ac:spMkLst>
            <pc:docMk/>
            <pc:sldMk cId="2384083877" sldId="676"/>
            <ac:spMk id="3" creationId="{00000000-0000-0000-0000-000000000000}"/>
          </ac:spMkLst>
        </pc:spChg>
      </pc:sldChg>
      <pc:sldChg chg="modSp add mod">
        <pc:chgData name="Lei Wu" userId="f083b2a8aea23a2f" providerId="LiveId" clId="{B01C844B-1BE7-44FB-AD2F-31D73309F938}" dt="2021-03-15T19:32:43.598" v="3116" actId="108"/>
        <pc:sldMkLst>
          <pc:docMk/>
          <pc:sldMk cId="2497014082" sldId="677"/>
        </pc:sldMkLst>
        <pc:spChg chg="mod">
          <ac:chgData name="Lei Wu" userId="f083b2a8aea23a2f" providerId="LiveId" clId="{B01C844B-1BE7-44FB-AD2F-31D73309F938}" dt="2021-03-15T19:32:43.598" v="3116" actId="108"/>
          <ac:spMkLst>
            <pc:docMk/>
            <pc:sldMk cId="2497014082" sldId="677"/>
            <ac:spMk id="3" creationId="{00000000-0000-0000-0000-000000000000}"/>
          </ac:spMkLst>
        </pc:spChg>
      </pc:sldChg>
      <pc:sldChg chg="addSp delSp modSp add del mod ord">
        <pc:chgData name="Lei Wu" userId="f083b2a8aea23a2f" providerId="LiveId" clId="{B01C844B-1BE7-44FB-AD2F-31D73309F938}" dt="2021-03-15T20:57:59.824" v="4086" actId="47"/>
        <pc:sldMkLst>
          <pc:docMk/>
          <pc:sldMk cId="2854660409" sldId="678"/>
        </pc:sldMkLst>
        <pc:spChg chg="mod">
          <ac:chgData name="Lei Wu" userId="f083b2a8aea23a2f" providerId="LiveId" clId="{B01C844B-1BE7-44FB-AD2F-31D73309F938}" dt="2021-03-15T20:53:14.219" v="4006" actId="20577"/>
          <ac:spMkLst>
            <pc:docMk/>
            <pc:sldMk cId="2854660409" sldId="678"/>
            <ac:spMk id="350210" creationId="{00000000-0000-0000-0000-000000000000}"/>
          </ac:spMkLst>
        </pc:spChg>
        <pc:spChg chg="mod">
          <ac:chgData name="Lei Wu" userId="f083b2a8aea23a2f" providerId="LiveId" clId="{B01C844B-1BE7-44FB-AD2F-31D73309F938}" dt="2021-03-15T20:54:19.943" v="4047" actId="1076"/>
          <ac:spMkLst>
            <pc:docMk/>
            <pc:sldMk cId="2854660409" sldId="678"/>
            <ac:spMk id="350226" creationId="{00000000-0000-0000-0000-000000000000}"/>
          </ac:spMkLst>
        </pc:spChg>
        <pc:spChg chg="mod">
          <ac:chgData name="Lei Wu" userId="f083b2a8aea23a2f" providerId="LiveId" clId="{B01C844B-1BE7-44FB-AD2F-31D73309F938}" dt="2021-03-15T20:56:38.492" v="4072" actId="948"/>
          <ac:spMkLst>
            <pc:docMk/>
            <pc:sldMk cId="2854660409" sldId="678"/>
            <ac:spMk id="350228" creationId="{00000000-0000-0000-0000-000000000000}"/>
          </ac:spMkLst>
        </pc:spChg>
        <pc:grpChg chg="del">
          <ac:chgData name="Lei Wu" userId="f083b2a8aea23a2f" providerId="LiveId" clId="{B01C844B-1BE7-44FB-AD2F-31D73309F938}" dt="2021-03-15T19:50:12.651" v="3492" actId="478"/>
          <ac:grpSpMkLst>
            <pc:docMk/>
            <pc:sldMk cId="2854660409" sldId="678"/>
            <ac:grpSpMk id="350212" creationId="{00000000-0000-0000-0000-000000000000}"/>
          </ac:grpSpMkLst>
        </pc:grpChg>
        <pc:picChg chg="add del mod">
          <ac:chgData name="Lei Wu" userId="f083b2a8aea23a2f" providerId="LiveId" clId="{B01C844B-1BE7-44FB-AD2F-31D73309F938}" dt="2021-03-15T20:54:03.325" v="4033" actId="478"/>
          <ac:picMkLst>
            <pc:docMk/>
            <pc:sldMk cId="2854660409" sldId="678"/>
            <ac:picMk id="10" creationId="{D0A78B86-7BFA-4280-9D8C-DC023E55F076}"/>
          </ac:picMkLst>
        </pc:picChg>
      </pc:sldChg>
      <pc:sldChg chg="add ord">
        <pc:chgData name="Lei Wu" userId="f083b2a8aea23a2f" providerId="LiveId" clId="{B01C844B-1BE7-44FB-AD2F-31D73309F938}" dt="2021-03-15T20:34:39.472" v="3903"/>
        <pc:sldMkLst>
          <pc:docMk/>
          <pc:sldMk cId="3296749159" sldId="679"/>
        </pc:sldMkLst>
      </pc:sldChg>
      <pc:sldChg chg="addSp modSp add del mod">
        <pc:chgData name="Lei Wu" userId="f083b2a8aea23a2f" providerId="LiveId" clId="{B01C844B-1BE7-44FB-AD2F-31D73309F938}" dt="2021-03-15T20:33:59.982" v="3900" actId="2696"/>
        <pc:sldMkLst>
          <pc:docMk/>
          <pc:sldMk cId="4162684659" sldId="679"/>
        </pc:sldMkLst>
        <pc:spChg chg="mod">
          <ac:chgData name="Lei Wu" userId="f083b2a8aea23a2f" providerId="LiveId" clId="{B01C844B-1BE7-44FB-AD2F-31D73309F938}" dt="2021-03-15T19:43:57.037" v="3486" actId="113"/>
          <ac:spMkLst>
            <pc:docMk/>
            <pc:sldMk cId="4162684659" sldId="679"/>
            <ac:spMk id="350210" creationId="{00000000-0000-0000-0000-000000000000}"/>
          </ac:spMkLst>
        </pc:spChg>
        <pc:spChg chg="mod">
          <ac:chgData name="Lei Wu" userId="f083b2a8aea23a2f" providerId="LiveId" clId="{B01C844B-1BE7-44FB-AD2F-31D73309F938}" dt="2021-03-15T19:43:27" v="3480"/>
          <ac:spMkLst>
            <pc:docMk/>
            <pc:sldMk cId="4162684659" sldId="679"/>
            <ac:spMk id="350211" creationId="{00000000-0000-0000-0000-000000000000}"/>
          </ac:spMkLst>
        </pc:spChg>
        <pc:graphicFrameChg chg="add mod">
          <ac:chgData name="Lei Wu" userId="f083b2a8aea23a2f" providerId="LiveId" clId="{B01C844B-1BE7-44FB-AD2F-31D73309F938}" dt="2021-03-15T19:43:51.347" v="3484" actId="1076"/>
          <ac:graphicFrameMkLst>
            <pc:docMk/>
            <pc:sldMk cId="4162684659" sldId="679"/>
            <ac:graphicFrameMk id="5" creationId="{BD9A0E99-59D8-414C-A684-31A689E7794D}"/>
          </ac:graphicFrameMkLst>
        </pc:graphicFrameChg>
      </pc:sldChg>
      <pc:sldChg chg="addSp delSp modSp add mod ord modNotesTx">
        <pc:chgData name="Lei Wu" userId="f083b2a8aea23a2f" providerId="LiveId" clId="{B01C844B-1BE7-44FB-AD2F-31D73309F938}" dt="2021-03-15T21:08:17.675" v="4225" actId="20577"/>
        <pc:sldMkLst>
          <pc:docMk/>
          <pc:sldMk cId="638522553" sldId="680"/>
        </pc:sldMkLst>
        <pc:spChg chg="del">
          <ac:chgData name="Lei Wu" userId="f083b2a8aea23a2f" providerId="LiveId" clId="{B01C844B-1BE7-44FB-AD2F-31D73309F938}" dt="2021-03-15T20:26:44.136" v="3847" actId="478"/>
          <ac:spMkLst>
            <pc:docMk/>
            <pc:sldMk cId="638522553" sldId="680"/>
            <ac:spMk id="2" creationId="{00000000-0000-0000-0000-000000000000}"/>
          </ac:spMkLst>
        </pc:spChg>
        <pc:spChg chg="add del mod">
          <ac:chgData name="Lei Wu" userId="f083b2a8aea23a2f" providerId="LiveId" clId="{B01C844B-1BE7-44FB-AD2F-31D73309F938}" dt="2021-03-15T20:26:39.388" v="3846" actId="478"/>
          <ac:spMkLst>
            <pc:docMk/>
            <pc:sldMk cId="638522553" sldId="680"/>
            <ac:spMk id="3" creationId="{D78B62B6-1BA3-4395-8EC3-AA491FFB213B}"/>
          </ac:spMkLst>
        </pc:spChg>
        <pc:spChg chg="mod">
          <ac:chgData name="Lei Wu" userId="f083b2a8aea23a2f" providerId="LiveId" clId="{B01C844B-1BE7-44FB-AD2F-31D73309F938}" dt="2021-03-15T20:27:23.117" v="3855" actId="2711"/>
          <ac:spMkLst>
            <pc:docMk/>
            <pc:sldMk cId="638522553" sldId="680"/>
            <ac:spMk id="20" creationId="{8974162E-9AD4-4B98-A46C-AA4296950450}"/>
          </ac:spMkLst>
        </pc:spChg>
        <pc:spChg chg="add mod">
          <ac:chgData name="Lei Wu" userId="f083b2a8aea23a2f" providerId="LiveId" clId="{B01C844B-1BE7-44FB-AD2F-31D73309F938}" dt="2021-03-15T20:52:43.010" v="3982" actId="113"/>
          <ac:spMkLst>
            <pc:docMk/>
            <pc:sldMk cId="638522553" sldId="680"/>
            <ac:spMk id="37" creationId="{751CBE6C-6CAE-4266-864F-FA38484C35D7}"/>
          </ac:spMkLst>
        </pc:spChg>
        <pc:spChg chg="add del mod">
          <ac:chgData name="Lei Wu" userId="f083b2a8aea23a2f" providerId="LiveId" clId="{B01C844B-1BE7-44FB-AD2F-31D73309F938}" dt="2021-03-15T20:27:11.676" v="3853" actId="478"/>
          <ac:spMkLst>
            <pc:docMk/>
            <pc:sldMk cId="638522553" sldId="680"/>
            <ac:spMk id="38" creationId="{628C0017-2BD4-4FE1-88EC-42C6F133765B}"/>
          </ac:spMkLst>
        </pc:spChg>
        <pc:spChg chg="del">
          <ac:chgData name="Lei Wu" userId="f083b2a8aea23a2f" providerId="LiveId" clId="{B01C844B-1BE7-44FB-AD2F-31D73309F938}" dt="2021-03-15T20:26:35.751" v="3845" actId="478"/>
          <ac:spMkLst>
            <pc:docMk/>
            <pc:sldMk cId="638522553" sldId="680"/>
            <ac:spMk id="347138" creationId="{00000000-0000-0000-0000-000000000000}"/>
          </ac:spMkLst>
        </pc:spChg>
        <pc:spChg chg="del">
          <ac:chgData name="Lei Wu" userId="f083b2a8aea23a2f" providerId="LiveId" clId="{B01C844B-1BE7-44FB-AD2F-31D73309F938}" dt="2021-03-15T20:26:44.136" v="3847" actId="478"/>
          <ac:spMkLst>
            <pc:docMk/>
            <pc:sldMk cId="638522553" sldId="680"/>
            <ac:spMk id="347168" creationId="{00000000-0000-0000-0000-000000000000}"/>
          </ac:spMkLst>
        </pc:spChg>
        <pc:grpChg chg="del">
          <ac:chgData name="Lei Wu" userId="f083b2a8aea23a2f" providerId="LiveId" clId="{B01C844B-1BE7-44FB-AD2F-31D73309F938}" dt="2021-03-15T20:26:44.136" v="3847" actId="478"/>
          <ac:grpSpMkLst>
            <pc:docMk/>
            <pc:sldMk cId="638522553" sldId="680"/>
            <ac:grpSpMk id="21" creationId="{F803794C-8C56-4CCC-BC8F-0CBED3973AAD}"/>
          </ac:grpSpMkLst>
        </pc:grpChg>
        <pc:graphicFrameChg chg="add mod">
          <ac:chgData name="Lei Wu" userId="f083b2a8aea23a2f" providerId="LiveId" clId="{B01C844B-1BE7-44FB-AD2F-31D73309F938}" dt="2021-03-15T20:27:23.117" v="3855" actId="2711"/>
          <ac:graphicFrameMkLst>
            <pc:docMk/>
            <pc:sldMk cId="638522553" sldId="680"/>
            <ac:graphicFrameMk id="35" creationId="{D1C8F3DC-5A1C-4FC5-A8AF-DD76396D835F}"/>
          </ac:graphicFrameMkLst>
        </pc:graphicFrameChg>
        <pc:graphicFrameChg chg="add mod">
          <ac:chgData name="Lei Wu" userId="f083b2a8aea23a2f" providerId="LiveId" clId="{B01C844B-1BE7-44FB-AD2F-31D73309F938}" dt="2021-03-15T20:27:23.117" v="3855" actId="2711"/>
          <ac:graphicFrameMkLst>
            <pc:docMk/>
            <pc:sldMk cId="638522553" sldId="680"/>
            <ac:graphicFrameMk id="36" creationId="{D73A623D-235C-4087-82D7-B9D6E5DB94A3}"/>
          </ac:graphicFrameMkLst>
        </pc:graphicFrameChg>
      </pc:sldChg>
      <pc:sldChg chg="modSp add del mod ord modNotesTx">
        <pc:chgData name="Lei Wu" userId="f083b2a8aea23a2f" providerId="LiveId" clId="{B01C844B-1BE7-44FB-AD2F-31D73309F938}" dt="2021-03-15T21:22:08.284" v="5116" actId="2696"/>
        <pc:sldMkLst>
          <pc:docMk/>
          <pc:sldMk cId="198410923" sldId="681"/>
        </pc:sldMkLst>
        <pc:spChg chg="mod">
          <ac:chgData name="Lei Wu" userId="f083b2a8aea23a2f" providerId="LiveId" clId="{B01C844B-1BE7-44FB-AD2F-31D73309F938}" dt="2021-03-15T20:36:00.239" v="3909" actId="14100"/>
          <ac:spMkLst>
            <pc:docMk/>
            <pc:sldMk cId="198410923" sldId="681"/>
            <ac:spMk id="344066" creationId="{00000000-0000-0000-0000-000000000000}"/>
          </ac:spMkLst>
        </pc:spChg>
        <pc:spChg chg="mod">
          <ac:chgData name="Lei Wu" userId="f083b2a8aea23a2f" providerId="LiveId" clId="{B01C844B-1BE7-44FB-AD2F-31D73309F938}" dt="2021-03-15T20:35:51.723" v="3907"/>
          <ac:spMkLst>
            <pc:docMk/>
            <pc:sldMk cId="198410923" sldId="681"/>
            <ac:spMk id="344067" creationId="{00000000-0000-0000-0000-000000000000}"/>
          </ac:spMkLst>
        </pc:spChg>
      </pc:sldChg>
      <pc:sldChg chg="add modNotesTx">
        <pc:chgData name="Lei Wu" userId="f083b2a8aea23a2f" providerId="LiveId" clId="{B01C844B-1BE7-44FB-AD2F-31D73309F938}" dt="2021-03-16T00:03:22.498" v="7404" actId="20577"/>
        <pc:sldMkLst>
          <pc:docMk/>
          <pc:sldMk cId="680477792" sldId="681"/>
        </pc:sldMkLst>
      </pc:sldChg>
      <pc:sldChg chg="add del">
        <pc:chgData name="Lei Wu" userId="f083b2a8aea23a2f" providerId="LiveId" clId="{B01C844B-1BE7-44FB-AD2F-31D73309F938}" dt="2021-03-15T21:21:22.627" v="5114"/>
        <pc:sldMkLst>
          <pc:docMk/>
          <pc:sldMk cId="3920391994" sldId="681"/>
        </pc:sldMkLst>
      </pc:sldChg>
      <pc:sldChg chg="add">
        <pc:chgData name="Lei Wu" userId="f083b2a8aea23a2f" providerId="LiveId" clId="{B01C844B-1BE7-44FB-AD2F-31D73309F938}" dt="2021-03-15T22:20:48.595" v="5894"/>
        <pc:sldMkLst>
          <pc:docMk/>
          <pc:sldMk cId="1673762023" sldId="682"/>
        </pc:sldMkLst>
      </pc:sldChg>
      <pc:sldChg chg="addSp modSp add del mod">
        <pc:chgData name="Lei Wu" userId="f083b2a8aea23a2f" providerId="LiveId" clId="{B01C844B-1BE7-44FB-AD2F-31D73309F938}" dt="2021-03-15T22:20:45.290" v="5893" actId="2696"/>
        <pc:sldMkLst>
          <pc:docMk/>
          <pc:sldMk cId="2526319478" sldId="682"/>
        </pc:sldMkLst>
        <pc:spChg chg="mod">
          <ac:chgData name="Lei Wu" userId="f083b2a8aea23a2f" providerId="LiveId" clId="{B01C844B-1BE7-44FB-AD2F-31D73309F938}" dt="2021-03-15T20:49:16.441" v="3925" actId="207"/>
          <ac:spMkLst>
            <pc:docMk/>
            <pc:sldMk cId="2526319478" sldId="682"/>
            <ac:spMk id="8" creationId="{DDFFF036-80E1-43CB-8C13-1DD7E488764F}"/>
          </ac:spMkLst>
        </pc:spChg>
        <pc:spChg chg="mod">
          <ac:chgData name="Lei Wu" userId="f083b2a8aea23a2f" providerId="LiveId" clId="{B01C844B-1BE7-44FB-AD2F-31D73309F938}" dt="2021-03-15T20:50:16.597" v="3946" actId="58"/>
          <ac:spMkLst>
            <pc:docMk/>
            <pc:sldMk cId="2526319478" sldId="682"/>
            <ac:spMk id="344066" creationId="{00000000-0000-0000-0000-000000000000}"/>
          </ac:spMkLst>
        </pc:spChg>
        <pc:spChg chg="mod">
          <ac:chgData name="Lei Wu" userId="f083b2a8aea23a2f" providerId="LiveId" clId="{B01C844B-1BE7-44FB-AD2F-31D73309F938}" dt="2021-03-15T20:50:02.928" v="3936" actId="58"/>
          <ac:spMkLst>
            <pc:docMk/>
            <pc:sldMk cId="2526319478" sldId="682"/>
            <ac:spMk id="344067" creationId="{00000000-0000-0000-0000-000000000000}"/>
          </ac:spMkLst>
        </pc:spChg>
        <pc:grpChg chg="add mod">
          <ac:chgData name="Lei Wu" userId="f083b2a8aea23a2f" providerId="LiveId" clId="{B01C844B-1BE7-44FB-AD2F-31D73309F938}" dt="2021-03-15T20:49:54.764" v="3933" actId="1076"/>
          <ac:grpSpMkLst>
            <pc:docMk/>
            <pc:sldMk cId="2526319478" sldId="682"/>
            <ac:grpSpMk id="6" creationId="{2091FD34-FF14-49BA-9562-EEE077CBB2F0}"/>
          </ac:grpSpMkLst>
        </pc:grpChg>
        <pc:picChg chg="mod">
          <ac:chgData name="Lei Wu" userId="f083b2a8aea23a2f" providerId="LiveId" clId="{B01C844B-1BE7-44FB-AD2F-31D73309F938}" dt="2021-03-15T20:49:12.001" v="3924"/>
          <ac:picMkLst>
            <pc:docMk/>
            <pc:sldMk cId="2526319478" sldId="682"/>
            <ac:picMk id="7" creationId="{319F6FF1-8F1C-4B05-8CCA-B01348ADB558}"/>
          </ac:picMkLst>
        </pc:picChg>
      </pc:sldChg>
      <pc:sldChg chg="delSp modSp add mod">
        <pc:chgData name="Lei Wu" userId="f083b2a8aea23a2f" providerId="LiveId" clId="{B01C844B-1BE7-44FB-AD2F-31D73309F938}" dt="2021-03-15T20:51:16.137" v="3952" actId="478"/>
        <pc:sldMkLst>
          <pc:docMk/>
          <pc:sldMk cId="3275008741" sldId="683"/>
        </pc:sldMkLst>
        <pc:spChg chg="del mod">
          <ac:chgData name="Lei Wu" userId="f083b2a8aea23a2f" providerId="LiveId" clId="{B01C844B-1BE7-44FB-AD2F-31D73309F938}" dt="2021-03-15T20:51:16.137" v="3952" actId="478"/>
          <ac:spMkLst>
            <pc:docMk/>
            <pc:sldMk cId="3275008741" sldId="683"/>
            <ac:spMk id="37" creationId="{751CBE6C-6CAE-4266-864F-FA38484C35D7}"/>
          </ac:spMkLst>
        </pc:spChg>
        <pc:spChg chg="mod">
          <ac:chgData name="Lei Wu" userId="f083b2a8aea23a2f" providerId="LiveId" clId="{B01C844B-1BE7-44FB-AD2F-31D73309F938}" dt="2021-03-15T20:51:04.946" v="3950"/>
          <ac:spMkLst>
            <pc:docMk/>
            <pc:sldMk cId="3275008741" sldId="683"/>
            <ac:spMk id="347139" creationId="{00000000-0000-0000-0000-000000000000}"/>
          </ac:spMkLst>
        </pc:spChg>
      </pc:sldChg>
      <pc:sldChg chg="addSp delSp modSp add mod modNotesTx">
        <pc:chgData name="Lei Wu" userId="f083b2a8aea23a2f" providerId="LiveId" clId="{B01C844B-1BE7-44FB-AD2F-31D73309F938}" dt="2021-03-15T21:18:54.902" v="5109" actId="20577"/>
        <pc:sldMkLst>
          <pc:docMk/>
          <pc:sldMk cId="1926884572" sldId="684"/>
        </pc:sldMkLst>
        <pc:spChg chg="add mod">
          <ac:chgData name="Lei Wu" userId="f083b2a8aea23a2f" providerId="LiveId" clId="{B01C844B-1BE7-44FB-AD2F-31D73309F938}" dt="2021-03-15T21:07:55.223" v="4221" actId="20577"/>
          <ac:spMkLst>
            <pc:docMk/>
            <pc:sldMk cId="1926884572" sldId="684"/>
            <ac:spMk id="8" creationId="{4637CD85-4BDB-4550-82CE-F2B337E1108D}"/>
          </ac:spMkLst>
        </pc:spChg>
        <pc:spChg chg="add del mod">
          <ac:chgData name="Lei Wu" userId="f083b2a8aea23a2f" providerId="LiveId" clId="{B01C844B-1BE7-44FB-AD2F-31D73309F938}" dt="2021-03-15T21:07:05.501" v="4197" actId="478"/>
          <ac:spMkLst>
            <pc:docMk/>
            <pc:sldMk cId="1926884572" sldId="684"/>
            <ac:spMk id="9" creationId="{3C2CB78E-E544-4F36-A2E8-42C0BB57BE1B}"/>
          </ac:spMkLst>
        </pc:spChg>
        <pc:spChg chg="add del mod">
          <ac:chgData name="Lei Wu" userId="f083b2a8aea23a2f" providerId="LiveId" clId="{B01C844B-1BE7-44FB-AD2F-31D73309F938}" dt="2021-03-15T21:07:27.810" v="4205" actId="478"/>
          <ac:spMkLst>
            <pc:docMk/>
            <pc:sldMk cId="1926884572" sldId="684"/>
            <ac:spMk id="10" creationId="{D1760772-C6A4-4784-8956-D0CD97D0C706}"/>
          </ac:spMkLst>
        </pc:spChg>
        <pc:spChg chg="add mod">
          <ac:chgData name="Lei Wu" userId="f083b2a8aea23a2f" providerId="LiveId" clId="{B01C844B-1BE7-44FB-AD2F-31D73309F938}" dt="2021-03-15T21:08:06.078" v="4223" actId="1076"/>
          <ac:spMkLst>
            <pc:docMk/>
            <pc:sldMk cId="1926884572" sldId="684"/>
            <ac:spMk id="11" creationId="{ED2A81CB-C123-44FD-9E28-2F47E91C0BF2}"/>
          </ac:spMkLst>
        </pc:spChg>
        <pc:spChg chg="mod">
          <ac:chgData name="Lei Wu" userId="f083b2a8aea23a2f" providerId="LiveId" clId="{B01C844B-1BE7-44FB-AD2F-31D73309F938}" dt="2021-03-15T21:08:00.245" v="4222" actId="1076"/>
          <ac:spMkLst>
            <pc:docMk/>
            <pc:sldMk cId="1926884572" sldId="684"/>
            <ac:spMk id="37" creationId="{751CBE6C-6CAE-4266-864F-FA38484C35D7}"/>
          </ac:spMkLst>
        </pc:spChg>
        <pc:spChg chg="mod">
          <ac:chgData name="Lei Wu" userId="f083b2a8aea23a2f" providerId="LiveId" clId="{B01C844B-1BE7-44FB-AD2F-31D73309F938}" dt="2021-03-15T21:06:00.055" v="4166"/>
          <ac:spMkLst>
            <pc:docMk/>
            <pc:sldMk cId="1926884572" sldId="684"/>
            <ac:spMk id="347139" creationId="{00000000-0000-0000-0000-000000000000}"/>
          </ac:spMkLst>
        </pc:spChg>
        <pc:graphicFrameChg chg="add mod">
          <ac:chgData name="Lei Wu" userId="f083b2a8aea23a2f" providerId="LiveId" clId="{B01C844B-1BE7-44FB-AD2F-31D73309F938}" dt="2021-03-15T21:07:52.466" v="4209" actId="1076"/>
          <ac:graphicFrameMkLst>
            <pc:docMk/>
            <pc:sldMk cId="1926884572" sldId="684"/>
            <ac:graphicFrameMk id="7" creationId="{85C8C014-8045-4857-B35C-7D81BFC04501}"/>
          </ac:graphicFrameMkLst>
        </pc:graphicFrameChg>
        <pc:graphicFrameChg chg="del">
          <ac:chgData name="Lei Wu" userId="f083b2a8aea23a2f" providerId="LiveId" clId="{B01C844B-1BE7-44FB-AD2F-31D73309F938}" dt="2021-03-15T21:06:13.508" v="4167" actId="478"/>
          <ac:graphicFrameMkLst>
            <pc:docMk/>
            <pc:sldMk cId="1926884572" sldId="684"/>
            <ac:graphicFrameMk id="35" creationId="{D1C8F3DC-5A1C-4FC5-A8AF-DD76396D835F}"/>
          </ac:graphicFrameMkLst>
        </pc:graphicFrameChg>
        <pc:graphicFrameChg chg="del">
          <ac:chgData name="Lei Wu" userId="f083b2a8aea23a2f" providerId="LiveId" clId="{B01C844B-1BE7-44FB-AD2F-31D73309F938}" dt="2021-03-15T21:06:14.749" v="4168" actId="478"/>
          <ac:graphicFrameMkLst>
            <pc:docMk/>
            <pc:sldMk cId="1926884572" sldId="684"/>
            <ac:graphicFrameMk id="36" creationId="{D73A623D-235C-4087-82D7-B9D6E5DB94A3}"/>
          </ac:graphicFrameMkLst>
        </pc:graphicFrameChg>
      </pc:sldChg>
      <pc:sldChg chg="addSp modSp add mod">
        <pc:chgData name="Lei Wu" userId="f083b2a8aea23a2f" providerId="LiveId" clId="{B01C844B-1BE7-44FB-AD2F-31D73309F938}" dt="2021-03-15T21:24:05.470" v="5133" actId="58"/>
        <pc:sldMkLst>
          <pc:docMk/>
          <pc:sldMk cId="129600293" sldId="685"/>
        </pc:sldMkLst>
        <pc:spChg chg="mod">
          <ac:chgData name="Lei Wu" userId="f083b2a8aea23a2f" providerId="LiveId" clId="{B01C844B-1BE7-44FB-AD2F-31D73309F938}" dt="2021-03-15T21:23:51.299" v="5131" actId="207"/>
          <ac:spMkLst>
            <pc:docMk/>
            <pc:sldMk cId="129600293" sldId="685"/>
            <ac:spMk id="344066" creationId="{00000000-0000-0000-0000-000000000000}"/>
          </ac:spMkLst>
        </pc:spChg>
        <pc:spChg chg="mod">
          <ac:chgData name="Lei Wu" userId="f083b2a8aea23a2f" providerId="LiveId" clId="{B01C844B-1BE7-44FB-AD2F-31D73309F938}" dt="2021-03-15T21:24:05.470" v="5133" actId="58"/>
          <ac:spMkLst>
            <pc:docMk/>
            <pc:sldMk cId="129600293" sldId="685"/>
            <ac:spMk id="344067" creationId="{00000000-0000-0000-0000-000000000000}"/>
          </ac:spMkLst>
        </pc:spChg>
        <pc:graphicFrameChg chg="add mod">
          <ac:chgData name="Lei Wu" userId="f083b2a8aea23a2f" providerId="LiveId" clId="{B01C844B-1BE7-44FB-AD2F-31D73309F938}" dt="2021-03-15T21:24:00.253" v="5132" actId="1076"/>
          <ac:graphicFrameMkLst>
            <pc:docMk/>
            <pc:sldMk cId="129600293" sldId="685"/>
            <ac:graphicFrameMk id="6" creationId="{B5741CEC-B9FE-4C8B-A658-1E7AE9EC84BC}"/>
          </ac:graphicFrameMkLst>
        </pc:graphicFrameChg>
      </pc:sldChg>
      <pc:sldChg chg="addSp delSp modSp add del mod modAnim">
        <pc:chgData name="Lei Wu" userId="f083b2a8aea23a2f" providerId="LiveId" clId="{B01C844B-1BE7-44FB-AD2F-31D73309F938}" dt="2021-03-15T21:22:16.993" v="5118" actId="47"/>
        <pc:sldMkLst>
          <pc:docMk/>
          <pc:sldMk cId="1780507193" sldId="685"/>
        </pc:sldMkLst>
        <pc:spChg chg="del mod">
          <ac:chgData name="Lei Wu" userId="f083b2a8aea23a2f" providerId="LiveId" clId="{B01C844B-1BE7-44FB-AD2F-31D73309F938}" dt="2021-03-15T21:09:41.516" v="4267" actId="478"/>
          <ac:spMkLst>
            <pc:docMk/>
            <pc:sldMk cId="1780507193" sldId="685"/>
            <ac:spMk id="8" creationId="{4637CD85-4BDB-4550-82CE-F2B337E1108D}"/>
          </ac:spMkLst>
        </pc:spChg>
        <pc:spChg chg="del">
          <ac:chgData name="Lei Wu" userId="f083b2a8aea23a2f" providerId="LiveId" clId="{B01C844B-1BE7-44FB-AD2F-31D73309F938}" dt="2021-03-15T21:09:45.364" v="4269" actId="478"/>
          <ac:spMkLst>
            <pc:docMk/>
            <pc:sldMk cId="1780507193" sldId="685"/>
            <ac:spMk id="11" creationId="{ED2A81CB-C123-44FD-9E28-2F47E91C0BF2}"/>
          </ac:spMkLst>
        </pc:spChg>
        <pc:spChg chg="del">
          <ac:chgData name="Lei Wu" userId="f083b2a8aea23a2f" providerId="LiveId" clId="{B01C844B-1BE7-44FB-AD2F-31D73309F938}" dt="2021-03-15T21:09:47.027" v="4270" actId="478"/>
          <ac:spMkLst>
            <pc:docMk/>
            <pc:sldMk cId="1780507193" sldId="685"/>
            <ac:spMk id="37" creationId="{751CBE6C-6CAE-4266-864F-FA38484C35D7}"/>
          </ac:spMkLst>
        </pc:spChg>
        <pc:graphicFrameChg chg="del">
          <ac:chgData name="Lei Wu" userId="f083b2a8aea23a2f" providerId="LiveId" clId="{B01C844B-1BE7-44FB-AD2F-31D73309F938}" dt="2021-03-15T21:09:36.256" v="4264" actId="478"/>
          <ac:graphicFrameMkLst>
            <pc:docMk/>
            <pc:sldMk cId="1780507193" sldId="685"/>
            <ac:graphicFrameMk id="7" creationId="{85C8C014-8045-4857-B35C-7D81BFC04501}"/>
          </ac:graphicFrameMkLst>
        </pc:graphicFrameChg>
        <pc:graphicFrameChg chg="add mod">
          <ac:chgData name="Lei Wu" userId="f083b2a8aea23a2f" providerId="LiveId" clId="{B01C844B-1BE7-44FB-AD2F-31D73309F938}" dt="2021-03-15T21:09:50.891" v="4272" actId="1076"/>
          <ac:graphicFrameMkLst>
            <pc:docMk/>
            <pc:sldMk cId="1780507193" sldId="685"/>
            <ac:graphicFrameMk id="9" creationId="{64F518E1-A367-471D-A88F-B2AC182365F2}"/>
          </ac:graphicFrameMkLst>
        </pc:graphicFrameChg>
        <pc:graphicFrameChg chg="add mod">
          <ac:chgData name="Lei Wu" userId="f083b2a8aea23a2f" providerId="LiveId" clId="{B01C844B-1BE7-44FB-AD2F-31D73309F938}" dt="2021-03-15T21:09:52.826" v="4273" actId="1076"/>
          <ac:graphicFrameMkLst>
            <pc:docMk/>
            <pc:sldMk cId="1780507193" sldId="685"/>
            <ac:graphicFrameMk id="10" creationId="{9A1E894D-D8E3-4FA3-8F33-010AA2555BC6}"/>
          </ac:graphicFrameMkLst>
        </pc:graphicFrameChg>
        <pc:graphicFrameChg chg="add mod">
          <ac:chgData name="Lei Wu" userId="f083b2a8aea23a2f" providerId="LiveId" clId="{B01C844B-1BE7-44FB-AD2F-31D73309F938}" dt="2021-03-15T21:09:48.844" v="4271" actId="1076"/>
          <ac:graphicFrameMkLst>
            <pc:docMk/>
            <pc:sldMk cId="1780507193" sldId="685"/>
            <ac:graphicFrameMk id="12" creationId="{2501767C-EE60-464E-90C3-702AB3A8DC2E}"/>
          </ac:graphicFrameMkLst>
        </pc:graphicFrameChg>
      </pc:sldChg>
      <pc:sldChg chg="addSp delSp modSp add mod modNotesTx">
        <pc:chgData name="Lei Wu" userId="f083b2a8aea23a2f" providerId="LiveId" clId="{B01C844B-1BE7-44FB-AD2F-31D73309F938}" dt="2021-03-16T00:03:29.867" v="7405"/>
        <pc:sldMkLst>
          <pc:docMk/>
          <pc:sldMk cId="1941087441" sldId="686"/>
        </pc:sldMkLst>
        <pc:spChg chg="add del mod">
          <ac:chgData name="Lei Wu" userId="f083b2a8aea23a2f" providerId="LiveId" clId="{B01C844B-1BE7-44FB-AD2F-31D73309F938}" dt="2021-03-15T21:26:04.470" v="5159" actId="478"/>
          <ac:spMkLst>
            <pc:docMk/>
            <pc:sldMk cId="1941087441" sldId="686"/>
            <ac:spMk id="2" creationId="{11C06951-1BF2-4886-B041-876F82C0A923}"/>
          </ac:spMkLst>
        </pc:spChg>
        <pc:spChg chg="del">
          <ac:chgData name="Lei Wu" userId="f083b2a8aea23a2f" providerId="LiveId" clId="{B01C844B-1BE7-44FB-AD2F-31D73309F938}" dt="2021-03-15T21:26:01.985" v="5158" actId="478"/>
          <ac:spMkLst>
            <pc:docMk/>
            <pc:sldMk cId="1941087441" sldId="686"/>
            <ac:spMk id="344066" creationId="{00000000-0000-0000-0000-000000000000}"/>
          </ac:spMkLst>
        </pc:spChg>
        <pc:spChg chg="mod">
          <ac:chgData name="Lei Wu" userId="f083b2a8aea23a2f" providerId="LiveId" clId="{B01C844B-1BE7-44FB-AD2F-31D73309F938}" dt="2021-03-15T21:25:54.638" v="5157"/>
          <ac:spMkLst>
            <pc:docMk/>
            <pc:sldMk cId="1941087441" sldId="686"/>
            <ac:spMk id="344067" creationId="{00000000-0000-0000-0000-000000000000}"/>
          </ac:spMkLst>
        </pc:spChg>
        <pc:graphicFrameChg chg="add mod modGraphic">
          <ac:chgData name="Lei Wu" userId="f083b2a8aea23a2f" providerId="LiveId" clId="{B01C844B-1BE7-44FB-AD2F-31D73309F938}" dt="2021-03-15T21:26:13.753" v="5162" actId="207"/>
          <ac:graphicFrameMkLst>
            <pc:docMk/>
            <pc:sldMk cId="1941087441" sldId="686"/>
            <ac:graphicFrameMk id="6" creationId="{B3516259-61F1-4248-8763-D6320D5368F7}"/>
          </ac:graphicFrameMkLst>
        </pc:graphicFrameChg>
      </pc:sldChg>
      <pc:sldChg chg="add modNotesTx">
        <pc:chgData name="Lei Wu" userId="f083b2a8aea23a2f" providerId="LiveId" clId="{B01C844B-1BE7-44FB-AD2F-31D73309F938}" dt="2021-03-15T23:27:31.077" v="6607" actId="20577"/>
        <pc:sldMkLst>
          <pc:docMk/>
          <pc:sldMk cId="45873254" sldId="687"/>
        </pc:sldMkLst>
      </pc:sldChg>
      <pc:sldChg chg="addSp delSp modSp add del mod">
        <pc:chgData name="Lei Wu" userId="f083b2a8aea23a2f" providerId="LiveId" clId="{B01C844B-1BE7-44FB-AD2F-31D73309F938}" dt="2021-03-15T23:23:45.262" v="6228" actId="2696"/>
        <pc:sldMkLst>
          <pc:docMk/>
          <pc:sldMk cId="1541000340" sldId="687"/>
        </pc:sldMkLst>
        <pc:spChg chg="mod">
          <ac:chgData name="Lei Wu" userId="f083b2a8aea23a2f" providerId="LiveId" clId="{B01C844B-1BE7-44FB-AD2F-31D73309F938}" dt="2021-03-15T21:36:14.020" v="5527" actId="14100"/>
          <ac:spMkLst>
            <pc:docMk/>
            <pc:sldMk cId="1541000340" sldId="687"/>
            <ac:spMk id="344066" creationId="{00000000-0000-0000-0000-000000000000}"/>
          </ac:spMkLst>
        </pc:spChg>
        <pc:spChg chg="mod">
          <ac:chgData name="Lei Wu" userId="f083b2a8aea23a2f" providerId="LiveId" clId="{B01C844B-1BE7-44FB-AD2F-31D73309F938}" dt="2021-03-15T21:35:52.372" v="5520" actId="58"/>
          <ac:spMkLst>
            <pc:docMk/>
            <pc:sldMk cId="1541000340" sldId="687"/>
            <ac:spMk id="344067" creationId="{00000000-0000-0000-0000-000000000000}"/>
          </ac:spMkLst>
        </pc:spChg>
        <pc:graphicFrameChg chg="del">
          <ac:chgData name="Lei Wu" userId="f083b2a8aea23a2f" providerId="LiveId" clId="{B01C844B-1BE7-44FB-AD2F-31D73309F938}" dt="2021-03-15T21:36:00.590" v="5522" actId="478"/>
          <ac:graphicFrameMkLst>
            <pc:docMk/>
            <pc:sldMk cId="1541000340" sldId="687"/>
            <ac:graphicFrameMk id="6" creationId="{B5741CEC-B9FE-4C8B-A658-1E7AE9EC84BC}"/>
          </ac:graphicFrameMkLst>
        </pc:graphicFrameChg>
        <pc:picChg chg="add mod">
          <ac:chgData name="Lei Wu" userId="f083b2a8aea23a2f" providerId="LiveId" clId="{B01C844B-1BE7-44FB-AD2F-31D73309F938}" dt="2021-03-15T21:36:17.314" v="5528" actId="1076"/>
          <ac:picMkLst>
            <pc:docMk/>
            <pc:sldMk cId="1541000340" sldId="687"/>
            <ac:picMk id="7" creationId="{E1A41F37-E733-4820-ADEB-ECE0A42032ED}"/>
          </ac:picMkLst>
        </pc:picChg>
      </pc:sldChg>
      <pc:sldChg chg="add modNotesTx">
        <pc:chgData name="Lei Wu" userId="f083b2a8aea23a2f" providerId="LiveId" clId="{B01C844B-1BE7-44FB-AD2F-31D73309F938}" dt="2021-03-15T23:29:14.068" v="6832" actId="20577"/>
        <pc:sldMkLst>
          <pc:docMk/>
          <pc:sldMk cId="62525218" sldId="688"/>
        </pc:sldMkLst>
      </pc:sldChg>
      <pc:sldChg chg="addSp delSp modSp add del mod modNotesTx">
        <pc:chgData name="Lei Wu" userId="f083b2a8aea23a2f" providerId="LiveId" clId="{B01C844B-1BE7-44FB-AD2F-31D73309F938}" dt="2021-03-15T23:23:45.262" v="6228" actId="2696"/>
        <pc:sldMkLst>
          <pc:docMk/>
          <pc:sldMk cId="3410027491" sldId="688"/>
        </pc:sldMkLst>
        <pc:spChg chg="add del mod">
          <ac:chgData name="Lei Wu" userId="f083b2a8aea23a2f" providerId="LiveId" clId="{B01C844B-1BE7-44FB-AD2F-31D73309F938}" dt="2021-03-15T21:40:52.854" v="5547" actId="478"/>
          <ac:spMkLst>
            <pc:docMk/>
            <pc:sldMk cId="3410027491" sldId="688"/>
            <ac:spMk id="6" creationId="{CD08A208-916D-4A5E-8F4B-4DBD4F6B6519}"/>
          </ac:spMkLst>
        </pc:spChg>
        <pc:spChg chg="add del mod">
          <ac:chgData name="Lei Wu" userId="f083b2a8aea23a2f" providerId="LiveId" clId="{B01C844B-1BE7-44FB-AD2F-31D73309F938}" dt="2021-03-15T21:40:52.854" v="5547" actId="478"/>
          <ac:spMkLst>
            <pc:docMk/>
            <pc:sldMk cId="3410027491" sldId="688"/>
            <ac:spMk id="8" creationId="{B637EAB0-7ED0-4B50-80C3-9CEE84A3A737}"/>
          </ac:spMkLst>
        </pc:spChg>
        <pc:spChg chg="add del mod">
          <ac:chgData name="Lei Wu" userId="f083b2a8aea23a2f" providerId="LiveId" clId="{B01C844B-1BE7-44FB-AD2F-31D73309F938}" dt="2021-03-15T21:40:52.854" v="5547" actId="478"/>
          <ac:spMkLst>
            <pc:docMk/>
            <pc:sldMk cId="3410027491" sldId="688"/>
            <ac:spMk id="9" creationId="{3CC074E6-A575-4218-A6B9-21FC6BDA6230}"/>
          </ac:spMkLst>
        </pc:spChg>
        <pc:spChg chg="add del mod">
          <ac:chgData name="Lei Wu" userId="f083b2a8aea23a2f" providerId="LiveId" clId="{B01C844B-1BE7-44FB-AD2F-31D73309F938}" dt="2021-03-15T21:40:52.854" v="5547" actId="478"/>
          <ac:spMkLst>
            <pc:docMk/>
            <pc:sldMk cId="3410027491" sldId="688"/>
            <ac:spMk id="10" creationId="{68013B55-BA87-4701-8D4C-F33AEBACF9F6}"/>
          </ac:spMkLst>
        </pc:spChg>
        <pc:spChg chg="add del mod">
          <ac:chgData name="Lei Wu" userId="f083b2a8aea23a2f" providerId="LiveId" clId="{B01C844B-1BE7-44FB-AD2F-31D73309F938}" dt="2021-03-15T21:40:52.854" v="5547" actId="478"/>
          <ac:spMkLst>
            <pc:docMk/>
            <pc:sldMk cId="3410027491" sldId="688"/>
            <ac:spMk id="11" creationId="{A9BB6570-68AE-4556-9B46-B47298B7AA1B}"/>
          </ac:spMkLst>
        </pc:spChg>
        <pc:spChg chg="add del mod">
          <ac:chgData name="Lei Wu" userId="f083b2a8aea23a2f" providerId="LiveId" clId="{B01C844B-1BE7-44FB-AD2F-31D73309F938}" dt="2021-03-15T21:40:52.854" v="5547" actId="478"/>
          <ac:spMkLst>
            <pc:docMk/>
            <pc:sldMk cId="3410027491" sldId="688"/>
            <ac:spMk id="12" creationId="{40FDB35A-34FB-4064-86DA-50F870E1B12A}"/>
          </ac:spMkLst>
        </pc:spChg>
        <pc:spChg chg="add del mod">
          <ac:chgData name="Lei Wu" userId="f083b2a8aea23a2f" providerId="LiveId" clId="{B01C844B-1BE7-44FB-AD2F-31D73309F938}" dt="2021-03-15T21:40:52.854" v="5547" actId="478"/>
          <ac:spMkLst>
            <pc:docMk/>
            <pc:sldMk cId="3410027491" sldId="688"/>
            <ac:spMk id="13" creationId="{E332D827-4DF8-4EB2-AEB9-026C47B236A8}"/>
          </ac:spMkLst>
        </pc:spChg>
        <pc:spChg chg="add del mod">
          <ac:chgData name="Lei Wu" userId="f083b2a8aea23a2f" providerId="LiveId" clId="{B01C844B-1BE7-44FB-AD2F-31D73309F938}" dt="2021-03-15T21:40:52.854" v="5547" actId="478"/>
          <ac:spMkLst>
            <pc:docMk/>
            <pc:sldMk cId="3410027491" sldId="688"/>
            <ac:spMk id="14" creationId="{A830456B-E8F6-416E-96FC-F2E37CB87603}"/>
          </ac:spMkLst>
        </pc:spChg>
        <pc:spChg chg="add del mod">
          <ac:chgData name="Lei Wu" userId="f083b2a8aea23a2f" providerId="LiveId" clId="{B01C844B-1BE7-44FB-AD2F-31D73309F938}" dt="2021-03-15T21:40:52.854" v="5547" actId="478"/>
          <ac:spMkLst>
            <pc:docMk/>
            <pc:sldMk cId="3410027491" sldId="688"/>
            <ac:spMk id="15" creationId="{11168287-EF4E-45BB-95E6-349FE7320511}"/>
          </ac:spMkLst>
        </pc:spChg>
        <pc:spChg chg="add del mod">
          <ac:chgData name="Lei Wu" userId="f083b2a8aea23a2f" providerId="LiveId" clId="{B01C844B-1BE7-44FB-AD2F-31D73309F938}" dt="2021-03-15T21:40:52.854" v="5547" actId="478"/>
          <ac:spMkLst>
            <pc:docMk/>
            <pc:sldMk cId="3410027491" sldId="688"/>
            <ac:spMk id="16" creationId="{CFE133AE-AB45-4447-8B36-6A6A96CE1587}"/>
          </ac:spMkLst>
        </pc:spChg>
        <pc:spChg chg="add del mod">
          <ac:chgData name="Lei Wu" userId="f083b2a8aea23a2f" providerId="LiveId" clId="{B01C844B-1BE7-44FB-AD2F-31D73309F938}" dt="2021-03-15T21:40:52.854" v="5547" actId="478"/>
          <ac:spMkLst>
            <pc:docMk/>
            <pc:sldMk cId="3410027491" sldId="688"/>
            <ac:spMk id="17" creationId="{CBB0A991-E554-43C8-9432-C5D4CC9C2525}"/>
          </ac:spMkLst>
        </pc:spChg>
        <pc:spChg chg="add del mod">
          <ac:chgData name="Lei Wu" userId="f083b2a8aea23a2f" providerId="LiveId" clId="{B01C844B-1BE7-44FB-AD2F-31D73309F938}" dt="2021-03-15T21:40:52.854" v="5547" actId="478"/>
          <ac:spMkLst>
            <pc:docMk/>
            <pc:sldMk cId="3410027491" sldId="688"/>
            <ac:spMk id="18" creationId="{98CE80D8-578F-4B87-A02E-142A29245FA1}"/>
          </ac:spMkLst>
        </pc:spChg>
        <pc:spChg chg="add del mod">
          <ac:chgData name="Lei Wu" userId="f083b2a8aea23a2f" providerId="LiveId" clId="{B01C844B-1BE7-44FB-AD2F-31D73309F938}" dt="2021-03-15T21:40:52.854" v="5547" actId="478"/>
          <ac:spMkLst>
            <pc:docMk/>
            <pc:sldMk cId="3410027491" sldId="688"/>
            <ac:spMk id="19" creationId="{0117D222-0D22-4BA5-8799-51AB9A1B1B89}"/>
          </ac:spMkLst>
        </pc:spChg>
        <pc:spChg chg="mod">
          <ac:chgData name="Lei Wu" userId="f083b2a8aea23a2f" providerId="LiveId" clId="{B01C844B-1BE7-44FB-AD2F-31D73309F938}" dt="2021-03-15T21:38:05.759" v="5545"/>
          <ac:spMkLst>
            <pc:docMk/>
            <pc:sldMk cId="3410027491" sldId="688"/>
            <ac:spMk id="21" creationId="{6889C06F-EF3E-4160-920F-6BEF99097CF9}"/>
          </ac:spMkLst>
        </pc:spChg>
        <pc:spChg chg="mod">
          <ac:chgData name="Lei Wu" userId="f083b2a8aea23a2f" providerId="LiveId" clId="{B01C844B-1BE7-44FB-AD2F-31D73309F938}" dt="2021-03-15T21:38:05.759" v="5545"/>
          <ac:spMkLst>
            <pc:docMk/>
            <pc:sldMk cId="3410027491" sldId="688"/>
            <ac:spMk id="22" creationId="{E587B4A9-5EB7-4454-81B1-B4A7B82A215A}"/>
          </ac:spMkLst>
        </pc:spChg>
        <pc:spChg chg="mod">
          <ac:chgData name="Lei Wu" userId="f083b2a8aea23a2f" providerId="LiveId" clId="{B01C844B-1BE7-44FB-AD2F-31D73309F938}" dt="2021-03-15T21:38:05.759" v="5545"/>
          <ac:spMkLst>
            <pc:docMk/>
            <pc:sldMk cId="3410027491" sldId="688"/>
            <ac:spMk id="23" creationId="{4F5464D8-D91F-4E4A-A634-0FA75D48605D}"/>
          </ac:spMkLst>
        </pc:spChg>
        <pc:spChg chg="mod">
          <ac:chgData name="Lei Wu" userId="f083b2a8aea23a2f" providerId="LiveId" clId="{B01C844B-1BE7-44FB-AD2F-31D73309F938}" dt="2021-03-15T21:38:05.759" v="5545"/>
          <ac:spMkLst>
            <pc:docMk/>
            <pc:sldMk cId="3410027491" sldId="688"/>
            <ac:spMk id="24" creationId="{A744DA50-4E8A-47E7-B856-120DD364FD24}"/>
          </ac:spMkLst>
        </pc:spChg>
        <pc:spChg chg="mod">
          <ac:chgData name="Lei Wu" userId="f083b2a8aea23a2f" providerId="LiveId" clId="{B01C844B-1BE7-44FB-AD2F-31D73309F938}" dt="2021-03-15T21:38:05.759" v="5545"/>
          <ac:spMkLst>
            <pc:docMk/>
            <pc:sldMk cId="3410027491" sldId="688"/>
            <ac:spMk id="25" creationId="{9BC82986-59A8-46D9-B101-0C10425DF539}"/>
          </ac:spMkLst>
        </pc:spChg>
        <pc:spChg chg="add del mod">
          <ac:chgData name="Lei Wu" userId="f083b2a8aea23a2f" providerId="LiveId" clId="{B01C844B-1BE7-44FB-AD2F-31D73309F938}" dt="2021-03-15T21:40:52.854" v="5547" actId="478"/>
          <ac:spMkLst>
            <pc:docMk/>
            <pc:sldMk cId="3410027491" sldId="688"/>
            <ac:spMk id="26" creationId="{C69609BE-0A29-42AB-AC73-E09D361D20FE}"/>
          </ac:spMkLst>
        </pc:spChg>
        <pc:spChg chg="add del mod">
          <ac:chgData name="Lei Wu" userId="f083b2a8aea23a2f" providerId="LiveId" clId="{B01C844B-1BE7-44FB-AD2F-31D73309F938}" dt="2021-03-15T21:40:52.854" v="5547" actId="478"/>
          <ac:spMkLst>
            <pc:docMk/>
            <pc:sldMk cId="3410027491" sldId="688"/>
            <ac:spMk id="27" creationId="{32A5666C-D428-4CD1-B120-00DC3B0B37E2}"/>
          </ac:spMkLst>
        </pc:spChg>
        <pc:spChg chg="add del mod">
          <ac:chgData name="Lei Wu" userId="f083b2a8aea23a2f" providerId="LiveId" clId="{B01C844B-1BE7-44FB-AD2F-31D73309F938}" dt="2021-03-15T21:40:52.854" v="5547" actId="478"/>
          <ac:spMkLst>
            <pc:docMk/>
            <pc:sldMk cId="3410027491" sldId="688"/>
            <ac:spMk id="28" creationId="{F789C474-9E69-4FFC-8EFE-F935378FE09F}"/>
          </ac:spMkLst>
        </pc:spChg>
        <pc:spChg chg="add del mod">
          <ac:chgData name="Lei Wu" userId="f083b2a8aea23a2f" providerId="LiveId" clId="{B01C844B-1BE7-44FB-AD2F-31D73309F938}" dt="2021-03-15T21:40:52.854" v="5547" actId="478"/>
          <ac:spMkLst>
            <pc:docMk/>
            <pc:sldMk cId="3410027491" sldId="688"/>
            <ac:spMk id="29" creationId="{5A2CE6B5-F353-4864-84CC-615950687CD4}"/>
          </ac:spMkLst>
        </pc:spChg>
        <pc:spChg chg="add del mod">
          <ac:chgData name="Lei Wu" userId="f083b2a8aea23a2f" providerId="LiveId" clId="{B01C844B-1BE7-44FB-AD2F-31D73309F938}" dt="2021-03-15T21:40:52.854" v="5547" actId="478"/>
          <ac:spMkLst>
            <pc:docMk/>
            <pc:sldMk cId="3410027491" sldId="688"/>
            <ac:spMk id="30" creationId="{0BC89577-7D96-4C3F-826C-2DB3D022700A}"/>
          </ac:spMkLst>
        </pc:spChg>
        <pc:spChg chg="add del mod">
          <ac:chgData name="Lei Wu" userId="f083b2a8aea23a2f" providerId="LiveId" clId="{B01C844B-1BE7-44FB-AD2F-31D73309F938}" dt="2021-03-15T21:41:23.413" v="5551"/>
          <ac:spMkLst>
            <pc:docMk/>
            <pc:sldMk cId="3410027491" sldId="688"/>
            <ac:spMk id="31" creationId="{3A7F146D-9904-4985-82E2-12674ADABFCC}"/>
          </ac:spMkLst>
        </pc:spChg>
        <pc:spChg chg="add del mod">
          <ac:chgData name="Lei Wu" userId="f083b2a8aea23a2f" providerId="LiveId" clId="{B01C844B-1BE7-44FB-AD2F-31D73309F938}" dt="2021-03-15T21:41:23.413" v="5551"/>
          <ac:spMkLst>
            <pc:docMk/>
            <pc:sldMk cId="3410027491" sldId="688"/>
            <ac:spMk id="32" creationId="{D105D5B3-48FF-4B8E-8F3C-20756F8DFAC2}"/>
          </ac:spMkLst>
        </pc:spChg>
        <pc:spChg chg="add del mod">
          <ac:chgData name="Lei Wu" userId="f083b2a8aea23a2f" providerId="LiveId" clId="{B01C844B-1BE7-44FB-AD2F-31D73309F938}" dt="2021-03-15T21:41:23.413" v="5551"/>
          <ac:spMkLst>
            <pc:docMk/>
            <pc:sldMk cId="3410027491" sldId="688"/>
            <ac:spMk id="33" creationId="{3142A0F2-08EC-43E6-99AA-ECF4E2EC3E7C}"/>
          </ac:spMkLst>
        </pc:spChg>
        <pc:spChg chg="add del mod">
          <ac:chgData name="Lei Wu" userId="f083b2a8aea23a2f" providerId="LiveId" clId="{B01C844B-1BE7-44FB-AD2F-31D73309F938}" dt="2021-03-15T21:41:23.413" v="5551"/>
          <ac:spMkLst>
            <pc:docMk/>
            <pc:sldMk cId="3410027491" sldId="688"/>
            <ac:spMk id="34" creationId="{9A4F93A9-E7F0-47E0-8947-29799D125AB3}"/>
          </ac:spMkLst>
        </pc:spChg>
        <pc:spChg chg="add del mod">
          <ac:chgData name="Lei Wu" userId="f083b2a8aea23a2f" providerId="LiveId" clId="{B01C844B-1BE7-44FB-AD2F-31D73309F938}" dt="2021-03-15T21:41:23.413" v="5551"/>
          <ac:spMkLst>
            <pc:docMk/>
            <pc:sldMk cId="3410027491" sldId="688"/>
            <ac:spMk id="35" creationId="{E8F3D4C6-9336-4289-A394-C00E49049F0C}"/>
          </ac:spMkLst>
        </pc:spChg>
        <pc:spChg chg="add del mod">
          <ac:chgData name="Lei Wu" userId="f083b2a8aea23a2f" providerId="LiveId" clId="{B01C844B-1BE7-44FB-AD2F-31D73309F938}" dt="2021-03-15T21:41:23.413" v="5551"/>
          <ac:spMkLst>
            <pc:docMk/>
            <pc:sldMk cId="3410027491" sldId="688"/>
            <ac:spMk id="36" creationId="{D845EE24-8E94-4023-8D35-3C078D1A3DDF}"/>
          </ac:spMkLst>
        </pc:spChg>
        <pc:spChg chg="add del mod">
          <ac:chgData name="Lei Wu" userId="f083b2a8aea23a2f" providerId="LiveId" clId="{B01C844B-1BE7-44FB-AD2F-31D73309F938}" dt="2021-03-15T21:41:23.413" v="5551"/>
          <ac:spMkLst>
            <pc:docMk/>
            <pc:sldMk cId="3410027491" sldId="688"/>
            <ac:spMk id="37" creationId="{4208C6EE-003E-491D-9248-EB5015B74848}"/>
          </ac:spMkLst>
        </pc:spChg>
        <pc:spChg chg="add del mod">
          <ac:chgData name="Lei Wu" userId="f083b2a8aea23a2f" providerId="LiveId" clId="{B01C844B-1BE7-44FB-AD2F-31D73309F938}" dt="2021-03-15T21:41:23.413" v="5551"/>
          <ac:spMkLst>
            <pc:docMk/>
            <pc:sldMk cId="3410027491" sldId="688"/>
            <ac:spMk id="38" creationId="{8C86D6FF-3672-4301-87B7-D96046597F75}"/>
          </ac:spMkLst>
        </pc:spChg>
        <pc:spChg chg="add del mod">
          <ac:chgData name="Lei Wu" userId="f083b2a8aea23a2f" providerId="LiveId" clId="{B01C844B-1BE7-44FB-AD2F-31D73309F938}" dt="2021-03-15T21:41:23.413" v="5551"/>
          <ac:spMkLst>
            <pc:docMk/>
            <pc:sldMk cId="3410027491" sldId="688"/>
            <ac:spMk id="39" creationId="{C11B3D21-D9D9-49D5-BF13-B34ACCC5F9CA}"/>
          </ac:spMkLst>
        </pc:spChg>
        <pc:spChg chg="add del mod">
          <ac:chgData name="Lei Wu" userId="f083b2a8aea23a2f" providerId="LiveId" clId="{B01C844B-1BE7-44FB-AD2F-31D73309F938}" dt="2021-03-15T21:41:23.413" v="5551"/>
          <ac:spMkLst>
            <pc:docMk/>
            <pc:sldMk cId="3410027491" sldId="688"/>
            <ac:spMk id="40" creationId="{D927FB10-FC68-4AA9-92AD-B961D3FF01DB}"/>
          </ac:spMkLst>
        </pc:spChg>
        <pc:spChg chg="add del mod">
          <ac:chgData name="Lei Wu" userId="f083b2a8aea23a2f" providerId="LiveId" clId="{B01C844B-1BE7-44FB-AD2F-31D73309F938}" dt="2021-03-15T21:41:23.413" v="5551"/>
          <ac:spMkLst>
            <pc:docMk/>
            <pc:sldMk cId="3410027491" sldId="688"/>
            <ac:spMk id="41" creationId="{8FA2ED93-76D3-4C88-B098-DCD60E996B15}"/>
          </ac:spMkLst>
        </pc:spChg>
        <pc:spChg chg="add del mod">
          <ac:chgData name="Lei Wu" userId="f083b2a8aea23a2f" providerId="LiveId" clId="{B01C844B-1BE7-44FB-AD2F-31D73309F938}" dt="2021-03-15T21:41:23.413" v="5551"/>
          <ac:spMkLst>
            <pc:docMk/>
            <pc:sldMk cId="3410027491" sldId="688"/>
            <ac:spMk id="42" creationId="{0531A376-5691-4F36-B493-FFF69759C5E3}"/>
          </ac:spMkLst>
        </pc:spChg>
        <pc:spChg chg="add del mod">
          <ac:chgData name="Lei Wu" userId="f083b2a8aea23a2f" providerId="LiveId" clId="{B01C844B-1BE7-44FB-AD2F-31D73309F938}" dt="2021-03-15T21:41:23.413" v="5551"/>
          <ac:spMkLst>
            <pc:docMk/>
            <pc:sldMk cId="3410027491" sldId="688"/>
            <ac:spMk id="43" creationId="{F53CAFCD-FEFA-45D8-9109-1911D42A4648}"/>
          </ac:spMkLst>
        </pc:spChg>
        <pc:spChg chg="mod">
          <ac:chgData name="Lei Wu" userId="f083b2a8aea23a2f" providerId="LiveId" clId="{B01C844B-1BE7-44FB-AD2F-31D73309F938}" dt="2021-03-15T21:41:22.370" v="5550"/>
          <ac:spMkLst>
            <pc:docMk/>
            <pc:sldMk cId="3410027491" sldId="688"/>
            <ac:spMk id="45" creationId="{87692B79-DB47-438C-8FE0-A0C9DFA17B94}"/>
          </ac:spMkLst>
        </pc:spChg>
        <pc:spChg chg="mod">
          <ac:chgData name="Lei Wu" userId="f083b2a8aea23a2f" providerId="LiveId" clId="{B01C844B-1BE7-44FB-AD2F-31D73309F938}" dt="2021-03-15T21:41:22.370" v="5550"/>
          <ac:spMkLst>
            <pc:docMk/>
            <pc:sldMk cId="3410027491" sldId="688"/>
            <ac:spMk id="46" creationId="{3F49135C-E63A-47CD-8CCA-6FA322C0A4AB}"/>
          </ac:spMkLst>
        </pc:spChg>
        <pc:spChg chg="mod">
          <ac:chgData name="Lei Wu" userId="f083b2a8aea23a2f" providerId="LiveId" clId="{B01C844B-1BE7-44FB-AD2F-31D73309F938}" dt="2021-03-15T21:41:22.370" v="5550"/>
          <ac:spMkLst>
            <pc:docMk/>
            <pc:sldMk cId="3410027491" sldId="688"/>
            <ac:spMk id="47" creationId="{3C81426A-1DE9-49FF-8C94-4D4CD0DB8AB5}"/>
          </ac:spMkLst>
        </pc:spChg>
        <pc:spChg chg="mod">
          <ac:chgData name="Lei Wu" userId="f083b2a8aea23a2f" providerId="LiveId" clId="{B01C844B-1BE7-44FB-AD2F-31D73309F938}" dt="2021-03-15T21:41:22.370" v="5550"/>
          <ac:spMkLst>
            <pc:docMk/>
            <pc:sldMk cId="3410027491" sldId="688"/>
            <ac:spMk id="48" creationId="{36024484-09C3-4027-ACA6-0C8D630016CE}"/>
          </ac:spMkLst>
        </pc:spChg>
        <pc:spChg chg="mod">
          <ac:chgData name="Lei Wu" userId="f083b2a8aea23a2f" providerId="LiveId" clId="{B01C844B-1BE7-44FB-AD2F-31D73309F938}" dt="2021-03-15T21:41:22.370" v="5550"/>
          <ac:spMkLst>
            <pc:docMk/>
            <pc:sldMk cId="3410027491" sldId="688"/>
            <ac:spMk id="49" creationId="{703C5B94-A361-4DF9-9386-806349BF5FC1}"/>
          </ac:spMkLst>
        </pc:spChg>
        <pc:spChg chg="add del mod">
          <ac:chgData name="Lei Wu" userId="f083b2a8aea23a2f" providerId="LiveId" clId="{B01C844B-1BE7-44FB-AD2F-31D73309F938}" dt="2021-03-15T21:41:23.413" v="5551"/>
          <ac:spMkLst>
            <pc:docMk/>
            <pc:sldMk cId="3410027491" sldId="688"/>
            <ac:spMk id="50" creationId="{C6CFC0C3-8A7D-4A8A-9B6D-850A02975E81}"/>
          </ac:spMkLst>
        </pc:spChg>
        <pc:spChg chg="add del mod">
          <ac:chgData name="Lei Wu" userId="f083b2a8aea23a2f" providerId="LiveId" clId="{B01C844B-1BE7-44FB-AD2F-31D73309F938}" dt="2021-03-15T21:41:23.413" v="5551"/>
          <ac:spMkLst>
            <pc:docMk/>
            <pc:sldMk cId="3410027491" sldId="688"/>
            <ac:spMk id="51" creationId="{B319A0C7-F347-42EE-9A74-DED1FECE3421}"/>
          </ac:spMkLst>
        </pc:spChg>
        <pc:spChg chg="add del mod">
          <ac:chgData name="Lei Wu" userId="f083b2a8aea23a2f" providerId="LiveId" clId="{B01C844B-1BE7-44FB-AD2F-31D73309F938}" dt="2021-03-15T21:41:23.413" v="5551"/>
          <ac:spMkLst>
            <pc:docMk/>
            <pc:sldMk cId="3410027491" sldId="688"/>
            <ac:spMk id="52" creationId="{42A8E247-2B5E-4ADA-A463-40EFFD7B814F}"/>
          </ac:spMkLst>
        </pc:spChg>
        <pc:spChg chg="add del mod">
          <ac:chgData name="Lei Wu" userId="f083b2a8aea23a2f" providerId="LiveId" clId="{B01C844B-1BE7-44FB-AD2F-31D73309F938}" dt="2021-03-15T21:41:23.413" v="5551"/>
          <ac:spMkLst>
            <pc:docMk/>
            <pc:sldMk cId="3410027491" sldId="688"/>
            <ac:spMk id="53" creationId="{18CD4ED2-BC53-4A7B-98A1-A566EB3CAB80}"/>
          </ac:spMkLst>
        </pc:spChg>
        <pc:spChg chg="add del mod">
          <ac:chgData name="Lei Wu" userId="f083b2a8aea23a2f" providerId="LiveId" clId="{B01C844B-1BE7-44FB-AD2F-31D73309F938}" dt="2021-03-15T21:41:23.413" v="5551"/>
          <ac:spMkLst>
            <pc:docMk/>
            <pc:sldMk cId="3410027491" sldId="688"/>
            <ac:spMk id="54" creationId="{A5AC2CF3-517B-42BE-A033-5A1C18F5A8BD}"/>
          </ac:spMkLst>
        </pc:spChg>
        <pc:spChg chg="mod">
          <ac:chgData name="Lei Wu" userId="f083b2a8aea23a2f" providerId="LiveId" clId="{B01C844B-1BE7-44FB-AD2F-31D73309F938}" dt="2021-03-15T22:04:29.704" v="5759" actId="58"/>
          <ac:spMkLst>
            <pc:docMk/>
            <pc:sldMk cId="3410027491" sldId="688"/>
            <ac:spMk id="344066" creationId="{00000000-0000-0000-0000-000000000000}"/>
          </ac:spMkLst>
        </pc:spChg>
        <pc:spChg chg="mod">
          <ac:chgData name="Lei Wu" userId="f083b2a8aea23a2f" providerId="LiveId" clId="{B01C844B-1BE7-44FB-AD2F-31D73309F938}" dt="2021-03-15T21:37:32.041" v="5542" actId="58"/>
          <ac:spMkLst>
            <pc:docMk/>
            <pc:sldMk cId="3410027491" sldId="688"/>
            <ac:spMk id="344067" creationId="{00000000-0000-0000-0000-000000000000}"/>
          </ac:spMkLst>
        </pc:spChg>
        <pc:grpChg chg="add del mod">
          <ac:chgData name="Lei Wu" userId="f083b2a8aea23a2f" providerId="LiveId" clId="{B01C844B-1BE7-44FB-AD2F-31D73309F938}" dt="2021-03-15T21:40:52.854" v="5547" actId="478"/>
          <ac:grpSpMkLst>
            <pc:docMk/>
            <pc:sldMk cId="3410027491" sldId="688"/>
            <ac:grpSpMk id="20" creationId="{CFFEB3BD-0850-4BC5-95D3-01B11B537E3D}"/>
          </ac:grpSpMkLst>
        </pc:grpChg>
        <pc:grpChg chg="add del mod">
          <ac:chgData name="Lei Wu" userId="f083b2a8aea23a2f" providerId="LiveId" clId="{B01C844B-1BE7-44FB-AD2F-31D73309F938}" dt="2021-03-15T21:41:23.413" v="5551"/>
          <ac:grpSpMkLst>
            <pc:docMk/>
            <pc:sldMk cId="3410027491" sldId="688"/>
            <ac:grpSpMk id="44" creationId="{8D84B512-081F-4A83-AEF4-BB7590F7659D}"/>
          </ac:grpSpMkLst>
        </pc:grpChg>
        <pc:picChg chg="add mod">
          <ac:chgData name="Lei Wu" userId="f083b2a8aea23a2f" providerId="LiveId" clId="{B01C844B-1BE7-44FB-AD2F-31D73309F938}" dt="2021-03-15T21:41:02.360" v="5549" actId="1076"/>
          <ac:picMkLst>
            <pc:docMk/>
            <pc:sldMk cId="3410027491" sldId="688"/>
            <ac:picMk id="2" creationId="{E3E26BFA-FA9C-4FAA-B03C-CC0CAECACFAB}"/>
          </ac:picMkLst>
        </pc:picChg>
        <pc:picChg chg="del">
          <ac:chgData name="Lei Wu" userId="f083b2a8aea23a2f" providerId="LiveId" clId="{B01C844B-1BE7-44FB-AD2F-31D73309F938}" dt="2021-03-15T21:38:05.303" v="5544" actId="478"/>
          <ac:picMkLst>
            <pc:docMk/>
            <pc:sldMk cId="3410027491" sldId="688"/>
            <ac:picMk id="7" creationId="{E1A41F37-E733-4820-ADEB-ECE0A42032ED}"/>
          </ac:picMkLst>
        </pc:picChg>
      </pc:sldChg>
      <pc:sldChg chg="add ord modNotesTx">
        <pc:chgData name="Lei Wu" userId="f083b2a8aea23a2f" providerId="LiveId" clId="{B01C844B-1BE7-44FB-AD2F-31D73309F938}" dt="2021-03-15T23:33:16.485" v="6851"/>
        <pc:sldMkLst>
          <pc:docMk/>
          <pc:sldMk cId="2120288034" sldId="689"/>
        </pc:sldMkLst>
      </pc:sldChg>
      <pc:sldChg chg="addSp delSp modSp add del mod">
        <pc:chgData name="Lei Wu" userId="f083b2a8aea23a2f" providerId="LiveId" clId="{B01C844B-1BE7-44FB-AD2F-31D73309F938}" dt="2021-03-15T23:23:45.262" v="6228" actId="2696"/>
        <pc:sldMkLst>
          <pc:docMk/>
          <pc:sldMk cId="2920269622" sldId="689"/>
        </pc:sldMkLst>
        <pc:spChg chg="add del mod">
          <ac:chgData name="Lei Wu" userId="f083b2a8aea23a2f" providerId="LiveId" clId="{B01C844B-1BE7-44FB-AD2F-31D73309F938}" dt="2021-03-15T21:41:41.090" v="5555" actId="478"/>
          <ac:spMkLst>
            <pc:docMk/>
            <pc:sldMk cId="2920269622" sldId="689"/>
            <ac:spMk id="3" creationId="{2E653EE0-DF0A-4E7B-92CF-DF286DBF9A9B}"/>
          </ac:spMkLst>
        </pc:spChg>
        <pc:spChg chg="add mod">
          <ac:chgData name="Lei Wu" userId="f083b2a8aea23a2f" providerId="LiveId" clId="{B01C844B-1BE7-44FB-AD2F-31D73309F938}" dt="2021-03-15T21:44:41.698" v="5575" actId="14100"/>
          <ac:spMkLst>
            <pc:docMk/>
            <pc:sldMk cId="2920269622" sldId="689"/>
            <ac:spMk id="9" creationId="{71AB7B48-CEBC-4F65-9649-1D21ED8063FE}"/>
          </ac:spMkLst>
        </pc:spChg>
        <pc:spChg chg="del">
          <ac:chgData name="Lei Wu" userId="f083b2a8aea23a2f" providerId="LiveId" clId="{B01C844B-1BE7-44FB-AD2F-31D73309F938}" dt="2021-03-15T21:41:38.746" v="5554" actId="478"/>
          <ac:spMkLst>
            <pc:docMk/>
            <pc:sldMk cId="2920269622" sldId="689"/>
            <ac:spMk id="344066" creationId="{00000000-0000-0000-0000-000000000000}"/>
          </ac:spMkLst>
        </pc:spChg>
        <pc:spChg chg="mod">
          <ac:chgData name="Lei Wu" userId="f083b2a8aea23a2f" providerId="LiveId" clId="{B01C844B-1BE7-44FB-AD2F-31D73309F938}" dt="2021-03-15T21:41:32.363" v="5553"/>
          <ac:spMkLst>
            <pc:docMk/>
            <pc:sldMk cId="2920269622" sldId="689"/>
            <ac:spMk id="344067" creationId="{00000000-0000-0000-0000-000000000000}"/>
          </ac:spMkLst>
        </pc:spChg>
        <pc:picChg chg="del">
          <ac:chgData name="Lei Wu" userId="f083b2a8aea23a2f" providerId="LiveId" clId="{B01C844B-1BE7-44FB-AD2F-31D73309F938}" dt="2021-03-15T21:41:42.934" v="5556" actId="478"/>
          <ac:picMkLst>
            <pc:docMk/>
            <pc:sldMk cId="2920269622" sldId="689"/>
            <ac:picMk id="2" creationId="{E3E26BFA-FA9C-4FAA-B03C-CC0CAECACFAB}"/>
          </ac:picMkLst>
        </pc:picChg>
        <pc:picChg chg="add mod">
          <ac:chgData name="Lei Wu" userId="f083b2a8aea23a2f" providerId="LiveId" clId="{B01C844B-1BE7-44FB-AD2F-31D73309F938}" dt="2021-03-15T21:41:54.417" v="5559" actId="1076"/>
          <ac:picMkLst>
            <pc:docMk/>
            <pc:sldMk cId="2920269622" sldId="689"/>
            <ac:picMk id="7" creationId="{18B2C9F1-986F-4C1A-812A-6D5071C655B3}"/>
          </ac:picMkLst>
        </pc:picChg>
        <pc:cxnChg chg="add mod">
          <ac:chgData name="Lei Wu" userId="f083b2a8aea23a2f" providerId="LiveId" clId="{B01C844B-1BE7-44FB-AD2F-31D73309F938}" dt="2021-03-15T21:42:12.965" v="5561" actId="14100"/>
          <ac:cxnSpMkLst>
            <pc:docMk/>
            <pc:sldMk cId="2920269622" sldId="689"/>
            <ac:cxnSpMk id="8" creationId="{B1489C5C-116B-482B-91CD-F7C0D4DB2D56}"/>
          </ac:cxnSpMkLst>
        </pc:cxnChg>
      </pc:sldChg>
      <pc:sldChg chg="delSp modSp add del mod">
        <pc:chgData name="Lei Wu" userId="f083b2a8aea23a2f" providerId="LiveId" clId="{B01C844B-1BE7-44FB-AD2F-31D73309F938}" dt="2021-03-15T22:21:39.560" v="5898" actId="47"/>
        <pc:sldMkLst>
          <pc:docMk/>
          <pc:sldMk cId="2375051066" sldId="690"/>
        </pc:sldMkLst>
        <pc:spChg chg="mod">
          <ac:chgData name="Lei Wu" userId="f083b2a8aea23a2f" providerId="LiveId" clId="{B01C844B-1BE7-44FB-AD2F-31D73309F938}" dt="2021-03-15T22:10:50.182" v="5838" actId="58"/>
          <ac:spMkLst>
            <pc:docMk/>
            <pc:sldMk cId="2375051066" sldId="690"/>
            <ac:spMk id="344066" creationId="{00000000-0000-0000-0000-000000000000}"/>
          </ac:spMkLst>
        </pc:spChg>
        <pc:spChg chg="mod">
          <ac:chgData name="Lei Wu" userId="f083b2a8aea23a2f" providerId="LiveId" clId="{B01C844B-1BE7-44FB-AD2F-31D73309F938}" dt="2021-03-15T21:45:02.556" v="5577"/>
          <ac:spMkLst>
            <pc:docMk/>
            <pc:sldMk cId="2375051066" sldId="690"/>
            <ac:spMk id="344067" creationId="{00000000-0000-0000-0000-000000000000}"/>
          </ac:spMkLst>
        </pc:spChg>
        <pc:picChg chg="del">
          <ac:chgData name="Lei Wu" userId="f083b2a8aea23a2f" providerId="LiveId" clId="{B01C844B-1BE7-44FB-AD2F-31D73309F938}" dt="2021-03-15T21:45:10.294" v="5579" actId="478"/>
          <ac:picMkLst>
            <pc:docMk/>
            <pc:sldMk cId="2375051066" sldId="690"/>
            <ac:picMk id="2" creationId="{E3E26BFA-FA9C-4FAA-B03C-CC0CAECACFAB}"/>
          </ac:picMkLst>
        </pc:picChg>
      </pc:sldChg>
      <pc:sldChg chg="addSp delSp modSp add del mod modAnim">
        <pc:chgData name="Lei Wu" userId="f083b2a8aea23a2f" providerId="LiveId" clId="{B01C844B-1BE7-44FB-AD2F-31D73309F938}" dt="2021-03-15T22:21:37.235" v="5897" actId="47"/>
        <pc:sldMkLst>
          <pc:docMk/>
          <pc:sldMk cId="516639519" sldId="691"/>
        </pc:sldMkLst>
        <pc:spChg chg="add del mod">
          <ac:chgData name="Lei Wu" userId="f083b2a8aea23a2f" providerId="LiveId" clId="{B01C844B-1BE7-44FB-AD2F-31D73309F938}" dt="2021-03-15T21:48:38.074" v="5620" actId="478"/>
          <ac:spMkLst>
            <pc:docMk/>
            <pc:sldMk cId="516639519" sldId="691"/>
            <ac:spMk id="2" creationId="{517D866C-CAB2-41B7-ABEC-683AF2619712}"/>
          </ac:spMkLst>
        </pc:spChg>
        <pc:spChg chg="add del mod">
          <ac:chgData name="Lei Wu" userId="f083b2a8aea23a2f" providerId="LiveId" clId="{B01C844B-1BE7-44FB-AD2F-31D73309F938}" dt="2021-03-15T21:48:36.411" v="5619"/>
          <ac:spMkLst>
            <pc:docMk/>
            <pc:sldMk cId="516639519" sldId="691"/>
            <ac:spMk id="6" creationId="{E1A1BCBF-2506-41E2-BE40-3922DF01F8CE}"/>
          </ac:spMkLst>
        </pc:spChg>
        <pc:spChg chg="add del mod">
          <ac:chgData name="Lei Wu" userId="f083b2a8aea23a2f" providerId="LiveId" clId="{B01C844B-1BE7-44FB-AD2F-31D73309F938}" dt="2021-03-15T21:48:36.411" v="5619"/>
          <ac:spMkLst>
            <pc:docMk/>
            <pc:sldMk cId="516639519" sldId="691"/>
            <ac:spMk id="10" creationId="{1EE4A015-1647-4B0F-BE35-A154B71E7F47}"/>
          </ac:spMkLst>
        </pc:spChg>
        <pc:spChg chg="add del mod">
          <ac:chgData name="Lei Wu" userId="f083b2a8aea23a2f" providerId="LiveId" clId="{B01C844B-1BE7-44FB-AD2F-31D73309F938}" dt="2021-03-15T21:48:36.411" v="5619"/>
          <ac:spMkLst>
            <pc:docMk/>
            <pc:sldMk cId="516639519" sldId="691"/>
            <ac:spMk id="11" creationId="{157EAFBC-F269-4239-8088-76A3958DF9B7}"/>
          </ac:spMkLst>
        </pc:spChg>
        <pc:spChg chg="add del mod">
          <ac:chgData name="Lei Wu" userId="f083b2a8aea23a2f" providerId="LiveId" clId="{B01C844B-1BE7-44FB-AD2F-31D73309F938}" dt="2021-03-15T21:48:36.411" v="5619"/>
          <ac:spMkLst>
            <pc:docMk/>
            <pc:sldMk cId="516639519" sldId="691"/>
            <ac:spMk id="12" creationId="{9BD32EDA-9880-4A54-9D36-94E6A9C4C0D0}"/>
          </ac:spMkLst>
        </pc:spChg>
        <pc:spChg chg="add del mod">
          <ac:chgData name="Lei Wu" userId="f083b2a8aea23a2f" providerId="LiveId" clId="{B01C844B-1BE7-44FB-AD2F-31D73309F938}" dt="2021-03-15T21:48:36.411" v="5619"/>
          <ac:spMkLst>
            <pc:docMk/>
            <pc:sldMk cId="516639519" sldId="691"/>
            <ac:spMk id="13" creationId="{0C241DBD-6124-4EBF-801B-A8E9C1A47CA8}"/>
          </ac:spMkLst>
        </pc:spChg>
        <pc:spChg chg="add del mod">
          <ac:chgData name="Lei Wu" userId="f083b2a8aea23a2f" providerId="LiveId" clId="{B01C844B-1BE7-44FB-AD2F-31D73309F938}" dt="2021-03-15T21:48:36.411" v="5619"/>
          <ac:spMkLst>
            <pc:docMk/>
            <pc:sldMk cId="516639519" sldId="691"/>
            <ac:spMk id="14" creationId="{18BEF868-7EE1-47FA-80A0-00AB0F3055BB}"/>
          </ac:spMkLst>
        </pc:spChg>
        <pc:spChg chg="add del mod">
          <ac:chgData name="Lei Wu" userId="f083b2a8aea23a2f" providerId="LiveId" clId="{B01C844B-1BE7-44FB-AD2F-31D73309F938}" dt="2021-03-15T21:48:51.466" v="5625" actId="478"/>
          <ac:spMkLst>
            <pc:docMk/>
            <pc:sldMk cId="516639519" sldId="691"/>
            <ac:spMk id="17" creationId="{D0908658-7445-44F0-8276-5F7B2FE086CF}"/>
          </ac:spMkLst>
        </pc:spChg>
        <pc:spChg chg="add del mod">
          <ac:chgData name="Lei Wu" userId="f083b2a8aea23a2f" providerId="LiveId" clId="{B01C844B-1BE7-44FB-AD2F-31D73309F938}" dt="2021-03-15T21:54:48.313" v="5689" actId="1035"/>
          <ac:spMkLst>
            <pc:docMk/>
            <pc:sldMk cId="516639519" sldId="691"/>
            <ac:spMk id="21" creationId="{96DF2A07-72B4-49ED-A9EC-0874250B6447}"/>
          </ac:spMkLst>
        </pc:spChg>
        <pc:spChg chg="add del mod">
          <ac:chgData name="Lei Wu" userId="f083b2a8aea23a2f" providerId="LiveId" clId="{B01C844B-1BE7-44FB-AD2F-31D73309F938}" dt="2021-03-15T21:54:01.683" v="5678" actId="1076"/>
          <ac:spMkLst>
            <pc:docMk/>
            <pc:sldMk cId="516639519" sldId="691"/>
            <ac:spMk id="22" creationId="{A26009BB-F806-40D1-89A3-EC05EBC938FF}"/>
          </ac:spMkLst>
        </pc:spChg>
        <pc:spChg chg="add del mod">
          <ac:chgData name="Lei Wu" userId="f083b2a8aea23a2f" providerId="LiveId" clId="{B01C844B-1BE7-44FB-AD2F-31D73309F938}" dt="2021-03-15T21:58:11.880" v="5719" actId="478"/>
          <ac:spMkLst>
            <pc:docMk/>
            <pc:sldMk cId="516639519" sldId="691"/>
            <ac:spMk id="23" creationId="{EB908D07-4AFE-4708-8CF0-5A055955226C}"/>
          </ac:spMkLst>
        </pc:spChg>
        <pc:spChg chg="add del mod">
          <ac:chgData name="Lei Wu" userId="f083b2a8aea23a2f" providerId="LiveId" clId="{B01C844B-1BE7-44FB-AD2F-31D73309F938}" dt="2021-03-15T21:51:02.100" v="5648" actId="478"/>
          <ac:spMkLst>
            <pc:docMk/>
            <pc:sldMk cId="516639519" sldId="691"/>
            <ac:spMk id="24" creationId="{D1048554-340A-4F6C-AB02-78EB665BA303}"/>
          </ac:spMkLst>
        </pc:spChg>
        <pc:spChg chg="add del mod">
          <ac:chgData name="Lei Wu" userId="f083b2a8aea23a2f" providerId="LiveId" clId="{B01C844B-1BE7-44FB-AD2F-31D73309F938}" dt="2021-03-15T21:51:54.815" v="5661" actId="478"/>
          <ac:spMkLst>
            <pc:docMk/>
            <pc:sldMk cId="516639519" sldId="691"/>
            <ac:spMk id="25" creationId="{33F40F12-E70E-4671-BDA5-7C5E81C344DD}"/>
          </ac:spMkLst>
        </pc:spChg>
        <pc:spChg chg="add mod">
          <ac:chgData name="Lei Wu" userId="f083b2a8aea23a2f" providerId="LiveId" clId="{B01C844B-1BE7-44FB-AD2F-31D73309F938}" dt="2021-03-15T21:55:07.698" v="5694" actId="113"/>
          <ac:spMkLst>
            <pc:docMk/>
            <pc:sldMk cId="516639519" sldId="691"/>
            <ac:spMk id="30" creationId="{4FF77410-F90D-4696-A987-F38C9A2D251D}"/>
          </ac:spMkLst>
        </pc:spChg>
        <pc:spChg chg="add mod">
          <ac:chgData name="Lei Wu" userId="f083b2a8aea23a2f" providerId="LiveId" clId="{B01C844B-1BE7-44FB-AD2F-31D73309F938}" dt="2021-03-15T21:55:10.720" v="5695" actId="113"/>
          <ac:spMkLst>
            <pc:docMk/>
            <pc:sldMk cId="516639519" sldId="691"/>
            <ac:spMk id="33" creationId="{2DD17391-24F8-4360-B0AC-C486EB5699B2}"/>
          </ac:spMkLst>
        </pc:spChg>
        <pc:spChg chg="add mod">
          <ac:chgData name="Lei Wu" userId="f083b2a8aea23a2f" providerId="LiveId" clId="{B01C844B-1BE7-44FB-AD2F-31D73309F938}" dt="2021-03-15T21:58:28.675" v="5726" actId="1076"/>
          <ac:spMkLst>
            <pc:docMk/>
            <pc:sldMk cId="516639519" sldId="691"/>
            <ac:spMk id="37" creationId="{4B13B237-457D-484C-AEA4-C6B1B9A1B391}"/>
          </ac:spMkLst>
        </pc:spChg>
        <pc:spChg chg="del">
          <ac:chgData name="Lei Wu" userId="f083b2a8aea23a2f" providerId="LiveId" clId="{B01C844B-1BE7-44FB-AD2F-31D73309F938}" dt="2021-03-15T21:48:34.942" v="5617" actId="478"/>
          <ac:spMkLst>
            <pc:docMk/>
            <pc:sldMk cId="516639519" sldId="691"/>
            <ac:spMk id="344066" creationId="{00000000-0000-0000-0000-000000000000}"/>
          </ac:spMkLst>
        </pc:spChg>
        <pc:spChg chg="mod">
          <ac:chgData name="Lei Wu" userId="f083b2a8aea23a2f" providerId="LiveId" clId="{B01C844B-1BE7-44FB-AD2F-31D73309F938}" dt="2021-03-15T21:48:23.929" v="5616" actId="20577"/>
          <ac:spMkLst>
            <pc:docMk/>
            <pc:sldMk cId="516639519" sldId="691"/>
            <ac:spMk id="344067" creationId="{00000000-0000-0000-0000-000000000000}"/>
          </ac:spMkLst>
        </pc:spChg>
        <pc:picChg chg="add del mod">
          <ac:chgData name="Lei Wu" userId="f083b2a8aea23a2f" providerId="LiveId" clId="{B01C844B-1BE7-44FB-AD2F-31D73309F938}" dt="2021-03-15T21:48:36.411" v="5619"/>
          <ac:picMkLst>
            <pc:docMk/>
            <pc:sldMk cId="516639519" sldId="691"/>
            <ac:picMk id="7" creationId="{942411B2-F752-43A7-BFD4-C1FBC33FB1EF}"/>
          </ac:picMkLst>
        </pc:picChg>
        <pc:picChg chg="add del mod">
          <ac:chgData name="Lei Wu" userId="f083b2a8aea23a2f" providerId="LiveId" clId="{B01C844B-1BE7-44FB-AD2F-31D73309F938}" dt="2021-03-15T21:48:36.411" v="5619"/>
          <ac:picMkLst>
            <pc:docMk/>
            <pc:sldMk cId="516639519" sldId="691"/>
            <ac:picMk id="8" creationId="{0AE260F3-D76A-4D8A-B472-8E9C69417EF3}"/>
          </ac:picMkLst>
        </pc:picChg>
        <pc:picChg chg="add del mod">
          <ac:chgData name="Lei Wu" userId="f083b2a8aea23a2f" providerId="LiveId" clId="{B01C844B-1BE7-44FB-AD2F-31D73309F938}" dt="2021-03-15T21:48:36.411" v="5619"/>
          <ac:picMkLst>
            <pc:docMk/>
            <pc:sldMk cId="516639519" sldId="691"/>
            <ac:picMk id="9" creationId="{DDF60323-66CE-404F-A2A4-904EFFF46E1E}"/>
          </ac:picMkLst>
        </pc:picChg>
        <pc:picChg chg="add del mod">
          <ac:chgData name="Lei Wu" userId="f083b2a8aea23a2f" providerId="LiveId" clId="{B01C844B-1BE7-44FB-AD2F-31D73309F938}" dt="2021-03-15T21:56:05.924" v="5697" actId="1076"/>
          <ac:picMkLst>
            <pc:docMk/>
            <pc:sldMk cId="516639519" sldId="691"/>
            <ac:picMk id="18" creationId="{131BD8DE-9B90-41DC-BDCE-B752A88118C2}"/>
          </ac:picMkLst>
        </pc:picChg>
        <pc:picChg chg="add del mod">
          <ac:chgData name="Lei Wu" userId="f083b2a8aea23a2f" providerId="LiveId" clId="{B01C844B-1BE7-44FB-AD2F-31D73309F938}" dt="2021-03-15T21:53:56.610" v="5677" actId="1076"/>
          <ac:picMkLst>
            <pc:docMk/>
            <pc:sldMk cId="516639519" sldId="691"/>
            <ac:picMk id="19" creationId="{47FE006C-2879-4409-B2E4-434EA14BA0CC}"/>
          </ac:picMkLst>
        </pc:picChg>
        <pc:picChg chg="add del mod">
          <ac:chgData name="Lei Wu" userId="f083b2a8aea23a2f" providerId="LiveId" clId="{B01C844B-1BE7-44FB-AD2F-31D73309F938}" dt="2021-03-15T21:48:48.548" v="5624" actId="478"/>
          <ac:picMkLst>
            <pc:docMk/>
            <pc:sldMk cId="516639519" sldId="691"/>
            <ac:picMk id="20" creationId="{D626A763-C0BA-4F20-BCAB-8B3CE1072B43}"/>
          </ac:picMkLst>
        </pc:picChg>
        <pc:cxnChg chg="add del mod">
          <ac:chgData name="Lei Wu" userId="f083b2a8aea23a2f" providerId="LiveId" clId="{B01C844B-1BE7-44FB-AD2F-31D73309F938}" dt="2021-03-15T21:48:36.411" v="5619"/>
          <ac:cxnSpMkLst>
            <pc:docMk/>
            <pc:sldMk cId="516639519" sldId="691"/>
            <ac:cxnSpMk id="15" creationId="{4DCDC8E8-2243-4B1A-B2D1-05139448B3BF}"/>
          </ac:cxnSpMkLst>
        </pc:cxnChg>
        <pc:cxnChg chg="add del mod">
          <ac:chgData name="Lei Wu" userId="f083b2a8aea23a2f" providerId="LiveId" clId="{B01C844B-1BE7-44FB-AD2F-31D73309F938}" dt="2021-03-15T21:48:36.411" v="5619"/>
          <ac:cxnSpMkLst>
            <pc:docMk/>
            <pc:sldMk cId="516639519" sldId="691"/>
            <ac:cxnSpMk id="16" creationId="{C6367474-B637-4B03-975B-537452A2C7ED}"/>
          </ac:cxnSpMkLst>
        </pc:cxnChg>
        <pc:cxnChg chg="add del mod">
          <ac:chgData name="Lei Wu" userId="f083b2a8aea23a2f" providerId="LiveId" clId="{B01C844B-1BE7-44FB-AD2F-31D73309F938}" dt="2021-03-15T21:52:53.617" v="5670" actId="14100"/>
          <ac:cxnSpMkLst>
            <pc:docMk/>
            <pc:sldMk cId="516639519" sldId="691"/>
            <ac:cxnSpMk id="26" creationId="{65B55B23-6EBB-4A4A-8C2E-430C82628DED}"/>
          </ac:cxnSpMkLst>
        </pc:cxnChg>
        <pc:cxnChg chg="add del mod">
          <ac:chgData name="Lei Wu" userId="f083b2a8aea23a2f" providerId="LiveId" clId="{B01C844B-1BE7-44FB-AD2F-31D73309F938}" dt="2021-03-15T21:58:38.987" v="5727" actId="14100"/>
          <ac:cxnSpMkLst>
            <pc:docMk/>
            <pc:sldMk cId="516639519" sldId="691"/>
            <ac:cxnSpMk id="27" creationId="{E3343E5C-6C7B-4558-ACDB-56EC62A702A6}"/>
          </ac:cxnSpMkLst>
        </pc:cxnChg>
      </pc:sldChg>
      <pc:sldChg chg="modSp add mod modNotesTx">
        <pc:chgData name="Lei Wu" userId="f083b2a8aea23a2f" providerId="LiveId" clId="{B01C844B-1BE7-44FB-AD2F-31D73309F938}" dt="2021-03-15T23:43:47.622" v="7205" actId="20577"/>
        <pc:sldMkLst>
          <pc:docMk/>
          <pc:sldMk cId="237044033" sldId="692"/>
        </pc:sldMkLst>
        <pc:spChg chg="mod">
          <ac:chgData name="Lei Wu" userId="f083b2a8aea23a2f" providerId="LiveId" clId="{B01C844B-1BE7-44FB-AD2F-31D73309F938}" dt="2021-03-15T23:36:53.229" v="6893" actId="114"/>
          <ac:spMkLst>
            <pc:docMk/>
            <pc:sldMk cId="237044033" sldId="692"/>
            <ac:spMk id="344066" creationId="{00000000-0000-0000-0000-000000000000}"/>
          </ac:spMkLst>
        </pc:spChg>
        <pc:graphicFrameChg chg="mod">
          <ac:chgData name="Lei Wu" userId="f083b2a8aea23a2f" providerId="LiveId" clId="{B01C844B-1BE7-44FB-AD2F-31D73309F938}" dt="2021-03-15T23:35:04.602" v="6861" actId="1076"/>
          <ac:graphicFrameMkLst>
            <pc:docMk/>
            <pc:sldMk cId="237044033" sldId="692"/>
            <ac:graphicFrameMk id="6" creationId="{43C83E98-4411-477B-BEB8-304E52F8EAD8}"/>
          </ac:graphicFrameMkLst>
        </pc:graphicFrameChg>
        <pc:graphicFrameChg chg="mod">
          <ac:chgData name="Lei Wu" userId="f083b2a8aea23a2f" providerId="LiveId" clId="{B01C844B-1BE7-44FB-AD2F-31D73309F938}" dt="2021-03-15T23:34:59.937" v="6860" actId="1076"/>
          <ac:graphicFrameMkLst>
            <pc:docMk/>
            <pc:sldMk cId="237044033" sldId="692"/>
            <ac:graphicFrameMk id="7" creationId="{83808A41-931B-48B5-99A9-C2A7EE49C7A1}"/>
          </ac:graphicFrameMkLst>
        </pc:graphicFrameChg>
      </pc:sldChg>
      <pc:sldChg chg="addSp modSp add del mod modNotesTx">
        <pc:chgData name="Lei Wu" userId="f083b2a8aea23a2f" providerId="LiveId" clId="{B01C844B-1BE7-44FB-AD2F-31D73309F938}" dt="2021-03-15T23:23:45.262" v="6228" actId="2696"/>
        <pc:sldMkLst>
          <pc:docMk/>
          <pc:sldMk cId="3858805714" sldId="692"/>
        </pc:sldMkLst>
        <pc:spChg chg="mod">
          <ac:chgData name="Lei Wu" userId="f083b2a8aea23a2f" providerId="LiveId" clId="{B01C844B-1BE7-44FB-AD2F-31D73309F938}" dt="2021-03-15T22:02:40.200" v="5742" actId="403"/>
          <ac:spMkLst>
            <pc:docMk/>
            <pc:sldMk cId="3858805714" sldId="692"/>
            <ac:spMk id="344066" creationId="{00000000-0000-0000-0000-000000000000}"/>
          </ac:spMkLst>
        </pc:spChg>
        <pc:spChg chg="mod">
          <ac:chgData name="Lei Wu" userId="f083b2a8aea23a2f" providerId="LiveId" clId="{B01C844B-1BE7-44FB-AD2F-31D73309F938}" dt="2021-03-15T22:01:51.328" v="5729"/>
          <ac:spMkLst>
            <pc:docMk/>
            <pc:sldMk cId="3858805714" sldId="692"/>
            <ac:spMk id="344067" creationId="{00000000-0000-0000-0000-000000000000}"/>
          </ac:spMkLst>
        </pc:spChg>
        <pc:graphicFrameChg chg="add mod">
          <ac:chgData name="Lei Wu" userId="f083b2a8aea23a2f" providerId="LiveId" clId="{B01C844B-1BE7-44FB-AD2F-31D73309F938}" dt="2021-03-15T22:02:46.670" v="5743" actId="1076"/>
          <ac:graphicFrameMkLst>
            <pc:docMk/>
            <pc:sldMk cId="3858805714" sldId="692"/>
            <ac:graphicFrameMk id="6" creationId="{43C83E98-4411-477B-BEB8-304E52F8EAD8}"/>
          </ac:graphicFrameMkLst>
        </pc:graphicFrameChg>
        <pc:graphicFrameChg chg="add mod">
          <ac:chgData name="Lei Wu" userId="f083b2a8aea23a2f" providerId="LiveId" clId="{B01C844B-1BE7-44FB-AD2F-31D73309F938}" dt="2021-03-15T22:02:37.429" v="5741" actId="1076"/>
          <ac:graphicFrameMkLst>
            <pc:docMk/>
            <pc:sldMk cId="3858805714" sldId="692"/>
            <ac:graphicFrameMk id="7" creationId="{83808A41-931B-48B5-99A9-C2A7EE49C7A1}"/>
          </ac:graphicFrameMkLst>
        </pc:graphicFrameChg>
      </pc:sldChg>
      <pc:sldChg chg="delSp modSp add del mod">
        <pc:chgData name="Lei Wu" userId="f083b2a8aea23a2f" providerId="LiveId" clId="{B01C844B-1BE7-44FB-AD2F-31D73309F938}" dt="2021-03-15T23:23:45.262" v="6228" actId="2696"/>
        <pc:sldMkLst>
          <pc:docMk/>
          <pc:sldMk cId="763452185" sldId="693"/>
        </pc:sldMkLst>
        <pc:spChg chg="mod">
          <ac:chgData name="Lei Wu" userId="f083b2a8aea23a2f" providerId="LiveId" clId="{B01C844B-1BE7-44FB-AD2F-31D73309F938}" dt="2021-03-15T22:23:46.931" v="5906" actId="403"/>
          <ac:spMkLst>
            <pc:docMk/>
            <pc:sldMk cId="763452185" sldId="693"/>
            <ac:spMk id="344066" creationId="{00000000-0000-0000-0000-000000000000}"/>
          </ac:spMkLst>
        </pc:spChg>
        <pc:spChg chg="mod">
          <ac:chgData name="Lei Wu" userId="f083b2a8aea23a2f" providerId="LiveId" clId="{B01C844B-1BE7-44FB-AD2F-31D73309F938}" dt="2021-03-15T22:23:54.570" v="5907"/>
          <ac:spMkLst>
            <pc:docMk/>
            <pc:sldMk cId="763452185" sldId="693"/>
            <ac:spMk id="344067" creationId="{00000000-0000-0000-0000-000000000000}"/>
          </ac:spMkLst>
        </pc:spChg>
        <pc:graphicFrameChg chg="del">
          <ac:chgData name="Lei Wu" userId="f083b2a8aea23a2f" providerId="LiveId" clId="{B01C844B-1BE7-44FB-AD2F-31D73309F938}" dt="2021-03-15T22:23:23.207" v="5900" actId="478"/>
          <ac:graphicFrameMkLst>
            <pc:docMk/>
            <pc:sldMk cId="763452185" sldId="693"/>
            <ac:graphicFrameMk id="6" creationId="{43C83E98-4411-477B-BEB8-304E52F8EAD8}"/>
          </ac:graphicFrameMkLst>
        </pc:graphicFrameChg>
        <pc:graphicFrameChg chg="del">
          <ac:chgData name="Lei Wu" userId="f083b2a8aea23a2f" providerId="LiveId" clId="{B01C844B-1BE7-44FB-AD2F-31D73309F938}" dt="2021-03-15T22:23:25.389" v="5901" actId="478"/>
          <ac:graphicFrameMkLst>
            <pc:docMk/>
            <pc:sldMk cId="763452185" sldId="693"/>
            <ac:graphicFrameMk id="7" creationId="{83808A41-931B-48B5-99A9-C2A7EE49C7A1}"/>
          </ac:graphicFrameMkLst>
        </pc:graphicFrameChg>
      </pc:sldChg>
      <pc:sldChg chg="add">
        <pc:chgData name="Lei Wu" userId="f083b2a8aea23a2f" providerId="LiveId" clId="{B01C844B-1BE7-44FB-AD2F-31D73309F938}" dt="2021-03-15T23:23:53.105" v="6229"/>
        <pc:sldMkLst>
          <pc:docMk/>
          <pc:sldMk cId="893938459" sldId="693"/>
        </pc:sldMkLst>
      </pc:sldChg>
      <pc:sldChg chg="add del">
        <pc:chgData name="Lei Wu" userId="f083b2a8aea23a2f" providerId="LiveId" clId="{B01C844B-1BE7-44FB-AD2F-31D73309F938}" dt="2021-03-15T22:36:49.559" v="5987"/>
        <pc:sldMkLst>
          <pc:docMk/>
          <pc:sldMk cId="190237028" sldId="694"/>
        </pc:sldMkLst>
      </pc:sldChg>
      <pc:sldChg chg="add del">
        <pc:chgData name="Lei Wu" userId="f083b2a8aea23a2f" providerId="LiveId" clId="{B01C844B-1BE7-44FB-AD2F-31D73309F938}" dt="2021-03-15T22:36:41.574" v="5985"/>
        <pc:sldMkLst>
          <pc:docMk/>
          <pc:sldMk cId="3508806287" sldId="694"/>
        </pc:sldMkLst>
      </pc:sldChg>
      <pc:sldChg chg="add">
        <pc:chgData name="Lei Wu" userId="f083b2a8aea23a2f" providerId="LiveId" clId="{B01C844B-1BE7-44FB-AD2F-31D73309F938}" dt="2021-03-15T22:37:26.480" v="5991"/>
        <pc:sldMkLst>
          <pc:docMk/>
          <pc:sldMk cId="3637910439" sldId="694"/>
        </pc:sldMkLst>
      </pc:sldChg>
      <pc:sldChg chg="addSp delSp modSp add mod modNotesTx">
        <pc:chgData name="Lei Wu" userId="f083b2a8aea23a2f" providerId="LiveId" clId="{B01C844B-1BE7-44FB-AD2F-31D73309F938}" dt="2021-03-15T23:59:40.654" v="7376" actId="20577"/>
        <pc:sldMkLst>
          <pc:docMk/>
          <pc:sldMk cId="1883150182" sldId="695"/>
        </pc:sldMkLst>
        <pc:graphicFrameChg chg="add mod">
          <ac:chgData name="Lei Wu" userId="f083b2a8aea23a2f" providerId="LiveId" clId="{B01C844B-1BE7-44FB-AD2F-31D73309F938}" dt="2021-03-15T22:39:52.051" v="6014" actId="1035"/>
          <ac:graphicFrameMkLst>
            <pc:docMk/>
            <pc:sldMk cId="1883150182" sldId="695"/>
            <ac:graphicFrameMk id="5" creationId="{371712E3-2696-4522-A588-0E01A8516215}"/>
          </ac:graphicFrameMkLst>
        </pc:graphicFrameChg>
        <pc:graphicFrameChg chg="del">
          <ac:chgData name="Lei Wu" userId="f083b2a8aea23a2f" providerId="LiveId" clId="{B01C844B-1BE7-44FB-AD2F-31D73309F938}" dt="2021-03-15T22:39:17.610" v="6006" actId="478"/>
          <ac:graphicFrameMkLst>
            <pc:docMk/>
            <pc:sldMk cId="1883150182" sldId="695"/>
            <ac:graphicFrameMk id="9" creationId="{B3EB7C81-923C-473A-8C21-3AAD0EF92DA7}"/>
          </ac:graphicFrameMkLst>
        </pc:graphicFrameChg>
      </pc:sldChg>
      <pc:sldChg chg="addSp delSp modSp add mod modNotesTx">
        <pc:chgData name="Lei Wu" userId="f083b2a8aea23a2f" providerId="LiveId" clId="{B01C844B-1BE7-44FB-AD2F-31D73309F938}" dt="2021-03-16T00:01:52.864" v="7397" actId="20577"/>
        <pc:sldMkLst>
          <pc:docMk/>
          <pc:sldMk cId="1836793920" sldId="696"/>
        </pc:sldMkLst>
        <pc:spChg chg="add del mod">
          <ac:chgData name="Lei Wu" userId="f083b2a8aea23a2f" providerId="LiveId" clId="{B01C844B-1BE7-44FB-AD2F-31D73309F938}" dt="2021-03-16T00:01:44.444" v="7377" actId="478"/>
          <ac:spMkLst>
            <pc:docMk/>
            <pc:sldMk cId="1836793920" sldId="696"/>
            <ac:spMk id="12" creationId="{E950CFB3-4E9D-4CB7-A78B-E5709566CEF8}"/>
          </ac:spMkLst>
        </pc:spChg>
        <pc:graphicFrameChg chg="add mod">
          <ac:chgData name="Lei Wu" userId="f083b2a8aea23a2f" providerId="LiveId" clId="{B01C844B-1BE7-44FB-AD2F-31D73309F938}" dt="2021-03-15T22:41:03.564" v="6025" actId="1076"/>
          <ac:graphicFrameMkLst>
            <pc:docMk/>
            <pc:sldMk cId="1836793920" sldId="696"/>
            <ac:graphicFrameMk id="6" creationId="{5A50285A-2B66-4386-A0AA-784FBA970738}"/>
          </ac:graphicFrameMkLst>
        </pc:graphicFrameChg>
        <pc:graphicFrameChg chg="add mod">
          <ac:chgData name="Lei Wu" userId="f083b2a8aea23a2f" providerId="LiveId" clId="{B01C844B-1BE7-44FB-AD2F-31D73309F938}" dt="2021-03-15T22:41:03.564" v="6025" actId="1076"/>
          <ac:graphicFrameMkLst>
            <pc:docMk/>
            <pc:sldMk cId="1836793920" sldId="696"/>
            <ac:graphicFrameMk id="8" creationId="{E4852D46-07F9-4F96-A6C4-92FA777E7E76}"/>
          </ac:graphicFrameMkLst>
        </pc:graphicFrameChg>
        <pc:graphicFrameChg chg="del">
          <ac:chgData name="Lei Wu" userId="f083b2a8aea23a2f" providerId="LiveId" clId="{B01C844B-1BE7-44FB-AD2F-31D73309F938}" dt="2021-03-15T22:40:57.021" v="6022" actId="478"/>
          <ac:graphicFrameMkLst>
            <pc:docMk/>
            <pc:sldMk cId="1836793920" sldId="696"/>
            <ac:graphicFrameMk id="9" creationId="{95A083A6-72C4-46ED-A911-AD2FFA8D7E15}"/>
          </ac:graphicFrameMkLst>
        </pc:graphicFrameChg>
        <pc:graphicFrameChg chg="del">
          <ac:chgData name="Lei Wu" userId="f083b2a8aea23a2f" providerId="LiveId" clId="{B01C844B-1BE7-44FB-AD2F-31D73309F938}" dt="2021-03-15T22:40:58.542" v="6023" actId="478"/>
          <ac:graphicFrameMkLst>
            <pc:docMk/>
            <pc:sldMk cId="1836793920" sldId="696"/>
            <ac:graphicFrameMk id="11" creationId="{08AB6DCE-206E-4873-B63A-4E88DD56F20A}"/>
          </ac:graphicFrameMkLst>
        </pc:graphicFrameChg>
      </pc:sldChg>
      <pc:sldChg chg="modSp add mod modNotesTx">
        <pc:chgData name="Lei Wu" userId="f083b2a8aea23a2f" providerId="LiveId" clId="{B01C844B-1BE7-44FB-AD2F-31D73309F938}" dt="2021-03-15T22:57:06.937" v="6041" actId="20577"/>
        <pc:sldMkLst>
          <pc:docMk/>
          <pc:sldMk cId="1559762065" sldId="697"/>
        </pc:sldMkLst>
        <pc:spChg chg="mod">
          <ac:chgData name="Lei Wu" userId="f083b2a8aea23a2f" providerId="LiveId" clId="{B01C844B-1BE7-44FB-AD2F-31D73309F938}" dt="2021-03-15T22:57:01.534" v="6040" actId="207"/>
          <ac:spMkLst>
            <pc:docMk/>
            <pc:sldMk cId="1559762065" sldId="697"/>
            <ac:spMk id="344066" creationId="{00000000-0000-0000-0000-000000000000}"/>
          </ac:spMkLst>
        </pc:spChg>
      </pc:sldChg>
      <pc:sldChg chg="addSp delSp modSp add mod">
        <pc:chgData name="Lei Wu" userId="f083b2a8aea23a2f" providerId="LiveId" clId="{B01C844B-1BE7-44FB-AD2F-31D73309F938}" dt="2021-03-15T22:58:21.569" v="6055" actId="113"/>
        <pc:sldMkLst>
          <pc:docMk/>
          <pc:sldMk cId="989780010" sldId="698"/>
        </pc:sldMkLst>
        <pc:spChg chg="mod">
          <ac:chgData name="Lei Wu" userId="f083b2a8aea23a2f" providerId="LiveId" clId="{B01C844B-1BE7-44FB-AD2F-31D73309F938}" dt="2021-03-15T22:57:46.127" v="6043"/>
          <ac:spMkLst>
            <pc:docMk/>
            <pc:sldMk cId="989780010" sldId="698"/>
            <ac:spMk id="23555" creationId="{BA1A4CCF-3A83-4F29-AF4D-F76DB7170C22}"/>
          </ac:spMkLst>
        </pc:spChg>
        <pc:spChg chg="mod">
          <ac:chgData name="Lei Wu" userId="f083b2a8aea23a2f" providerId="LiveId" clId="{B01C844B-1BE7-44FB-AD2F-31D73309F938}" dt="2021-03-15T22:58:21.569" v="6055" actId="113"/>
          <ac:spMkLst>
            <pc:docMk/>
            <pc:sldMk cId="989780010" sldId="698"/>
            <ac:spMk id="23556" creationId="{21C5BCA0-08D3-4F5A-B823-31F18E391E61}"/>
          </ac:spMkLst>
        </pc:spChg>
        <pc:graphicFrameChg chg="add mod">
          <ac:chgData name="Lei Wu" userId="f083b2a8aea23a2f" providerId="LiveId" clId="{B01C844B-1BE7-44FB-AD2F-31D73309F938}" dt="2021-03-15T22:58:09.100" v="6051"/>
          <ac:graphicFrameMkLst>
            <pc:docMk/>
            <pc:sldMk cId="989780010" sldId="698"/>
            <ac:graphicFrameMk id="10" creationId="{F3DC98D3-C1B6-4987-9C2D-E1C60E07FE82}"/>
          </ac:graphicFrameMkLst>
        </pc:graphicFrameChg>
        <pc:picChg chg="del">
          <ac:chgData name="Lei Wu" userId="f083b2a8aea23a2f" providerId="LiveId" clId="{B01C844B-1BE7-44FB-AD2F-31D73309F938}" dt="2021-03-15T22:57:54.503" v="6046" actId="478"/>
          <ac:picMkLst>
            <pc:docMk/>
            <pc:sldMk cId="989780010" sldId="698"/>
            <ac:picMk id="23557" creationId="{A7CAEE60-9547-43E9-B5D2-89F3CA5E50C2}"/>
          </ac:picMkLst>
        </pc:picChg>
        <pc:picChg chg="del">
          <ac:chgData name="Lei Wu" userId="f083b2a8aea23a2f" providerId="LiveId" clId="{B01C844B-1BE7-44FB-AD2F-31D73309F938}" dt="2021-03-15T22:57:53.598" v="6045" actId="478"/>
          <ac:picMkLst>
            <pc:docMk/>
            <pc:sldMk cId="989780010" sldId="698"/>
            <ac:picMk id="23558" creationId="{C480AA92-12E9-4E3C-A828-4FDD3ECA449A}"/>
          </ac:picMkLst>
        </pc:picChg>
        <pc:picChg chg="del">
          <ac:chgData name="Lei Wu" userId="f083b2a8aea23a2f" providerId="LiveId" clId="{B01C844B-1BE7-44FB-AD2F-31D73309F938}" dt="2021-03-15T22:57:55.058" v="6047" actId="478"/>
          <ac:picMkLst>
            <pc:docMk/>
            <pc:sldMk cId="989780010" sldId="698"/>
            <ac:picMk id="23561" creationId="{51EB8334-F01F-4F56-BC73-580A6B9FB055}"/>
          </ac:picMkLst>
        </pc:picChg>
      </pc:sldChg>
      <pc:sldChg chg="addSp delSp modSp add mod modNotesTx">
        <pc:chgData name="Lei Wu" userId="f083b2a8aea23a2f" providerId="LiveId" clId="{B01C844B-1BE7-44FB-AD2F-31D73309F938}" dt="2021-03-16T00:20:19.654" v="7679" actId="20577"/>
        <pc:sldMkLst>
          <pc:docMk/>
          <pc:sldMk cId="1070135592" sldId="699"/>
        </pc:sldMkLst>
        <pc:spChg chg="mod">
          <ac:chgData name="Lei Wu" userId="f083b2a8aea23a2f" providerId="LiveId" clId="{B01C844B-1BE7-44FB-AD2F-31D73309F938}" dt="2021-03-15T22:58:34.612" v="6057"/>
          <ac:spMkLst>
            <pc:docMk/>
            <pc:sldMk cId="1070135592" sldId="699"/>
            <ac:spMk id="23555" creationId="{BA1A4CCF-3A83-4F29-AF4D-F76DB7170C22}"/>
          </ac:spMkLst>
        </pc:spChg>
        <pc:spChg chg="mod">
          <ac:chgData name="Lei Wu" userId="f083b2a8aea23a2f" providerId="LiveId" clId="{B01C844B-1BE7-44FB-AD2F-31D73309F938}" dt="2021-03-15T22:58:51.869" v="6061" actId="14100"/>
          <ac:spMkLst>
            <pc:docMk/>
            <pc:sldMk cId="1070135592" sldId="699"/>
            <ac:spMk id="23556" creationId="{21C5BCA0-08D3-4F5A-B823-31F18E391E61}"/>
          </ac:spMkLst>
        </pc:spChg>
        <pc:graphicFrameChg chg="del">
          <ac:chgData name="Lei Wu" userId="f083b2a8aea23a2f" providerId="LiveId" clId="{B01C844B-1BE7-44FB-AD2F-31D73309F938}" dt="2021-03-15T22:58:42.943" v="6059" actId="478"/>
          <ac:graphicFrameMkLst>
            <pc:docMk/>
            <pc:sldMk cId="1070135592" sldId="699"/>
            <ac:graphicFrameMk id="10" creationId="{F3DC98D3-C1B6-4987-9C2D-E1C60E07FE82}"/>
          </ac:graphicFrameMkLst>
        </pc:graphicFrameChg>
        <pc:picChg chg="add mod">
          <ac:chgData name="Lei Wu" userId="f083b2a8aea23a2f" providerId="LiveId" clId="{B01C844B-1BE7-44FB-AD2F-31D73309F938}" dt="2021-03-15T22:58:46.698" v="6060"/>
          <ac:picMkLst>
            <pc:docMk/>
            <pc:sldMk cId="1070135592" sldId="699"/>
            <ac:picMk id="8" creationId="{660790DF-2AA9-4A7E-B0B8-52E87FE0215E}"/>
          </ac:picMkLst>
        </pc:picChg>
      </pc:sldChg>
      <pc:sldChg chg="addSp delSp modSp add mod modNotesTx">
        <pc:chgData name="Lei Wu" userId="f083b2a8aea23a2f" providerId="LiveId" clId="{B01C844B-1BE7-44FB-AD2F-31D73309F938}" dt="2021-03-16T00:46:25.548" v="7758" actId="20577"/>
        <pc:sldMkLst>
          <pc:docMk/>
          <pc:sldMk cId="2342654875" sldId="700"/>
        </pc:sldMkLst>
        <pc:spChg chg="mod">
          <ac:chgData name="Lei Wu" userId="f083b2a8aea23a2f" providerId="LiveId" clId="{B01C844B-1BE7-44FB-AD2F-31D73309F938}" dt="2021-03-15T23:01:36.281" v="6087"/>
          <ac:spMkLst>
            <pc:docMk/>
            <pc:sldMk cId="2342654875" sldId="700"/>
            <ac:spMk id="23555" creationId="{BA1A4CCF-3A83-4F29-AF4D-F76DB7170C22}"/>
          </ac:spMkLst>
        </pc:spChg>
        <pc:spChg chg="mod">
          <ac:chgData name="Lei Wu" userId="f083b2a8aea23a2f" providerId="LiveId" clId="{B01C844B-1BE7-44FB-AD2F-31D73309F938}" dt="2021-03-15T23:01:56.771" v="6094" actId="15"/>
          <ac:spMkLst>
            <pc:docMk/>
            <pc:sldMk cId="2342654875" sldId="700"/>
            <ac:spMk id="23556" creationId="{21C5BCA0-08D3-4F5A-B823-31F18E391E61}"/>
          </ac:spMkLst>
        </pc:spChg>
        <pc:graphicFrameChg chg="add mod">
          <ac:chgData name="Lei Wu" userId="f083b2a8aea23a2f" providerId="LiveId" clId="{B01C844B-1BE7-44FB-AD2F-31D73309F938}" dt="2021-03-15T23:01:59.473" v="6095" actId="1076"/>
          <ac:graphicFrameMkLst>
            <pc:docMk/>
            <pc:sldMk cId="2342654875" sldId="700"/>
            <ac:graphicFrameMk id="10" creationId="{1B8394CA-CF7B-4422-B0F7-49E50A532040}"/>
          </ac:graphicFrameMkLst>
        </pc:graphicFrameChg>
        <pc:picChg chg="del">
          <ac:chgData name="Lei Wu" userId="f083b2a8aea23a2f" providerId="LiveId" clId="{B01C844B-1BE7-44FB-AD2F-31D73309F938}" dt="2021-03-15T23:01:50.767" v="6090" actId="478"/>
          <ac:picMkLst>
            <pc:docMk/>
            <pc:sldMk cId="2342654875" sldId="700"/>
            <ac:picMk id="8" creationId="{660790DF-2AA9-4A7E-B0B8-52E87FE0215E}"/>
          </ac:picMkLst>
        </pc:picChg>
      </pc:sldChg>
      <pc:sldChg chg="addSp delSp modSp add mod modNotesTx">
        <pc:chgData name="Lei Wu" userId="f083b2a8aea23a2f" providerId="LiveId" clId="{B01C844B-1BE7-44FB-AD2F-31D73309F938}" dt="2021-03-16T00:46:42.556" v="7760"/>
        <pc:sldMkLst>
          <pc:docMk/>
          <pc:sldMk cId="2090207982" sldId="701"/>
        </pc:sldMkLst>
        <pc:spChg chg="mod">
          <ac:chgData name="Lei Wu" userId="f083b2a8aea23a2f" providerId="LiveId" clId="{B01C844B-1BE7-44FB-AD2F-31D73309F938}" dt="2021-03-15T23:04:07.219" v="6098"/>
          <ac:spMkLst>
            <pc:docMk/>
            <pc:sldMk cId="2090207982" sldId="701"/>
            <ac:spMk id="23555" creationId="{BA1A4CCF-3A83-4F29-AF4D-F76DB7170C22}"/>
          </ac:spMkLst>
        </pc:spChg>
        <pc:spChg chg="mod">
          <ac:chgData name="Lei Wu" userId="f083b2a8aea23a2f" providerId="LiveId" clId="{B01C844B-1BE7-44FB-AD2F-31D73309F938}" dt="2021-03-15T23:04:17.574" v="6102" actId="15"/>
          <ac:spMkLst>
            <pc:docMk/>
            <pc:sldMk cId="2090207982" sldId="701"/>
            <ac:spMk id="23556" creationId="{21C5BCA0-08D3-4F5A-B823-31F18E391E61}"/>
          </ac:spMkLst>
        </pc:spChg>
        <pc:graphicFrameChg chg="add mod">
          <ac:chgData name="Lei Wu" userId="f083b2a8aea23a2f" providerId="LiveId" clId="{B01C844B-1BE7-44FB-AD2F-31D73309F938}" dt="2021-03-15T23:04:32.399" v="6107" actId="14100"/>
          <ac:graphicFrameMkLst>
            <pc:docMk/>
            <pc:sldMk cId="2090207982" sldId="701"/>
            <ac:graphicFrameMk id="8" creationId="{B7E68037-D688-49D2-9897-AD62CD415E07}"/>
          </ac:graphicFrameMkLst>
        </pc:graphicFrameChg>
        <pc:graphicFrameChg chg="del">
          <ac:chgData name="Lei Wu" userId="f083b2a8aea23a2f" providerId="LiveId" clId="{B01C844B-1BE7-44FB-AD2F-31D73309F938}" dt="2021-03-15T23:04:24.984" v="6103" actId="478"/>
          <ac:graphicFrameMkLst>
            <pc:docMk/>
            <pc:sldMk cId="2090207982" sldId="701"/>
            <ac:graphicFrameMk id="10" creationId="{1B8394CA-CF7B-4422-B0F7-49E50A532040}"/>
          </ac:graphicFrameMkLst>
        </pc:graphicFrameChg>
      </pc:sldChg>
      <pc:sldChg chg="addSp delSp modSp add mod modNotesTx">
        <pc:chgData name="Lei Wu" userId="f083b2a8aea23a2f" providerId="LiveId" clId="{B01C844B-1BE7-44FB-AD2F-31D73309F938}" dt="2021-03-16T00:49:09.482" v="7767" actId="20577"/>
        <pc:sldMkLst>
          <pc:docMk/>
          <pc:sldMk cId="1062462934" sldId="702"/>
        </pc:sldMkLst>
        <pc:spChg chg="mod">
          <ac:chgData name="Lei Wu" userId="f083b2a8aea23a2f" providerId="LiveId" clId="{B01C844B-1BE7-44FB-AD2F-31D73309F938}" dt="2021-03-15T23:05:16.318" v="6109"/>
          <ac:spMkLst>
            <pc:docMk/>
            <pc:sldMk cId="1062462934" sldId="702"/>
            <ac:spMk id="2" creationId="{00000000-0000-0000-0000-000000000000}"/>
          </ac:spMkLst>
        </pc:spChg>
        <pc:spChg chg="del">
          <ac:chgData name="Lei Wu" userId="f083b2a8aea23a2f" providerId="LiveId" clId="{B01C844B-1BE7-44FB-AD2F-31D73309F938}" dt="2021-03-15T23:05:36.679" v="6110" actId="478"/>
          <ac:spMkLst>
            <pc:docMk/>
            <pc:sldMk cId="1062462934" sldId="702"/>
            <ac:spMk id="3" creationId="{00000000-0000-0000-0000-000000000000}"/>
          </ac:spMkLst>
        </pc:spChg>
        <pc:spChg chg="add del mod">
          <ac:chgData name="Lei Wu" userId="f083b2a8aea23a2f" providerId="LiveId" clId="{B01C844B-1BE7-44FB-AD2F-31D73309F938}" dt="2021-03-15T23:05:39.004" v="6111" actId="478"/>
          <ac:spMkLst>
            <pc:docMk/>
            <pc:sldMk cId="1062462934" sldId="702"/>
            <ac:spMk id="4" creationId="{90881799-7564-46BD-8CDC-2F33891A7C05}"/>
          </ac:spMkLst>
        </pc:spChg>
        <pc:spChg chg="add mod">
          <ac:chgData name="Lei Wu" userId="f083b2a8aea23a2f" providerId="LiveId" clId="{B01C844B-1BE7-44FB-AD2F-31D73309F938}" dt="2021-03-15T23:06:06.123" v="6119" actId="403"/>
          <ac:spMkLst>
            <pc:docMk/>
            <pc:sldMk cId="1062462934" sldId="702"/>
            <ac:spMk id="8" creationId="{DAF8551F-561C-43E5-A4A3-1C0F0BBFED4D}"/>
          </ac:spMkLst>
        </pc:spChg>
        <pc:spChg chg="add mod">
          <ac:chgData name="Lei Wu" userId="f083b2a8aea23a2f" providerId="LiveId" clId="{B01C844B-1BE7-44FB-AD2F-31D73309F938}" dt="2021-03-15T23:06:20.318" v="6122" actId="403"/>
          <ac:spMkLst>
            <pc:docMk/>
            <pc:sldMk cId="1062462934" sldId="702"/>
            <ac:spMk id="9" creationId="{0F0A26B0-1381-4B1F-9391-2CD6EF6DA7D1}"/>
          </ac:spMkLst>
        </pc:spChg>
        <pc:graphicFrameChg chg="add mod">
          <ac:chgData name="Lei Wu" userId="f083b2a8aea23a2f" providerId="LiveId" clId="{B01C844B-1BE7-44FB-AD2F-31D73309F938}" dt="2021-03-15T23:06:25.692" v="6123" actId="1076"/>
          <ac:graphicFrameMkLst>
            <pc:docMk/>
            <pc:sldMk cId="1062462934" sldId="702"/>
            <ac:graphicFrameMk id="7" creationId="{1EFCA11D-BE43-4151-B859-44F09BC087D9}"/>
          </ac:graphicFrameMkLst>
        </pc:graphicFrameChg>
        <pc:picChg chg="del">
          <ac:chgData name="Lei Wu" userId="f083b2a8aea23a2f" providerId="LiveId" clId="{B01C844B-1BE7-44FB-AD2F-31D73309F938}" dt="2021-03-15T23:05:42.787" v="6113" actId="478"/>
          <ac:picMkLst>
            <pc:docMk/>
            <pc:sldMk cId="1062462934" sldId="702"/>
            <ac:picMk id="5" creationId="{00000000-0000-0000-0000-000000000000}"/>
          </ac:picMkLst>
        </pc:picChg>
      </pc:sldChg>
      <pc:sldChg chg="addSp delSp modSp add mod modNotesTx">
        <pc:chgData name="Lei Wu" userId="f083b2a8aea23a2f" providerId="LiveId" clId="{B01C844B-1BE7-44FB-AD2F-31D73309F938}" dt="2021-03-16T00:48:58.309" v="7764" actId="20577"/>
        <pc:sldMkLst>
          <pc:docMk/>
          <pc:sldMk cId="3087688894" sldId="703"/>
        </pc:sldMkLst>
        <pc:spChg chg="del mod">
          <ac:chgData name="Lei Wu" userId="f083b2a8aea23a2f" providerId="LiveId" clId="{B01C844B-1BE7-44FB-AD2F-31D73309F938}" dt="2021-03-15T23:07:14.612" v="6134" actId="478"/>
          <ac:spMkLst>
            <pc:docMk/>
            <pc:sldMk cId="3087688894" sldId="703"/>
            <ac:spMk id="8" creationId="{DAF8551F-561C-43E5-A4A3-1C0F0BBFED4D}"/>
          </ac:spMkLst>
        </pc:spChg>
        <pc:spChg chg="del">
          <ac:chgData name="Lei Wu" userId="f083b2a8aea23a2f" providerId="LiveId" clId="{B01C844B-1BE7-44FB-AD2F-31D73309F938}" dt="2021-03-15T23:06:47.218" v="6126" actId="478"/>
          <ac:spMkLst>
            <pc:docMk/>
            <pc:sldMk cId="3087688894" sldId="703"/>
            <ac:spMk id="9" creationId="{0F0A26B0-1381-4B1F-9391-2CD6EF6DA7D1}"/>
          </ac:spMkLst>
        </pc:spChg>
        <pc:spChg chg="add mod">
          <ac:chgData name="Lei Wu" userId="f083b2a8aea23a2f" providerId="LiveId" clId="{B01C844B-1BE7-44FB-AD2F-31D73309F938}" dt="2021-03-15T23:07:12.080" v="6133" actId="15"/>
          <ac:spMkLst>
            <pc:docMk/>
            <pc:sldMk cId="3087688894" sldId="703"/>
            <ac:spMk id="10" creationId="{C8C52721-6F05-4CF1-A7E8-F85923AE962F}"/>
          </ac:spMkLst>
        </pc:spChg>
        <pc:graphicFrameChg chg="del">
          <ac:chgData name="Lei Wu" userId="f083b2a8aea23a2f" providerId="LiveId" clId="{B01C844B-1BE7-44FB-AD2F-31D73309F938}" dt="2021-03-15T23:07:21.758" v="6135" actId="478"/>
          <ac:graphicFrameMkLst>
            <pc:docMk/>
            <pc:sldMk cId="3087688894" sldId="703"/>
            <ac:graphicFrameMk id="7" creationId="{1EFCA11D-BE43-4151-B859-44F09BC087D9}"/>
          </ac:graphicFrameMkLst>
        </pc:graphicFrameChg>
        <pc:graphicFrameChg chg="add mod">
          <ac:chgData name="Lei Wu" userId="f083b2a8aea23a2f" providerId="LiveId" clId="{B01C844B-1BE7-44FB-AD2F-31D73309F938}" dt="2021-03-15T23:07:27.569" v="6137" actId="1076"/>
          <ac:graphicFrameMkLst>
            <pc:docMk/>
            <pc:sldMk cId="3087688894" sldId="703"/>
            <ac:graphicFrameMk id="11" creationId="{96FB1287-2DF2-42BC-A4B5-76D8F6F8A564}"/>
          </ac:graphicFrameMkLst>
        </pc:graphicFrameChg>
      </pc:sldChg>
      <pc:sldChg chg="addSp delSp modSp add mod">
        <pc:chgData name="Lei Wu" userId="f083b2a8aea23a2f" providerId="LiveId" clId="{B01C844B-1BE7-44FB-AD2F-31D73309F938}" dt="2021-03-15T23:08:04.769" v="6144" actId="1076"/>
        <pc:sldMkLst>
          <pc:docMk/>
          <pc:sldMk cId="3301382738" sldId="704"/>
        </pc:sldMkLst>
        <pc:spChg chg="mod">
          <ac:chgData name="Lei Wu" userId="f083b2a8aea23a2f" providerId="LiveId" clId="{B01C844B-1BE7-44FB-AD2F-31D73309F938}" dt="2021-03-15T23:07:49.728" v="6139"/>
          <ac:spMkLst>
            <pc:docMk/>
            <pc:sldMk cId="3301382738" sldId="704"/>
            <ac:spMk id="2" creationId="{00000000-0000-0000-0000-000000000000}"/>
          </ac:spMkLst>
        </pc:spChg>
        <pc:spChg chg="add del mod">
          <ac:chgData name="Lei Wu" userId="f083b2a8aea23a2f" providerId="LiveId" clId="{B01C844B-1BE7-44FB-AD2F-31D73309F938}" dt="2021-03-15T23:08:00.496" v="6141" actId="478"/>
          <ac:spMkLst>
            <pc:docMk/>
            <pc:sldMk cId="3301382738" sldId="704"/>
            <ac:spMk id="3" creationId="{61CD1DFF-DC7F-4976-8471-FC4F4E3F86C8}"/>
          </ac:spMkLst>
        </pc:spChg>
        <pc:spChg chg="del">
          <ac:chgData name="Lei Wu" userId="f083b2a8aea23a2f" providerId="LiveId" clId="{B01C844B-1BE7-44FB-AD2F-31D73309F938}" dt="2021-03-15T23:07:58.059" v="6140" actId="478"/>
          <ac:spMkLst>
            <pc:docMk/>
            <pc:sldMk cId="3301382738" sldId="704"/>
            <ac:spMk id="10" creationId="{C8C52721-6F05-4CF1-A7E8-F85923AE962F}"/>
          </ac:spMkLst>
        </pc:spChg>
        <pc:graphicFrameChg chg="add mod">
          <ac:chgData name="Lei Wu" userId="f083b2a8aea23a2f" providerId="LiveId" clId="{B01C844B-1BE7-44FB-AD2F-31D73309F938}" dt="2021-03-15T23:08:04.769" v="6144" actId="1076"/>
          <ac:graphicFrameMkLst>
            <pc:docMk/>
            <pc:sldMk cId="3301382738" sldId="704"/>
            <ac:graphicFrameMk id="7" creationId="{5FD7CAD6-6299-47C4-9071-4708BA1BE5A2}"/>
          </ac:graphicFrameMkLst>
        </pc:graphicFrameChg>
        <pc:graphicFrameChg chg="del">
          <ac:chgData name="Lei Wu" userId="f083b2a8aea23a2f" providerId="LiveId" clId="{B01C844B-1BE7-44FB-AD2F-31D73309F938}" dt="2021-03-15T23:08:01.127" v="6142" actId="478"/>
          <ac:graphicFrameMkLst>
            <pc:docMk/>
            <pc:sldMk cId="3301382738" sldId="704"/>
            <ac:graphicFrameMk id="11" creationId="{96FB1287-2DF2-42BC-A4B5-76D8F6F8A564}"/>
          </ac:graphicFrameMkLst>
        </pc:graphicFrameChg>
      </pc:sldChg>
      <pc:sldChg chg="addSp delSp modSp add mod modNotesTx">
        <pc:chgData name="Lei Wu" userId="f083b2a8aea23a2f" providerId="LiveId" clId="{B01C844B-1BE7-44FB-AD2F-31D73309F938}" dt="2021-03-16T02:35:56.731" v="8930" actId="20577"/>
        <pc:sldMkLst>
          <pc:docMk/>
          <pc:sldMk cId="1506113065" sldId="705"/>
        </pc:sldMkLst>
        <pc:spChg chg="mod">
          <ac:chgData name="Lei Wu" userId="f083b2a8aea23a2f" providerId="LiveId" clId="{B01C844B-1BE7-44FB-AD2F-31D73309F938}" dt="2021-03-15T23:08:19.836" v="6146"/>
          <ac:spMkLst>
            <pc:docMk/>
            <pc:sldMk cId="1506113065" sldId="705"/>
            <ac:spMk id="2" creationId="{00000000-0000-0000-0000-000000000000}"/>
          </ac:spMkLst>
        </pc:spChg>
        <pc:spChg chg="mod">
          <ac:chgData name="Lei Wu" userId="f083b2a8aea23a2f" providerId="LiveId" clId="{B01C844B-1BE7-44FB-AD2F-31D73309F938}" dt="2021-03-15T23:08:42.410" v="6151" actId="58"/>
          <ac:spMkLst>
            <pc:docMk/>
            <pc:sldMk cId="1506113065" sldId="705"/>
            <ac:spMk id="10" creationId="{C8C52721-6F05-4CF1-A7E8-F85923AE962F}"/>
          </ac:spMkLst>
        </pc:spChg>
        <pc:graphicFrameChg chg="add mod">
          <ac:chgData name="Lei Wu" userId="f083b2a8aea23a2f" providerId="LiveId" clId="{B01C844B-1BE7-44FB-AD2F-31D73309F938}" dt="2021-03-15T23:08:35.167" v="6150" actId="1076"/>
          <ac:graphicFrameMkLst>
            <pc:docMk/>
            <pc:sldMk cId="1506113065" sldId="705"/>
            <ac:graphicFrameMk id="7" creationId="{D616138C-21DB-44EB-BE5F-2B1CCFF8FDD1}"/>
          </ac:graphicFrameMkLst>
        </pc:graphicFrameChg>
        <pc:graphicFrameChg chg="add del mod">
          <ac:chgData name="Lei Wu" userId="f083b2a8aea23a2f" providerId="LiveId" clId="{B01C844B-1BE7-44FB-AD2F-31D73309F938}" dt="2021-03-15T23:08:56.921" v="6153"/>
          <ac:graphicFrameMkLst>
            <pc:docMk/>
            <pc:sldMk cId="1506113065" sldId="705"/>
            <ac:graphicFrameMk id="8" creationId="{5215A0C0-8D26-4A29-A0E3-53AC24A6FCE5}"/>
          </ac:graphicFrameMkLst>
        </pc:graphicFrameChg>
        <pc:graphicFrameChg chg="del">
          <ac:chgData name="Lei Wu" userId="f083b2a8aea23a2f" providerId="LiveId" clId="{B01C844B-1BE7-44FB-AD2F-31D73309F938}" dt="2021-03-15T23:08:32.877" v="6148" actId="478"/>
          <ac:graphicFrameMkLst>
            <pc:docMk/>
            <pc:sldMk cId="1506113065" sldId="705"/>
            <ac:graphicFrameMk id="11" creationId="{96FB1287-2DF2-42BC-A4B5-76D8F6F8A564}"/>
          </ac:graphicFrameMkLst>
        </pc:graphicFrameChg>
      </pc:sldChg>
      <pc:sldChg chg="addSp delSp modSp add mod">
        <pc:chgData name="Lei Wu" userId="f083b2a8aea23a2f" providerId="LiveId" clId="{B01C844B-1BE7-44FB-AD2F-31D73309F938}" dt="2021-03-15T23:10:37.955" v="6163" actId="207"/>
        <pc:sldMkLst>
          <pc:docMk/>
          <pc:sldMk cId="102991477" sldId="706"/>
        </pc:sldMkLst>
        <pc:spChg chg="mod">
          <ac:chgData name="Lei Wu" userId="f083b2a8aea23a2f" providerId="LiveId" clId="{B01C844B-1BE7-44FB-AD2F-31D73309F938}" dt="2021-03-15T23:09:07.046" v="6155"/>
          <ac:spMkLst>
            <pc:docMk/>
            <pc:sldMk cId="102991477" sldId="706"/>
            <ac:spMk id="2" creationId="{00000000-0000-0000-0000-000000000000}"/>
          </ac:spMkLst>
        </pc:spChg>
        <pc:spChg chg="add del mod">
          <ac:chgData name="Lei Wu" userId="f083b2a8aea23a2f" providerId="LiveId" clId="{B01C844B-1BE7-44FB-AD2F-31D73309F938}" dt="2021-03-15T23:09:22.691" v="6157" actId="478"/>
          <ac:spMkLst>
            <pc:docMk/>
            <pc:sldMk cId="102991477" sldId="706"/>
            <ac:spMk id="3" creationId="{8B097B7A-6446-4C64-BF85-2B8229159AD9}"/>
          </ac:spMkLst>
        </pc:spChg>
        <pc:spChg chg="del">
          <ac:chgData name="Lei Wu" userId="f083b2a8aea23a2f" providerId="LiveId" clId="{B01C844B-1BE7-44FB-AD2F-31D73309F938}" dt="2021-03-15T23:09:19.445" v="6156" actId="478"/>
          <ac:spMkLst>
            <pc:docMk/>
            <pc:sldMk cId="102991477" sldId="706"/>
            <ac:spMk id="10" creationId="{C8C52721-6F05-4CF1-A7E8-F85923AE962F}"/>
          </ac:spMkLst>
        </pc:spChg>
        <pc:graphicFrameChg chg="del">
          <ac:chgData name="Lei Wu" userId="f083b2a8aea23a2f" providerId="LiveId" clId="{B01C844B-1BE7-44FB-AD2F-31D73309F938}" dt="2021-03-15T23:09:24.113" v="6158" actId="478"/>
          <ac:graphicFrameMkLst>
            <pc:docMk/>
            <pc:sldMk cId="102991477" sldId="706"/>
            <ac:graphicFrameMk id="7" creationId="{D616138C-21DB-44EB-BE5F-2B1CCFF8FDD1}"/>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8" creationId="{7D4FAF56-1366-4BA8-8E35-D0F71627C622}"/>
          </ac:graphicFrameMkLst>
        </pc:graphicFrameChg>
        <pc:graphicFrameChg chg="add mod">
          <ac:chgData name="Lei Wu" userId="f083b2a8aea23a2f" providerId="LiveId" clId="{B01C844B-1BE7-44FB-AD2F-31D73309F938}" dt="2021-03-15T23:09:33.031" v="6160" actId="1076"/>
          <ac:graphicFrameMkLst>
            <pc:docMk/>
            <pc:sldMk cId="102991477" sldId="706"/>
            <ac:graphicFrameMk id="9" creationId="{C22FE0A8-25B9-4865-B5E0-B1C2615E915F}"/>
          </ac:graphicFrameMkLst>
        </pc:graphicFrameChg>
        <pc:graphicFrameChg chg="add mod modGraphic">
          <ac:chgData name="Lei Wu" userId="f083b2a8aea23a2f" providerId="LiveId" clId="{B01C844B-1BE7-44FB-AD2F-31D73309F938}" dt="2021-03-15T23:10:37.955" v="6163" actId="207"/>
          <ac:graphicFrameMkLst>
            <pc:docMk/>
            <pc:sldMk cId="102991477" sldId="706"/>
            <ac:graphicFrameMk id="11" creationId="{8EF0C3A4-92BC-4456-87CF-936C4467B521}"/>
          </ac:graphicFrameMkLst>
        </pc:graphicFrameChg>
      </pc:sldChg>
      <pc:sldChg chg="modSp add">
        <pc:chgData name="Lei Wu" userId="f083b2a8aea23a2f" providerId="LiveId" clId="{B01C844B-1BE7-44FB-AD2F-31D73309F938}" dt="2021-03-15T23:10:56.307" v="6165"/>
        <pc:sldMkLst>
          <pc:docMk/>
          <pc:sldMk cId="2587365639" sldId="707"/>
        </pc:sldMkLst>
        <pc:graphicFrameChg chg="mod">
          <ac:chgData name="Lei Wu" userId="f083b2a8aea23a2f" providerId="LiveId" clId="{B01C844B-1BE7-44FB-AD2F-31D73309F938}" dt="2021-03-15T23:10:56.307" v="6165"/>
          <ac:graphicFrameMkLst>
            <pc:docMk/>
            <pc:sldMk cId="2587365639" sldId="707"/>
            <ac:graphicFrameMk id="11" creationId="{8EF0C3A4-92BC-4456-87CF-936C4467B521}"/>
          </ac:graphicFrameMkLst>
        </pc:graphicFrameChg>
      </pc:sldChg>
      <pc:sldChg chg="addSp delSp modSp add mod">
        <pc:chgData name="Lei Wu" userId="f083b2a8aea23a2f" providerId="LiveId" clId="{B01C844B-1BE7-44FB-AD2F-31D73309F938}" dt="2021-03-15T23:12:00.937" v="6173" actId="207"/>
        <pc:sldMkLst>
          <pc:docMk/>
          <pc:sldMk cId="1071180486" sldId="708"/>
        </pc:sldMkLst>
        <pc:spChg chg="mod">
          <ac:chgData name="Lei Wu" userId="f083b2a8aea23a2f" providerId="LiveId" clId="{B01C844B-1BE7-44FB-AD2F-31D73309F938}" dt="2021-03-15T23:11:19.841" v="6167"/>
          <ac:spMkLst>
            <pc:docMk/>
            <pc:sldMk cId="1071180486" sldId="708"/>
            <ac:spMk id="2" creationId="{00000000-0000-0000-0000-000000000000}"/>
          </ac:spMkLst>
        </pc:spChg>
        <pc:graphicFrameChg chg="add mod">
          <ac:chgData name="Lei Wu" userId="f083b2a8aea23a2f" providerId="LiveId" clId="{B01C844B-1BE7-44FB-AD2F-31D73309F938}" dt="2021-03-15T23:11:36.030" v="6170" actId="1076"/>
          <ac:graphicFrameMkLst>
            <pc:docMk/>
            <pc:sldMk cId="1071180486" sldId="708"/>
            <ac:graphicFrameMk id="7" creationId="{2516ABFB-222D-45BD-B804-629708ABE54E}"/>
          </ac:graphicFrameMkLst>
        </pc:graphicFrameChg>
        <pc:graphicFrameChg chg="del">
          <ac:chgData name="Lei Wu" userId="f083b2a8aea23a2f" providerId="LiveId" clId="{B01C844B-1BE7-44FB-AD2F-31D73309F938}" dt="2021-03-15T23:11:29.490" v="6168" actId="478"/>
          <ac:graphicFrameMkLst>
            <pc:docMk/>
            <pc:sldMk cId="1071180486" sldId="708"/>
            <ac:graphicFrameMk id="8" creationId="{7D4FAF56-1366-4BA8-8E35-D0F71627C622}"/>
          </ac:graphicFrameMkLst>
        </pc:graphicFrameChg>
        <pc:graphicFrameChg chg="del">
          <ac:chgData name="Lei Wu" userId="f083b2a8aea23a2f" providerId="LiveId" clId="{B01C844B-1BE7-44FB-AD2F-31D73309F938}" dt="2021-03-15T23:11:29.490" v="6168" actId="478"/>
          <ac:graphicFrameMkLst>
            <pc:docMk/>
            <pc:sldMk cId="1071180486" sldId="708"/>
            <ac:graphicFrameMk id="9" creationId="{C22FE0A8-25B9-4865-B5E0-B1C2615E915F}"/>
          </ac:graphicFrameMkLst>
        </pc:graphicFrameChg>
        <pc:graphicFrameChg chg="add mod">
          <ac:chgData name="Lei Wu" userId="f083b2a8aea23a2f" providerId="LiveId" clId="{B01C844B-1BE7-44FB-AD2F-31D73309F938}" dt="2021-03-15T23:11:47.348" v="6172" actId="1076"/>
          <ac:graphicFrameMkLst>
            <pc:docMk/>
            <pc:sldMk cId="1071180486" sldId="708"/>
            <ac:graphicFrameMk id="10" creationId="{94B4B32C-2318-41B7-8C2E-1E5D8A608D8E}"/>
          </ac:graphicFrameMkLst>
        </pc:graphicFrameChg>
        <pc:graphicFrameChg chg="del">
          <ac:chgData name="Lei Wu" userId="f083b2a8aea23a2f" providerId="LiveId" clId="{B01C844B-1BE7-44FB-AD2F-31D73309F938}" dt="2021-03-15T23:11:29.490" v="6168" actId="478"/>
          <ac:graphicFrameMkLst>
            <pc:docMk/>
            <pc:sldMk cId="1071180486" sldId="708"/>
            <ac:graphicFrameMk id="11" creationId="{8EF0C3A4-92BC-4456-87CF-936C4467B521}"/>
          </ac:graphicFrameMkLst>
        </pc:graphicFrameChg>
        <pc:graphicFrameChg chg="add mod modGraphic">
          <ac:chgData name="Lei Wu" userId="f083b2a8aea23a2f" providerId="LiveId" clId="{B01C844B-1BE7-44FB-AD2F-31D73309F938}" dt="2021-03-15T23:12:00.937" v="6173" actId="207"/>
          <ac:graphicFrameMkLst>
            <pc:docMk/>
            <pc:sldMk cId="1071180486" sldId="708"/>
            <ac:graphicFrameMk id="12" creationId="{71F0023E-D3F6-40F3-8383-4C5859693D8E}"/>
          </ac:graphicFrameMkLst>
        </pc:graphicFrameChg>
      </pc:sldChg>
      <pc:sldChg chg="modSp add">
        <pc:chgData name="Lei Wu" userId="f083b2a8aea23a2f" providerId="LiveId" clId="{B01C844B-1BE7-44FB-AD2F-31D73309F938}" dt="2021-03-15T23:12:14.083" v="6175"/>
        <pc:sldMkLst>
          <pc:docMk/>
          <pc:sldMk cId="3447657388" sldId="709"/>
        </pc:sldMkLst>
        <pc:graphicFrameChg chg="mod">
          <ac:chgData name="Lei Wu" userId="f083b2a8aea23a2f" providerId="LiveId" clId="{B01C844B-1BE7-44FB-AD2F-31D73309F938}" dt="2021-03-15T23:12:14.083" v="6175"/>
          <ac:graphicFrameMkLst>
            <pc:docMk/>
            <pc:sldMk cId="3447657388" sldId="709"/>
            <ac:graphicFrameMk id="12" creationId="{71F0023E-D3F6-40F3-8383-4C5859693D8E}"/>
          </ac:graphicFrameMkLst>
        </pc:graphicFrameChg>
      </pc:sldChg>
      <pc:sldChg chg="addSp delSp modSp add del mod">
        <pc:chgData name="Lei Wu" userId="f083b2a8aea23a2f" providerId="LiveId" clId="{B01C844B-1BE7-44FB-AD2F-31D73309F938}" dt="2021-03-16T01:10:00.300" v="7889" actId="47"/>
        <pc:sldMkLst>
          <pc:docMk/>
          <pc:sldMk cId="4276247378" sldId="710"/>
        </pc:sldMkLst>
        <pc:spChg chg="mod">
          <ac:chgData name="Lei Wu" userId="f083b2a8aea23a2f" providerId="LiveId" clId="{B01C844B-1BE7-44FB-AD2F-31D73309F938}" dt="2021-03-15T23:12:34.537" v="6177"/>
          <ac:spMkLst>
            <pc:docMk/>
            <pc:sldMk cId="4276247378" sldId="710"/>
            <ac:spMk id="2" creationId="{00000000-0000-0000-0000-000000000000}"/>
          </ac:spMkLst>
        </pc:spChg>
        <pc:graphicFrameChg chg="del">
          <ac:chgData name="Lei Wu" userId="f083b2a8aea23a2f" providerId="LiveId" clId="{B01C844B-1BE7-44FB-AD2F-31D73309F938}" dt="2021-03-15T23:12:40.199" v="6178" actId="478"/>
          <ac:graphicFrameMkLst>
            <pc:docMk/>
            <pc:sldMk cId="4276247378" sldId="710"/>
            <ac:graphicFrameMk id="7" creationId="{2516ABFB-222D-45BD-B804-629708ABE54E}"/>
          </ac:graphicFrameMkLst>
        </pc:graphicFrameChg>
        <pc:graphicFrameChg chg="add mod">
          <ac:chgData name="Lei Wu" userId="f083b2a8aea23a2f" providerId="LiveId" clId="{B01C844B-1BE7-44FB-AD2F-31D73309F938}" dt="2021-03-15T23:12:44.627" v="6181" actId="1076"/>
          <ac:graphicFrameMkLst>
            <pc:docMk/>
            <pc:sldMk cId="4276247378" sldId="710"/>
            <ac:graphicFrameMk id="8" creationId="{8AECCA4A-A4DD-4807-95AE-D4EFF8A02459}"/>
          </ac:graphicFrameMkLst>
        </pc:graphicFrameChg>
        <pc:graphicFrameChg chg="del">
          <ac:chgData name="Lei Wu" userId="f083b2a8aea23a2f" providerId="LiveId" clId="{B01C844B-1BE7-44FB-AD2F-31D73309F938}" dt="2021-03-15T23:12:41.771" v="6179" actId="478"/>
          <ac:graphicFrameMkLst>
            <pc:docMk/>
            <pc:sldMk cId="4276247378" sldId="710"/>
            <ac:graphicFrameMk id="10" creationId="{94B4B32C-2318-41B7-8C2E-1E5D8A608D8E}"/>
          </ac:graphicFrameMkLst>
        </pc:graphicFrameChg>
        <pc:graphicFrameChg chg="del">
          <ac:chgData name="Lei Wu" userId="f083b2a8aea23a2f" providerId="LiveId" clId="{B01C844B-1BE7-44FB-AD2F-31D73309F938}" dt="2021-03-15T23:12:40.199" v="6178" actId="478"/>
          <ac:graphicFrameMkLst>
            <pc:docMk/>
            <pc:sldMk cId="4276247378" sldId="710"/>
            <ac:graphicFrameMk id="12" creationId="{71F0023E-D3F6-40F3-8383-4C5859693D8E}"/>
          </ac:graphicFrameMkLst>
        </pc:graphicFrameChg>
      </pc:sldChg>
      <pc:sldChg chg="addSp delSp modSp add mod modNotesTx">
        <pc:chgData name="Lei Wu" userId="f083b2a8aea23a2f" providerId="LiveId" clId="{B01C844B-1BE7-44FB-AD2F-31D73309F938}" dt="2021-03-16T01:35:46.845" v="8476" actId="20577"/>
        <pc:sldMkLst>
          <pc:docMk/>
          <pc:sldMk cId="1254844533" sldId="711"/>
        </pc:sldMkLst>
        <pc:spChg chg="mod">
          <ac:chgData name="Lei Wu" userId="f083b2a8aea23a2f" providerId="LiveId" clId="{B01C844B-1BE7-44FB-AD2F-31D73309F938}" dt="2021-03-15T23:15:02.249" v="6183"/>
          <ac:spMkLst>
            <pc:docMk/>
            <pc:sldMk cId="1254844533" sldId="711"/>
            <ac:spMk id="2" creationId="{00000000-0000-0000-0000-000000000000}"/>
          </ac:spMkLst>
        </pc:spChg>
        <pc:spChg chg="mod">
          <ac:chgData name="Lei Wu" userId="f083b2a8aea23a2f" providerId="LiveId" clId="{B01C844B-1BE7-44FB-AD2F-31D73309F938}" dt="2021-03-15T23:16:24.730" v="6212" actId="20577"/>
          <ac:spMkLst>
            <pc:docMk/>
            <pc:sldMk cId="1254844533" sldId="711"/>
            <ac:spMk id="10" creationId="{C8C52721-6F05-4CF1-A7E8-F85923AE962F}"/>
          </ac:spMkLst>
        </pc:spChg>
        <pc:graphicFrameChg chg="del">
          <ac:chgData name="Lei Wu" userId="f083b2a8aea23a2f" providerId="LiveId" clId="{B01C844B-1BE7-44FB-AD2F-31D73309F938}" dt="2021-03-15T23:15:18.184" v="6185" actId="478"/>
          <ac:graphicFrameMkLst>
            <pc:docMk/>
            <pc:sldMk cId="1254844533" sldId="711"/>
            <ac:graphicFrameMk id="7" creationId="{D616138C-21DB-44EB-BE5F-2B1CCFF8FDD1}"/>
          </ac:graphicFrameMkLst>
        </pc:graphicFrameChg>
        <pc:graphicFrameChg chg="add mod">
          <ac:chgData name="Lei Wu" userId="f083b2a8aea23a2f" providerId="LiveId" clId="{B01C844B-1BE7-44FB-AD2F-31D73309F938}" dt="2021-03-15T23:15:35.057" v="6193" actId="1076"/>
          <ac:graphicFrameMkLst>
            <pc:docMk/>
            <pc:sldMk cId="1254844533" sldId="711"/>
            <ac:graphicFrameMk id="8" creationId="{583BF56B-B367-4F2B-97FF-50E77755F7DD}"/>
          </ac:graphicFrameMkLst>
        </pc:graphicFrameChg>
      </pc:sldChg>
      <pc:sldChg chg="addSp delSp modSp add mod">
        <pc:chgData name="Lei Wu" userId="f083b2a8aea23a2f" providerId="LiveId" clId="{B01C844B-1BE7-44FB-AD2F-31D73309F938}" dt="2021-03-15T23:16:21.308" v="6210" actId="20577"/>
        <pc:sldMkLst>
          <pc:docMk/>
          <pc:sldMk cId="152354988" sldId="712"/>
        </pc:sldMkLst>
        <pc:spChg chg="mod">
          <ac:chgData name="Lei Wu" userId="f083b2a8aea23a2f" providerId="LiveId" clId="{B01C844B-1BE7-44FB-AD2F-31D73309F938}" dt="2021-03-15T23:16:01.197" v="6195"/>
          <ac:spMkLst>
            <pc:docMk/>
            <pc:sldMk cId="152354988" sldId="712"/>
            <ac:spMk id="2" creationId="{00000000-0000-0000-0000-000000000000}"/>
          </ac:spMkLst>
        </pc:spChg>
        <pc:spChg chg="mod">
          <ac:chgData name="Lei Wu" userId="f083b2a8aea23a2f" providerId="LiveId" clId="{B01C844B-1BE7-44FB-AD2F-31D73309F938}" dt="2021-03-15T23:16:21.308" v="6210" actId="20577"/>
          <ac:spMkLst>
            <pc:docMk/>
            <pc:sldMk cId="152354988" sldId="712"/>
            <ac:spMk id="10" creationId="{C8C52721-6F05-4CF1-A7E8-F85923AE962F}"/>
          </ac:spMkLst>
        </pc:spChg>
        <pc:graphicFrameChg chg="add mod">
          <ac:chgData name="Lei Wu" userId="f083b2a8aea23a2f" providerId="LiveId" clId="{B01C844B-1BE7-44FB-AD2F-31D73309F938}" dt="2021-03-15T23:16:13.907" v="6199" actId="1076"/>
          <ac:graphicFrameMkLst>
            <pc:docMk/>
            <pc:sldMk cId="152354988" sldId="712"/>
            <ac:graphicFrameMk id="7" creationId="{50EEB024-32B7-4365-96DA-5F13F9AC0E80}"/>
          </ac:graphicFrameMkLst>
        </pc:graphicFrameChg>
        <pc:graphicFrameChg chg="del">
          <ac:chgData name="Lei Wu" userId="f083b2a8aea23a2f" providerId="LiveId" clId="{B01C844B-1BE7-44FB-AD2F-31D73309F938}" dt="2021-03-15T23:16:11.759" v="6197" actId="478"/>
          <ac:graphicFrameMkLst>
            <pc:docMk/>
            <pc:sldMk cId="152354988" sldId="712"/>
            <ac:graphicFrameMk id="8" creationId="{583BF56B-B367-4F2B-97FF-50E77755F7DD}"/>
          </ac:graphicFrameMkLst>
        </pc:graphicFrameChg>
      </pc:sldChg>
      <pc:sldChg chg="addSp delSp modSp add mod modNotesTx">
        <pc:chgData name="Lei Wu" userId="f083b2a8aea23a2f" providerId="LiveId" clId="{B01C844B-1BE7-44FB-AD2F-31D73309F938}" dt="2021-03-16T02:23:46.306" v="8921" actId="1076"/>
        <pc:sldMkLst>
          <pc:docMk/>
          <pc:sldMk cId="3967254014" sldId="713"/>
        </pc:sldMkLst>
        <pc:spChg chg="mod">
          <ac:chgData name="Lei Wu" userId="f083b2a8aea23a2f" providerId="LiveId" clId="{B01C844B-1BE7-44FB-AD2F-31D73309F938}" dt="2021-03-15T23:16:41.522" v="6214"/>
          <ac:spMkLst>
            <pc:docMk/>
            <pc:sldMk cId="3967254014" sldId="713"/>
            <ac:spMk id="2" creationId="{00000000-0000-0000-0000-000000000000}"/>
          </ac:spMkLst>
        </pc:spChg>
        <pc:spChg chg="mod">
          <ac:chgData name="Lei Wu" userId="f083b2a8aea23a2f" providerId="LiveId" clId="{B01C844B-1BE7-44FB-AD2F-31D73309F938}" dt="2021-03-16T02:14:10.286" v="8894" actId="404"/>
          <ac:spMkLst>
            <pc:docMk/>
            <pc:sldMk cId="3967254014" sldId="713"/>
            <ac:spMk id="10" creationId="{C8C52721-6F05-4CF1-A7E8-F85923AE962F}"/>
          </ac:spMkLst>
        </pc:spChg>
        <pc:graphicFrameChg chg="del">
          <ac:chgData name="Lei Wu" userId="f083b2a8aea23a2f" providerId="LiveId" clId="{B01C844B-1BE7-44FB-AD2F-31D73309F938}" dt="2021-03-15T23:16:48.759" v="6216" actId="478"/>
          <ac:graphicFrameMkLst>
            <pc:docMk/>
            <pc:sldMk cId="3967254014" sldId="713"/>
            <ac:graphicFrameMk id="7" creationId="{50EEB024-32B7-4365-96DA-5F13F9AC0E80}"/>
          </ac:graphicFrameMkLst>
        </pc:graphicFrameChg>
        <pc:graphicFrameChg chg="add mod">
          <ac:chgData name="Lei Wu" userId="f083b2a8aea23a2f" providerId="LiveId" clId="{B01C844B-1BE7-44FB-AD2F-31D73309F938}" dt="2021-03-16T02:23:46.306" v="8921" actId="1076"/>
          <ac:graphicFrameMkLst>
            <pc:docMk/>
            <pc:sldMk cId="3967254014" sldId="713"/>
            <ac:graphicFrameMk id="8" creationId="{74343550-3005-4D76-AAD4-63326EAE8E55}"/>
          </ac:graphicFrameMkLst>
        </pc:graphicFrameChg>
        <pc:picChg chg="add mod">
          <ac:chgData name="Lei Wu" userId="f083b2a8aea23a2f" providerId="LiveId" clId="{B01C844B-1BE7-44FB-AD2F-31D73309F938}" dt="2021-03-16T02:23:41.197" v="8919" actId="1076"/>
          <ac:picMkLst>
            <pc:docMk/>
            <pc:sldMk cId="3967254014" sldId="713"/>
            <ac:picMk id="4" creationId="{1C63A2DF-31D5-4C99-BC80-C9E92D4B9915}"/>
          </ac:picMkLst>
        </pc:picChg>
        <pc:picChg chg="add del mod">
          <ac:chgData name="Lei Wu" userId="f083b2a8aea23a2f" providerId="LiveId" clId="{B01C844B-1BE7-44FB-AD2F-31D73309F938}" dt="2021-03-16T02:21:23.390" v="8900" actId="478"/>
          <ac:picMkLst>
            <pc:docMk/>
            <pc:sldMk cId="3967254014" sldId="713"/>
            <ac:picMk id="3074" creationId="{1CAC5FC1-A591-4FBF-B446-8CA1CE11CCE9}"/>
          </ac:picMkLst>
        </pc:picChg>
        <pc:picChg chg="add mod">
          <ac:chgData name="Lei Wu" userId="f083b2a8aea23a2f" providerId="LiveId" clId="{B01C844B-1BE7-44FB-AD2F-31D73309F938}" dt="2021-03-16T02:22:12.562" v="8911" actId="1076"/>
          <ac:picMkLst>
            <pc:docMk/>
            <pc:sldMk cId="3967254014" sldId="713"/>
            <ac:picMk id="3076" creationId="{F07DD814-9BE9-49E4-9BDA-EEE33B8ACDA6}"/>
          </ac:picMkLst>
        </pc:picChg>
        <pc:picChg chg="add mod">
          <ac:chgData name="Lei Wu" userId="f083b2a8aea23a2f" providerId="LiveId" clId="{B01C844B-1BE7-44FB-AD2F-31D73309F938}" dt="2021-03-16T02:23:39.037" v="8918" actId="14100"/>
          <ac:picMkLst>
            <pc:docMk/>
            <pc:sldMk cId="3967254014" sldId="713"/>
            <ac:picMk id="3078" creationId="{A0D83CDF-74C3-4907-9807-EF67BD2E15D9}"/>
          </ac:picMkLst>
        </pc:picChg>
      </pc:sldChg>
    </pc:docChg>
  </pc:docChgLst>
  <pc:docChgLst>
    <pc:chgData name="Lei Wu" userId="f083b2a8aea23a2f" providerId="LiveId" clId="{186CAEAE-26E6-4AA9-8B4B-C18A4EA2E2BE}"/>
    <pc:docChg chg="undo custSel addSld delSld modSld sldOrd">
      <pc:chgData name="Lei Wu" userId="f083b2a8aea23a2f" providerId="LiveId" clId="{186CAEAE-26E6-4AA9-8B4B-C18A4EA2E2BE}" dt="2021-03-03T10:34:34.720" v="2051"/>
      <pc:docMkLst>
        <pc:docMk/>
      </pc:docMkLst>
      <pc:sldChg chg="add del">
        <pc:chgData name="Lei Wu" userId="f083b2a8aea23a2f" providerId="LiveId" clId="{186CAEAE-26E6-4AA9-8B4B-C18A4EA2E2BE}" dt="2021-03-02T02:24:28.539" v="1937"/>
        <pc:sldMkLst>
          <pc:docMk/>
          <pc:sldMk cId="277372714" sldId="257"/>
        </pc:sldMkLst>
      </pc:sldChg>
      <pc:sldChg chg="add del modTransition">
        <pc:chgData name="Lei Wu" userId="f083b2a8aea23a2f" providerId="LiveId" clId="{186CAEAE-26E6-4AA9-8B4B-C18A4EA2E2BE}" dt="2021-03-02T02:24:28.539" v="1937"/>
        <pc:sldMkLst>
          <pc:docMk/>
          <pc:sldMk cId="3391524159" sldId="263"/>
        </pc:sldMkLst>
      </pc:sldChg>
      <pc:sldChg chg="add del">
        <pc:chgData name="Lei Wu" userId="f083b2a8aea23a2f" providerId="LiveId" clId="{186CAEAE-26E6-4AA9-8B4B-C18A4EA2E2BE}" dt="2021-03-02T02:24:28.539" v="1937"/>
        <pc:sldMkLst>
          <pc:docMk/>
          <pc:sldMk cId="2243189380" sldId="265"/>
        </pc:sldMkLst>
      </pc:sldChg>
      <pc:sldChg chg="add del">
        <pc:chgData name="Lei Wu" userId="f083b2a8aea23a2f" providerId="LiveId" clId="{186CAEAE-26E6-4AA9-8B4B-C18A4EA2E2BE}" dt="2021-03-02T02:24:28.539" v="1937"/>
        <pc:sldMkLst>
          <pc:docMk/>
          <pc:sldMk cId="221831842" sldId="266"/>
        </pc:sldMkLst>
      </pc:sldChg>
      <pc:sldChg chg="delSp mod">
        <pc:chgData name="Lei Wu" userId="f083b2a8aea23a2f" providerId="LiveId" clId="{186CAEAE-26E6-4AA9-8B4B-C18A4EA2E2BE}" dt="2021-03-01T15:13:22.479" v="1839" actId="478"/>
        <pc:sldMkLst>
          <pc:docMk/>
          <pc:sldMk cId="0" sldId="374"/>
        </pc:sldMkLst>
        <pc:spChg chg="del">
          <ac:chgData name="Lei Wu" userId="f083b2a8aea23a2f" providerId="LiveId" clId="{186CAEAE-26E6-4AA9-8B4B-C18A4EA2E2BE}" dt="2021-03-01T15:13:22.479" v="1839" actId="478"/>
          <ac:spMkLst>
            <pc:docMk/>
            <pc:sldMk cId="0" sldId="374"/>
            <ac:spMk id="4" creationId="{A7856E3B-D3C0-4963-8550-23F30A3A77CB}"/>
          </ac:spMkLst>
        </pc:spChg>
      </pc:sldChg>
      <pc:sldChg chg="modSp add mod modTransition">
        <pc:chgData name="Lei Wu" userId="f083b2a8aea23a2f" providerId="LiveId" clId="{186CAEAE-26E6-4AA9-8B4B-C18A4EA2E2BE}" dt="2021-02-28T06:45:05.879" v="54" actId="14100"/>
        <pc:sldMkLst>
          <pc:docMk/>
          <pc:sldMk cId="3568693240" sldId="385"/>
        </pc:sldMkLst>
        <pc:spChg chg="mod">
          <ac:chgData name="Lei Wu" userId="f083b2a8aea23a2f" providerId="LiveId" clId="{186CAEAE-26E6-4AA9-8B4B-C18A4EA2E2BE}" dt="2021-02-28T06:16:44.021" v="26" actId="1076"/>
          <ac:spMkLst>
            <pc:docMk/>
            <pc:sldMk cId="3568693240" sldId="385"/>
            <ac:spMk id="5" creationId="{64D0269D-10DB-47E0-AF1C-3E3BF547194C}"/>
          </ac:spMkLst>
        </pc:spChg>
        <pc:spChg chg="mod">
          <ac:chgData name="Lei Wu" userId="f083b2a8aea23a2f" providerId="LiveId" clId="{186CAEAE-26E6-4AA9-8B4B-C18A4EA2E2BE}" dt="2021-02-28T06:45:05.879" v="54" actId="14100"/>
          <ac:spMkLst>
            <pc:docMk/>
            <pc:sldMk cId="3568693240" sldId="385"/>
            <ac:spMk id="7169" creationId="{594648AB-3D65-8344-9D02-687EEC1BCA81}"/>
          </ac:spMkLst>
        </pc:spChg>
        <pc:grpChg chg="mod">
          <ac:chgData name="Lei Wu" userId="f083b2a8aea23a2f" providerId="LiveId" clId="{186CAEAE-26E6-4AA9-8B4B-C18A4EA2E2BE}" dt="2021-02-28T06:16:54.158" v="29" actId="1076"/>
          <ac:grpSpMkLst>
            <pc:docMk/>
            <pc:sldMk cId="3568693240" sldId="385"/>
            <ac:grpSpMk id="4" creationId="{CAA56D20-0097-49E6-92AB-D835F9EA1DAE}"/>
          </ac:grpSpMkLst>
        </pc:grpChg>
        <pc:picChg chg="mod ord">
          <ac:chgData name="Lei Wu" userId="f083b2a8aea23a2f" providerId="LiveId" clId="{186CAEAE-26E6-4AA9-8B4B-C18A4EA2E2BE}" dt="2021-02-28T06:16:49.198" v="28" actId="167"/>
          <ac:picMkLst>
            <pc:docMk/>
            <pc:sldMk cId="3568693240" sldId="385"/>
            <ac:picMk id="26" creationId="{84DA99FF-1912-489D-8B78-8798225CD0D8}"/>
          </ac:picMkLst>
        </pc:picChg>
      </pc:sldChg>
      <pc:sldChg chg="modSp add mod modTransition">
        <pc:chgData name="Lei Wu" userId="f083b2a8aea23a2f" providerId="LiveId" clId="{186CAEAE-26E6-4AA9-8B4B-C18A4EA2E2BE}" dt="2021-02-28T06:45:29.392" v="58" actId="14100"/>
        <pc:sldMkLst>
          <pc:docMk/>
          <pc:sldMk cId="952510165" sldId="387"/>
        </pc:sldMkLst>
        <pc:spChg chg="mod">
          <ac:chgData name="Lei Wu" userId="f083b2a8aea23a2f" providerId="LiveId" clId="{186CAEAE-26E6-4AA9-8B4B-C18A4EA2E2BE}" dt="2021-02-28T06:21:09.696" v="33" actId="404"/>
          <ac:spMkLst>
            <pc:docMk/>
            <pc:sldMk cId="952510165" sldId="387"/>
            <ac:spMk id="5" creationId="{64D0269D-10DB-47E0-AF1C-3E3BF547194C}"/>
          </ac:spMkLst>
        </pc:spChg>
        <pc:spChg chg="mod">
          <ac:chgData name="Lei Wu" userId="f083b2a8aea23a2f" providerId="LiveId" clId="{186CAEAE-26E6-4AA9-8B4B-C18A4EA2E2BE}" dt="2021-02-28T06:45:29.392" v="58" actId="14100"/>
          <ac:spMkLst>
            <pc:docMk/>
            <pc:sldMk cId="952510165" sldId="387"/>
            <ac:spMk id="7169" creationId="{594648AB-3D65-8344-9D02-687EEC1BCA81}"/>
          </ac:spMkLst>
        </pc:spChg>
      </pc:sldChg>
      <pc:sldChg chg="modSp add mod modTransition">
        <pc:chgData name="Lei Wu" userId="f083b2a8aea23a2f" providerId="LiveId" clId="{186CAEAE-26E6-4AA9-8B4B-C18A4EA2E2BE}" dt="2021-02-28T06:45:43.740" v="62" actId="1076"/>
        <pc:sldMkLst>
          <pc:docMk/>
          <pc:sldMk cId="1141855576" sldId="388"/>
        </pc:sldMkLst>
        <pc:spChg chg="mod">
          <ac:chgData name="Lei Wu" userId="f083b2a8aea23a2f" providerId="LiveId" clId="{186CAEAE-26E6-4AA9-8B4B-C18A4EA2E2BE}" dt="2021-02-28T06:45:39.619" v="61" actId="14100"/>
          <ac:spMkLst>
            <pc:docMk/>
            <pc:sldMk cId="1141855576" sldId="388"/>
            <ac:spMk id="7169" creationId="{594648AB-3D65-8344-9D02-687EEC1BCA81}"/>
          </ac:spMkLst>
        </pc:spChg>
        <pc:graphicFrameChg chg="mod">
          <ac:chgData name="Lei Wu" userId="f083b2a8aea23a2f" providerId="LiveId" clId="{186CAEAE-26E6-4AA9-8B4B-C18A4EA2E2BE}" dt="2021-02-28T06:45:43.740" v="62" actId="1076"/>
          <ac:graphicFrameMkLst>
            <pc:docMk/>
            <pc:sldMk cId="1141855576" sldId="388"/>
            <ac:graphicFrameMk id="6" creationId="{83A8472B-933A-40F4-89C5-205524FEA4D4}"/>
          </ac:graphicFrameMkLst>
        </pc:graphicFrameChg>
      </pc:sldChg>
      <pc:sldChg chg="modSp add mod modTransition">
        <pc:chgData name="Lei Wu" userId="f083b2a8aea23a2f" providerId="LiveId" clId="{186CAEAE-26E6-4AA9-8B4B-C18A4EA2E2BE}" dt="2021-02-28T06:47:00.400" v="117" actId="14100"/>
        <pc:sldMkLst>
          <pc:docMk/>
          <pc:sldMk cId="2650861674" sldId="391"/>
        </pc:sldMkLst>
        <pc:spChg chg="mod">
          <ac:chgData name="Lei Wu" userId="f083b2a8aea23a2f" providerId="LiveId" clId="{186CAEAE-26E6-4AA9-8B4B-C18A4EA2E2BE}" dt="2021-02-28T06:21:23.850" v="36" actId="404"/>
          <ac:spMkLst>
            <pc:docMk/>
            <pc:sldMk cId="2650861674" sldId="391"/>
            <ac:spMk id="5" creationId="{64D0269D-10DB-47E0-AF1C-3E3BF547194C}"/>
          </ac:spMkLst>
        </pc:spChg>
        <pc:spChg chg="mod">
          <ac:chgData name="Lei Wu" userId="f083b2a8aea23a2f" providerId="LiveId" clId="{186CAEAE-26E6-4AA9-8B4B-C18A4EA2E2BE}" dt="2021-02-28T06:47:00.400" v="117" actId="14100"/>
          <ac:spMkLst>
            <pc:docMk/>
            <pc:sldMk cId="2650861674" sldId="391"/>
            <ac:spMk id="7169" creationId="{594648AB-3D65-8344-9D02-687EEC1BCA81}"/>
          </ac:spMkLst>
        </pc:spChg>
      </pc:sldChg>
      <pc:sldChg chg="modSp add mod modTransition">
        <pc:chgData name="Lei Wu" userId="f083b2a8aea23a2f" providerId="LiveId" clId="{186CAEAE-26E6-4AA9-8B4B-C18A4EA2E2BE}" dt="2021-02-28T06:47:17.341" v="120" actId="14100"/>
        <pc:sldMkLst>
          <pc:docMk/>
          <pc:sldMk cId="1608892270" sldId="392"/>
        </pc:sldMkLst>
        <pc:spChg chg="mod">
          <ac:chgData name="Lei Wu" userId="f083b2a8aea23a2f" providerId="LiveId" clId="{186CAEAE-26E6-4AA9-8B4B-C18A4EA2E2BE}" dt="2021-02-28T06:21:30.928" v="38" actId="404"/>
          <ac:spMkLst>
            <pc:docMk/>
            <pc:sldMk cId="1608892270" sldId="392"/>
            <ac:spMk id="5" creationId="{64D0269D-10DB-47E0-AF1C-3E3BF547194C}"/>
          </ac:spMkLst>
        </pc:spChg>
        <pc:spChg chg="mod">
          <ac:chgData name="Lei Wu" userId="f083b2a8aea23a2f" providerId="LiveId" clId="{186CAEAE-26E6-4AA9-8B4B-C18A4EA2E2BE}" dt="2021-02-28T06:47:17.341" v="120" actId="14100"/>
          <ac:spMkLst>
            <pc:docMk/>
            <pc:sldMk cId="1608892270" sldId="392"/>
            <ac:spMk id="7169" creationId="{594648AB-3D65-8344-9D02-687EEC1BCA81}"/>
          </ac:spMkLst>
        </pc:spChg>
      </pc:sldChg>
      <pc:sldChg chg="modSp add mod modTransition">
        <pc:chgData name="Lei Wu" userId="f083b2a8aea23a2f" providerId="LiveId" clId="{186CAEAE-26E6-4AA9-8B4B-C18A4EA2E2BE}" dt="2021-02-28T06:47:24.773" v="123" actId="14100"/>
        <pc:sldMkLst>
          <pc:docMk/>
          <pc:sldMk cId="1161102112" sldId="393"/>
        </pc:sldMkLst>
        <pc:spChg chg="mod">
          <ac:chgData name="Lei Wu" userId="f083b2a8aea23a2f" providerId="LiveId" clId="{186CAEAE-26E6-4AA9-8B4B-C18A4EA2E2BE}" dt="2021-02-28T06:47:24.773" v="123" actId="14100"/>
          <ac:spMkLst>
            <pc:docMk/>
            <pc:sldMk cId="1161102112" sldId="393"/>
            <ac:spMk id="7169" creationId="{594648AB-3D65-8344-9D02-687EEC1BCA81}"/>
          </ac:spMkLst>
        </pc:spChg>
      </pc:sldChg>
      <pc:sldChg chg="addSp delSp modSp add mod modTransition">
        <pc:chgData name="Lei Wu" userId="f083b2a8aea23a2f" providerId="LiveId" clId="{186CAEAE-26E6-4AA9-8B4B-C18A4EA2E2BE}" dt="2021-02-28T07:31:19.755" v="159" actId="948"/>
        <pc:sldMkLst>
          <pc:docMk/>
          <pc:sldMk cId="3414706876" sldId="396"/>
        </pc:sldMkLst>
        <pc:spChg chg="add del mod">
          <ac:chgData name="Lei Wu" userId="f083b2a8aea23a2f" providerId="LiveId" clId="{186CAEAE-26E6-4AA9-8B4B-C18A4EA2E2BE}" dt="2021-02-28T06:47:55.481" v="131" actId="478"/>
          <ac:spMkLst>
            <pc:docMk/>
            <pc:sldMk cId="3414706876" sldId="396"/>
            <ac:spMk id="2" creationId="{BFFE361A-24FA-4ABA-B5C6-E8715E9BCBA8}"/>
          </ac:spMkLst>
        </pc:spChg>
        <pc:spChg chg="mod">
          <ac:chgData name="Lei Wu" userId="f083b2a8aea23a2f" providerId="LiveId" clId="{186CAEAE-26E6-4AA9-8B4B-C18A4EA2E2BE}" dt="2021-02-28T07:31:19.755" v="159" actId="948"/>
          <ac:spMkLst>
            <pc:docMk/>
            <pc:sldMk cId="3414706876" sldId="396"/>
            <ac:spMk id="33" creationId="{DB6EE08C-CC8A-4D24-B5C8-81C03C06EB71}"/>
          </ac:spMkLst>
        </pc:spChg>
        <pc:spChg chg="add mod">
          <ac:chgData name="Lei Wu" userId="f083b2a8aea23a2f" providerId="LiveId" clId="{186CAEAE-26E6-4AA9-8B4B-C18A4EA2E2BE}" dt="2021-02-28T06:47:55.840" v="132"/>
          <ac:spMkLst>
            <pc:docMk/>
            <pc:sldMk cId="3414706876" sldId="396"/>
            <ac:spMk id="36" creationId="{BEB57801-9435-4304-9023-F85F0FE0462A}"/>
          </ac:spMkLst>
        </pc:spChg>
        <pc:spChg chg="del">
          <ac:chgData name="Lei Wu" userId="f083b2a8aea23a2f" providerId="LiveId" clId="{186CAEAE-26E6-4AA9-8B4B-C18A4EA2E2BE}" dt="2021-02-28T06:47:51.484" v="130" actId="478"/>
          <ac:spMkLst>
            <pc:docMk/>
            <pc:sldMk cId="3414706876" sldId="396"/>
            <ac:spMk id="7169" creationId="{594648AB-3D65-8344-9D02-687EEC1BCA81}"/>
          </ac:spMkLst>
        </pc:spChg>
      </pc:sldChg>
      <pc:sldChg chg="addSp delSp modSp add mod modTransition">
        <pc:chgData name="Lei Wu" userId="f083b2a8aea23a2f" providerId="LiveId" clId="{186CAEAE-26E6-4AA9-8B4B-C18A4EA2E2BE}" dt="2021-02-28T07:31:34.607" v="178" actId="1037"/>
        <pc:sldMkLst>
          <pc:docMk/>
          <pc:sldMk cId="2552557360" sldId="397"/>
        </pc:sldMkLst>
        <pc:spChg chg="add del mod">
          <ac:chgData name="Lei Wu" userId="f083b2a8aea23a2f" providerId="LiveId" clId="{186CAEAE-26E6-4AA9-8B4B-C18A4EA2E2BE}" dt="2021-02-28T06:48:01.727" v="134" actId="478"/>
          <ac:spMkLst>
            <pc:docMk/>
            <pc:sldMk cId="2552557360" sldId="397"/>
            <ac:spMk id="2" creationId="{010F934D-A6BE-470D-858C-E81882235AF9}"/>
          </ac:spMkLst>
        </pc:spChg>
        <pc:spChg chg="mod">
          <ac:chgData name="Lei Wu" userId="f083b2a8aea23a2f" providerId="LiveId" clId="{186CAEAE-26E6-4AA9-8B4B-C18A4EA2E2BE}" dt="2021-02-28T07:31:34.607" v="178" actId="1037"/>
          <ac:spMkLst>
            <pc:docMk/>
            <pc:sldMk cId="2552557360" sldId="397"/>
            <ac:spMk id="33" creationId="{9769480D-FF6D-4DBD-AF17-B825D0BAA4C9}"/>
          </ac:spMkLst>
        </pc:spChg>
        <pc:spChg chg="add mod">
          <ac:chgData name="Lei Wu" userId="f083b2a8aea23a2f" providerId="LiveId" clId="{186CAEAE-26E6-4AA9-8B4B-C18A4EA2E2BE}" dt="2021-02-28T06:48:02.126" v="135"/>
          <ac:spMkLst>
            <pc:docMk/>
            <pc:sldMk cId="2552557360" sldId="397"/>
            <ac:spMk id="36" creationId="{DFC4EB63-83D3-418C-8123-AD74BE8BD3A8}"/>
          </ac:spMkLst>
        </pc:spChg>
        <pc:spChg chg="del">
          <ac:chgData name="Lei Wu" userId="f083b2a8aea23a2f" providerId="LiveId" clId="{186CAEAE-26E6-4AA9-8B4B-C18A4EA2E2BE}" dt="2021-02-28T06:47:59.722" v="133" actId="478"/>
          <ac:spMkLst>
            <pc:docMk/>
            <pc:sldMk cId="2552557360" sldId="397"/>
            <ac:spMk id="7169" creationId="{594648AB-3D65-8344-9D02-687EEC1BCA81}"/>
          </ac:spMkLst>
        </pc:spChg>
      </pc:sldChg>
      <pc:sldChg chg="addSp delSp modSp add mod modTransition">
        <pc:chgData name="Lei Wu" userId="f083b2a8aea23a2f" providerId="LiveId" clId="{186CAEAE-26E6-4AA9-8B4B-C18A4EA2E2BE}" dt="2021-02-28T07:31:45.870" v="180" actId="14100"/>
        <pc:sldMkLst>
          <pc:docMk/>
          <pc:sldMk cId="1908525249" sldId="398"/>
        </pc:sldMkLst>
        <pc:spChg chg="add del mod">
          <ac:chgData name="Lei Wu" userId="f083b2a8aea23a2f" providerId="LiveId" clId="{186CAEAE-26E6-4AA9-8B4B-C18A4EA2E2BE}" dt="2021-02-28T06:48:10.573" v="137" actId="478"/>
          <ac:spMkLst>
            <pc:docMk/>
            <pc:sldMk cId="1908525249" sldId="398"/>
            <ac:spMk id="2" creationId="{E39DB536-8781-46FE-901B-00221424C460}"/>
          </ac:spMkLst>
        </pc:spChg>
        <pc:spChg chg="mod">
          <ac:chgData name="Lei Wu" userId="f083b2a8aea23a2f" providerId="LiveId" clId="{186CAEAE-26E6-4AA9-8B4B-C18A4EA2E2BE}" dt="2021-02-28T07:31:45.870" v="180" actId="14100"/>
          <ac:spMkLst>
            <pc:docMk/>
            <pc:sldMk cId="1908525249" sldId="398"/>
            <ac:spMk id="33" creationId="{4184B904-CE75-465D-8882-8CBF7DE7A64B}"/>
          </ac:spMkLst>
        </pc:spChg>
        <pc:spChg chg="add mod">
          <ac:chgData name="Lei Wu" userId="f083b2a8aea23a2f" providerId="LiveId" clId="{186CAEAE-26E6-4AA9-8B4B-C18A4EA2E2BE}" dt="2021-02-28T06:48:10.914" v="138"/>
          <ac:spMkLst>
            <pc:docMk/>
            <pc:sldMk cId="1908525249" sldId="398"/>
            <ac:spMk id="36" creationId="{AAA8DB1D-40A2-473B-A9E8-E009A0EDA245}"/>
          </ac:spMkLst>
        </pc:spChg>
        <pc:spChg chg="del">
          <ac:chgData name="Lei Wu" userId="f083b2a8aea23a2f" providerId="LiveId" clId="{186CAEAE-26E6-4AA9-8B4B-C18A4EA2E2BE}" dt="2021-02-28T06:48:07.042" v="136" actId="478"/>
          <ac:spMkLst>
            <pc:docMk/>
            <pc:sldMk cId="1908525249" sldId="398"/>
            <ac:spMk id="7169" creationId="{594648AB-3D65-8344-9D02-687EEC1BCA81}"/>
          </ac:spMkLst>
        </pc:spChg>
      </pc:sldChg>
      <pc:sldChg chg="addSp delSp modSp add mod modTransition">
        <pc:chgData name="Lei Wu" userId="f083b2a8aea23a2f" providerId="LiveId" clId="{186CAEAE-26E6-4AA9-8B4B-C18A4EA2E2BE}" dt="2021-02-28T07:31:58.623" v="182" actId="14100"/>
        <pc:sldMkLst>
          <pc:docMk/>
          <pc:sldMk cId="800323598" sldId="399"/>
        </pc:sldMkLst>
        <pc:spChg chg="add del mod">
          <ac:chgData name="Lei Wu" userId="f083b2a8aea23a2f" providerId="LiveId" clId="{186CAEAE-26E6-4AA9-8B4B-C18A4EA2E2BE}" dt="2021-02-28T06:48:17.693" v="140" actId="478"/>
          <ac:spMkLst>
            <pc:docMk/>
            <pc:sldMk cId="800323598" sldId="399"/>
            <ac:spMk id="2" creationId="{B0634FBC-91FA-4263-91E0-DDA05B401F77}"/>
          </ac:spMkLst>
        </pc:spChg>
        <pc:spChg chg="mod">
          <ac:chgData name="Lei Wu" userId="f083b2a8aea23a2f" providerId="LiveId" clId="{186CAEAE-26E6-4AA9-8B4B-C18A4EA2E2BE}" dt="2021-02-28T07:31:58.623" v="182" actId="14100"/>
          <ac:spMkLst>
            <pc:docMk/>
            <pc:sldMk cId="800323598" sldId="399"/>
            <ac:spMk id="33" creationId="{C4E43253-8F0A-4F10-B877-11EE171B427D}"/>
          </ac:spMkLst>
        </pc:spChg>
        <pc:spChg chg="add mod">
          <ac:chgData name="Lei Wu" userId="f083b2a8aea23a2f" providerId="LiveId" clId="{186CAEAE-26E6-4AA9-8B4B-C18A4EA2E2BE}" dt="2021-02-28T06:48:17.998" v="141"/>
          <ac:spMkLst>
            <pc:docMk/>
            <pc:sldMk cId="800323598" sldId="399"/>
            <ac:spMk id="36" creationId="{DB6200BF-6ED2-48AE-BBE7-BE3D4A231CF5}"/>
          </ac:spMkLst>
        </pc:spChg>
        <pc:spChg chg="del">
          <ac:chgData name="Lei Wu" userId="f083b2a8aea23a2f" providerId="LiveId" clId="{186CAEAE-26E6-4AA9-8B4B-C18A4EA2E2BE}" dt="2021-02-28T06:48:15.685" v="139" actId="478"/>
          <ac:spMkLst>
            <pc:docMk/>
            <pc:sldMk cId="800323598" sldId="399"/>
            <ac:spMk id="7169" creationId="{594648AB-3D65-8344-9D02-687EEC1BCA81}"/>
          </ac:spMkLst>
        </pc:spChg>
      </pc:sldChg>
      <pc:sldChg chg="modSp add mod modTransition">
        <pc:chgData name="Lei Wu" userId="f083b2a8aea23a2f" providerId="LiveId" clId="{186CAEAE-26E6-4AA9-8B4B-C18A4EA2E2BE}" dt="2021-02-28T06:48:39.480" v="148" actId="14100"/>
        <pc:sldMkLst>
          <pc:docMk/>
          <pc:sldMk cId="4138484714" sldId="400"/>
        </pc:sldMkLst>
        <pc:spChg chg="mod">
          <ac:chgData name="Lei Wu" userId="f083b2a8aea23a2f" providerId="LiveId" clId="{186CAEAE-26E6-4AA9-8B4B-C18A4EA2E2BE}" dt="2021-02-28T06:48:26.783" v="144" actId="14100"/>
          <ac:spMkLst>
            <pc:docMk/>
            <pc:sldMk cId="4138484714" sldId="400"/>
            <ac:spMk id="7169" creationId="{594648AB-3D65-8344-9D02-687EEC1BCA81}"/>
          </ac:spMkLst>
        </pc:spChg>
        <pc:picChg chg="mod">
          <ac:chgData name="Lei Wu" userId="f083b2a8aea23a2f" providerId="LiveId" clId="{186CAEAE-26E6-4AA9-8B4B-C18A4EA2E2BE}" dt="2021-02-28T06:48:31.580" v="146" actId="1076"/>
          <ac:picMkLst>
            <pc:docMk/>
            <pc:sldMk cId="4138484714" sldId="400"/>
            <ac:picMk id="6" creationId="{4CA0F006-5C70-42E0-9880-F94AEC5C617B}"/>
          </ac:picMkLst>
        </pc:picChg>
        <pc:picChg chg="mod">
          <ac:chgData name="Lei Wu" userId="f083b2a8aea23a2f" providerId="LiveId" clId="{186CAEAE-26E6-4AA9-8B4B-C18A4EA2E2BE}" dt="2021-02-28T06:48:39.480" v="148" actId="14100"/>
          <ac:picMkLst>
            <pc:docMk/>
            <pc:sldMk cId="4138484714" sldId="400"/>
            <ac:picMk id="7" creationId="{34C07751-A7A9-4C3E-B87B-709430A2730C}"/>
          </ac:picMkLst>
        </pc:picChg>
      </pc:sldChg>
      <pc:sldChg chg="modSp">
        <pc:chgData name="Lei Wu" userId="f083b2a8aea23a2f" providerId="LiveId" clId="{186CAEAE-26E6-4AA9-8B4B-C18A4EA2E2BE}" dt="2021-03-02T04:53:41.725" v="2022" actId="207"/>
        <pc:sldMkLst>
          <pc:docMk/>
          <pc:sldMk cId="3253529144" sldId="417"/>
        </pc:sldMkLst>
        <pc:spChg chg="mod">
          <ac:chgData name="Lei Wu" userId="f083b2a8aea23a2f" providerId="LiveId" clId="{186CAEAE-26E6-4AA9-8B4B-C18A4EA2E2BE}" dt="2021-03-02T04:53:41.725" v="2022" actId="207"/>
          <ac:spMkLst>
            <pc:docMk/>
            <pc:sldMk cId="3253529144" sldId="417"/>
            <ac:spMk id="23559" creationId="{7AE854BA-0EFC-43EF-8C17-863B883BEE3E}"/>
          </ac:spMkLst>
        </pc:spChg>
      </pc:sldChg>
      <pc:sldChg chg="modSp mod">
        <pc:chgData name="Lei Wu" userId="f083b2a8aea23a2f" providerId="LiveId" clId="{186CAEAE-26E6-4AA9-8B4B-C18A4EA2E2BE}" dt="2021-02-28T09:45:38.997" v="208" actId="20577"/>
        <pc:sldMkLst>
          <pc:docMk/>
          <pc:sldMk cId="441666046" sldId="419"/>
        </pc:sldMkLst>
        <pc:spChg chg="mod">
          <ac:chgData name="Lei Wu" userId="f083b2a8aea23a2f" providerId="LiveId" clId="{186CAEAE-26E6-4AA9-8B4B-C18A4EA2E2BE}" dt="2021-02-28T09:45:38.997" v="208" actId="20577"/>
          <ac:spMkLst>
            <pc:docMk/>
            <pc:sldMk cId="441666046" sldId="419"/>
            <ac:spMk id="17412" creationId="{5DC98553-9093-4D77-88A8-0A87DD2BD669}"/>
          </ac:spMkLst>
        </pc:spChg>
      </pc:sldChg>
      <pc:sldChg chg="modSp add mod modTransition">
        <pc:chgData name="Lei Wu" userId="f083b2a8aea23a2f" providerId="LiveId" clId="{186CAEAE-26E6-4AA9-8B4B-C18A4EA2E2BE}" dt="2021-02-28T06:45:12.211" v="55" actId="14100"/>
        <pc:sldMkLst>
          <pc:docMk/>
          <pc:sldMk cId="2608642954" sldId="437"/>
        </pc:sldMkLst>
        <pc:spChg chg="mod">
          <ac:chgData name="Lei Wu" userId="f083b2a8aea23a2f" providerId="LiveId" clId="{186CAEAE-26E6-4AA9-8B4B-C18A4EA2E2BE}" dt="2021-02-28T06:42:56.503" v="47" actId="404"/>
          <ac:spMkLst>
            <pc:docMk/>
            <pc:sldMk cId="2608642954" sldId="437"/>
            <ac:spMk id="5" creationId="{64D0269D-10DB-47E0-AF1C-3E3BF547194C}"/>
          </ac:spMkLst>
        </pc:spChg>
        <pc:spChg chg="mod">
          <ac:chgData name="Lei Wu" userId="f083b2a8aea23a2f" providerId="LiveId" clId="{186CAEAE-26E6-4AA9-8B4B-C18A4EA2E2BE}" dt="2021-02-28T06:45:12.211" v="55" actId="14100"/>
          <ac:spMkLst>
            <pc:docMk/>
            <pc:sldMk cId="2608642954" sldId="437"/>
            <ac:spMk id="7169" creationId="{594648AB-3D65-8344-9D02-687EEC1BCA81}"/>
          </ac:spMkLst>
        </pc:spChg>
      </pc:sldChg>
      <pc:sldChg chg="modSp add mod modTransition">
        <pc:chgData name="Lei Wu" userId="f083b2a8aea23a2f" providerId="LiveId" clId="{186CAEAE-26E6-4AA9-8B4B-C18A4EA2E2BE}" dt="2021-02-28T06:46:14.325" v="88" actId="14100"/>
        <pc:sldMkLst>
          <pc:docMk/>
          <pc:sldMk cId="3807247872" sldId="438"/>
        </pc:sldMkLst>
        <pc:spChg chg="mod">
          <ac:chgData name="Lei Wu" userId="f083b2a8aea23a2f" providerId="LiveId" clId="{186CAEAE-26E6-4AA9-8B4B-C18A4EA2E2BE}" dt="2021-02-28T06:46:14.325" v="88" actId="14100"/>
          <ac:spMkLst>
            <pc:docMk/>
            <pc:sldMk cId="3807247872" sldId="438"/>
            <ac:spMk id="5" creationId="{C2899418-A05D-4913-BDE2-95AB55D8461A}"/>
          </ac:spMkLst>
        </pc:spChg>
        <pc:spChg chg="mod">
          <ac:chgData name="Lei Wu" userId="f083b2a8aea23a2f" providerId="LiveId" clId="{186CAEAE-26E6-4AA9-8B4B-C18A4EA2E2BE}" dt="2021-02-28T06:46:08.768" v="87" actId="1038"/>
          <ac:spMkLst>
            <pc:docMk/>
            <pc:sldMk cId="3807247872" sldId="438"/>
            <ac:spMk id="7" creationId="{9DF66866-17E6-45EC-B3D3-A213BA715478}"/>
          </ac:spMkLst>
        </pc:spChg>
        <pc:spChg chg="mod">
          <ac:chgData name="Lei Wu" userId="f083b2a8aea23a2f" providerId="LiveId" clId="{186CAEAE-26E6-4AA9-8B4B-C18A4EA2E2BE}" dt="2021-02-28T06:45:53.325" v="65" actId="14100"/>
          <ac:spMkLst>
            <pc:docMk/>
            <pc:sldMk cId="3807247872" sldId="438"/>
            <ac:spMk id="7169" creationId="{594648AB-3D65-8344-9D02-687EEC1BCA81}"/>
          </ac:spMkLst>
        </pc:spChg>
        <pc:grpChg chg="mod">
          <ac:chgData name="Lei Wu" userId="f083b2a8aea23a2f" providerId="LiveId" clId="{186CAEAE-26E6-4AA9-8B4B-C18A4EA2E2BE}" dt="2021-02-28T06:46:08.768" v="87" actId="1038"/>
          <ac:grpSpMkLst>
            <pc:docMk/>
            <pc:sldMk cId="3807247872" sldId="438"/>
            <ac:grpSpMk id="8" creationId="{24BA6B5E-9D91-4625-A353-8758A84E9DCF}"/>
          </ac:grpSpMkLst>
        </pc:grpChg>
        <pc:graphicFrameChg chg="mod">
          <ac:chgData name="Lei Wu" userId="f083b2a8aea23a2f" providerId="LiveId" clId="{186CAEAE-26E6-4AA9-8B4B-C18A4EA2E2BE}" dt="2021-02-28T06:46:08.768" v="87" actId="1038"/>
          <ac:graphicFrameMkLst>
            <pc:docMk/>
            <pc:sldMk cId="3807247872" sldId="438"/>
            <ac:graphicFrameMk id="4" creationId="{503F646D-A3B2-4EE8-8F7E-E08F546FE57E}"/>
          </ac:graphicFrameMkLst>
        </pc:graphicFrameChg>
      </pc:sldChg>
      <pc:sldChg chg="modSp add mod modTransition">
        <pc:chgData name="Lei Wu" userId="f083b2a8aea23a2f" providerId="LiveId" clId="{186CAEAE-26E6-4AA9-8B4B-C18A4EA2E2BE}" dt="2021-02-28T06:46:46.860" v="114" actId="14100"/>
        <pc:sldMkLst>
          <pc:docMk/>
          <pc:sldMk cId="2528154100" sldId="439"/>
        </pc:sldMkLst>
        <pc:spChg chg="mod">
          <ac:chgData name="Lei Wu" userId="f083b2a8aea23a2f" providerId="LiveId" clId="{186CAEAE-26E6-4AA9-8B4B-C18A4EA2E2BE}" dt="2021-02-28T06:46:46.860" v="114" actId="14100"/>
          <ac:spMkLst>
            <pc:docMk/>
            <pc:sldMk cId="2528154100" sldId="439"/>
            <ac:spMk id="5" creationId="{56C8A21E-2493-4492-99B8-AB196736BA43}"/>
          </ac:spMkLst>
        </pc:spChg>
        <pc:spChg chg="mod">
          <ac:chgData name="Lei Wu" userId="f083b2a8aea23a2f" providerId="LiveId" clId="{186CAEAE-26E6-4AA9-8B4B-C18A4EA2E2BE}" dt="2021-02-28T06:46:43.213" v="113" actId="1038"/>
          <ac:spMkLst>
            <pc:docMk/>
            <pc:sldMk cId="2528154100" sldId="439"/>
            <ac:spMk id="7" creationId="{8C85C943-4E5B-4BD6-B84E-4B52534954E1}"/>
          </ac:spMkLst>
        </pc:spChg>
        <pc:spChg chg="mod">
          <ac:chgData name="Lei Wu" userId="f083b2a8aea23a2f" providerId="LiveId" clId="{186CAEAE-26E6-4AA9-8B4B-C18A4EA2E2BE}" dt="2021-02-28T06:46:34.140" v="91" actId="14100"/>
          <ac:spMkLst>
            <pc:docMk/>
            <pc:sldMk cId="2528154100" sldId="439"/>
            <ac:spMk id="7169" creationId="{594648AB-3D65-8344-9D02-687EEC1BCA81}"/>
          </ac:spMkLst>
        </pc:spChg>
        <pc:grpChg chg="mod">
          <ac:chgData name="Lei Wu" userId="f083b2a8aea23a2f" providerId="LiveId" clId="{186CAEAE-26E6-4AA9-8B4B-C18A4EA2E2BE}" dt="2021-02-28T06:46:43.213" v="113" actId="1038"/>
          <ac:grpSpMkLst>
            <pc:docMk/>
            <pc:sldMk cId="2528154100" sldId="439"/>
            <ac:grpSpMk id="8" creationId="{7BF1527D-2B23-43F2-8BB7-F00AB5F62244}"/>
          </ac:grpSpMkLst>
        </pc:grpChg>
        <pc:graphicFrameChg chg="mod">
          <ac:chgData name="Lei Wu" userId="f083b2a8aea23a2f" providerId="LiveId" clId="{186CAEAE-26E6-4AA9-8B4B-C18A4EA2E2BE}" dt="2021-02-28T06:46:43.213" v="113" actId="1038"/>
          <ac:graphicFrameMkLst>
            <pc:docMk/>
            <pc:sldMk cId="2528154100" sldId="439"/>
            <ac:graphicFrameMk id="4" creationId="{D5241F98-BDA0-468F-8CF1-093C25B29988}"/>
          </ac:graphicFrameMkLst>
        </pc:graphicFrameChg>
      </pc:sldChg>
      <pc:sldChg chg="addSp delSp modSp add modTransition">
        <pc:chgData name="Lei Wu" userId="f083b2a8aea23a2f" providerId="LiveId" clId="{186CAEAE-26E6-4AA9-8B4B-C18A4EA2E2BE}" dt="2021-02-28T06:47:37.315" v="126" actId="478"/>
        <pc:sldMkLst>
          <pc:docMk/>
          <pc:sldMk cId="10853877" sldId="440"/>
        </pc:sldMkLst>
        <pc:spChg chg="add del mod">
          <ac:chgData name="Lei Wu" userId="f083b2a8aea23a2f" providerId="LiveId" clId="{186CAEAE-26E6-4AA9-8B4B-C18A4EA2E2BE}" dt="2021-02-28T06:47:37.315" v="126" actId="478"/>
          <ac:spMkLst>
            <pc:docMk/>
            <pc:sldMk cId="10853877" sldId="440"/>
            <ac:spMk id="2" creationId="{F6D82DBE-C473-430B-A518-A5C96F20F09E}"/>
          </ac:spMkLst>
        </pc:spChg>
        <pc:spChg chg="add mod">
          <ac:chgData name="Lei Wu" userId="f083b2a8aea23a2f" providerId="LiveId" clId="{186CAEAE-26E6-4AA9-8B4B-C18A4EA2E2BE}" dt="2021-02-28T06:47:33.323" v="125"/>
          <ac:spMkLst>
            <pc:docMk/>
            <pc:sldMk cId="10853877" sldId="440"/>
            <ac:spMk id="69" creationId="{661CC2D8-B1FA-48CD-97C9-DDE6FDE7C2C0}"/>
          </ac:spMkLst>
        </pc:spChg>
        <pc:spChg chg="del">
          <ac:chgData name="Lei Wu" userId="f083b2a8aea23a2f" providerId="LiveId" clId="{186CAEAE-26E6-4AA9-8B4B-C18A4EA2E2BE}" dt="2021-02-28T06:47:32.988" v="124" actId="478"/>
          <ac:spMkLst>
            <pc:docMk/>
            <pc:sldMk cId="10853877" sldId="440"/>
            <ac:spMk id="7169" creationId="{594648AB-3D65-8344-9D02-687EEC1BCA81}"/>
          </ac:spMkLst>
        </pc:spChg>
      </pc:sldChg>
      <pc:sldChg chg="addSp delSp modSp add mod modTransition">
        <pc:chgData name="Lei Wu" userId="f083b2a8aea23a2f" providerId="LiveId" clId="{186CAEAE-26E6-4AA9-8B4B-C18A4EA2E2BE}" dt="2021-02-28T07:29:50.384" v="150" actId="14100"/>
        <pc:sldMkLst>
          <pc:docMk/>
          <pc:sldMk cId="3508258645" sldId="441"/>
        </pc:sldMkLst>
        <pc:spChg chg="add del mod">
          <ac:chgData name="Lei Wu" userId="f083b2a8aea23a2f" providerId="LiveId" clId="{186CAEAE-26E6-4AA9-8B4B-C18A4EA2E2BE}" dt="2021-02-28T06:47:45.188" v="128" actId="478"/>
          <ac:spMkLst>
            <pc:docMk/>
            <pc:sldMk cId="3508258645" sldId="441"/>
            <ac:spMk id="2" creationId="{DEF0658F-5FCF-467E-AA7D-44C90F575355}"/>
          </ac:spMkLst>
        </pc:spChg>
        <pc:spChg chg="mod">
          <ac:chgData name="Lei Wu" userId="f083b2a8aea23a2f" providerId="LiveId" clId="{186CAEAE-26E6-4AA9-8B4B-C18A4EA2E2BE}" dt="2021-02-28T07:29:50.384" v="150" actId="14100"/>
          <ac:spMkLst>
            <pc:docMk/>
            <pc:sldMk cId="3508258645" sldId="441"/>
            <ac:spMk id="53" creationId="{4CA88928-38C7-4407-B198-51AE84E9D2B9}"/>
          </ac:spMkLst>
        </pc:spChg>
        <pc:spChg chg="add mod">
          <ac:chgData name="Lei Wu" userId="f083b2a8aea23a2f" providerId="LiveId" clId="{186CAEAE-26E6-4AA9-8B4B-C18A4EA2E2BE}" dt="2021-02-28T06:47:45.717" v="129"/>
          <ac:spMkLst>
            <pc:docMk/>
            <pc:sldMk cId="3508258645" sldId="441"/>
            <ac:spMk id="56" creationId="{BE53023A-1B2A-40E9-935E-8D7631279F3E}"/>
          </ac:spMkLst>
        </pc:spChg>
        <pc:spChg chg="del">
          <ac:chgData name="Lei Wu" userId="f083b2a8aea23a2f" providerId="LiveId" clId="{186CAEAE-26E6-4AA9-8B4B-C18A4EA2E2BE}" dt="2021-02-28T06:47:42.049" v="127" actId="478"/>
          <ac:spMkLst>
            <pc:docMk/>
            <pc:sldMk cId="3508258645" sldId="441"/>
            <ac:spMk id="7169" creationId="{594648AB-3D65-8344-9D02-687EEC1BCA81}"/>
          </ac:spMkLst>
        </pc:spChg>
      </pc:sldChg>
      <pc:sldChg chg="addSp delSp modSp mod delAnim modAnim">
        <pc:chgData name="Lei Wu" userId="f083b2a8aea23a2f" providerId="LiveId" clId="{186CAEAE-26E6-4AA9-8B4B-C18A4EA2E2BE}" dt="2021-03-02T02:26:16.658" v="1983" actId="1035"/>
        <pc:sldMkLst>
          <pc:docMk/>
          <pc:sldMk cId="3298819288" sldId="596"/>
        </pc:sldMkLst>
        <pc:spChg chg="add del mod">
          <ac:chgData name="Lei Wu" userId="f083b2a8aea23a2f" providerId="LiveId" clId="{186CAEAE-26E6-4AA9-8B4B-C18A4EA2E2BE}" dt="2021-03-01T05:56:18.612" v="390" actId="478"/>
          <ac:spMkLst>
            <pc:docMk/>
            <pc:sldMk cId="3298819288" sldId="596"/>
            <ac:spMk id="2" creationId="{BE068DC3-88E8-4A67-9671-753F26BC45FB}"/>
          </ac:spMkLst>
        </pc:spChg>
        <pc:spChg chg="add del mod">
          <ac:chgData name="Lei Wu" userId="f083b2a8aea23a2f" providerId="LiveId" clId="{186CAEAE-26E6-4AA9-8B4B-C18A4EA2E2BE}" dt="2021-03-01T05:58:50.891" v="450" actId="478"/>
          <ac:spMkLst>
            <pc:docMk/>
            <pc:sldMk cId="3298819288" sldId="596"/>
            <ac:spMk id="4" creationId="{E8608521-6751-42C8-84C3-E413631008A0}"/>
          </ac:spMkLst>
        </pc:spChg>
        <pc:spChg chg="add del mod">
          <ac:chgData name="Lei Wu" userId="f083b2a8aea23a2f" providerId="LiveId" clId="{186CAEAE-26E6-4AA9-8B4B-C18A4EA2E2BE}" dt="2021-03-01T06:05:15.059" v="690"/>
          <ac:spMkLst>
            <pc:docMk/>
            <pc:sldMk cId="3298819288" sldId="596"/>
            <ac:spMk id="5" creationId="{FCF858F0-2F80-4D16-9EDD-ED2EA75C8AAD}"/>
          </ac:spMkLst>
        </pc:spChg>
        <pc:spChg chg="add del mod">
          <ac:chgData name="Lei Wu" userId="f083b2a8aea23a2f" providerId="LiveId" clId="{186CAEAE-26E6-4AA9-8B4B-C18A4EA2E2BE}" dt="2021-03-01T06:07:32.291" v="695" actId="478"/>
          <ac:spMkLst>
            <pc:docMk/>
            <pc:sldMk cId="3298819288" sldId="596"/>
            <ac:spMk id="6" creationId="{6E6657D1-E9B9-4E9D-B1E3-41BDB51DE5F4}"/>
          </ac:spMkLst>
        </pc:spChg>
        <pc:spChg chg="mod">
          <ac:chgData name="Lei Wu" userId="f083b2a8aea23a2f" providerId="LiveId" clId="{186CAEAE-26E6-4AA9-8B4B-C18A4EA2E2BE}" dt="2021-03-02T02:26:16.658" v="1983" actId="1035"/>
          <ac:spMkLst>
            <pc:docMk/>
            <pc:sldMk cId="3298819288" sldId="596"/>
            <ac:spMk id="10" creationId="{5E3B2CF5-B39C-4B26-A8FD-421E9B1888D9}"/>
          </ac:spMkLst>
        </pc:spChg>
        <pc:spChg chg="mod">
          <ac:chgData name="Lei Wu" userId="f083b2a8aea23a2f" providerId="LiveId" clId="{186CAEAE-26E6-4AA9-8B4B-C18A4EA2E2BE}" dt="2021-03-02T02:26:16.658" v="1983" actId="1035"/>
          <ac:spMkLst>
            <pc:docMk/>
            <pc:sldMk cId="3298819288" sldId="596"/>
            <ac:spMk id="11" creationId="{1C59DCEA-0461-4FE3-A258-C44DA234D791}"/>
          </ac:spMkLst>
        </pc:spChg>
        <pc:spChg chg="mod">
          <ac:chgData name="Lei Wu" userId="f083b2a8aea23a2f" providerId="LiveId" clId="{186CAEAE-26E6-4AA9-8B4B-C18A4EA2E2BE}" dt="2021-03-02T02:26:16.658" v="1983" actId="1035"/>
          <ac:spMkLst>
            <pc:docMk/>
            <pc:sldMk cId="3298819288" sldId="596"/>
            <ac:spMk id="13" creationId="{2700067A-0D3D-4FAE-8807-053D5BF0E84A}"/>
          </ac:spMkLst>
        </pc:spChg>
        <pc:spChg chg="mod">
          <ac:chgData name="Lei Wu" userId="f083b2a8aea23a2f" providerId="LiveId" clId="{186CAEAE-26E6-4AA9-8B4B-C18A4EA2E2BE}" dt="2021-03-02T02:26:16.658" v="1983" actId="1035"/>
          <ac:spMkLst>
            <pc:docMk/>
            <pc:sldMk cId="3298819288" sldId="596"/>
            <ac:spMk id="14" creationId="{4167232B-165F-4907-8BB5-3A0E37623E52}"/>
          </ac:spMkLst>
        </pc:spChg>
        <pc:spChg chg="mod">
          <ac:chgData name="Lei Wu" userId="f083b2a8aea23a2f" providerId="LiveId" clId="{186CAEAE-26E6-4AA9-8B4B-C18A4EA2E2BE}" dt="2021-03-02T02:26:16.658" v="1983" actId="1035"/>
          <ac:spMkLst>
            <pc:docMk/>
            <pc:sldMk cId="3298819288" sldId="596"/>
            <ac:spMk id="15" creationId="{6553006E-E8AE-4EB6-9FD1-4555B0AD302C}"/>
          </ac:spMkLst>
        </pc:spChg>
        <pc:spChg chg="mod">
          <ac:chgData name="Lei Wu" userId="f083b2a8aea23a2f" providerId="LiveId" clId="{186CAEAE-26E6-4AA9-8B4B-C18A4EA2E2BE}" dt="2021-03-02T02:26:16.658" v="1983" actId="1035"/>
          <ac:spMkLst>
            <pc:docMk/>
            <pc:sldMk cId="3298819288" sldId="596"/>
            <ac:spMk id="16" creationId="{2C36EAF5-D1F2-40AE-AFF0-201498BF8005}"/>
          </ac:spMkLst>
        </pc:spChg>
        <pc:spChg chg="add mod">
          <ac:chgData name="Lei Wu" userId="f083b2a8aea23a2f" providerId="LiveId" clId="{186CAEAE-26E6-4AA9-8B4B-C18A4EA2E2BE}" dt="2021-03-02T02:26:16.658" v="1983" actId="1035"/>
          <ac:spMkLst>
            <pc:docMk/>
            <pc:sldMk cId="3298819288" sldId="596"/>
            <ac:spMk id="17" creationId="{16C4C627-B99D-463F-9F0F-8369CE24DDD8}"/>
          </ac:spMkLst>
        </pc:spChg>
        <pc:spChg chg="add del mod">
          <ac:chgData name="Lei Wu" userId="f083b2a8aea23a2f" providerId="LiveId" clId="{186CAEAE-26E6-4AA9-8B4B-C18A4EA2E2BE}" dt="2021-03-02T02:26:03.838" v="1942" actId="478"/>
          <ac:spMkLst>
            <pc:docMk/>
            <pc:sldMk cId="3298819288" sldId="596"/>
            <ac:spMk id="18" creationId="{FDA7F573-0EA4-483C-9C3F-1787E64AABB2}"/>
          </ac:spMkLst>
        </pc:spChg>
        <pc:spChg chg="add del mod">
          <ac:chgData name="Lei Wu" userId="f083b2a8aea23a2f" providerId="LiveId" clId="{186CAEAE-26E6-4AA9-8B4B-C18A4EA2E2BE}" dt="2021-03-01T06:07:34.996" v="696" actId="478"/>
          <ac:spMkLst>
            <pc:docMk/>
            <pc:sldMk cId="3298819288" sldId="596"/>
            <ac:spMk id="19" creationId="{9F93D832-B8B1-4932-9B17-0AC6559B2671}"/>
          </ac:spMkLst>
        </pc:spChg>
        <pc:spChg chg="add del mod">
          <ac:chgData name="Lei Wu" userId="f083b2a8aea23a2f" providerId="LiveId" clId="{186CAEAE-26E6-4AA9-8B4B-C18A4EA2E2BE}" dt="2021-03-02T02:26:04.640" v="1943" actId="478"/>
          <ac:spMkLst>
            <pc:docMk/>
            <pc:sldMk cId="3298819288" sldId="596"/>
            <ac:spMk id="20" creationId="{EDD33EA7-3BFB-435C-A278-4D15DC142850}"/>
          </ac:spMkLst>
        </pc:spChg>
        <pc:spChg chg="add del mod">
          <ac:chgData name="Lei Wu" userId="f083b2a8aea23a2f" providerId="LiveId" clId="{186CAEAE-26E6-4AA9-8B4B-C18A4EA2E2BE}" dt="2021-03-02T02:26:09.432" v="1944" actId="478"/>
          <ac:spMkLst>
            <pc:docMk/>
            <pc:sldMk cId="3298819288" sldId="596"/>
            <ac:spMk id="21" creationId="{98ABA5CF-22F0-48C4-ADD4-01D53A3F009A}"/>
          </ac:spMkLst>
        </pc:spChg>
        <pc:spChg chg="add del mod">
          <ac:chgData name="Lei Wu" userId="f083b2a8aea23a2f" providerId="LiveId" clId="{186CAEAE-26E6-4AA9-8B4B-C18A4EA2E2BE}" dt="2021-03-02T02:25:58.208" v="1939" actId="478"/>
          <ac:spMkLst>
            <pc:docMk/>
            <pc:sldMk cId="3298819288" sldId="596"/>
            <ac:spMk id="22" creationId="{29F2A6AD-851D-43BC-BFEB-76A0F0690FBE}"/>
          </ac:spMkLst>
        </pc:spChg>
        <pc:spChg chg="add del mod">
          <ac:chgData name="Lei Wu" userId="f083b2a8aea23a2f" providerId="LiveId" clId="{186CAEAE-26E6-4AA9-8B4B-C18A4EA2E2BE}" dt="2021-03-02T02:25:59.567" v="1940" actId="478"/>
          <ac:spMkLst>
            <pc:docMk/>
            <pc:sldMk cId="3298819288" sldId="596"/>
            <ac:spMk id="23" creationId="{E53F5DE0-BC17-47D0-A15A-9CBD1FC38EF5}"/>
          </ac:spMkLst>
        </pc:spChg>
        <pc:spChg chg="add del mod">
          <ac:chgData name="Lei Wu" userId="f083b2a8aea23a2f" providerId="LiveId" clId="{186CAEAE-26E6-4AA9-8B4B-C18A4EA2E2BE}" dt="2021-03-02T02:26:01.776" v="1941" actId="478"/>
          <ac:spMkLst>
            <pc:docMk/>
            <pc:sldMk cId="3298819288" sldId="596"/>
            <ac:spMk id="24" creationId="{6127E412-D8BC-4CB5-9B51-383D28DD996C}"/>
          </ac:spMkLst>
        </pc:spChg>
        <pc:spChg chg="mod">
          <ac:chgData name="Lei Wu" userId="f083b2a8aea23a2f" providerId="LiveId" clId="{186CAEAE-26E6-4AA9-8B4B-C18A4EA2E2BE}" dt="2021-03-01T06:02:49.854" v="567" actId="1038"/>
          <ac:spMkLst>
            <pc:docMk/>
            <pc:sldMk cId="3298819288" sldId="596"/>
            <ac:spMk id="21506" creationId="{23D002C9-7F0B-4042-AEF1-645EDD404DB1}"/>
          </ac:spMkLst>
        </pc:spChg>
        <pc:graphicFrameChg chg="mod">
          <ac:chgData name="Lei Wu" userId="f083b2a8aea23a2f" providerId="LiveId" clId="{186CAEAE-26E6-4AA9-8B4B-C18A4EA2E2BE}" dt="2021-03-02T02:26:16.658" v="1983" actId="1035"/>
          <ac:graphicFrameMkLst>
            <pc:docMk/>
            <pc:sldMk cId="3298819288" sldId="596"/>
            <ac:graphicFrameMk id="3" creationId="{89A5AAE7-D5BB-47AD-8818-42992C6700F3}"/>
          </ac:graphicFrameMkLst>
        </pc:graphicFrameChg>
      </pc:sldChg>
      <pc:sldChg chg="modSp mod">
        <pc:chgData name="Lei Wu" userId="f083b2a8aea23a2f" providerId="LiveId" clId="{186CAEAE-26E6-4AA9-8B4B-C18A4EA2E2BE}" dt="2021-03-02T03:21:28.831" v="2021" actId="20577"/>
        <pc:sldMkLst>
          <pc:docMk/>
          <pc:sldMk cId="2426070471" sldId="597"/>
        </pc:sldMkLst>
        <pc:spChg chg="mod">
          <ac:chgData name="Lei Wu" userId="f083b2a8aea23a2f" providerId="LiveId" clId="{186CAEAE-26E6-4AA9-8B4B-C18A4EA2E2BE}" dt="2021-03-02T03:21:28.831" v="2021" actId="20577"/>
          <ac:spMkLst>
            <pc:docMk/>
            <pc:sldMk cId="2426070471" sldId="597"/>
            <ac:spMk id="6" creationId="{9DA74013-E518-4560-A30E-31EF11EDC80A}"/>
          </ac:spMkLst>
        </pc:spChg>
      </pc:sldChg>
      <pc:sldChg chg="modSp mod">
        <pc:chgData name="Lei Wu" userId="f083b2a8aea23a2f" providerId="LiveId" clId="{186CAEAE-26E6-4AA9-8B4B-C18A4EA2E2BE}" dt="2021-03-01T14:56:33.414" v="1757"/>
        <pc:sldMkLst>
          <pc:docMk/>
          <pc:sldMk cId="2460924751" sldId="598"/>
        </pc:sldMkLst>
        <pc:spChg chg="mod">
          <ac:chgData name="Lei Wu" userId="f083b2a8aea23a2f" providerId="LiveId" clId="{186CAEAE-26E6-4AA9-8B4B-C18A4EA2E2BE}" dt="2021-03-01T14:56:33.414" v="1757"/>
          <ac:spMkLst>
            <pc:docMk/>
            <pc:sldMk cId="2460924751" sldId="598"/>
            <ac:spMk id="17412" creationId="{5DC98553-9093-4D77-88A8-0A87DD2BD669}"/>
          </ac:spMkLst>
        </pc:spChg>
      </pc:sldChg>
      <pc:sldChg chg="modSp mod">
        <pc:chgData name="Lei Wu" userId="f083b2a8aea23a2f" providerId="LiveId" clId="{186CAEAE-26E6-4AA9-8B4B-C18A4EA2E2BE}" dt="2021-03-02T07:29:33.938" v="2037" actId="20577"/>
        <pc:sldMkLst>
          <pc:docMk/>
          <pc:sldMk cId="3431113726" sldId="599"/>
        </pc:sldMkLst>
        <pc:spChg chg="mod">
          <ac:chgData name="Lei Wu" userId="f083b2a8aea23a2f" providerId="LiveId" clId="{186CAEAE-26E6-4AA9-8B4B-C18A4EA2E2BE}" dt="2021-03-02T07:29:33.938" v="2037" actId="20577"/>
          <ac:spMkLst>
            <pc:docMk/>
            <pc:sldMk cId="3431113726" sldId="599"/>
            <ac:spMk id="17412" creationId="{5DC98553-9093-4D77-88A8-0A87DD2BD669}"/>
          </ac:spMkLst>
        </pc:spChg>
      </pc:sldChg>
      <pc:sldChg chg="modSp mod">
        <pc:chgData name="Lei Wu" userId="f083b2a8aea23a2f" providerId="LiveId" clId="{186CAEAE-26E6-4AA9-8B4B-C18A4EA2E2BE}" dt="2021-03-01T17:57:09.434" v="1934" actId="20577"/>
        <pc:sldMkLst>
          <pc:docMk/>
          <pc:sldMk cId="3732109439" sldId="601"/>
        </pc:sldMkLst>
        <pc:spChg chg="mod">
          <ac:chgData name="Lei Wu" userId="f083b2a8aea23a2f" providerId="LiveId" clId="{186CAEAE-26E6-4AA9-8B4B-C18A4EA2E2BE}" dt="2021-03-01T17:57:09.434" v="1934" actId="20577"/>
          <ac:spMkLst>
            <pc:docMk/>
            <pc:sldMk cId="3732109439" sldId="601"/>
            <ac:spMk id="6" creationId="{9DA74013-E518-4560-A30E-31EF11EDC80A}"/>
          </ac:spMkLst>
        </pc:spChg>
      </pc:sldChg>
      <pc:sldChg chg="addSp delSp modSp mod">
        <pc:chgData name="Lei Wu" userId="f083b2a8aea23a2f" providerId="LiveId" clId="{186CAEAE-26E6-4AA9-8B4B-C18A4EA2E2BE}" dt="2021-03-01T06:23:16.922" v="850" actId="20577"/>
        <pc:sldMkLst>
          <pc:docMk/>
          <pc:sldMk cId="473034175" sldId="602"/>
        </pc:sldMkLst>
        <pc:spChg chg="mod">
          <ac:chgData name="Lei Wu" userId="f083b2a8aea23a2f" providerId="LiveId" clId="{186CAEAE-26E6-4AA9-8B4B-C18A4EA2E2BE}" dt="2021-03-01T06:23:16.922" v="850" actId="20577"/>
          <ac:spMkLst>
            <pc:docMk/>
            <pc:sldMk cId="473034175" sldId="602"/>
            <ac:spMk id="17412" creationId="{5DC98553-9093-4D77-88A8-0A87DD2BD669}"/>
          </ac:spMkLst>
        </pc:spChg>
        <pc:picChg chg="add del mod">
          <ac:chgData name="Lei Wu" userId="f083b2a8aea23a2f" providerId="LiveId" clId="{186CAEAE-26E6-4AA9-8B4B-C18A4EA2E2BE}" dt="2021-03-01T06:20:19.379" v="827" actId="478"/>
          <ac:picMkLst>
            <pc:docMk/>
            <pc:sldMk cId="473034175" sldId="602"/>
            <ac:picMk id="1026" creationId="{BC0D2B90-4D5E-4265-B718-215C04281238}"/>
          </ac:picMkLst>
        </pc:picChg>
        <pc:picChg chg="add del mod">
          <ac:chgData name="Lei Wu" userId="f083b2a8aea23a2f" providerId="LiveId" clId="{186CAEAE-26E6-4AA9-8B4B-C18A4EA2E2BE}" dt="2021-03-01T06:22:32.836" v="839" actId="21"/>
          <ac:picMkLst>
            <pc:docMk/>
            <pc:sldMk cId="473034175" sldId="602"/>
            <ac:picMk id="1028" creationId="{A63CAD2B-24A4-4008-BBCF-C6D28831C92D}"/>
          </ac:picMkLst>
        </pc:picChg>
      </pc:sldChg>
      <pc:sldChg chg="modSp mod">
        <pc:chgData name="Lei Wu" userId="f083b2a8aea23a2f" providerId="LiveId" clId="{186CAEAE-26E6-4AA9-8B4B-C18A4EA2E2BE}" dt="2021-03-03T10:34:34.720" v="2051"/>
        <pc:sldMkLst>
          <pc:docMk/>
          <pc:sldMk cId="563828606" sldId="611"/>
        </pc:sldMkLst>
        <pc:spChg chg="mod">
          <ac:chgData name="Lei Wu" userId="f083b2a8aea23a2f" providerId="LiveId" clId="{186CAEAE-26E6-4AA9-8B4B-C18A4EA2E2BE}" dt="2021-03-03T10:34:34.720" v="2051"/>
          <ac:spMkLst>
            <pc:docMk/>
            <pc:sldMk cId="563828606" sldId="611"/>
            <ac:spMk id="6" creationId="{9DA74013-E518-4560-A30E-31EF11EDC80A}"/>
          </ac:spMkLst>
        </pc:spChg>
      </pc:sldChg>
      <pc:sldChg chg="ord">
        <pc:chgData name="Lei Wu" userId="f083b2a8aea23a2f" providerId="LiveId" clId="{186CAEAE-26E6-4AA9-8B4B-C18A4EA2E2BE}" dt="2021-02-28T06:30:57.858" v="42" actId="20578"/>
        <pc:sldMkLst>
          <pc:docMk/>
          <pc:sldMk cId="3680832810" sldId="617"/>
        </pc:sldMkLst>
      </pc:sldChg>
      <pc:sldChg chg="modSp mod">
        <pc:chgData name="Lei Wu" userId="f083b2a8aea23a2f" providerId="LiveId" clId="{186CAEAE-26E6-4AA9-8B4B-C18A4EA2E2BE}" dt="2021-03-01T15:19:40.950" v="1852" actId="20577"/>
        <pc:sldMkLst>
          <pc:docMk/>
          <pc:sldMk cId="327432052" sldId="622"/>
        </pc:sldMkLst>
        <pc:spChg chg="mod">
          <ac:chgData name="Lei Wu" userId="f083b2a8aea23a2f" providerId="LiveId" clId="{186CAEAE-26E6-4AA9-8B4B-C18A4EA2E2BE}" dt="2021-03-01T15:19:40.950" v="1852" actId="20577"/>
          <ac:spMkLst>
            <pc:docMk/>
            <pc:sldMk cId="327432052" sldId="622"/>
            <ac:spMk id="6" creationId="{9DA74013-E518-4560-A30E-31EF11EDC80A}"/>
          </ac:spMkLst>
        </pc:spChg>
      </pc:sldChg>
      <pc:sldChg chg="addSp delSp modSp mod">
        <pc:chgData name="Lei Wu" userId="f083b2a8aea23a2f" providerId="LiveId" clId="{186CAEAE-26E6-4AA9-8B4B-C18A4EA2E2BE}" dt="2021-03-01T06:31:02.286" v="948" actId="1076"/>
        <pc:sldMkLst>
          <pc:docMk/>
          <pc:sldMk cId="2933110515" sldId="626"/>
        </pc:sldMkLst>
        <pc:spChg chg="mod">
          <ac:chgData name="Lei Wu" userId="f083b2a8aea23a2f" providerId="LiveId" clId="{186CAEAE-26E6-4AA9-8B4B-C18A4EA2E2BE}" dt="2021-03-01T06:29:59.750" v="940" actId="20577"/>
          <ac:spMkLst>
            <pc:docMk/>
            <pc:sldMk cId="2933110515" sldId="626"/>
            <ac:spMk id="25603" creationId="{FFF6FDAF-4319-46D1-B14D-62635D3067BE}"/>
          </ac:spMkLst>
        </pc:spChg>
        <pc:picChg chg="add del mod">
          <ac:chgData name="Lei Wu" userId="f083b2a8aea23a2f" providerId="LiveId" clId="{186CAEAE-26E6-4AA9-8B4B-C18A4EA2E2BE}" dt="2021-03-01T06:27:25.605" v="886" actId="478"/>
          <ac:picMkLst>
            <pc:docMk/>
            <pc:sldMk cId="2933110515" sldId="626"/>
            <ac:picMk id="7" creationId="{D365C338-806A-4B53-AFA1-0DA442266C02}"/>
          </ac:picMkLst>
        </pc:picChg>
        <pc:picChg chg="del">
          <ac:chgData name="Lei Wu" userId="f083b2a8aea23a2f" providerId="LiveId" clId="{186CAEAE-26E6-4AA9-8B4B-C18A4EA2E2BE}" dt="2021-03-01T06:22:20.748" v="835" actId="478"/>
          <ac:picMkLst>
            <pc:docMk/>
            <pc:sldMk cId="2933110515" sldId="626"/>
            <ac:picMk id="8" creationId="{245BE91A-5226-47B0-901C-536F22871A13}"/>
          </ac:picMkLst>
        </pc:picChg>
        <pc:picChg chg="del">
          <ac:chgData name="Lei Wu" userId="f083b2a8aea23a2f" providerId="LiveId" clId="{186CAEAE-26E6-4AA9-8B4B-C18A4EA2E2BE}" dt="2021-03-01T06:22:35.175" v="840" actId="478"/>
          <ac:picMkLst>
            <pc:docMk/>
            <pc:sldMk cId="2933110515" sldId="626"/>
            <ac:picMk id="9" creationId="{D665179E-7019-4611-95D1-E466ADDF1795}"/>
          </ac:picMkLst>
        </pc:picChg>
        <pc:picChg chg="del">
          <ac:chgData name="Lei Wu" userId="f083b2a8aea23a2f" providerId="LiveId" clId="{186CAEAE-26E6-4AA9-8B4B-C18A4EA2E2BE}" dt="2021-03-01T06:22:40.875" v="843" actId="478"/>
          <ac:picMkLst>
            <pc:docMk/>
            <pc:sldMk cId="2933110515" sldId="626"/>
            <ac:picMk id="10" creationId="{9A45DCAE-1955-4322-A29C-68DF561E3835}"/>
          </ac:picMkLst>
        </pc:picChg>
        <pc:picChg chg="add mod">
          <ac:chgData name="Lei Wu" userId="f083b2a8aea23a2f" providerId="LiveId" clId="{186CAEAE-26E6-4AA9-8B4B-C18A4EA2E2BE}" dt="2021-03-01T06:30:42.208" v="943" actId="1076"/>
          <ac:picMkLst>
            <pc:docMk/>
            <pc:sldMk cId="2933110515" sldId="626"/>
            <ac:picMk id="11" creationId="{9A41ABE7-839F-4BC3-BE1F-E3195CD5EBC9}"/>
          </ac:picMkLst>
        </pc:picChg>
        <pc:picChg chg="add mod">
          <ac:chgData name="Lei Wu" userId="f083b2a8aea23a2f" providerId="LiveId" clId="{186CAEAE-26E6-4AA9-8B4B-C18A4EA2E2BE}" dt="2021-03-01T06:31:02.286" v="948" actId="1076"/>
          <ac:picMkLst>
            <pc:docMk/>
            <pc:sldMk cId="2933110515" sldId="626"/>
            <ac:picMk id="2050" creationId="{721B43FA-C8E7-41C3-BB18-FD64B687D5EA}"/>
          </ac:picMkLst>
        </pc:picChg>
        <pc:picChg chg="add mod">
          <ac:chgData name="Lei Wu" userId="f083b2a8aea23a2f" providerId="LiveId" clId="{186CAEAE-26E6-4AA9-8B4B-C18A4EA2E2BE}" dt="2021-03-01T06:30:57.431" v="947" actId="1076"/>
          <ac:picMkLst>
            <pc:docMk/>
            <pc:sldMk cId="2933110515" sldId="626"/>
            <ac:picMk id="2052" creationId="{0D3628BB-9A6C-4B83-AF25-AAE5338DAABC}"/>
          </ac:picMkLst>
        </pc:picChg>
      </pc:sldChg>
      <pc:sldChg chg="modSp mod">
        <pc:chgData name="Lei Wu" userId="f083b2a8aea23a2f" providerId="LiveId" clId="{186CAEAE-26E6-4AA9-8B4B-C18A4EA2E2BE}" dt="2021-03-01T15:19:49.325" v="1854" actId="20577"/>
        <pc:sldMkLst>
          <pc:docMk/>
          <pc:sldMk cId="2182615835" sldId="628"/>
        </pc:sldMkLst>
        <pc:spChg chg="mod">
          <ac:chgData name="Lei Wu" userId="f083b2a8aea23a2f" providerId="LiveId" clId="{186CAEAE-26E6-4AA9-8B4B-C18A4EA2E2BE}" dt="2021-03-01T15:19:49.325" v="1854" actId="20577"/>
          <ac:spMkLst>
            <pc:docMk/>
            <pc:sldMk cId="2182615835" sldId="628"/>
            <ac:spMk id="6" creationId="{9DA74013-E518-4560-A30E-31EF11EDC80A}"/>
          </ac:spMkLst>
        </pc:spChg>
      </pc:sldChg>
      <pc:sldChg chg="ord">
        <pc:chgData name="Lei Wu" userId="f083b2a8aea23a2f" providerId="LiveId" clId="{186CAEAE-26E6-4AA9-8B4B-C18A4EA2E2BE}" dt="2021-03-01T16:49:37.764" v="1933"/>
        <pc:sldMkLst>
          <pc:docMk/>
          <pc:sldMk cId="85162386" sldId="630"/>
        </pc:sldMkLst>
      </pc:sldChg>
      <pc:sldChg chg="add">
        <pc:chgData name="Lei Wu" userId="f083b2a8aea23a2f" providerId="LiveId" clId="{186CAEAE-26E6-4AA9-8B4B-C18A4EA2E2BE}" dt="2021-02-28T06:43:57.118" v="51"/>
        <pc:sldMkLst>
          <pc:docMk/>
          <pc:sldMk cId="3404330271" sldId="631"/>
        </pc:sldMkLst>
      </pc:sldChg>
      <pc:sldChg chg="del ord">
        <pc:chgData name="Lei Wu" userId="f083b2a8aea23a2f" providerId="LiveId" clId="{186CAEAE-26E6-4AA9-8B4B-C18A4EA2E2BE}" dt="2021-02-28T06:43:53.815" v="50" actId="2696"/>
        <pc:sldMkLst>
          <pc:docMk/>
          <pc:sldMk cId="3990680539" sldId="631"/>
        </pc:sldMkLst>
      </pc:sldChg>
      <pc:sldChg chg="del">
        <pc:chgData name="Lei Wu" userId="f083b2a8aea23a2f" providerId="LiveId" clId="{186CAEAE-26E6-4AA9-8B4B-C18A4EA2E2BE}" dt="2021-02-28T06:17:42.073" v="30" actId="47"/>
        <pc:sldMkLst>
          <pc:docMk/>
          <pc:sldMk cId="2304997864" sldId="636"/>
        </pc:sldMkLst>
      </pc:sldChg>
      <pc:sldChg chg="modSp mod">
        <pc:chgData name="Lei Wu" userId="f083b2a8aea23a2f" providerId="LiveId" clId="{186CAEAE-26E6-4AA9-8B4B-C18A4EA2E2BE}" dt="2021-03-01T15:19:59.481" v="1856" actId="20577"/>
        <pc:sldMkLst>
          <pc:docMk/>
          <pc:sldMk cId="352898844" sldId="641"/>
        </pc:sldMkLst>
        <pc:spChg chg="mod">
          <ac:chgData name="Lei Wu" userId="f083b2a8aea23a2f" providerId="LiveId" clId="{186CAEAE-26E6-4AA9-8B4B-C18A4EA2E2BE}" dt="2021-03-01T15:19:59.481" v="1856" actId="20577"/>
          <ac:spMkLst>
            <pc:docMk/>
            <pc:sldMk cId="352898844" sldId="641"/>
            <ac:spMk id="6" creationId="{9DA74013-E518-4560-A30E-31EF11EDC80A}"/>
          </ac:spMkLst>
        </pc:spChg>
      </pc:sldChg>
      <pc:sldChg chg="modSp mod">
        <pc:chgData name="Lei Wu" userId="f083b2a8aea23a2f" providerId="LiveId" clId="{186CAEAE-26E6-4AA9-8B4B-C18A4EA2E2BE}" dt="2021-03-01T15:20:12.329" v="1858" actId="20577"/>
        <pc:sldMkLst>
          <pc:docMk/>
          <pc:sldMk cId="2450866101" sldId="642"/>
        </pc:sldMkLst>
        <pc:spChg chg="mod">
          <ac:chgData name="Lei Wu" userId="f083b2a8aea23a2f" providerId="LiveId" clId="{186CAEAE-26E6-4AA9-8B4B-C18A4EA2E2BE}" dt="2021-03-01T15:20:12.329" v="1858" actId="20577"/>
          <ac:spMkLst>
            <pc:docMk/>
            <pc:sldMk cId="2450866101" sldId="642"/>
            <ac:spMk id="6" creationId="{9DA74013-E518-4560-A30E-31EF11EDC80A}"/>
          </ac:spMkLst>
        </pc:spChg>
      </pc:sldChg>
      <pc:sldChg chg="modSp add">
        <pc:chgData name="Lei Wu" userId="f083b2a8aea23a2f" providerId="LiveId" clId="{186CAEAE-26E6-4AA9-8B4B-C18A4EA2E2BE}" dt="2021-03-01T06:31:27.062" v="975" actId="1036"/>
        <pc:sldMkLst>
          <pc:docMk/>
          <pc:sldMk cId="633907017" sldId="643"/>
        </pc:sldMkLst>
        <pc:picChg chg="mod">
          <ac:chgData name="Lei Wu" userId="f083b2a8aea23a2f" providerId="LiveId" clId="{186CAEAE-26E6-4AA9-8B4B-C18A4EA2E2BE}" dt="2021-03-01T06:31:27.062" v="975" actId="1036"/>
          <ac:picMkLst>
            <pc:docMk/>
            <pc:sldMk cId="633907017" sldId="643"/>
            <ac:picMk id="8" creationId="{245BE91A-5226-47B0-901C-536F22871A13}"/>
          </ac:picMkLst>
        </pc:picChg>
        <pc:picChg chg="mod">
          <ac:chgData name="Lei Wu" userId="f083b2a8aea23a2f" providerId="LiveId" clId="{186CAEAE-26E6-4AA9-8B4B-C18A4EA2E2BE}" dt="2021-03-01T06:31:27.062" v="975" actId="1036"/>
          <ac:picMkLst>
            <pc:docMk/>
            <pc:sldMk cId="633907017" sldId="643"/>
            <ac:picMk id="9" creationId="{D665179E-7019-4611-95D1-E466ADDF1795}"/>
          </ac:picMkLst>
        </pc:picChg>
        <pc:picChg chg="mod">
          <ac:chgData name="Lei Wu" userId="f083b2a8aea23a2f" providerId="LiveId" clId="{186CAEAE-26E6-4AA9-8B4B-C18A4EA2E2BE}" dt="2021-03-01T06:31:27.062" v="975" actId="1036"/>
          <ac:picMkLst>
            <pc:docMk/>
            <pc:sldMk cId="633907017" sldId="643"/>
            <ac:picMk id="10" creationId="{9A45DCAE-1955-4322-A29C-68DF561E3835}"/>
          </ac:picMkLst>
        </pc:picChg>
      </pc:sldChg>
      <pc:sldChg chg="add del">
        <pc:chgData name="Lei Wu" userId="f083b2a8aea23a2f" providerId="LiveId" clId="{186CAEAE-26E6-4AA9-8B4B-C18A4EA2E2BE}" dt="2021-03-01T06:21:20.826" v="832"/>
        <pc:sldMkLst>
          <pc:docMk/>
          <pc:sldMk cId="2232808754" sldId="643"/>
        </pc:sldMkLst>
      </pc:sldChg>
      <pc:sldChg chg="addSp delSp modSp mod modAnim">
        <pc:chgData name="Lei Wu" userId="f083b2a8aea23a2f" providerId="LiveId" clId="{186CAEAE-26E6-4AA9-8B4B-C18A4EA2E2BE}" dt="2021-03-01T15:00:30.362" v="1818" actId="20577"/>
        <pc:sldMkLst>
          <pc:docMk/>
          <pc:sldMk cId="3285750829" sldId="644"/>
        </pc:sldMkLst>
        <pc:spChg chg="add del mod">
          <ac:chgData name="Lei Wu" userId="f083b2a8aea23a2f" providerId="LiveId" clId="{186CAEAE-26E6-4AA9-8B4B-C18A4EA2E2BE}" dt="2021-03-01T13:54:49.458" v="1605" actId="478"/>
          <ac:spMkLst>
            <pc:docMk/>
            <pc:sldMk cId="3285750829" sldId="644"/>
            <ac:spMk id="2" creationId="{C71FF583-212A-48D2-9613-7E504EB305B6}"/>
          </ac:spMkLst>
        </pc:spChg>
        <pc:spChg chg="add mod">
          <ac:chgData name="Lei Wu" userId="f083b2a8aea23a2f" providerId="LiveId" clId="{186CAEAE-26E6-4AA9-8B4B-C18A4EA2E2BE}" dt="2021-03-01T14:57:50.135" v="1769" actId="1036"/>
          <ac:spMkLst>
            <pc:docMk/>
            <pc:sldMk cId="3285750829" sldId="644"/>
            <ac:spMk id="48" creationId="{28622E70-C8A9-41F8-8BDF-D1168086462F}"/>
          </ac:spMkLst>
        </pc:spChg>
        <pc:spChg chg="del">
          <ac:chgData name="Lei Wu" userId="f083b2a8aea23a2f" providerId="LiveId" clId="{186CAEAE-26E6-4AA9-8B4B-C18A4EA2E2BE}" dt="2021-03-01T13:54:47.605" v="1604" actId="478"/>
          <ac:spMkLst>
            <pc:docMk/>
            <pc:sldMk cId="3285750829" sldId="644"/>
            <ac:spMk id="17412" creationId="{5DC98553-9093-4D77-88A8-0A87DD2BD669}"/>
          </ac:spMkLst>
        </pc:spChg>
        <pc:spChg chg="mod">
          <ac:chgData name="Lei Wu" userId="f083b2a8aea23a2f" providerId="LiveId" clId="{186CAEAE-26E6-4AA9-8B4B-C18A4EA2E2BE}" dt="2021-03-01T15:00:30.362" v="1818" actId="20577"/>
          <ac:spMkLst>
            <pc:docMk/>
            <pc:sldMk cId="3285750829" sldId="644"/>
            <ac:spMk id="25603" creationId="{FFF6FDAF-4319-46D1-B14D-62635D3067BE}"/>
          </ac:spMkLst>
        </pc:spChg>
        <pc:grpChg chg="mod">
          <ac:chgData name="Lei Wu" userId="f083b2a8aea23a2f" providerId="LiveId" clId="{186CAEAE-26E6-4AA9-8B4B-C18A4EA2E2BE}" dt="2021-03-01T14:57:21.001" v="1760" actId="1076"/>
          <ac:grpSpMkLst>
            <pc:docMk/>
            <pc:sldMk cId="3285750829" sldId="644"/>
            <ac:grpSpMk id="10" creationId="{E9441199-8A11-4591-B968-EF8D2DC831AB}"/>
          </ac:grpSpMkLst>
        </pc:grpChg>
      </pc:sldChg>
      <pc:sldChg chg="new del">
        <pc:chgData name="Lei Wu" userId="f083b2a8aea23a2f" providerId="LiveId" clId="{186CAEAE-26E6-4AA9-8B4B-C18A4EA2E2BE}" dt="2021-03-01T08:58:49.147" v="1268" actId="680"/>
        <pc:sldMkLst>
          <pc:docMk/>
          <pc:sldMk cId="3713979737" sldId="644"/>
        </pc:sldMkLst>
      </pc:sldChg>
      <pc:sldChg chg="addSp delSp modSp mod">
        <pc:chgData name="Lei Wu" userId="f083b2a8aea23a2f" providerId="LiveId" clId="{186CAEAE-26E6-4AA9-8B4B-C18A4EA2E2BE}" dt="2021-03-01T15:11:20.963" v="1838" actId="26606"/>
        <pc:sldMkLst>
          <pc:docMk/>
          <pc:sldMk cId="2157337207" sldId="645"/>
        </pc:sldMkLst>
        <pc:spChg chg="add del">
          <ac:chgData name="Lei Wu" userId="f083b2a8aea23a2f" providerId="LiveId" clId="{186CAEAE-26E6-4AA9-8B4B-C18A4EA2E2BE}" dt="2021-03-01T15:11:20.963" v="1838" actId="26606"/>
          <ac:spMkLst>
            <pc:docMk/>
            <pc:sldMk cId="2157337207" sldId="645"/>
            <ac:spMk id="14" creationId="{F101B3CC-B49F-4CE0-B198-228D1D4285B1}"/>
          </ac:spMkLst>
        </pc:spChg>
        <pc:spChg chg="add del">
          <ac:chgData name="Lei Wu" userId="f083b2a8aea23a2f" providerId="LiveId" clId="{186CAEAE-26E6-4AA9-8B4B-C18A4EA2E2BE}" dt="2021-03-01T15:11:20.959" v="1837" actId="26606"/>
          <ac:spMkLst>
            <pc:docMk/>
            <pc:sldMk cId="2157337207" sldId="645"/>
            <ac:spMk id="19" creationId="{E97C36FC-DEAA-4DCA-B0AB-7F9357FA4016}"/>
          </ac:spMkLst>
        </pc:spChg>
        <pc:spChg chg="add del">
          <ac:chgData name="Lei Wu" userId="f083b2a8aea23a2f" providerId="LiveId" clId="{186CAEAE-26E6-4AA9-8B4B-C18A4EA2E2BE}" dt="2021-03-01T15:11:20.959" v="1837" actId="26606"/>
          <ac:spMkLst>
            <pc:docMk/>
            <pc:sldMk cId="2157337207" sldId="645"/>
            <ac:spMk id="21" creationId="{278C38CD-A630-49FF-8417-6792A2B13FCA}"/>
          </ac:spMkLst>
        </pc:spChg>
        <pc:spChg chg="add">
          <ac:chgData name="Lei Wu" userId="f083b2a8aea23a2f" providerId="LiveId" clId="{186CAEAE-26E6-4AA9-8B4B-C18A4EA2E2BE}" dt="2021-03-01T15:11:20.963" v="1838" actId="26606"/>
          <ac:spMkLst>
            <pc:docMk/>
            <pc:sldMk cId="2157337207" sldId="645"/>
            <ac:spMk id="23" creationId="{3DC4C688-715E-4A31-AB90-6A5752887D8A}"/>
          </ac:spMkLst>
        </pc:spChg>
        <pc:spChg chg="add">
          <ac:chgData name="Lei Wu" userId="f083b2a8aea23a2f" providerId="LiveId" clId="{186CAEAE-26E6-4AA9-8B4B-C18A4EA2E2BE}" dt="2021-03-01T15:11:20.963" v="1838" actId="26606"/>
          <ac:spMkLst>
            <pc:docMk/>
            <pc:sldMk cId="2157337207" sldId="645"/>
            <ac:spMk id="24" creationId="{B527B32F-07F3-4C94-B09B-8C8F310F0D56}"/>
          </ac:spMkLst>
        </pc:spChg>
        <pc:spChg chg="add">
          <ac:chgData name="Lei Wu" userId="f083b2a8aea23a2f" providerId="LiveId" clId="{186CAEAE-26E6-4AA9-8B4B-C18A4EA2E2BE}" dt="2021-03-01T15:11:20.963" v="1838" actId="26606"/>
          <ac:spMkLst>
            <pc:docMk/>
            <pc:sldMk cId="2157337207" sldId="645"/>
            <ac:spMk id="25" creationId="{7F41D4CC-403D-465E-9223-3277868A5D9E}"/>
          </ac:spMkLst>
        </pc:spChg>
        <pc:picChg chg="mod ord">
          <ac:chgData name="Lei Wu" userId="f083b2a8aea23a2f" providerId="LiveId" clId="{186CAEAE-26E6-4AA9-8B4B-C18A4EA2E2BE}" dt="2021-03-01T15:11:20.963" v="1838" actId="26606"/>
          <ac:picMkLst>
            <pc:docMk/>
            <pc:sldMk cId="2157337207" sldId="645"/>
            <ac:picMk id="3" creationId="{09B05B63-29F8-4295-8389-422137485398}"/>
          </ac:picMkLst>
        </pc:picChg>
        <pc:picChg chg="mod">
          <ac:chgData name="Lei Wu" userId="f083b2a8aea23a2f" providerId="LiveId" clId="{186CAEAE-26E6-4AA9-8B4B-C18A4EA2E2BE}" dt="2021-03-01T15:11:20.963" v="1838" actId="26606"/>
          <ac:picMkLst>
            <pc:docMk/>
            <pc:sldMk cId="2157337207" sldId="645"/>
            <ac:picMk id="5" creationId="{57A2C07F-10F1-4527-B103-A3625F481318}"/>
          </ac:picMkLst>
        </pc:picChg>
      </pc:sldChg>
      <pc:sldChg chg="addSp modSp new mod">
        <pc:chgData name="Lei Wu" userId="f083b2a8aea23a2f" providerId="LiveId" clId="{186CAEAE-26E6-4AA9-8B4B-C18A4EA2E2BE}" dt="2021-03-01T15:20:37.036" v="1861" actId="403"/>
        <pc:sldMkLst>
          <pc:docMk/>
          <pc:sldMk cId="1503553792" sldId="646"/>
        </pc:sldMkLst>
        <pc:spChg chg="add mod">
          <ac:chgData name="Lei Wu" userId="f083b2a8aea23a2f" providerId="LiveId" clId="{186CAEAE-26E6-4AA9-8B4B-C18A4EA2E2BE}" dt="2021-03-01T15:20:37.036" v="1861" actId="403"/>
          <ac:spMkLst>
            <pc:docMk/>
            <pc:sldMk cId="1503553792" sldId="646"/>
            <ac:spMk id="2" creationId="{41D2FD0B-FD2F-4DA7-BFFC-88CDF6178861}"/>
          </ac:spMkLst>
        </pc:spChg>
      </pc:sldChg>
      <pc:sldChg chg="modSp add mod">
        <pc:chgData name="Lei Wu" userId="f083b2a8aea23a2f" providerId="LiveId" clId="{186CAEAE-26E6-4AA9-8B4B-C18A4EA2E2BE}" dt="2021-03-01T16:49:25.914" v="1931" actId="404"/>
        <pc:sldMkLst>
          <pc:docMk/>
          <pc:sldMk cId="1056630189" sldId="647"/>
        </pc:sldMkLst>
        <pc:spChg chg="mod">
          <ac:chgData name="Lei Wu" userId="f083b2a8aea23a2f" providerId="LiveId" clId="{186CAEAE-26E6-4AA9-8B4B-C18A4EA2E2BE}" dt="2021-03-01T16:49:25.914" v="1931" actId="404"/>
          <ac:spMkLst>
            <pc:docMk/>
            <pc:sldMk cId="1056630189" sldId="647"/>
            <ac:spMk id="7" creationId="{0B32A123-57BA-6446-B448-A015CFB2FB3D}"/>
          </ac:spMkLst>
        </pc:spChg>
      </pc:sldChg>
      <pc:sldChg chg="modSp add mod modTransition modAnim">
        <pc:chgData name="Lei Wu" userId="f083b2a8aea23a2f" providerId="LiveId" clId="{186CAEAE-26E6-4AA9-8B4B-C18A4EA2E2BE}" dt="2021-03-02T05:00:44.144" v="2031" actId="1036"/>
        <pc:sldMkLst>
          <pc:docMk/>
          <pc:sldMk cId="2243715795" sldId="648"/>
        </pc:sldMkLst>
        <pc:spChg chg="mod">
          <ac:chgData name="Lei Wu" userId="f083b2a8aea23a2f" providerId="LiveId" clId="{186CAEAE-26E6-4AA9-8B4B-C18A4EA2E2BE}" dt="2021-03-02T05:00:44.144" v="2031" actId="1036"/>
          <ac:spMkLst>
            <pc:docMk/>
            <pc:sldMk cId="2243715795" sldId="648"/>
            <ac:spMk id="24" creationId="{6127E412-D8BC-4CB5-9B51-383D28DD996C}"/>
          </ac:spMkLst>
        </pc:spChg>
      </pc:sldChg>
    </pc:docChg>
  </pc:docChgLst>
  <pc:docChgLst>
    <pc:chgData name="Lei Wu" userId="f083b2a8aea23a2f" providerId="LiveId" clId="{4A047586-1D98-4AC1-8BEB-9615AB1D6248}"/>
    <pc:docChg chg="undo redo custSel addSld delSld modSld sldOrd">
      <pc:chgData name="Lei Wu" userId="f083b2a8aea23a2f" providerId="LiveId" clId="{4A047586-1D98-4AC1-8BEB-9615AB1D6248}" dt="2021-03-29T19:35:54.415" v="10273" actId="1076"/>
      <pc:docMkLst>
        <pc:docMk/>
      </pc:docMkLst>
      <pc:sldChg chg="del">
        <pc:chgData name="Lei Wu" userId="f083b2a8aea23a2f" providerId="LiveId" clId="{4A047586-1D98-4AC1-8BEB-9615AB1D6248}" dt="2021-03-28T15:51:34.001" v="2733" actId="47"/>
        <pc:sldMkLst>
          <pc:docMk/>
          <pc:sldMk cId="1571865176" sldId="355"/>
        </pc:sldMkLst>
      </pc:sldChg>
      <pc:sldChg chg="del">
        <pc:chgData name="Lei Wu" userId="f083b2a8aea23a2f" providerId="LiveId" clId="{4A047586-1D98-4AC1-8BEB-9615AB1D6248}" dt="2021-03-28T15:51:34.001" v="2733" actId="47"/>
        <pc:sldMkLst>
          <pc:docMk/>
          <pc:sldMk cId="632933304" sldId="356"/>
        </pc:sldMkLst>
      </pc:sldChg>
      <pc:sldChg chg="del">
        <pc:chgData name="Lei Wu" userId="f083b2a8aea23a2f" providerId="LiveId" clId="{4A047586-1D98-4AC1-8BEB-9615AB1D6248}" dt="2021-03-28T15:51:34.001" v="2733" actId="47"/>
        <pc:sldMkLst>
          <pc:docMk/>
          <pc:sldMk cId="2051474962" sldId="360"/>
        </pc:sldMkLst>
      </pc:sldChg>
      <pc:sldChg chg="modSp mod">
        <pc:chgData name="Lei Wu" userId="f083b2a8aea23a2f" providerId="LiveId" clId="{4A047586-1D98-4AC1-8BEB-9615AB1D6248}" dt="2021-03-27T01:11:27.145" v="9" actId="20577"/>
        <pc:sldMkLst>
          <pc:docMk/>
          <pc:sldMk cId="0" sldId="374"/>
        </pc:sldMkLst>
        <pc:spChg chg="mod">
          <ac:chgData name="Lei Wu" userId="f083b2a8aea23a2f" providerId="LiveId" clId="{4A047586-1D98-4AC1-8BEB-9615AB1D6248}" dt="2021-03-27T01:11:27.145" v="9" actId="20577"/>
          <ac:spMkLst>
            <pc:docMk/>
            <pc:sldMk cId="0" sldId="374"/>
            <ac:spMk id="3" creationId="{DAAE08E7-F397-4386-AD4A-9EA00DA8BA7C}"/>
          </ac:spMkLst>
        </pc:spChg>
      </pc:sldChg>
      <pc:sldChg chg="modSp mod">
        <pc:chgData name="Lei Wu" userId="f083b2a8aea23a2f" providerId="LiveId" clId="{4A047586-1D98-4AC1-8BEB-9615AB1D6248}" dt="2021-03-28T18:25:40.760" v="3839" actId="1076"/>
        <pc:sldMkLst>
          <pc:docMk/>
          <pc:sldMk cId="2426070471" sldId="597"/>
        </pc:sldMkLst>
        <pc:spChg chg="mod">
          <ac:chgData name="Lei Wu" userId="f083b2a8aea23a2f" providerId="LiveId" clId="{4A047586-1D98-4AC1-8BEB-9615AB1D6248}" dt="2021-03-28T18:25:40.760" v="3839" actId="1076"/>
          <ac:spMkLst>
            <pc:docMk/>
            <pc:sldMk cId="2426070471" sldId="597"/>
            <ac:spMk id="6" creationId="{9DA74013-E518-4560-A30E-31EF11EDC80A}"/>
          </ac:spMkLst>
        </pc:spChg>
      </pc:sldChg>
      <pc:sldChg chg="modSp add del mod">
        <pc:chgData name="Lei Wu" userId="f083b2a8aea23a2f" providerId="LiveId" clId="{4A047586-1D98-4AC1-8BEB-9615AB1D6248}" dt="2021-03-28T16:55:21.314" v="3117" actId="20577"/>
        <pc:sldMkLst>
          <pc:docMk/>
          <pc:sldMk cId="0" sldId="649"/>
        </pc:sldMkLst>
        <pc:spChg chg="mod">
          <ac:chgData name="Lei Wu" userId="f083b2a8aea23a2f" providerId="LiveId" clId="{4A047586-1D98-4AC1-8BEB-9615AB1D6248}" dt="2021-03-28T16:55:21.314" v="3117" actId="20577"/>
          <ac:spMkLst>
            <pc:docMk/>
            <pc:sldMk cId="0" sldId="649"/>
            <ac:spMk id="3" creationId="{00000000-0000-0000-0000-000000000000}"/>
          </ac:spMkLst>
        </pc:spChg>
      </pc:sldChg>
      <pc:sldChg chg="del">
        <pc:chgData name="Lei Wu" userId="f083b2a8aea23a2f" providerId="LiveId" clId="{4A047586-1D98-4AC1-8BEB-9615AB1D6248}" dt="2021-03-28T15:51:34.001" v="2733" actId="47"/>
        <pc:sldMkLst>
          <pc:docMk/>
          <pc:sldMk cId="0" sldId="718"/>
        </pc:sldMkLst>
      </pc:sldChg>
      <pc:sldChg chg="del">
        <pc:chgData name="Lei Wu" userId="f083b2a8aea23a2f" providerId="LiveId" clId="{4A047586-1D98-4AC1-8BEB-9615AB1D6248}" dt="2021-03-28T15:51:34.001" v="2733" actId="47"/>
        <pc:sldMkLst>
          <pc:docMk/>
          <pc:sldMk cId="0" sldId="719"/>
        </pc:sldMkLst>
      </pc:sldChg>
      <pc:sldChg chg="del">
        <pc:chgData name="Lei Wu" userId="f083b2a8aea23a2f" providerId="LiveId" clId="{4A047586-1D98-4AC1-8BEB-9615AB1D6248}" dt="2021-03-28T15:51:34.001" v="2733" actId="47"/>
        <pc:sldMkLst>
          <pc:docMk/>
          <pc:sldMk cId="0" sldId="720"/>
        </pc:sldMkLst>
      </pc:sldChg>
      <pc:sldChg chg="del">
        <pc:chgData name="Lei Wu" userId="f083b2a8aea23a2f" providerId="LiveId" clId="{4A047586-1D98-4AC1-8BEB-9615AB1D6248}" dt="2021-03-28T15:51:34.001" v="2733" actId="47"/>
        <pc:sldMkLst>
          <pc:docMk/>
          <pc:sldMk cId="0" sldId="721"/>
        </pc:sldMkLst>
      </pc:sldChg>
      <pc:sldChg chg="del">
        <pc:chgData name="Lei Wu" userId="f083b2a8aea23a2f" providerId="LiveId" clId="{4A047586-1D98-4AC1-8BEB-9615AB1D6248}" dt="2021-03-28T15:51:34.001" v="2733" actId="47"/>
        <pc:sldMkLst>
          <pc:docMk/>
          <pc:sldMk cId="0" sldId="722"/>
        </pc:sldMkLst>
      </pc:sldChg>
      <pc:sldChg chg="del">
        <pc:chgData name="Lei Wu" userId="f083b2a8aea23a2f" providerId="LiveId" clId="{4A047586-1D98-4AC1-8BEB-9615AB1D6248}" dt="2021-03-28T15:51:34.001" v="2733" actId="47"/>
        <pc:sldMkLst>
          <pc:docMk/>
          <pc:sldMk cId="0" sldId="723"/>
        </pc:sldMkLst>
      </pc:sldChg>
      <pc:sldChg chg="del">
        <pc:chgData name="Lei Wu" userId="f083b2a8aea23a2f" providerId="LiveId" clId="{4A047586-1D98-4AC1-8BEB-9615AB1D6248}" dt="2021-03-28T15:51:34.001" v="2733" actId="47"/>
        <pc:sldMkLst>
          <pc:docMk/>
          <pc:sldMk cId="0" sldId="724"/>
        </pc:sldMkLst>
      </pc:sldChg>
      <pc:sldChg chg="del">
        <pc:chgData name="Lei Wu" userId="f083b2a8aea23a2f" providerId="LiveId" clId="{4A047586-1D98-4AC1-8BEB-9615AB1D6248}" dt="2021-03-28T15:51:34.001" v="2733" actId="47"/>
        <pc:sldMkLst>
          <pc:docMk/>
          <pc:sldMk cId="0" sldId="725"/>
        </pc:sldMkLst>
      </pc:sldChg>
      <pc:sldChg chg="del">
        <pc:chgData name="Lei Wu" userId="f083b2a8aea23a2f" providerId="LiveId" clId="{4A047586-1D98-4AC1-8BEB-9615AB1D6248}" dt="2021-03-28T15:51:34.001" v="2733" actId="47"/>
        <pc:sldMkLst>
          <pc:docMk/>
          <pc:sldMk cId="0" sldId="727"/>
        </pc:sldMkLst>
      </pc:sldChg>
      <pc:sldChg chg="addSp delSp modSp del mod ord">
        <pc:chgData name="Lei Wu" userId="f083b2a8aea23a2f" providerId="LiveId" clId="{4A047586-1D98-4AC1-8BEB-9615AB1D6248}" dt="2021-03-28T15:51:17.128" v="2732" actId="47"/>
        <pc:sldMkLst>
          <pc:docMk/>
          <pc:sldMk cId="3568685169" sldId="728"/>
        </pc:sldMkLst>
        <pc:spChg chg="del mod">
          <ac:chgData name="Lei Wu" userId="f083b2a8aea23a2f" providerId="LiveId" clId="{4A047586-1D98-4AC1-8BEB-9615AB1D6248}" dt="2021-03-28T10:04:49.854" v="308" actId="478"/>
          <ac:spMkLst>
            <pc:docMk/>
            <pc:sldMk cId="3568685169" sldId="728"/>
            <ac:spMk id="2" creationId="{00000000-0000-0000-0000-000000000000}"/>
          </ac:spMkLst>
        </pc:spChg>
        <pc:spChg chg="mod">
          <ac:chgData name="Lei Wu" userId="f083b2a8aea23a2f" providerId="LiveId" clId="{4A047586-1D98-4AC1-8BEB-9615AB1D6248}" dt="2021-03-28T15:47:39.734" v="2662"/>
          <ac:spMkLst>
            <pc:docMk/>
            <pc:sldMk cId="3568685169" sldId="728"/>
            <ac:spMk id="3" creationId="{00000000-0000-0000-0000-000000000000}"/>
          </ac:spMkLst>
        </pc:spChg>
        <pc:spChg chg="add del mod">
          <ac:chgData name="Lei Wu" userId="f083b2a8aea23a2f" providerId="LiveId" clId="{4A047586-1D98-4AC1-8BEB-9615AB1D6248}" dt="2021-03-28T10:04:54.180" v="309" actId="478"/>
          <ac:spMkLst>
            <pc:docMk/>
            <pc:sldMk cId="3568685169" sldId="728"/>
            <ac:spMk id="5" creationId="{873865C7-4293-421D-82AF-130368583094}"/>
          </ac:spMkLst>
        </pc:spChg>
        <pc:spChg chg="add mod">
          <ac:chgData name="Lei Wu" userId="f083b2a8aea23a2f" providerId="LiveId" clId="{4A047586-1D98-4AC1-8BEB-9615AB1D6248}" dt="2021-03-28T15:48:56.791" v="2684" actId="20577"/>
          <ac:spMkLst>
            <pc:docMk/>
            <pc:sldMk cId="3568685169" sldId="728"/>
            <ac:spMk id="6" creationId="{FC605EC9-0799-49E6-89E9-C22857254E95}"/>
          </ac:spMkLst>
        </pc:spChg>
      </pc:sldChg>
      <pc:sldChg chg="addSp delSp modSp mod modNotesTx">
        <pc:chgData name="Lei Wu" userId="f083b2a8aea23a2f" providerId="LiveId" clId="{4A047586-1D98-4AC1-8BEB-9615AB1D6248}" dt="2021-03-28T15:56:49.508" v="2790" actId="20577"/>
        <pc:sldMkLst>
          <pc:docMk/>
          <pc:sldMk cId="2468491244" sldId="729"/>
        </pc:sldMkLst>
        <pc:spChg chg="mod">
          <ac:chgData name="Lei Wu" userId="f083b2a8aea23a2f" providerId="LiveId" clId="{4A047586-1D98-4AC1-8BEB-9615AB1D6248}" dt="2021-03-28T15:51:51.336" v="2734"/>
          <ac:spMkLst>
            <pc:docMk/>
            <pc:sldMk cId="2468491244" sldId="729"/>
            <ac:spMk id="2" creationId="{00000000-0000-0000-0000-000000000000}"/>
          </ac:spMkLst>
        </pc:spChg>
        <pc:spChg chg="mod">
          <ac:chgData name="Lei Wu" userId="f083b2a8aea23a2f" providerId="LiveId" clId="{4A047586-1D98-4AC1-8BEB-9615AB1D6248}" dt="2021-03-28T15:53:30.615" v="2751" actId="1076"/>
          <ac:spMkLst>
            <pc:docMk/>
            <pc:sldMk cId="2468491244" sldId="729"/>
            <ac:spMk id="3" creationId="{00000000-0000-0000-0000-000000000000}"/>
          </ac:spMkLst>
        </pc:spChg>
        <pc:graphicFrameChg chg="add mod">
          <ac:chgData name="Lei Wu" userId="f083b2a8aea23a2f" providerId="LiveId" clId="{4A047586-1D98-4AC1-8BEB-9615AB1D6248}" dt="2021-03-28T15:52:11.710" v="2738" actId="1076"/>
          <ac:graphicFrameMkLst>
            <pc:docMk/>
            <pc:sldMk cId="2468491244" sldId="729"/>
            <ac:graphicFrameMk id="6" creationId="{58413105-CBFC-4F26-A9FA-D4D5989B98AF}"/>
          </ac:graphicFrameMkLst>
        </pc:graphicFrameChg>
        <pc:picChg chg="del">
          <ac:chgData name="Lei Wu" userId="f083b2a8aea23a2f" providerId="LiveId" clId="{4A047586-1D98-4AC1-8BEB-9615AB1D6248}" dt="2021-03-28T15:52:03.717" v="2736" actId="478"/>
          <ac:picMkLst>
            <pc:docMk/>
            <pc:sldMk cId="2468491244" sldId="729"/>
            <ac:picMk id="1026" creationId="{66DA5A17-8453-49F7-8F53-252F9FA7CB8D}"/>
          </ac:picMkLst>
        </pc:picChg>
      </pc:sldChg>
      <pc:sldChg chg="del">
        <pc:chgData name="Lei Wu" userId="f083b2a8aea23a2f" providerId="LiveId" clId="{4A047586-1D98-4AC1-8BEB-9615AB1D6248}" dt="2021-03-28T15:51:34.001" v="2733" actId="47"/>
        <pc:sldMkLst>
          <pc:docMk/>
          <pc:sldMk cId="2125214281" sldId="730"/>
        </pc:sldMkLst>
      </pc:sldChg>
      <pc:sldChg chg="del">
        <pc:chgData name="Lei Wu" userId="f083b2a8aea23a2f" providerId="LiveId" clId="{4A047586-1D98-4AC1-8BEB-9615AB1D6248}" dt="2021-03-28T15:51:34.001" v="2733" actId="47"/>
        <pc:sldMkLst>
          <pc:docMk/>
          <pc:sldMk cId="721511873" sldId="731"/>
        </pc:sldMkLst>
      </pc:sldChg>
      <pc:sldChg chg="del">
        <pc:chgData name="Lei Wu" userId="f083b2a8aea23a2f" providerId="LiveId" clId="{4A047586-1D98-4AC1-8BEB-9615AB1D6248}" dt="2021-03-28T15:51:34.001" v="2733" actId="47"/>
        <pc:sldMkLst>
          <pc:docMk/>
          <pc:sldMk cId="2925088013" sldId="732"/>
        </pc:sldMkLst>
      </pc:sldChg>
      <pc:sldChg chg="del">
        <pc:chgData name="Lei Wu" userId="f083b2a8aea23a2f" providerId="LiveId" clId="{4A047586-1D98-4AC1-8BEB-9615AB1D6248}" dt="2021-03-28T15:51:34.001" v="2733" actId="47"/>
        <pc:sldMkLst>
          <pc:docMk/>
          <pc:sldMk cId="1671510205" sldId="733"/>
        </pc:sldMkLst>
      </pc:sldChg>
      <pc:sldChg chg="del">
        <pc:chgData name="Lei Wu" userId="f083b2a8aea23a2f" providerId="LiveId" clId="{4A047586-1D98-4AC1-8BEB-9615AB1D6248}" dt="2021-03-28T15:51:34.001" v="2733" actId="47"/>
        <pc:sldMkLst>
          <pc:docMk/>
          <pc:sldMk cId="4060893034" sldId="734"/>
        </pc:sldMkLst>
      </pc:sldChg>
      <pc:sldChg chg="del">
        <pc:chgData name="Lei Wu" userId="f083b2a8aea23a2f" providerId="LiveId" clId="{4A047586-1D98-4AC1-8BEB-9615AB1D6248}" dt="2021-03-28T15:51:34.001" v="2733" actId="47"/>
        <pc:sldMkLst>
          <pc:docMk/>
          <pc:sldMk cId="3729012336" sldId="735"/>
        </pc:sldMkLst>
      </pc:sldChg>
      <pc:sldChg chg="del">
        <pc:chgData name="Lei Wu" userId="f083b2a8aea23a2f" providerId="LiveId" clId="{4A047586-1D98-4AC1-8BEB-9615AB1D6248}" dt="2021-03-28T15:51:34.001" v="2733" actId="47"/>
        <pc:sldMkLst>
          <pc:docMk/>
          <pc:sldMk cId="3166833476" sldId="736"/>
        </pc:sldMkLst>
      </pc:sldChg>
      <pc:sldChg chg="del">
        <pc:chgData name="Lei Wu" userId="f083b2a8aea23a2f" providerId="LiveId" clId="{4A047586-1D98-4AC1-8BEB-9615AB1D6248}" dt="2021-03-28T15:51:34.001" v="2733" actId="47"/>
        <pc:sldMkLst>
          <pc:docMk/>
          <pc:sldMk cId="3877806631" sldId="737"/>
        </pc:sldMkLst>
      </pc:sldChg>
      <pc:sldChg chg="del">
        <pc:chgData name="Lei Wu" userId="f083b2a8aea23a2f" providerId="LiveId" clId="{4A047586-1D98-4AC1-8BEB-9615AB1D6248}" dt="2021-03-28T15:51:34.001" v="2733" actId="47"/>
        <pc:sldMkLst>
          <pc:docMk/>
          <pc:sldMk cId="328625904" sldId="738"/>
        </pc:sldMkLst>
      </pc:sldChg>
      <pc:sldChg chg="del">
        <pc:chgData name="Lei Wu" userId="f083b2a8aea23a2f" providerId="LiveId" clId="{4A047586-1D98-4AC1-8BEB-9615AB1D6248}" dt="2021-03-28T15:51:34.001" v="2733" actId="47"/>
        <pc:sldMkLst>
          <pc:docMk/>
          <pc:sldMk cId="3382294970" sldId="739"/>
        </pc:sldMkLst>
      </pc:sldChg>
      <pc:sldChg chg="del">
        <pc:chgData name="Lei Wu" userId="f083b2a8aea23a2f" providerId="LiveId" clId="{4A047586-1D98-4AC1-8BEB-9615AB1D6248}" dt="2021-03-28T15:51:34.001" v="2733" actId="47"/>
        <pc:sldMkLst>
          <pc:docMk/>
          <pc:sldMk cId="2460363530" sldId="741"/>
        </pc:sldMkLst>
      </pc:sldChg>
      <pc:sldChg chg="del">
        <pc:chgData name="Lei Wu" userId="f083b2a8aea23a2f" providerId="LiveId" clId="{4A047586-1D98-4AC1-8BEB-9615AB1D6248}" dt="2021-03-28T15:51:34.001" v="2733" actId="47"/>
        <pc:sldMkLst>
          <pc:docMk/>
          <pc:sldMk cId="420223268" sldId="742"/>
        </pc:sldMkLst>
      </pc:sldChg>
      <pc:sldChg chg="del">
        <pc:chgData name="Lei Wu" userId="f083b2a8aea23a2f" providerId="LiveId" clId="{4A047586-1D98-4AC1-8BEB-9615AB1D6248}" dt="2021-03-28T15:51:34.001" v="2733" actId="47"/>
        <pc:sldMkLst>
          <pc:docMk/>
          <pc:sldMk cId="2490304552" sldId="743"/>
        </pc:sldMkLst>
      </pc:sldChg>
      <pc:sldChg chg="del">
        <pc:chgData name="Lei Wu" userId="f083b2a8aea23a2f" providerId="LiveId" clId="{4A047586-1D98-4AC1-8BEB-9615AB1D6248}" dt="2021-03-28T15:51:34.001" v="2733" actId="47"/>
        <pc:sldMkLst>
          <pc:docMk/>
          <pc:sldMk cId="3241542753" sldId="744"/>
        </pc:sldMkLst>
      </pc:sldChg>
      <pc:sldChg chg="del">
        <pc:chgData name="Lei Wu" userId="f083b2a8aea23a2f" providerId="LiveId" clId="{4A047586-1D98-4AC1-8BEB-9615AB1D6248}" dt="2021-03-28T15:51:34.001" v="2733" actId="47"/>
        <pc:sldMkLst>
          <pc:docMk/>
          <pc:sldMk cId="4230763132" sldId="745"/>
        </pc:sldMkLst>
      </pc:sldChg>
      <pc:sldChg chg="del">
        <pc:chgData name="Lei Wu" userId="f083b2a8aea23a2f" providerId="LiveId" clId="{4A047586-1D98-4AC1-8BEB-9615AB1D6248}" dt="2021-03-28T15:51:34.001" v="2733" actId="47"/>
        <pc:sldMkLst>
          <pc:docMk/>
          <pc:sldMk cId="2088349570" sldId="746"/>
        </pc:sldMkLst>
      </pc:sldChg>
      <pc:sldChg chg="modSp add mod">
        <pc:chgData name="Lei Wu" userId="f083b2a8aea23a2f" providerId="LiveId" clId="{4A047586-1D98-4AC1-8BEB-9615AB1D6248}" dt="2021-03-28T16:56:50.241" v="3144" actId="20577"/>
        <pc:sldMkLst>
          <pc:docMk/>
          <pc:sldMk cId="2542911976" sldId="747"/>
        </pc:sldMkLst>
        <pc:spChg chg="mod">
          <ac:chgData name="Lei Wu" userId="f083b2a8aea23a2f" providerId="LiveId" clId="{4A047586-1D98-4AC1-8BEB-9615AB1D6248}" dt="2021-03-28T16:55:56.542" v="3124" actId="20577"/>
          <ac:spMkLst>
            <pc:docMk/>
            <pc:sldMk cId="2542911976" sldId="747"/>
            <ac:spMk id="2" creationId="{00000000-0000-0000-0000-000000000000}"/>
          </ac:spMkLst>
        </pc:spChg>
        <pc:spChg chg="mod">
          <ac:chgData name="Lei Wu" userId="f083b2a8aea23a2f" providerId="LiveId" clId="{4A047586-1D98-4AC1-8BEB-9615AB1D6248}" dt="2021-03-28T16:56:50.241" v="3144" actId="20577"/>
          <ac:spMkLst>
            <pc:docMk/>
            <pc:sldMk cId="2542911976" sldId="747"/>
            <ac:spMk id="3" creationId="{00000000-0000-0000-0000-000000000000}"/>
          </ac:spMkLst>
        </pc:spChg>
      </pc:sldChg>
      <pc:sldChg chg="del">
        <pc:chgData name="Lei Wu" userId="f083b2a8aea23a2f" providerId="LiveId" clId="{4A047586-1D98-4AC1-8BEB-9615AB1D6248}" dt="2021-03-27T01:19:47.012" v="78" actId="47"/>
        <pc:sldMkLst>
          <pc:docMk/>
          <pc:sldMk cId="3919490226" sldId="747"/>
        </pc:sldMkLst>
      </pc:sldChg>
      <pc:sldChg chg="addSp delSp modSp add mod modAnim modNotesTx">
        <pc:chgData name="Lei Wu" userId="f083b2a8aea23a2f" providerId="LiveId" clId="{4A047586-1D98-4AC1-8BEB-9615AB1D6248}" dt="2021-03-28T17:14:49.651" v="3397" actId="20577"/>
        <pc:sldMkLst>
          <pc:docMk/>
          <pc:sldMk cId="3208816549" sldId="748"/>
        </pc:sldMkLst>
        <pc:spChg chg="mod">
          <ac:chgData name="Lei Wu" userId="f083b2a8aea23a2f" providerId="LiveId" clId="{4A047586-1D98-4AC1-8BEB-9615AB1D6248}" dt="2021-03-28T10:05:14.646" v="322" actId="20577"/>
          <ac:spMkLst>
            <pc:docMk/>
            <pc:sldMk cId="3208816549" sldId="748"/>
            <ac:spMk id="2" creationId="{00000000-0000-0000-0000-000000000000}"/>
          </ac:spMkLst>
        </pc:spChg>
        <pc:spChg chg="mod">
          <ac:chgData name="Lei Wu" userId="f083b2a8aea23a2f" providerId="LiveId" clId="{4A047586-1D98-4AC1-8BEB-9615AB1D6248}" dt="2021-03-28T10:51:17.892" v="2204" actId="20577"/>
          <ac:spMkLst>
            <pc:docMk/>
            <pc:sldMk cId="3208816549" sldId="748"/>
            <ac:spMk id="3" creationId="{00000000-0000-0000-0000-000000000000}"/>
          </ac:spMkLst>
        </pc:spChg>
        <pc:spChg chg="mod">
          <ac:chgData name="Lei Wu" userId="f083b2a8aea23a2f" providerId="LiveId" clId="{4A047586-1D98-4AC1-8BEB-9615AB1D6248}" dt="2021-03-28T09:55:01.757" v="153"/>
          <ac:spMkLst>
            <pc:docMk/>
            <pc:sldMk cId="3208816549" sldId="748"/>
            <ac:spMk id="6" creationId="{C954B05E-206A-40CC-805E-38C447CB682B}"/>
          </ac:spMkLst>
        </pc:spChg>
        <pc:spChg chg="mod">
          <ac:chgData name="Lei Wu" userId="f083b2a8aea23a2f" providerId="LiveId" clId="{4A047586-1D98-4AC1-8BEB-9615AB1D6248}" dt="2021-03-28T09:55:01.757" v="153"/>
          <ac:spMkLst>
            <pc:docMk/>
            <pc:sldMk cId="3208816549" sldId="748"/>
            <ac:spMk id="7" creationId="{02579442-4354-4937-8263-7F801BB847CD}"/>
          </ac:spMkLst>
        </pc:spChg>
        <pc:spChg chg="mod">
          <ac:chgData name="Lei Wu" userId="f083b2a8aea23a2f" providerId="LiveId" clId="{4A047586-1D98-4AC1-8BEB-9615AB1D6248}" dt="2021-03-28T09:55:01.757" v="153"/>
          <ac:spMkLst>
            <pc:docMk/>
            <pc:sldMk cId="3208816549" sldId="748"/>
            <ac:spMk id="9" creationId="{9C0C57B7-AD9F-4A52-B297-0CB723F278DA}"/>
          </ac:spMkLst>
        </pc:spChg>
        <pc:spChg chg="mod">
          <ac:chgData name="Lei Wu" userId="f083b2a8aea23a2f" providerId="LiveId" clId="{4A047586-1D98-4AC1-8BEB-9615AB1D6248}" dt="2021-03-28T09:55:01.757" v="153"/>
          <ac:spMkLst>
            <pc:docMk/>
            <pc:sldMk cId="3208816549" sldId="748"/>
            <ac:spMk id="10" creationId="{A1CC22B6-C050-4E24-B9A5-81CDD8873F7B}"/>
          </ac:spMkLst>
        </pc:spChg>
        <pc:spChg chg="mod">
          <ac:chgData name="Lei Wu" userId="f083b2a8aea23a2f" providerId="LiveId" clId="{4A047586-1D98-4AC1-8BEB-9615AB1D6248}" dt="2021-03-28T09:55:01.757" v="153"/>
          <ac:spMkLst>
            <pc:docMk/>
            <pc:sldMk cId="3208816549" sldId="748"/>
            <ac:spMk id="11" creationId="{8AC77973-4927-4ABC-8B48-BC7352E7F385}"/>
          </ac:spMkLst>
        </pc:spChg>
        <pc:spChg chg="mod">
          <ac:chgData name="Lei Wu" userId="f083b2a8aea23a2f" providerId="LiveId" clId="{4A047586-1D98-4AC1-8BEB-9615AB1D6248}" dt="2021-03-28T09:55:01.757" v="153"/>
          <ac:spMkLst>
            <pc:docMk/>
            <pc:sldMk cId="3208816549" sldId="748"/>
            <ac:spMk id="13" creationId="{1EDD738C-4CCC-4291-9D2B-3B84083986A6}"/>
          </ac:spMkLst>
        </pc:spChg>
        <pc:spChg chg="mod">
          <ac:chgData name="Lei Wu" userId="f083b2a8aea23a2f" providerId="LiveId" clId="{4A047586-1D98-4AC1-8BEB-9615AB1D6248}" dt="2021-03-28T09:55:01.757" v="153"/>
          <ac:spMkLst>
            <pc:docMk/>
            <pc:sldMk cId="3208816549" sldId="748"/>
            <ac:spMk id="14" creationId="{AD215311-6CE1-4009-889B-9F86103DA747}"/>
          </ac:spMkLst>
        </pc:spChg>
        <pc:spChg chg="mod">
          <ac:chgData name="Lei Wu" userId="f083b2a8aea23a2f" providerId="LiveId" clId="{4A047586-1D98-4AC1-8BEB-9615AB1D6248}" dt="2021-03-28T09:55:01.757" v="153"/>
          <ac:spMkLst>
            <pc:docMk/>
            <pc:sldMk cId="3208816549" sldId="748"/>
            <ac:spMk id="16" creationId="{5F0F27E6-3EE6-45C0-BA05-0DB7C03879E0}"/>
          </ac:spMkLst>
        </pc:spChg>
        <pc:spChg chg="mod">
          <ac:chgData name="Lei Wu" userId="f083b2a8aea23a2f" providerId="LiveId" clId="{4A047586-1D98-4AC1-8BEB-9615AB1D6248}" dt="2021-03-28T09:55:01.757" v="153"/>
          <ac:spMkLst>
            <pc:docMk/>
            <pc:sldMk cId="3208816549" sldId="748"/>
            <ac:spMk id="17" creationId="{25F44450-3822-4F53-9898-B828210F2A6F}"/>
          </ac:spMkLst>
        </pc:spChg>
        <pc:spChg chg="mod">
          <ac:chgData name="Lei Wu" userId="f083b2a8aea23a2f" providerId="LiveId" clId="{4A047586-1D98-4AC1-8BEB-9615AB1D6248}" dt="2021-03-28T09:55:01.757" v="153"/>
          <ac:spMkLst>
            <pc:docMk/>
            <pc:sldMk cId="3208816549" sldId="748"/>
            <ac:spMk id="20" creationId="{E037B4DA-0E1D-4677-A9C5-D3165FE796FF}"/>
          </ac:spMkLst>
        </pc:spChg>
        <pc:spChg chg="mod">
          <ac:chgData name="Lei Wu" userId="f083b2a8aea23a2f" providerId="LiveId" clId="{4A047586-1D98-4AC1-8BEB-9615AB1D6248}" dt="2021-03-28T09:55:01.757" v="153"/>
          <ac:spMkLst>
            <pc:docMk/>
            <pc:sldMk cId="3208816549" sldId="748"/>
            <ac:spMk id="21" creationId="{A1FC8CAF-1507-4E26-B32D-6486C435FFDF}"/>
          </ac:spMkLst>
        </pc:spChg>
        <pc:spChg chg="mod">
          <ac:chgData name="Lei Wu" userId="f083b2a8aea23a2f" providerId="LiveId" clId="{4A047586-1D98-4AC1-8BEB-9615AB1D6248}" dt="2021-03-28T09:55:01.757" v="153"/>
          <ac:spMkLst>
            <pc:docMk/>
            <pc:sldMk cId="3208816549" sldId="748"/>
            <ac:spMk id="22" creationId="{CF202ACD-F80B-46B3-90CE-95A7DF1BF27B}"/>
          </ac:spMkLst>
        </pc:spChg>
        <pc:spChg chg="mod">
          <ac:chgData name="Lei Wu" userId="f083b2a8aea23a2f" providerId="LiveId" clId="{4A047586-1D98-4AC1-8BEB-9615AB1D6248}" dt="2021-03-28T09:55:01.757" v="153"/>
          <ac:spMkLst>
            <pc:docMk/>
            <pc:sldMk cId="3208816549" sldId="748"/>
            <ac:spMk id="23" creationId="{B041F8A1-709E-4200-83E8-FBB7C94F55D4}"/>
          </ac:spMkLst>
        </pc:spChg>
        <pc:spChg chg="mod">
          <ac:chgData name="Lei Wu" userId="f083b2a8aea23a2f" providerId="LiveId" clId="{4A047586-1D98-4AC1-8BEB-9615AB1D6248}" dt="2021-03-28T09:55:01.757" v="153"/>
          <ac:spMkLst>
            <pc:docMk/>
            <pc:sldMk cId="3208816549" sldId="748"/>
            <ac:spMk id="26" creationId="{2E411ACE-B880-44EA-8564-D91DD224C757}"/>
          </ac:spMkLst>
        </pc:spChg>
        <pc:spChg chg="mod">
          <ac:chgData name="Lei Wu" userId="f083b2a8aea23a2f" providerId="LiveId" clId="{4A047586-1D98-4AC1-8BEB-9615AB1D6248}" dt="2021-03-28T09:55:01.757" v="153"/>
          <ac:spMkLst>
            <pc:docMk/>
            <pc:sldMk cId="3208816549" sldId="748"/>
            <ac:spMk id="27" creationId="{69379ECD-60B9-42AE-8BCE-D78520AB6F9F}"/>
          </ac:spMkLst>
        </pc:spChg>
        <pc:spChg chg="mod">
          <ac:chgData name="Lei Wu" userId="f083b2a8aea23a2f" providerId="LiveId" clId="{4A047586-1D98-4AC1-8BEB-9615AB1D6248}" dt="2021-03-28T09:55:01.757" v="153"/>
          <ac:spMkLst>
            <pc:docMk/>
            <pc:sldMk cId="3208816549" sldId="748"/>
            <ac:spMk id="28" creationId="{800266E7-CF25-4C26-A52B-1F4B3640DED2}"/>
          </ac:spMkLst>
        </pc:spChg>
        <pc:spChg chg="mod">
          <ac:chgData name="Lei Wu" userId="f083b2a8aea23a2f" providerId="LiveId" clId="{4A047586-1D98-4AC1-8BEB-9615AB1D6248}" dt="2021-03-28T09:55:01.757" v="153"/>
          <ac:spMkLst>
            <pc:docMk/>
            <pc:sldMk cId="3208816549" sldId="748"/>
            <ac:spMk id="29" creationId="{C2F0CD5E-AAD0-45CF-AE0D-8B282E521AAC}"/>
          </ac:spMkLst>
        </pc:spChg>
        <pc:spChg chg="del mod topLvl">
          <ac:chgData name="Lei Wu" userId="f083b2a8aea23a2f" providerId="LiveId" clId="{4A047586-1D98-4AC1-8BEB-9615AB1D6248}" dt="2021-03-28T09:58:01.007" v="182" actId="478"/>
          <ac:spMkLst>
            <pc:docMk/>
            <pc:sldMk cId="3208816549" sldId="748"/>
            <ac:spMk id="31" creationId="{2B88C466-F213-4FE8-882E-3C16AB749A28}"/>
          </ac:spMkLst>
        </pc:spChg>
        <pc:spChg chg="del mod topLvl">
          <ac:chgData name="Lei Wu" userId="f083b2a8aea23a2f" providerId="LiveId" clId="{4A047586-1D98-4AC1-8BEB-9615AB1D6248}" dt="2021-03-28T09:58:01.007" v="182" actId="478"/>
          <ac:spMkLst>
            <pc:docMk/>
            <pc:sldMk cId="3208816549" sldId="748"/>
            <ac:spMk id="32" creationId="{77EAAD88-2514-4FB6-AA29-302F08BFC421}"/>
          </ac:spMkLst>
        </pc:spChg>
        <pc:spChg chg="del mod topLvl">
          <ac:chgData name="Lei Wu" userId="f083b2a8aea23a2f" providerId="LiveId" clId="{4A047586-1D98-4AC1-8BEB-9615AB1D6248}" dt="2021-03-28T09:58:01.007" v="182" actId="478"/>
          <ac:spMkLst>
            <pc:docMk/>
            <pc:sldMk cId="3208816549" sldId="748"/>
            <ac:spMk id="34" creationId="{67C312FE-479B-4366-9FF6-0B2E06DB3342}"/>
          </ac:spMkLst>
        </pc:spChg>
        <pc:spChg chg="del mod topLvl">
          <ac:chgData name="Lei Wu" userId="f083b2a8aea23a2f" providerId="LiveId" clId="{4A047586-1D98-4AC1-8BEB-9615AB1D6248}" dt="2021-03-28T09:58:01.007" v="182" actId="478"/>
          <ac:spMkLst>
            <pc:docMk/>
            <pc:sldMk cId="3208816549" sldId="748"/>
            <ac:spMk id="35" creationId="{8F23FDC6-A09A-493B-8927-C5BB687D3CB5}"/>
          </ac:spMkLst>
        </pc:spChg>
        <pc:spChg chg="del mod topLvl">
          <ac:chgData name="Lei Wu" userId="f083b2a8aea23a2f" providerId="LiveId" clId="{4A047586-1D98-4AC1-8BEB-9615AB1D6248}" dt="2021-03-28T09:56:12.407" v="164" actId="478"/>
          <ac:spMkLst>
            <pc:docMk/>
            <pc:sldMk cId="3208816549" sldId="748"/>
            <ac:spMk id="36" creationId="{C0B21B6D-7806-46A1-8004-624D38D9AC99}"/>
          </ac:spMkLst>
        </pc:spChg>
        <pc:spChg chg="mod">
          <ac:chgData name="Lei Wu" userId="f083b2a8aea23a2f" providerId="LiveId" clId="{4A047586-1D98-4AC1-8BEB-9615AB1D6248}" dt="2021-03-28T09:57:25.761" v="180" actId="1076"/>
          <ac:spMkLst>
            <pc:docMk/>
            <pc:sldMk cId="3208816549" sldId="748"/>
            <ac:spMk id="38" creationId="{84122201-761C-45DD-B9CD-E89E44772968}"/>
          </ac:spMkLst>
        </pc:spChg>
        <pc:spChg chg="mod">
          <ac:chgData name="Lei Wu" userId="f083b2a8aea23a2f" providerId="LiveId" clId="{4A047586-1D98-4AC1-8BEB-9615AB1D6248}" dt="2021-03-28T09:57:25.761" v="180" actId="1076"/>
          <ac:spMkLst>
            <pc:docMk/>
            <pc:sldMk cId="3208816549" sldId="748"/>
            <ac:spMk id="39" creationId="{C22D94D9-CEA2-4BCC-9D73-8D8C7D78EAD4}"/>
          </ac:spMkLst>
        </pc:spChg>
        <pc:spChg chg="mod">
          <ac:chgData name="Lei Wu" userId="f083b2a8aea23a2f" providerId="LiveId" clId="{4A047586-1D98-4AC1-8BEB-9615AB1D6248}" dt="2021-03-28T09:55:11.381" v="157" actId="1076"/>
          <ac:spMkLst>
            <pc:docMk/>
            <pc:sldMk cId="3208816549" sldId="748"/>
            <ac:spMk id="41" creationId="{E78AD8B9-51EB-4E76-B4BA-35494B5407D2}"/>
          </ac:spMkLst>
        </pc:spChg>
        <pc:spChg chg="mod">
          <ac:chgData name="Lei Wu" userId="f083b2a8aea23a2f" providerId="LiveId" clId="{4A047586-1D98-4AC1-8BEB-9615AB1D6248}" dt="2021-03-28T09:55:11.381" v="157" actId="1076"/>
          <ac:spMkLst>
            <pc:docMk/>
            <pc:sldMk cId="3208816549" sldId="748"/>
            <ac:spMk id="42" creationId="{EC561897-9738-4755-BBE7-9BA81B67F796}"/>
          </ac:spMkLst>
        </pc:spChg>
        <pc:spChg chg="mod">
          <ac:chgData name="Lei Wu" userId="f083b2a8aea23a2f" providerId="LiveId" clId="{4A047586-1D98-4AC1-8BEB-9615AB1D6248}" dt="2021-03-28T09:55:11.381" v="157" actId="1076"/>
          <ac:spMkLst>
            <pc:docMk/>
            <pc:sldMk cId="3208816549" sldId="748"/>
            <ac:spMk id="45" creationId="{5A7C937D-8EC5-4C1A-8FC4-BE665F8234B2}"/>
          </ac:spMkLst>
        </pc:spChg>
        <pc:spChg chg="mod">
          <ac:chgData name="Lei Wu" userId="f083b2a8aea23a2f" providerId="LiveId" clId="{4A047586-1D98-4AC1-8BEB-9615AB1D6248}" dt="2021-03-28T09:55:11.381" v="157" actId="1076"/>
          <ac:spMkLst>
            <pc:docMk/>
            <pc:sldMk cId="3208816549" sldId="748"/>
            <ac:spMk id="46" creationId="{6BA1D73B-9EFB-4819-B6E6-1B8F0B1B08E0}"/>
          </ac:spMkLst>
        </pc:spChg>
        <pc:spChg chg="mod">
          <ac:chgData name="Lei Wu" userId="f083b2a8aea23a2f" providerId="LiveId" clId="{4A047586-1D98-4AC1-8BEB-9615AB1D6248}" dt="2021-03-28T09:55:11.381" v="157" actId="1076"/>
          <ac:spMkLst>
            <pc:docMk/>
            <pc:sldMk cId="3208816549" sldId="748"/>
            <ac:spMk id="47" creationId="{59789AC8-0E71-477B-8836-7CA7317C0858}"/>
          </ac:spMkLst>
        </pc:spChg>
        <pc:spChg chg="mod">
          <ac:chgData name="Lei Wu" userId="f083b2a8aea23a2f" providerId="LiveId" clId="{4A047586-1D98-4AC1-8BEB-9615AB1D6248}" dt="2021-03-28T09:55:11.381" v="157" actId="1076"/>
          <ac:spMkLst>
            <pc:docMk/>
            <pc:sldMk cId="3208816549" sldId="748"/>
            <ac:spMk id="48" creationId="{3E91D389-883A-4BAC-AAAF-BDD945760160}"/>
          </ac:spMkLst>
        </pc:spChg>
        <pc:spChg chg="mod">
          <ac:chgData name="Lei Wu" userId="f083b2a8aea23a2f" providerId="LiveId" clId="{4A047586-1D98-4AC1-8BEB-9615AB1D6248}" dt="2021-03-28T09:55:57.966" v="160" actId="1076"/>
          <ac:spMkLst>
            <pc:docMk/>
            <pc:sldMk cId="3208816549" sldId="748"/>
            <ac:spMk id="51" creationId="{1E1E6ED7-C1B3-4DC0-9D83-23174D5AE260}"/>
          </ac:spMkLst>
        </pc:spChg>
        <pc:spChg chg="mod">
          <ac:chgData name="Lei Wu" userId="f083b2a8aea23a2f" providerId="LiveId" clId="{4A047586-1D98-4AC1-8BEB-9615AB1D6248}" dt="2021-03-28T09:55:57.966" v="160" actId="1076"/>
          <ac:spMkLst>
            <pc:docMk/>
            <pc:sldMk cId="3208816549" sldId="748"/>
            <ac:spMk id="52" creationId="{68D6C928-8F20-410B-9975-856C1947B6FE}"/>
          </ac:spMkLst>
        </pc:spChg>
        <pc:spChg chg="mod">
          <ac:chgData name="Lei Wu" userId="f083b2a8aea23a2f" providerId="LiveId" clId="{4A047586-1D98-4AC1-8BEB-9615AB1D6248}" dt="2021-03-28T09:55:57.966" v="160" actId="1076"/>
          <ac:spMkLst>
            <pc:docMk/>
            <pc:sldMk cId="3208816549" sldId="748"/>
            <ac:spMk id="53" creationId="{6D3B1A60-82F7-4848-B307-8DB83E342F44}"/>
          </ac:spMkLst>
        </pc:spChg>
        <pc:spChg chg="mod">
          <ac:chgData name="Lei Wu" userId="f083b2a8aea23a2f" providerId="LiveId" clId="{4A047586-1D98-4AC1-8BEB-9615AB1D6248}" dt="2021-03-28T09:55:57.966" v="160" actId="1076"/>
          <ac:spMkLst>
            <pc:docMk/>
            <pc:sldMk cId="3208816549" sldId="748"/>
            <ac:spMk id="54" creationId="{D81F66A1-4AAE-4FEC-9012-2CE0363EA828}"/>
          </ac:spMkLst>
        </pc:spChg>
        <pc:spChg chg="add mod">
          <ac:chgData name="Lei Wu" userId="f083b2a8aea23a2f" providerId="LiveId" clId="{4A047586-1D98-4AC1-8BEB-9615AB1D6248}" dt="2021-03-28T10:18:10.238" v="513" actId="1076"/>
          <ac:spMkLst>
            <pc:docMk/>
            <pc:sldMk cId="3208816549" sldId="748"/>
            <ac:spMk id="55" creationId="{B23FF294-64C3-41E1-A258-1F1179B87912}"/>
          </ac:spMkLst>
        </pc:spChg>
        <pc:spChg chg="add mod">
          <ac:chgData name="Lei Wu" userId="f083b2a8aea23a2f" providerId="LiveId" clId="{4A047586-1D98-4AC1-8BEB-9615AB1D6248}" dt="2021-03-28T10:18:10.238" v="513" actId="1076"/>
          <ac:spMkLst>
            <pc:docMk/>
            <pc:sldMk cId="3208816549" sldId="748"/>
            <ac:spMk id="56" creationId="{22FB0252-B4E1-4E5E-845C-64B1A76B7F64}"/>
          </ac:spMkLst>
        </pc:spChg>
        <pc:spChg chg="add mod">
          <ac:chgData name="Lei Wu" userId="f083b2a8aea23a2f" providerId="LiveId" clId="{4A047586-1D98-4AC1-8BEB-9615AB1D6248}" dt="2021-03-28T10:18:10.238" v="513" actId="1076"/>
          <ac:spMkLst>
            <pc:docMk/>
            <pc:sldMk cId="3208816549" sldId="748"/>
            <ac:spMk id="57" creationId="{9BA00047-DBFA-4380-9FA8-1F019CB6E8AF}"/>
          </ac:spMkLst>
        </pc:spChg>
        <pc:spChg chg="add mod">
          <ac:chgData name="Lei Wu" userId="f083b2a8aea23a2f" providerId="LiveId" clId="{4A047586-1D98-4AC1-8BEB-9615AB1D6248}" dt="2021-03-28T10:18:10.238" v="513" actId="1076"/>
          <ac:spMkLst>
            <pc:docMk/>
            <pc:sldMk cId="3208816549" sldId="748"/>
            <ac:spMk id="58" creationId="{1C133752-CAAB-4B6A-A443-0EFDCA4813BC}"/>
          </ac:spMkLst>
        </pc:spChg>
        <pc:spChg chg="add mod">
          <ac:chgData name="Lei Wu" userId="f083b2a8aea23a2f" providerId="LiveId" clId="{4A047586-1D98-4AC1-8BEB-9615AB1D6248}" dt="2021-03-28T10:18:10.238" v="513" actId="1076"/>
          <ac:spMkLst>
            <pc:docMk/>
            <pc:sldMk cId="3208816549" sldId="748"/>
            <ac:spMk id="59" creationId="{445D9145-4CFA-407D-8070-0B82F1D26CE9}"/>
          </ac:spMkLst>
        </pc:spChg>
        <pc:spChg chg="add mod">
          <ac:chgData name="Lei Wu" userId="f083b2a8aea23a2f" providerId="LiveId" clId="{4A047586-1D98-4AC1-8BEB-9615AB1D6248}" dt="2021-03-28T10:18:10.238" v="513" actId="1076"/>
          <ac:spMkLst>
            <pc:docMk/>
            <pc:sldMk cId="3208816549" sldId="748"/>
            <ac:spMk id="60" creationId="{54C07038-6070-478D-B122-A17CAC451A7D}"/>
          </ac:spMkLst>
        </pc:spChg>
        <pc:spChg chg="add mod">
          <ac:chgData name="Lei Wu" userId="f083b2a8aea23a2f" providerId="LiveId" clId="{4A047586-1D98-4AC1-8BEB-9615AB1D6248}" dt="2021-03-28T10:18:10.238" v="513" actId="1076"/>
          <ac:spMkLst>
            <pc:docMk/>
            <pc:sldMk cId="3208816549" sldId="748"/>
            <ac:spMk id="61" creationId="{A04D29E2-BAB3-4043-B0FE-69A7DA9EDC6A}"/>
          </ac:spMkLst>
        </pc:spChg>
        <pc:spChg chg="add mod">
          <ac:chgData name="Lei Wu" userId="f083b2a8aea23a2f" providerId="LiveId" clId="{4A047586-1D98-4AC1-8BEB-9615AB1D6248}" dt="2021-03-28T10:18:10.238" v="513" actId="1076"/>
          <ac:spMkLst>
            <pc:docMk/>
            <pc:sldMk cId="3208816549" sldId="748"/>
            <ac:spMk id="62" creationId="{2FEBF787-018E-4F51-AD3D-AB315D83C65F}"/>
          </ac:spMkLst>
        </pc:spChg>
        <pc:spChg chg="add mod">
          <ac:chgData name="Lei Wu" userId="f083b2a8aea23a2f" providerId="LiveId" clId="{4A047586-1D98-4AC1-8BEB-9615AB1D6248}" dt="2021-03-28T10:18:10.238" v="513" actId="1076"/>
          <ac:spMkLst>
            <pc:docMk/>
            <pc:sldMk cId="3208816549" sldId="748"/>
            <ac:spMk id="63" creationId="{DA24D43A-9617-44E0-9314-FE805A0CC7B8}"/>
          </ac:spMkLst>
        </pc:spChg>
        <pc:spChg chg="add mod">
          <ac:chgData name="Lei Wu" userId="f083b2a8aea23a2f" providerId="LiveId" clId="{4A047586-1D98-4AC1-8BEB-9615AB1D6248}" dt="2021-03-28T10:18:10.238" v="513" actId="1076"/>
          <ac:spMkLst>
            <pc:docMk/>
            <pc:sldMk cId="3208816549" sldId="748"/>
            <ac:spMk id="64" creationId="{9FB08B95-68D8-42BB-A6DD-5A1B626A4E3D}"/>
          </ac:spMkLst>
        </pc:spChg>
        <pc:spChg chg="add mod">
          <ac:chgData name="Lei Wu" userId="f083b2a8aea23a2f" providerId="LiveId" clId="{4A047586-1D98-4AC1-8BEB-9615AB1D6248}" dt="2021-03-28T10:18:10.238" v="513" actId="1076"/>
          <ac:spMkLst>
            <pc:docMk/>
            <pc:sldMk cId="3208816549" sldId="748"/>
            <ac:spMk id="65" creationId="{DAFD7025-DC5B-46B5-AEE9-234235F6EFD2}"/>
          </ac:spMkLst>
        </pc:spChg>
        <pc:spChg chg="add mod">
          <ac:chgData name="Lei Wu" userId="f083b2a8aea23a2f" providerId="LiveId" clId="{4A047586-1D98-4AC1-8BEB-9615AB1D6248}" dt="2021-03-28T10:18:10.238" v="513" actId="1076"/>
          <ac:spMkLst>
            <pc:docMk/>
            <pc:sldMk cId="3208816549" sldId="748"/>
            <ac:spMk id="66" creationId="{79659031-8C01-4A36-8AAE-294461B342C2}"/>
          </ac:spMkLst>
        </pc:spChg>
        <pc:spChg chg="add mod">
          <ac:chgData name="Lei Wu" userId="f083b2a8aea23a2f" providerId="LiveId" clId="{4A047586-1D98-4AC1-8BEB-9615AB1D6248}" dt="2021-03-28T10:18:10.238" v="513" actId="1076"/>
          <ac:spMkLst>
            <pc:docMk/>
            <pc:sldMk cId="3208816549" sldId="748"/>
            <ac:spMk id="67" creationId="{CD35E196-94A6-4D22-806D-51407B0151F8}"/>
          </ac:spMkLst>
        </pc:spChg>
        <pc:spChg chg="add mod">
          <ac:chgData name="Lei Wu" userId="f083b2a8aea23a2f" providerId="LiveId" clId="{4A047586-1D98-4AC1-8BEB-9615AB1D6248}" dt="2021-03-28T10:18:10.238" v="513" actId="1076"/>
          <ac:spMkLst>
            <pc:docMk/>
            <pc:sldMk cId="3208816549" sldId="748"/>
            <ac:spMk id="68" creationId="{1CA31669-2615-42B6-9524-CF67B12F098F}"/>
          </ac:spMkLst>
        </pc:spChg>
        <pc:spChg chg="add mod">
          <ac:chgData name="Lei Wu" userId="f083b2a8aea23a2f" providerId="LiveId" clId="{4A047586-1D98-4AC1-8BEB-9615AB1D6248}" dt="2021-03-28T10:18:10.238" v="513" actId="1076"/>
          <ac:spMkLst>
            <pc:docMk/>
            <pc:sldMk cId="3208816549" sldId="748"/>
            <ac:spMk id="69" creationId="{A8D31AFA-43F0-4D24-A035-701F5208836B}"/>
          </ac:spMkLst>
        </pc:spChg>
        <pc:spChg chg="add mod">
          <ac:chgData name="Lei Wu" userId="f083b2a8aea23a2f" providerId="LiveId" clId="{4A047586-1D98-4AC1-8BEB-9615AB1D6248}" dt="2021-03-28T10:18:10.238" v="513" actId="1076"/>
          <ac:spMkLst>
            <pc:docMk/>
            <pc:sldMk cId="3208816549" sldId="748"/>
            <ac:spMk id="70" creationId="{C5A0F95E-3870-4A0E-B43F-5F7A557E5E76}"/>
          </ac:spMkLst>
        </pc:spChg>
        <pc:spChg chg="add mod">
          <ac:chgData name="Lei Wu" userId="f083b2a8aea23a2f" providerId="LiveId" clId="{4A047586-1D98-4AC1-8BEB-9615AB1D6248}" dt="2021-03-28T10:18:10.238" v="513" actId="1076"/>
          <ac:spMkLst>
            <pc:docMk/>
            <pc:sldMk cId="3208816549" sldId="748"/>
            <ac:spMk id="71" creationId="{8A9ABD79-0A65-4975-B99E-56769C3F7C03}"/>
          </ac:spMkLst>
        </pc:spChg>
        <pc:spChg chg="add mod">
          <ac:chgData name="Lei Wu" userId="f083b2a8aea23a2f" providerId="LiveId" clId="{4A047586-1D98-4AC1-8BEB-9615AB1D6248}" dt="2021-03-28T10:18:10.238" v="513" actId="1076"/>
          <ac:spMkLst>
            <pc:docMk/>
            <pc:sldMk cId="3208816549" sldId="748"/>
            <ac:spMk id="72" creationId="{9C378FC2-4658-453F-9447-25865725E20A}"/>
          </ac:spMkLst>
        </pc:spChg>
        <pc:spChg chg="mod">
          <ac:chgData name="Lei Wu" userId="f083b2a8aea23a2f" providerId="LiveId" clId="{4A047586-1D98-4AC1-8BEB-9615AB1D6248}" dt="2021-03-28T10:51:15.271" v="2202" actId="1076"/>
          <ac:spMkLst>
            <pc:docMk/>
            <pc:sldMk cId="3208816549" sldId="748"/>
            <ac:spMk id="75" creationId="{9E2456B6-D3BF-4164-91CA-1BA70AED3A5E}"/>
          </ac:spMkLst>
        </pc:spChg>
        <pc:spChg chg="mod">
          <ac:chgData name="Lei Wu" userId="f083b2a8aea23a2f" providerId="LiveId" clId="{4A047586-1D98-4AC1-8BEB-9615AB1D6248}" dt="2021-03-28T10:51:15.271" v="2202" actId="1076"/>
          <ac:spMkLst>
            <pc:docMk/>
            <pc:sldMk cId="3208816549" sldId="748"/>
            <ac:spMk id="76" creationId="{F3ECD0E1-455B-40AA-90D7-DCA87D8B6246}"/>
          </ac:spMkLst>
        </pc:spChg>
        <pc:spChg chg="mod">
          <ac:chgData name="Lei Wu" userId="f083b2a8aea23a2f" providerId="LiveId" clId="{4A047586-1D98-4AC1-8BEB-9615AB1D6248}" dt="2021-03-28T10:51:15.271" v="2202" actId="1076"/>
          <ac:spMkLst>
            <pc:docMk/>
            <pc:sldMk cId="3208816549" sldId="748"/>
            <ac:spMk id="77" creationId="{65F1B546-C8D7-4CDF-86C5-217C744DEFD7}"/>
          </ac:spMkLst>
        </pc:spChg>
        <pc:spChg chg="mod">
          <ac:chgData name="Lei Wu" userId="f083b2a8aea23a2f" providerId="LiveId" clId="{4A047586-1D98-4AC1-8BEB-9615AB1D6248}" dt="2021-03-28T10:51:15.271" v="2202" actId="1076"/>
          <ac:spMkLst>
            <pc:docMk/>
            <pc:sldMk cId="3208816549" sldId="748"/>
            <ac:spMk id="78" creationId="{81BD2A3A-3DA0-4178-A790-58A9B0D674C4}"/>
          </ac:spMkLst>
        </pc:spChg>
        <pc:spChg chg="mod">
          <ac:chgData name="Lei Wu" userId="f083b2a8aea23a2f" providerId="LiveId" clId="{4A047586-1D98-4AC1-8BEB-9615AB1D6248}" dt="2021-03-28T10:51:15.271" v="2202" actId="1076"/>
          <ac:spMkLst>
            <pc:docMk/>
            <pc:sldMk cId="3208816549" sldId="748"/>
            <ac:spMk id="79" creationId="{A3BCE73B-03B6-490F-9B27-C4FB02D0CA47}"/>
          </ac:spMkLst>
        </pc:spChg>
        <pc:spChg chg="mod">
          <ac:chgData name="Lei Wu" userId="f083b2a8aea23a2f" providerId="LiveId" clId="{4A047586-1D98-4AC1-8BEB-9615AB1D6248}" dt="2021-03-28T10:51:15.271" v="2202" actId="1076"/>
          <ac:spMkLst>
            <pc:docMk/>
            <pc:sldMk cId="3208816549" sldId="748"/>
            <ac:spMk id="80" creationId="{CF258B16-839B-403D-AD32-371441E8FA7D}"/>
          </ac:spMkLst>
        </pc:spChg>
        <pc:spChg chg="mod">
          <ac:chgData name="Lei Wu" userId="f083b2a8aea23a2f" providerId="LiveId" clId="{4A047586-1D98-4AC1-8BEB-9615AB1D6248}" dt="2021-03-28T10:51:15.271" v="2202" actId="1076"/>
          <ac:spMkLst>
            <pc:docMk/>
            <pc:sldMk cId="3208816549" sldId="748"/>
            <ac:spMk id="81" creationId="{49554209-420B-412E-BFA9-E582CC9C48E8}"/>
          </ac:spMkLst>
        </pc:spChg>
        <pc:spChg chg="mod">
          <ac:chgData name="Lei Wu" userId="f083b2a8aea23a2f" providerId="LiveId" clId="{4A047586-1D98-4AC1-8BEB-9615AB1D6248}" dt="2021-03-28T10:51:15.271" v="2202" actId="1076"/>
          <ac:spMkLst>
            <pc:docMk/>
            <pc:sldMk cId="3208816549" sldId="748"/>
            <ac:spMk id="82" creationId="{55B8CBEB-7D25-4E39-AD9B-7EDCA3E27A71}"/>
          </ac:spMkLst>
        </pc:spChg>
        <pc:spChg chg="mod">
          <ac:chgData name="Lei Wu" userId="f083b2a8aea23a2f" providerId="LiveId" clId="{4A047586-1D98-4AC1-8BEB-9615AB1D6248}" dt="2021-03-28T10:51:15.271" v="2202" actId="1076"/>
          <ac:spMkLst>
            <pc:docMk/>
            <pc:sldMk cId="3208816549" sldId="748"/>
            <ac:spMk id="83" creationId="{7C786F32-3314-4059-9C51-32FBDEFC3108}"/>
          </ac:spMkLst>
        </pc:spChg>
        <pc:spChg chg="mod">
          <ac:chgData name="Lei Wu" userId="f083b2a8aea23a2f" providerId="LiveId" clId="{4A047586-1D98-4AC1-8BEB-9615AB1D6248}" dt="2021-03-28T10:51:15.271" v="2202" actId="1076"/>
          <ac:spMkLst>
            <pc:docMk/>
            <pc:sldMk cId="3208816549" sldId="748"/>
            <ac:spMk id="84" creationId="{0FAB945F-2656-4A55-A75E-A91657BE6C0E}"/>
          </ac:spMkLst>
        </pc:spChg>
        <pc:spChg chg="mod">
          <ac:chgData name="Lei Wu" userId="f083b2a8aea23a2f" providerId="LiveId" clId="{4A047586-1D98-4AC1-8BEB-9615AB1D6248}" dt="2021-03-28T10:51:15.271" v="2202" actId="1076"/>
          <ac:spMkLst>
            <pc:docMk/>
            <pc:sldMk cId="3208816549" sldId="748"/>
            <ac:spMk id="85" creationId="{BC6442E3-666F-483F-8291-C4E44E1E5DB9}"/>
          </ac:spMkLst>
        </pc:spChg>
        <pc:spChg chg="mod">
          <ac:chgData name="Lei Wu" userId="f083b2a8aea23a2f" providerId="LiveId" clId="{4A047586-1D98-4AC1-8BEB-9615AB1D6248}" dt="2021-03-28T10:51:15.271" v="2202" actId="1076"/>
          <ac:spMkLst>
            <pc:docMk/>
            <pc:sldMk cId="3208816549" sldId="748"/>
            <ac:spMk id="86" creationId="{7A4A329C-C13F-4A1F-85DE-04503E55F622}"/>
          </ac:spMkLst>
        </pc:spChg>
        <pc:spChg chg="mod">
          <ac:chgData name="Lei Wu" userId="f083b2a8aea23a2f" providerId="LiveId" clId="{4A047586-1D98-4AC1-8BEB-9615AB1D6248}" dt="2021-03-28T10:51:15.271" v="2202" actId="1076"/>
          <ac:spMkLst>
            <pc:docMk/>
            <pc:sldMk cId="3208816549" sldId="748"/>
            <ac:spMk id="87" creationId="{5BAC55F8-D5A7-435F-BEDB-D9E4C9DE2253}"/>
          </ac:spMkLst>
        </pc:spChg>
        <pc:spChg chg="mod">
          <ac:chgData name="Lei Wu" userId="f083b2a8aea23a2f" providerId="LiveId" clId="{4A047586-1D98-4AC1-8BEB-9615AB1D6248}" dt="2021-03-28T10:51:15.271" v="2202" actId="1076"/>
          <ac:spMkLst>
            <pc:docMk/>
            <pc:sldMk cId="3208816549" sldId="748"/>
            <ac:spMk id="88" creationId="{10EEC1ED-65BA-4C43-840A-8E6D2F9EBC10}"/>
          </ac:spMkLst>
        </pc:spChg>
        <pc:spChg chg="mod">
          <ac:chgData name="Lei Wu" userId="f083b2a8aea23a2f" providerId="LiveId" clId="{4A047586-1D98-4AC1-8BEB-9615AB1D6248}" dt="2021-03-28T10:51:15.271" v="2202" actId="1076"/>
          <ac:spMkLst>
            <pc:docMk/>
            <pc:sldMk cId="3208816549" sldId="748"/>
            <ac:spMk id="89" creationId="{8A879235-049B-44D3-B58A-2BF2A324A90E}"/>
          </ac:spMkLst>
        </pc:spChg>
        <pc:spChg chg="mod">
          <ac:chgData name="Lei Wu" userId="f083b2a8aea23a2f" providerId="LiveId" clId="{4A047586-1D98-4AC1-8BEB-9615AB1D6248}" dt="2021-03-28T10:51:15.271" v="2202" actId="1076"/>
          <ac:spMkLst>
            <pc:docMk/>
            <pc:sldMk cId="3208816549" sldId="748"/>
            <ac:spMk id="90" creationId="{E53A26A8-E460-449F-8FDE-65C56670BEA0}"/>
          </ac:spMkLst>
        </pc:spChg>
        <pc:spChg chg="mod">
          <ac:chgData name="Lei Wu" userId="f083b2a8aea23a2f" providerId="LiveId" clId="{4A047586-1D98-4AC1-8BEB-9615AB1D6248}" dt="2021-03-28T10:51:15.271" v="2202" actId="1076"/>
          <ac:spMkLst>
            <pc:docMk/>
            <pc:sldMk cId="3208816549" sldId="748"/>
            <ac:spMk id="91" creationId="{1C0E7175-F4F4-4CF6-9C99-5721ECCD00E4}"/>
          </ac:spMkLst>
        </pc:spChg>
        <pc:spChg chg="mod">
          <ac:chgData name="Lei Wu" userId="f083b2a8aea23a2f" providerId="LiveId" clId="{4A047586-1D98-4AC1-8BEB-9615AB1D6248}" dt="2021-03-28T10:51:15.271" v="2202" actId="1076"/>
          <ac:spMkLst>
            <pc:docMk/>
            <pc:sldMk cId="3208816549" sldId="748"/>
            <ac:spMk id="92" creationId="{62ABDEE2-A394-4CB8-BB3E-E0B5FC54E51B}"/>
          </ac:spMkLst>
        </pc:spChg>
        <pc:grpChg chg="add del mod">
          <ac:chgData name="Lei Wu" userId="f083b2a8aea23a2f" providerId="LiveId" clId="{4A047586-1D98-4AC1-8BEB-9615AB1D6248}" dt="2021-03-28T09:55:03.278" v="154"/>
          <ac:grpSpMkLst>
            <pc:docMk/>
            <pc:sldMk cId="3208816549" sldId="748"/>
            <ac:grpSpMk id="5" creationId="{0EC28570-1051-43D3-A85F-0AF6594B0A13}"/>
          </ac:grpSpMkLst>
        </pc:grpChg>
        <pc:grpChg chg="add del mod">
          <ac:chgData name="Lei Wu" userId="f083b2a8aea23a2f" providerId="LiveId" clId="{4A047586-1D98-4AC1-8BEB-9615AB1D6248}" dt="2021-03-28T09:55:03.278" v="154"/>
          <ac:grpSpMkLst>
            <pc:docMk/>
            <pc:sldMk cId="3208816549" sldId="748"/>
            <ac:grpSpMk id="8" creationId="{6785BDD9-0C7F-4E64-816C-63B5C46F13FA}"/>
          </ac:grpSpMkLst>
        </pc:grpChg>
        <pc:grpChg chg="add del mod">
          <ac:chgData name="Lei Wu" userId="f083b2a8aea23a2f" providerId="LiveId" clId="{4A047586-1D98-4AC1-8BEB-9615AB1D6248}" dt="2021-03-28T09:55:03.278" v="154"/>
          <ac:grpSpMkLst>
            <pc:docMk/>
            <pc:sldMk cId="3208816549" sldId="748"/>
            <ac:grpSpMk id="12" creationId="{6BB2A07D-BB12-46C7-B37F-685387AEDD2C}"/>
          </ac:grpSpMkLst>
        </pc:grpChg>
        <pc:grpChg chg="add del mod">
          <ac:chgData name="Lei Wu" userId="f083b2a8aea23a2f" providerId="LiveId" clId="{4A047586-1D98-4AC1-8BEB-9615AB1D6248}" dt="2021-03-28T09:55:03.278" v="154"/>
          <ac:grpSpMkLst>
            <pc:docMk/>
            <pc:sldMk cId="3208816549" sldId="748"/>
            <ac:grpSpMk id="15" creationId="{2E393F13-36D7-4B44-92AA-DF02C5BADA0C}"/>
          </ac:grpSpMkLst>
        </pc:grpChg>
        <pc:grpChg chg="add del mod">
          <ac:chgData name="Lei Wu" userId="f083b2a8aea23a2f" providerId="LiveId" clId="{4A047586-1D98-4AC1-8BEB-9615AB1D6248}" dt="2021-03-28T09:55:03.278" v="154"/>
          <ac:grpSpMkLst>
            <pc:docMk/>
            <pc:sldMk cId="3208816549" sldId="748"/>
            <ac:grpSpMk id="18" creationId="{1049F1EB-D77A-42D0-A2E1-E4776C0F2A48}"/>
          </ac:grpSpMkLst>
        </pc:grpChg>
        <pc:grpChg chg="mod">
          <ac:chgData name="Lei Wu" userId="f083b2a8aea23a2f" providerId="LiveId" clId="{4A047586-1D98-4AC1-8BEB-9615AB1D6248}" dt="2021-03-28T09:55:01.757" v="153"/>
          <ac:grpSpMkLst>
            <pc:docMk/>
            <pc:sldMk cId="3208816549" sldId="748"/>
            <ac:grpSpMk id="19" creationId="{FEBB8EDD-B741-405C-8D10-594BB60C5029}"/>
          </ac:grpSpMkLst>
        </pc:grpChg>
        <pc:grpChg chg="add del mod">
          <ac:chgData name="Lei Wu" userId="f083b2a8aea23a2f" providerId="LiveId" clId="{4A047586-1D98-4AC1-8BEB-9615AB1D6248}" dt="2021-03-28T09:55:03.278" v="154"/>
          <ac:grpSpMkLst>
            <pc:docMk/>
            <pc:sldMk cId="3208816549" sldId="748"/>
            <ac:grpSpMk id="24" creationId="{88C97948-A07C-4CB8-8D44-649DE5256F10}"/>
          </ac:grpSpMkLst>
        </pc:grpChg>
        <pc:grpChg chg="mod">
          <ac:chgData name="Lei Wu" userId="f083b2a8aea23a2f" providerId="LiveId" clId="{4A047586-1D98-4AC1-8BEB-9615AB1D6248}" dt="2021-03-28T09:55:01.757" v="153"/>
          <ac:grpSpMkLst>
            <pc:docMk/>
            <pc:sldMk cId="3208816549" sldId="748"/>
            <ac:grpSpMk id="25" creationId="{1F295C18-F74A-4871-9ACA-F4F4DA06088D}"/>
          </ac:grpSpMkLst>
        </pc:grpChg>
        <pc:grpChg chg="add del mod">
          <ac:chgData name="Lei Wu" userId="f083b2a8aea23a2f" providerId="LiveId" clId="{4A047586-1D98-4AC1-8BEB-9615AB1D6248}" dt="2021-03-28T09:57:18.356" v="179" actId="165"/>
          <ac:grpSpMkLst>
            <pc:docMk/>
            <pc:sldMk cId="3208816549" sldId="748"/>
            <ac:grpSpMk id="30" creationId="{18A176F9-63D5-4FB1-A499-3449E4CADB42}"/>
          </ac:grpSpMkLst>
        </pc:grpChg>
        <pc:grpChg chg="add del mod">
          <ac:chgData name="Lei Wu" userId="f083b2a8aea23a2f" providerId="LiveId" clId="{4A047586-1D98-4AC1-8BEB-9615AB1D6248}" dt="2021-03-28T09:56:04.181" v="161" actId="165"/>
          <ac:grpSpMkLst>
            <pc:docMk/>
            <pc:sldMk cId="3208816549" sldId="748"/>
            <ac:grpSpMk id="33" creationId="{017AC11A-AFF6-42DE-BF59-983E9C44F0F1}"/>
          </ac:grpSpMkLst>
        </pc:grpChg>
        <pc:grpChg chg="add del mod">
          <ac:chgData name="Lei Wu" userId="f083b2a8aea23a2f" providerId="LiveId" clId="{4A047586-1D98-4AC1-8BEB-9615AB1D6248}" dt="2021-03-28T09:58:01.007" v="182" actId="478"/>
          <ac:grpSpMkLst>
            <pc:docMk/>
            <pc:sldMk cId="3208816549" sldId="748"/>
            <ac:grpSpMk id="37" creationId="{9E193A04-7208-447F-9313-62E10B3C9F34}"/>
          </ac:grpSpMkLst>
        </pc:grpChg>
        <pc:grpChg chg="add del mod">
          <ac:chgData name="Lei Wu" userId="f083b2a8aea23a2f" providerId="LiveId" clId="{4A047586-1D98-4AC1-8BEB-9615AB1D6248}" dt="2021-03-28T09:58:01.007" v="182" actId="478"/>
          <ac:grpSpMkLst>
            <pc:docMk/>
            <pc:sldMk cId="3208816549" sldId="748"/>
            <ac:grpSpMk id="40" creationId="{256A91A4-2684-47C9-83D4-D4B28362A613}"/>
          </ac:grpSpMkLst>
        </pc:grpChg>
        <pc:grpChg chg="add del mod">
          <ac:chgData name="Lei Wu" userId="f083b2a8aea23a2f" providerId="LiveId" clId="{4A047586-1D98-4AC1-8BEB-9615AB1D6248}" dt="2021-03-28T09:58:01.007" v="182" actId="478"/>
          <ac:grpSpMkLst>
            <pc:docMk/>
            <pc:sldMk cId="3208816549" sldId="748"/>
            <ac:grpSpMk id="43" creationId="{456CD89C-24A2-4D63-A93B-139E1822BA8B}"/>
          </ac:grpSpMkLst>
        </pc:grpChg>
        <pc:grpChg chg="mod">
          <ac:chgData name="Lei Wu" userId="f083b2a8aea23a2f" providerId="LiveId" clId="{4A047586-1D98-4AC1-8BEB-9615AB1D6248}" dt="2021-03-28T09:55:11.381" v="157" actId="1076"/>
          <ac:grpSpMkLst>
            <pc:docMk/>
            <pc:sldMk cId="3208816549" sldId="748"/>
            <ac:grpSpMk id="44" creationId="{C294D597-DDEC-4E6A-A76C-0A4E1100155B}"/>
          </ac:grpSpMkLst>
        </pc:grpChg>
        <pc:grpChg chg="add del mod">
          <ac:chgData name="Lei Wu" userId="f083b2a8aea23a2f" providerId="LiveId" clId="{4A047586-1D98-4AC1-8BEB-9615AB1D6248}" dt="2021-03-28T09:58:01.007" v="182" actId="478"/>
          <ac:grpSpMkLst>
            <pc:docMk/>
            <pc:sldMk cId="3208816549" sldId="748"/>
            <ac:grpSpMk id="49" creationId="{B8DB905D-F20C-4360-BC7B-76C37AF6D24C}"/>
          </ac:grpSpMkLst>
        </pc:grpChg>
        <pc:grpChg chg="mod">
          <ac:chgData name="Lei Wu" userId="f083b2a8aea23a2f" providerId="LiveId" clId="{4A047586-1D98-4AC1-8BEB-9615AB1D6248}" dt="2021-03-28T09:55:57.966" v="160" actId="1076"/>
          <ac:grpSpMkLst>
            <pc:docMk/>
            <pc:sldMk cId="3208816549" sldId="748"/>
            <ac:grpSpMk id="50" creationId="{E383496E-811F-41E2-9A50-51C1026727E2}"/>
          </ac:grpSpMkLst>
        </pc:grpChg>
        <pc:grpChg chg="add del mod">
          <ac:chgData name="Lei Wu" userId="f083b2a8aea23a2f" providerId="LiveId" clId="{4A047586-1D98-4AC1-8BEB-9615AB1D6248}" dt="2021-03-28T10:18:13.134" v="514" actId="478"/>
          <ac:grpSpMkLst>
            <pc:docMk/>
            <pc:sldMk cId="3208816549" sldId="748"/>
            <ac:grpSpMk id="73" creationId="{2FEFD909-ADD9-4856-BDAF-A2DC7D0AAABF}"/>
          </ac:grpSpMkLst>
        </pc:grpChg>
        <pc:grpChg chg="add mod">
          <ac:chgData name="Lei Wu" userId="f083b2a8aea23a2f" providerId="LiveId" clId="{4A047586-1D98-4AC1-8BEB-9615AB1D6248}" dt="2021-03-28T10:51:15.271" v="2202" actId="1076"/>
          <ac:grpSpMkLst>
            <pc:docMk/>
            <pc:sldMk cId="3208816549" sldId="748"/>
            <ac:grpSpMk id="74" creationId="{4C56A2B6-C84E-4341-8FFF-A133B759ADE3}"/>
          </ac:grpSpMkLst>
        </pc:grpChg>
      </pc:sldChg>
      <pc:sldChg chg="modSp add del mod">
        <pc:chgData name="Lei Wu" userId="f083b2a8aea23a2f" providerId="LiveId" clId="{4A047586-1D98-4AC1-8BEB-9615AB1D6248}" dt="2021-03-28T10:12:37.471" v="411" actId="47"/>
        <pc:sldMkLst>
          <pc:docMk/>
          <pc:sldMk cId="3146242728" sldId="749"/>
        </pc:sldMkLst>
        <pc:spChg chg="mod">
          <ac:chgData name="Lei Wu" userId="f083b2a8aea23a2f" providerId="LiveId" clId="{4A047586-1D98-4AC1-8BEB-9615AB1D6248}" dt="2021-03-28T10:09:01.621" v="390"/>
          <ac:spMkLst>
            <pc:docMk/>
            <pc:sldMk cId="3146242728" sldId="749"/>
            <ac:spMk id="2" creationId="{00000000-0000-0000-0000-000000000000}"/>
          </ac:spMkLst>
        </pc:spChg>
        <pc:spChg chg="mod">
          <ac:chgData name="Lei Wu" userId="f083b2a8aea23a2f" providerId="LiveId" clId="{4A047586-1D98-4AC1-8BEB-9615AB1D6248}" dt="2021-03-28T10:10:45.605" v="394" actId="20577"/>
          <ac:spMkLst>
            <pc:docMk/>
            <pc:sldMk cId="3146242728" sldId="749"/>
            <ac:spMk id="3" creationId="{00000000-0000-0000-0000-000000000000}"/>
          </ac:spMkLst>
        </pc:spChg>
      </pc:sldChg>
      <pc:sldChg chg="modSp add mod ord modNotesTx">
        <pc:chgData name="Lei Wu" userId="f083b2a8aea23a2f" providerId="LiveId" clId="{4A047586-1D98-4AC1-8BEB-9615AB1D6248}" dt="2021-03-28T15:39:33.557" v="2620" actId="113"/>
        <pc:sldMkLst>
          <pc:docMk/>
          <pc:sldMk cId="3003829862" sldId="750"/>
        </pc:sldMkLst>
        <pc:spChg chg="mod">
          <ac:chgData name="Lei Wu" userId="f083b2a8aea23a2f" providerId="LiveId" clId="{4A047586-1D98-4AC1-8BEB-9615AB1D6248}" dt="2021-03-28T10:15:50.450" v="474" actId="14100"/>
          <ac:spMkLst>
            <pc:docMk/>
            <pc:sldMk cId="3003829862" sldId="750"/>
            <ac:spMk id="2" creationId="{00000000-0000-0000-0000-000000000000}"/>
          </ac:spMkLst>
        </pc:spChg>
        <pc:spChg chg="mod">
          <ac:chgData name="Lei Wu" userId="f083b2a8aea23a2f" providerId="LiveId" clId="{4A047586-1D98-4AC1-8BEB-9615AB1D6248}" dt="2021-03-28T15:39:33.557" v="2620" actId="113"/>
          <ac:spMkLst>
            <pc:docMk/>
            <pc:sldMk cId="3003829862" sldId="750"/>
            <ac:spMk id="3" creationId="{00000000-0000-0000-0000-000000000000}"/>
          </ac:spMkLst>
        </pc:spChg>
        <pc:spChg chg="mod">
          <ac:chgData name="Lei Wu" userId="f083b2a8aea23a2f" providerId="LiveId" clId="{4A047586-1D98-4AC1-8BEB-9615AB1D6248}" dt="2021-03-28T15:37:50.122" v="2532" actId="1076"/>
          <ac:spMkLst>
            <pc:docMk/>
            <pc:sldMk cId="3003829862" sldId="750"/>
            <ac:spMk id="55" creationId="{B23FF294-64C3-41E1-A258-1F1179B87912}"/>
          </ac:spMkLst>
        </pc:spChg>
        <pc:spChg chg="mod">
          <ac:chgData name="Lei Wu" userId="f083b2a8aea23a2f" providerId="LiveId" clId="{4A047586-1D98-4AC1-8BEB-9615AB1D6248}" dt="2021-03-28T15:37:50.122" v="2532" actId="1076"/>
          <ac:spMkLst>
            <pc:docMk/>
            <pc:sldMk cId="3003829862" sldId="750"/>
            <ac:spMk id="56" creationId="{22FB0252-B4E1-4E5E-845C-64B1A76B7F64}"/>
          </ac:spMkLst>
        </pc:spChg>
        <pc:spChg chg="mod">
          <ac:chgData name="Lei Wu" userId="f083b2a8aea23a2f" providerId="LiveId" clId="{4A047586-1D98-4AC1-8BEB-9615AB1D6248}" dt="2021-03-28T15:37:50.122" v="2532" actId="1076"/>
          <ac:spMkLst>
            <pc:docMk/>
            <pc:sldMk cId="3003829862" sldId="750"/>
            <ac:spMk id="57" creationId="{9BA00047-DBFA-4380-9FA8-1F019CB6E8AF}"/>
          </ac:spMkLst>
        </pc:spChg>
        <pc:spChg chg="mod">
          <ac:chgData name="Lei Wu" userId="f083b2a8aea23a2f" providerId="LiveId" clId="{4A047586-1D98-4AC1-8BEB-9615AB1D6248}" dt="2021-03-28T15:37:50.122" v="2532" actId="1076"/>
          <ac:spMkLst>
            <pc:docMk/>
            <pc:sldMk cId="3003829862" sldId="750"/>
            <ac:spMk id="58" creationId="{1C133752-CAAB-4B6A-A443-0EFDCA4813BC}"/>
          </ac:spMkLst>
        </pc:spChg>
        <pc:spChg chg="mod">
          <ac:chgData name="Lei Wu" userId="f083b2a8aea23a2f" providerId="LiveId" clId="{4A047586-1D98-4AC1-8BEB-9615AB1D6248}" dt="2021-03-28T15:37:50.122" v="2532" actId="1076"/>
          <ac:spMkLst>
            <pc:docMk/>
            <pc:sldMk cId="3003829862" sldId="750"/>
            <ac:spMk id="59" creationId="{445D9145-4CFA-407D-8070-0B82F1D26CE9}"/>
          </ac:spMkLst>
        </pc:spChg>
        <pc:spChg chg="mod">
          <ac:chgData name="Lei Wu" userId="f083b2a8aea23a2f" providerId="LiveId" clId="{4A047586-1D98-4AC1-8BEB-9615AB1D6248}" dt="2021-03-28T15:37:50.122" v="2532" actId="1076"/>
          <ac:spMkLst>
            <pc:docMk/>
            <pc:sldMk cId="3003829862" sldId="750"/>
            <ac:spMk id="60" creationId="{54C07038-6070-478D-B122-A17CAC451A7D}"/>
          </ac:spMkLst>
        </pc:spChg>
        <pc:spChg chg="mod">
          <ac:chgData name="Lei Wu" userId="f083b2a8aea23a2f" providerId="LiveId" clId="{4A047586-1D98-4AC1-8BEB-9615AB1D6248}" dt="2021-03-28T15:37:50.122" v="2532" actId="1076"/>
          <ac:spMkLst>
            <pc:docMk/>
            <pc:sldMk cId="3003829862" sldId="750"/>
            <ac:spMk id="61" creationId="{A04D29E2-BAB3-4043-B0FE-69A7DA9EDC6A}"/>
          </ac:spMkLst>
        </pc:spChg>
        <pc:spChg chg="mod">
          <ac:chgData name="Lei Wu" userId="f083b2a8aea23a2f" providerId="LiveId" clId="{4A047586-1D98-4AC1-8BEB-9615AB1D6248}" dt="2021-03-28T15:37:50.122" v="2532" actId="1076"/>
          <ac:spMkLst>
            <pc:docMk/>
            <pc:sldMk cId="3003829862" sldId="750"/>
            <ac:spMk id="62" creationId="{2FEBF787-018E-4F51-AD3D-AB315D83C65F}"/>
          </ac:spMkLst>
        </pc:spChg>
        <pc:spChg chg="mod">
          <ac:chgData name="Lei Wu" userId="f083b2a8aea23a2f" providerId="LiveId" clId="{4A047586-1D98-4AC1-8BEB-9615AB1D6248}" dt="2021-03-28T15:37:50.122" v="2532" actId="1076"/>
          <ac:spMkLst>
            <pc:docMk/>
            <pc:sldMk cId="3003829862" sldId="750"/>
            <ac:spMk id="63" creationId="{DA24D43A-9617-44E0-9314-FE805A0CC7B8}"/>
          </ac:spMkLst>
        </pc:spChg>
        <pc:spChg chg="mod">
          <ac:chgData name="Lei Wu" userId="f083b2a8aea23a2f" providerId="LiveId" clId="{4A047586-1D98-4AC1-8BEB-9615AB1D6248}" dt="2021-03-28T15:37:50.122" v="2532" actId="1076"/>
          <ac:spMkLst>
            <pc:docMk/>
            <pc:sldMk cId="3003829862" sldId="750"/>
            <ac:spMk id="64" creationId="{9FB08B95-68D8-42BB-A6DD-5A1B626A4E3D}"/>
          </ac:spMkLst>
        </pc:spChg>
        <pc:spChg chg="mod">
          <ac:chgData name="Lei Wu" userId="f083b2a8aea23a2f" providerId="LiveId" clId="{4A047586-1D98-4AC1-8BEB-9615AB1D6248}" dt="2021-03-28T15:37:50.122" v="2532" actId="1076"/>
          <ac:spMkLst>
            <pc:docMk/>
            <pc:sldMk cId="3003829862" sldId="750"/>
            <ac:spMk id="65" creationId="{DAFD7025-DC5B-46B5-AEE9-234235F6EFD2}"/>
          </ac:spMkLst>
        </pc:spChg>
        <pc:spChg chg="mod">
          <ac:chgData name="Lei Wu" userId="f083b2a8aea23a2f" providerId="LiveId" clId="{4A047586-1D98-4AC1-8BEB-9615AB1D6248}" dt="2021-03-28T15:37:50.122" v="2532" actId="1076"/>
          <ac:spMkLst>
            <pc:docMk/>
            <pc:sldMk cId="3003829862" sldId="750"/>
            <ac:spMk id="66" creationId="{79659031-8C01-4A36-8AAE-294461B342C2}"/>
          </ac:spMkLst>
        </pc:spChg>
        <pc:spChg chg="mod">
          <ac:chgData name="Lei Wu" userId="f083b2a8aea23a2f" providerId="LiveId" clId="{4A047586-1D98-4AC1-8BEB-9615AB1D6248}" dt="2021-03-28T15:37:50.122" v="2532" actId="1076"/>
          <ac:spMkLst>
            <pc:docMk/>
            <pc:sldMk cId="3003829862" sldId="750"/>
            <ac:spMk id="67" creationId="{CD35E196-94A6-4D22-806D-51407B0151F8}"/>
          </ac:spMkLst>
        </pc:spChg>
        <pc:spChg chg="mod">
          <ac:chgData name="Lei Wu" userId="f083b2a8aea23a2f" providerId="LiveId" clId="{4A047586-1D98-4AC1-8BEB-9615AB1D6248}" dt="2021-03-28T15:37:50.122" v="2532" actId="1076"/>
          <ac:spMkLst>
            <pc:docMk/>
            <pc:sldMk cId="3003829862" sldId="750"/>
            <ac:spMk id="68" creationId="{1CA31669-2615-42B6-9524-CF67B12F098F}"/>
          </ac:spMkLst>
        </pc:spChg>
        <pc:spChg chg="mod">
          <ac:chgData name="Lei Wu" userId="f083b2a8aea23a2f" providerId="LiveId" clId="{4A047586-1D98-4AC1-8BEB-9615AB1D6248}" dt="2021-03-28T15:37:50.122" v="2532" actId="1076"/>
          <ac:spMkLst>
            <pc:docMk/>
            <pc:sldMk cId="3003829862" sldId="750"/>
            <ac:spMk id="69" creationId="{A8D31AFA-43F0-4D24-A035-701F5208836B}"/>
          </ac:spMkLst>
        </pc:spChg>
        <pc:spChg chg="mod">
          <ac:chgData name="Lei Wu" userId="f083b2a8aea23a2f" providerId="LiveId" clId="{4A047586-1D98-4AC1-8BEB-9615AB1D6248}" dt="2021-03-28T15:37:50.122" v="2532" actId="1076"/>
          <ac:spMkLst>
            <pc:docMk/>
            <pc:sldMk cId="3003829862" sldId="750"/>
            <ac:spMk id="70" creationId="{C5A0F95E-3870-4A0E-B43F-5F7A557E5E76}"/>
          </ac:spMkLst>
        </pc:spChg>
        <pc:spChg chg="mod">
          <ac:chgData name="Lei Wu" userId="f083b2a8aea23a2f" providerId="LiveId" clId="{4A047586-1D98-4AC1-8BEB-9615AB1D6248}" dt="2021-03-28T15:37:50.122" v="2532" actId="1076"/>
          <ac:spMkLst>
            <pc:docMk/>
            <pc:sldMk cId="3003829862" sldId="750"/>
            <ac:spMk id="71" creationId="{8A9ABD79-0A65-4975-B99E-56769C3F7C03}"/>
          </ac:spMkLst>
        </pc:spChg>
        <pc:spChg chg="mod">
          <ac:chgData name="Lei Wu" userId="f083b2a8aea23a2f" providerId="LiveId" clId="{4A047586-1D98-4AC1-8BEB-9615AB1D6248}" dt="2021-03-28T15:37:50.122" v="2532" actId="1076"/>
          <ac:spMkLst>
            <pc:docMk/>
            <pc:sldMk cId="3003829862" sldId="750"/>
            <ac:spMk id="72" creationId="{9C378FC2-4658-453F-9447-25865725E20A}"/>
          </ac:spMkLst>
        </pc:spChg>
        <pc:grpChg chg="mod">
          <ac:chgData name="Lei Wu" userId="f083b2a8aea23a2f" providerId="LiveId" clId="{4A047586-1D98-4AC1-8BEB-9615AB1D6248}" dt="2021-03-28T15:37:50.122" v="2532" actId="1076"/>
          <ac:grpSpMkLst>
            <pc:docMk/>
            <pc:sldMk cId="3003829862" sldId="750"/>
            <ac:grpSpMk id="73" creationId="{2FEFD909-ADD9-4856-BDAF-A2DC7D0AAABF}"/>
          </ac:grpSpMkLst>
        </pc:grpChg>
      </pc:sldChg>
      <pc:sldChg chg="addSp delSp modSp add mod ord modNotesTx">
        <pc:chgData name="Lei Wu" userId="f083b2a8aea23a2f" providerId="LiveId" clId="{4A047586-1D98-4AC1-8BEB-9615AB1D6248}" dt="2021-03-28T17:05:50.581" v="3265" actId="15"/>
        <pc:sldMkLst>
          <pc:docMk/>
          <pc:sldMk cId="2739801314" sldId="751"/>
        </pc:sldMkLst>
        <pc:spChg chg="mod">
          <ac:chgData name="Lei Wu" userId="f083b2a8aea23a2f" providerId="LiveId" clId="{4A047586-1D98-4AC1-8BEB-9615AB1D6248}" dt="2021-03-28T10:14:59.588" v="444" actId="20577"/>
          <ac:spMkLst>
            <pc:docMk/>
            <pc:sldMk cId="2739801314" sldId="751"/>
            <ac:spMk id="2" creationId="{00000000-0000-0000-0000-000000000000}"/>
          </ac:spMkLst>
        </pc:spChg>
        <pc:spChg chg="mod">
          <ac:chgData name="Lei Wu" userId="f083b2a8aea23a2f" providerId="LiveId" clId="{4A047586-1D98-4AC1-8BEB-9615AB1D6248}" dt="2021-03-28T17:05:50.581" v="3265" actId="15"/>
          <ac:spMkLst>
            <pc:docMk/>
            <pc:sldMk cId="2739801314" sldId="751"/>
            <ac:spMk id="3" creationId="{00000000-0000-0000-0000-000000000000}"/>
          </ac:spMkLst>
        </pc:spChg>
        <pc:spChg chg="mod">
          <ac:chgData name="Lei Wu" userId="f083b2a8aea23a2f" providerId="LiveId" clId="{4A047586-1D98-4AC1-8BEB-9615AB1D6248}" dt="2021-03-28T10:16:45.238" v="495"/>
          <ac:spMkLst>
            <pc:docMk/>
            <pc:sldMk cId="2739801314" sldId="751"/>
            <ac:spMk id="25" creationId="{4F26CC38-63BE-4E78-92B3-5FE97F324C56}"/>
          </ac:spMkLst>
        </pc:spChg>
        <pc:spChg chg="mod">
          <ac:chgData name="Lei Wu" userId="f083b2a8aea23a2f" providerId="LiveId" clId="{4A047586-1D98-4AC1-8BEB-9615AB1D6248}" dt="2021-03-28T10:16:45.238" v="495"/>
          <ac:spMkLst>
            <pc:docMk/>
            <pc:sldMk cId="2739801314" sldId="751"/>
            <ac:spMk id="26" creationId="{27D51E1F-E9B1-47BB-BF10-B9B7A50542C4}"/>
          </ac:spMkLst>
        </pc:spChg>
        <pc:spChg chg="mod">
          <ac:chgData name="Lei Wu" userId="f083b2a8aea23a2f" providerId="LiveId" clId="{4A047586-1D98-4AC1-8BEB-9615AB1D6248}" dt="2021-03-28T10:16:45.238" v="495"/>
          <ac:spMkLst>
            <pc:docMk/>
            <pc:sldMk cId="2739801314" sldId="751"/>
            <ac:spMk id="27" creationId="{8936C2F9-4375-4E6E-9E47-E7228D702E44}"/>
          </ac:spMkLst>
        </pc:spChg>
        <pc:spChg chg="mod">
          <ac:chgData name="Lei Wu" userId="f083b2a8aea23a2f" providerId="LiveId" clId="{4A047586-1D98-4AC1-8BEB-9615AB1D6248}" dt="2021-03-28T10:16:45.238" v="495"/>
          <ac:spMkLst>
            <pc:docMk/>
            <pc:sldMk cId="2739801314" sldId="751"/>
            <ac:spMk id="28" creationId="{2F34F0CF-474A-490D-8021-41491C8B9B00}"/>
          </ac:spMkLst>
        </pc:spChg>
        <pc:spChg chg="mod">
          <ac:chgData name="Lei Wu" userId="f083b2a8aea23a2f" providerId="LiveId" clId="{4A047586-1D98-4AC1-8BEB-9615AB1D6248}" dt="2021-03-28T10:16:45.238" v="495"/>
          <ac:spMkLst>
            <pc:docMk/>
            <pc:sldMk cId="2739801314" sldId="751"/>
            <ac:spMk id="29" creationId="{F20123EE-4F88-4E64-A131-198A605EBE6E}"/>
          </ac:spMkLst>
        </pc:spChg>
        <pc:spChg chg="mod">
          <ac:chgData name="Lei Wu" userId="f083b2a8aea23a2f" providerId="LiveId" clId="{4A047586-1D98-4AC1-8BEB-9615AB1D6248}" dt="2021-03-28T10:16:45.238" v="495"/>
          <ac:spMkLst>
            <pc:docMk/>
            <pc:sldMk cId="2739801314" sldId="751"/>
            <ac:spMk id="30" creationId="{F65A8755-6836-4D61-9C3E-A114913FC26D}"/>
          </ac:spMkLst>
        </pc:spChg>
        <pc:spChg chg="mod">
          <ac:chgData name="Lei Wu" userId="f083b2a8aea23a2f" providerId="LiveId" clId="{4A047586-1D98-4AC1-8BEB-9615AB1D6248}" dt="2021-03-28T10:16:45.238" v="495"/>
          <ac:spMkLst>
            <pc:docMk/>
            <pc:sldMk cId="2739801314" sldId="751"/>
            <ac:spMk id="31" creationId="{7E3CC190-A8DD-48A0-B3D5-F88D9A6050A9}"/>
          </ac:spMkLst>
        </pc:spChg>
        <pc:spChg chg="mod">
          <ac:chgData name="Lei Wu" userId="f083b2a8aea23a2f" providerId="LiveId" clId="{4A047586-1D98-4AC1-8BEB-9615AB1D6248}" dt="2021-03-28T10:16:45.238" v="495"/>
          <ac:spMkLst>
            <pc:docMk/>
            <pc:sldMk cId="2739801314" sldId="751"/>
            <ac:spMk id="32" creationId="{AFC8DEF4-87B1-4CAD-82B4-D9420FCAF92C}"/>
          </ac:spMkLst>
        </pc:spChg>
        <pc:spChg chg="mod">
          <ac:chgData name="Lei Wu" userId="f083b2a8aea23a2f" providerId="LiveId" clId="{4A047586-1D98-4AC1-8BEB-9615AB1D6248}" dt="2021-03-28T10:16:45.238" v="495"/>
          <ac:spMkLst>
            <pc:docMk/>
            <pc:sldMk cId="2739801314" sldId="751"/>
            <ac:spMk id="33" creationId="{C33B7FDB-14BD-41DD-A908-0790033F28C9}"/>
          </ac:spMkLst>
        </pc:spChg>
        <pc:spChg chg="mod">
          <ac:chgData name="Lei Wu" userId="f083b2a8aea23a2f" providerId="LiveId" clId="{4A047586-1D98-4AC1-8BEB-9615AB1D6248}" dt="2021-03-28T10:16:45.238" v="495"/>
          <ac:spMkLst>
            <pc:docMk/>
            <pc:sldMk cId="2739801314" sldId="751"/>
            <ac:spMk id="34" creationId="{8DCE1721-6C31-4630-A081-A9ACC2097BFB}"/>
          </ac:spMkLst>
        </pc:spChg>
        <pc:spChg chg="mod">
          <ac:chgData name="Lei Wu" userId="f083b2a8aea23a2f" providerId="LiveId" clId="{4A047586-1D98-4AC1-8BEB-9615AB1D6248}" dt="2021-03-28T10:16:45.238" v="495"/>
          <ac:spMkLst>
            <pc:docMk/>
            <pc:sldMk cId="2739801314" sldId="751"/>
            <ac:spMk id="35" creationId="{7DD66857-2AD1-447C-BDD2-FFFCEDF56A19}"/>
          </ac:spMkLst>
        </pc:spChg>
        <pc:spChg chg="mod">
          <ac:chgData name="Lei Wu" userId="f083b2a8aea23a2f" providerId="LiveId" clId="{4A047586-1D98-4AC1-8BEB-9615AB1D6248}" dt="2021-03-28T10:16:45.238" v="495"/>
          <ac:spMkLst>
            <pc:docMk/>
            <pc:sldMk cId="2739801314" sldId="751"/>
            <ac:spMk id="36" creationId="{DB52E786-665E-490F-AEB6-D56A4D37B3C9}"/>
          </ac:spMkLst>
        </pc:spChg>
        <pc:spChg chg="mod">
          <ac:chgData name="Lei Wu" userId="f083b2a8aea23a2f" providerId="LiveId" clId="{4A047586-1D98-4AC1-8BEB-9615AB1D6248}" dt="2021-03-28T10:16:45.238" v="495"/>
          <ac:spMkLst>
            <pc:docMk/>
            <pc:sldMk cId="2739801314" sldId="751"/>
            <ac:spMk id="37" creationId="{44F78071-9786-4889-BEC2-360E470DA31B}"/>
          </ac:spMkLst>
        </pc:spChg>
        <pc:spChg chg="mod">
          <ac:chgData name="Lei Wu" userId="f083b2a8aea23a2f" providerId="LiveId" clId="{4A047586-1D98-4AC1-8BEB-9615AB1D6248}" dt="2021-03-28T10:16:45.238" v="495"/>
          <ac:spMkLst>
            <pc:docMk/>
            <pc:sldMk cId="2739801314" sldId="751"/>
            <ac:spMk id="38" creationId="{D222493D-EE18-43D6-96FA-E6D8FAAD3727}"/>
          </ac:spMkLst>
        </pc:spChg>
        <pc:spChg chg="mod">
          <ac:chgData name="Lei Wu" userId="f083b2a8aea23a2f" providerId="LiveId" clId="{4A047586-1D98-4AC1-8BEB-9615AB1D6248}" dt="2021-03-28T10:16:45.238" v="495"/>
          <ac:spMkLst>
            <pc:docMk/>
            <pc:sldMk cId="2739801314" sldId="751"/>
            <ac:spMk id="39" creationId="{4CFD06A8-64A1-4554-B493-DA737724AE24}"/>
          </ac:spMkLst>
        </pc:spChg>
        <pc:spChg chg="mod">
          <ac:chgData name="Lei Wu" userId="f083b2a8aea23a2f" providerId="LiveId" clId="{4A047586-1D98-4AC1-8BEB-9615AB1D6248}" dt="2021-03-28T10:16:45.238" v="495"/>
          <ac:spMkLst>
            <pc:docMk/>
            <pc:sldMk cId="2739801314" sldId="751"/>
            <ac:spMk id="40" creationId="{B227280B-6CDD-438F-8DA5-8F9D2CFF7EC5}"/>
          </ac:spMkLst>
        </pc:spChg>
        <pc:spChg chg="mod">
          <ac:chgData name="Lei Wu" userId="f083b2a8aea23a2f" providerId="LiveId" clId="{4A047586-1D98-4AC1-8BEB-9615AB1D6248}" dt="2021-03-28T10:16:45.238" v="495"/>
          <ac:spMkLst>
            <pc:docMk/>
            <pc:sldMk cId="2739801314" sldId="751"/>
            <ac:spMk id="41" creationId="{BC824388-3B89-438B-AB7C-24F57144944F}"/>
          </ac:spMkLst>
        </pc:spChg>
        <pc:spChg chg="mod">
          <ac:chgData name="Lei Wu" userId="f083b2a8aea23a2f" providerId="LiveId" clId="{4A047586-1D98-4AC1-8BEB-9615AB1D6248}" dt="2021-03-28T10:16:45.238" v="495"/>
          <ac:spMkLst>
            <pc:docMk/>
            <pc:sldMk cId="2739801314" sldId="751"/>
            <ac:spMk id="42" creationId="{D02A559F-E4B4-4386-AEE7-FD07BAA75252}"/>
          </ac:spMkLst>
        </pc:spChg>
        <pc:spChg chg="add del mod">
          <ac:chgData name="Lei Wu" userId="f083b2a8aea23a2f" providerId="LiveId" clId="{4A047586-1D98-4AC1-8BEB-9615AB1D6248}" dt="2021-03-28T10:17:52.523" v="511"/>
          <ac:spMkLst>
            <pc:docMk/>
            <pc:sldMk cId="2739801314" sldId="751"/>
            <ac:spMk id="43" creationId="{8D2989B1-20F2-4637-A887-1400A6CEBD4C}"/>
          </ac:spMkLst>
        </pc:spChg>
        <pc:spChg chg="mod">
          <ac:chgData name="Lei Wu" userId="f083b2a8aea23a2f" providerId="LiveId" clId="{4A047586-1D98-4AC1-8BEB-9615AB1D6248}" dt="2021-03-28T10:18:27.250" v="517" actId="1076"/>
          <ac:spMkLst>
            <pc:docMk/>
            <pc:sldMk cId="2739801314" sldId="751"/>
            <ac:spMk id="45" creationId="{4607BA86-C3C1-4A21-8C59-158ECEC06409}"/>
          </ac:spMkLst>
        </pc:spChg>
        <pc:spChg chg="mod">
          <ac:chgData name="Lei Wu" userId="f083b2a8aea23a2f" providerId="LiveId" clId="{4A047586-1D98-4AC1-8BEB-9615AB1D6248}" dt="2021-03-28T10:18:27.250" v="517" actId="1076"/>
          <ac:spMkLst>
            <pc:docMk/>
            <pc:sldMk cId="2739801314" sldId="751"/>
            <ac:spMk id="46" creationId="{914EBBD5-1266-4619-A264-262A84E599D5}"/>
          </ac:spMkLst>
        </pc:spChg>
        <pc:spChg chg="mod">
          <ac:chgData name="Lei Wu" userId="f083b2a8aea23a2f" providerId="LiveId" clId="{4A047586-1D98-4AC1-8BEB-9615AB1D6248}" dt="2021-03-28T10:18:27.250" v="517" actId="1076"/>
          <ac:spMkLst>
            <pc:docMk/>
            <pc:sldMk cId="2739801314" sldId="751"/>
            <ac:spMk id="47" creationId="{F1F2D6DD-4638-4BE6-A8B6-1900FD782EC8}"/>
          </ac:spMkLst>
        </pc:spChg>
        <pc:spChg chg="mod">
          <ac:chgData name="Lei Wu" userId="f083b2a8aea23a2f" providerId="LiveId" clId="{4A047586-1D98-4AC1-8BEB-9615AB1D6248}" dt="2021-03-28T10:18:27.250" v="517" actId="1076"/>
          <ac:spMkLst>
            <pc:docMk/>
            <pc:sldMk cId="2739801314" sldId="751"/>
            <ac:spMk id="48" creationId="{E2B1CB05-9214-4138-B7A6-6A00211870E8}"/>
          </ac:spMkLst>
        </pc:spChg>
        <pc:spChg chg="mod">
          <ac:chgData name="Lei Wu" userId="f083b2a8aea23a2f" providerId="LiveId" clId="{4A047586-1D98-4AC1-8BEB-9615AB1D6248}" dt="2021-03-28T10:18:27.250" v="517" actId="1076"/>
          <ac:spMkLst>
            <pc:docMk/>
            <pc:sldMk cId="2739801314" sldId="751"/>
            <ac:spMk id="49" creationId="{77C4802A-E081-42A5-9B1B-FC67C52498D3}"/>
          </ac:spMkLst>
        </pc:spChg>
        <pc:spChg chg="mod">
          <ac:chgData name="Lei Wu" userId="f083b2a8aea23a2f" providerId="LiveId" clId="{4A047586-1D98-4AC1-8BEB-9615AB1D6248}" dt="2021-03-28T10:18:27.250" v="517" actId="1076"/>
          <ac:spMkLst>
            <pc:docMk/>
            <pc:sldMk cId="2739801314" sldId="751"/>
            <ac:spMk id="50" creationId="{E59EE361-3D72-4647-BBB5-96A899BF6486}"/>
          </ac:spMkLst>
        </pc:spChg>
        <pc:spChg chg="mod">
          <ac:chgData name="Lei Wu" userId="f083b2a8aea23a2f" providerId="LiveId" clId="{4A047586-1D98-4AC1-8BEB-9615AB1D6248}" dt="2021-03-28T10:18:27.250" v="517" actId="1076"/>
          <ac:spMkLst>
            <pc:docMk/>
            <pc:sldMk cId="2739801314" sldId="751"/>
            <ac:spMk id="51" creationId="{57AACF28-EC5E-467D-9858-BE954A4A6C70}"/>
          </ac:spMkLst>
        </pc:spChg>
        <pc:spChg chg="mod">
          <ac:chgData name="Lei Wu" userId="f083b2a8aea23a2f" providerId="LiveId" clId="{4A047586-1D98-4AC1-8BEB-9615AB1D6248}" dt="2021-03-28T10:18:27.250" v="517" actId="1076"/>
          <ac:spMkLst>
            <pc:docMk/>
            <pc:sldMk cId="2739801314" sldId="751"/>
            <ac:spMk id="52" creationId="{CB561A12-2C90-4943-9B35-6D9ACB4CDA40}"/>
          </ac:spMkLst>
        </pc:spChg>
        <pc:spChg chg="mod">
          <ac:chgData name="Lei Wu" userId="f083b2a8aea23a2f" providerId="LiveId" clId="{4A047586-1D98-4AC1-8BEB-9615AB1D6248}" dt="2021-03-28T10:18:27.250" v="517" actId="1076"/>
          <ac:spMkLst>
            <pc:docMk/>
            <pc:sldMk cId="2739801314" sldId="751"/>
            <ac:spMk id="53" creationId="{60407B81-88AA-4C42-8AEF-91D70C16113D}"/>
          </ac:spMkLst>
        </pc:spChg>
        <pc:spChg chg="mod">
          <ac:chgData name="Lei Wu" userId="f083b2a8aea23a2f" providerId="LiveId" clId="{4A047586-1D98-4AC1-8BEB-9615AB1D6248}" dt="2021-03-28T10:18:27.250" v="517" actId="1076"/>
          <ac:spMkLst>
            <pc:docMk/>
            <pc:sldMk cId="2739801314" sldId="751"/>
            <ac:spMk id="54" creationId="{1F44E77A-B71A-423C-BAE8-6B305FFADF65}"/>
          </ac:spMkLst>
        </pc:spChg>
        <pc:spChg chg="mod">
          <ac:chgData name="Lei Wu" userId="f083b2a8aea23a2f" providerId="LiveId" clId="{4A047586-1D98-4AC1-8BEB-9615AB1D6248}" dt="2021-03-28T10:18:27.250" v="517" actId="1076"/>
          <ac:spMkLst>
            <pc:docMk/>
            <pc:sldMk cId="2739801314" sldId="751"/>
            <ac:spMk id="74" creationId="{067B1154-51F2-4751-A26D-E94B575CEED8}"/>
          </ac:spMkLst>
        </pc:spChg>
        <pc:spChg chg="mod">
          <ac:chgData name="Lei Wu" userId="f083b2a8aea23a2f" providerId="LiveId" clId="{4A047586-1D98-4AC1-8BEB-9615AB1D6248}" dt="2021-03-28T10:18:27.250" v="517" actId="1076"/>
          <ac:spMkLst>
            <pc:docMk/>
            <pc:sldMk cId="2739801314" sldId="751"/>
            <ac:spMk id="75" creationId="{E39BC403-08F6-423A-8ADF-4227C745F5E8}"/>
          </ac:spMkLst>
        </pc:spChg>
        <pc:spChg chg="mod">
          <ac:chgData name="Lei Wu" userId="f083b2a8aea23a2f" providerId="LiveId" clId="{4A047586-1D98-4AC1-8BEB-9615AB1D6248}" dt="2021-03-28T10:18:27.250" v="517" actId="1076"/>
          <ac:spMkLst>
            <pc:docMk/>
            <pc:sldMk cId="2739801314" sldId="751"/>
            <ac:spMk id="76" creationId="{CFFF6C6F-9F72-48E9-BBF2-8CEA27E0D154}"/>
          </ac:spMkLst>
        </pc:spChg>
        <pc:spChg chg="mod">
          <ac:chgData name="Lei Wu" userId="f083b2a8aea23a2f" providerId="LiveId" clId="{4A047586-1D98-4AC1-8BEB-9615AB1D6248}" dt="2021-03-28T10:18:27.250" v="517" actId="1076"/>
          <ac:spMkLst>
            <pc:docMk/>
            <pc:sldMk cId="2739801314" sldId="751"/>
            <ac:spMk id="77" creationId="{B3FB02F7-6B61-4811-BBEB-B5A771C554FC}"/>
          </ac:spMkLst>
        </pc:spChg>
        <pc:spChg chg="mod">
          <ac:chgData name="Lei Wu" userId="f083b2a8aea23a2f" providerId="LiveId" clId="{4A047586-1D98-4AC1-8BEB-9615AB1D6248}" dt="2021-03-28T10:18:27.250" v="517" actId="1076"/>
          <ac:spMkLst>
            <pc:docMk/>
            <pc:sldMk cId="2739801314" sldId="751"/>
            <ac:spMk id="78" creationId="{12A80337-0C93-464F-A452-39617B40B330}"/>
          </ac:spMkLst>
        </pc:spChg>
        <pc:spChg chg="mod">
          <ac:chgData name="Lei Wu" userId="f083b2a8aea23a2f" providerId="LiveId" clId="{4A047586-1D98-4AC1-8BEB-9615AB1D6248}" dt="2021-03-28T10:18:27.250" v="517" actId="1076"/>
          <ac:spMkLst>
            <pc:docMk/>
            <pc:sldMk cId="2739801314" sldId="751"/>
            <ac:spMk id="79" creationId="{96ED674F-2E19-4A07-B3E2-FFFB9546448E}"/>
          </ac:spMkLst>
        </pc:spChg>
        <pc:spChg chg="mod">
          <ac:chgData name="Lei Wu" userId="f083b2a8aea23a2f" providerId="LiveId" clId="{4A047586-1D98-4AC1-8BEB-9615AB1D6248}" dt="2021-03-28T10:18:27.250" v="517" actId="1076"/>
          <ac:spMkLst>
            <pc:docMk/>
            <pc:sldMk cId="2739801314" sldId="751"/>
            <ac:spMk id="80" creationId="{77E6EA07-4658-4AC2-BEB4-0E09DBAA9CEB}"/>
          </ac:spMkLst>
        </pc:spChg>
        <pc:spChg chg="mod">
          <ac:chgData name="Lei Wu" userId="f083b2a8aea23a2f" providerId="LiveId" clId="{4A047586-1D98-4AC1-8BEB-9615AB1D6248}" dt="2021-03-28T10:18:27.250" v="517" actId="1076"/>
          <ac:spMkLst>
            <pc:docMk/>
            <pc:sldMk cId="2739801314" sldId="751"/>
            <ac:spMk id="81" creationId="{BD0ABD88-B58D-4BE1-A410-19AFA8725CE3}"/>
          </ac:spMkLst>
        </pc:spChg>
        <pc:grpChg chg="add del mod">
          <ac:chgData name="Lei Wu" userId="f083b2a8aea23a2f" providerId="LiveId" clId="{4A047586-1D98-4AC1-8BEB-9615AB1D6248}" dt="2021-03-28T10:17:51.113" v="509" actId="478"/>
          <ac:grpSpMkLst>
            <pc:docMk/>
            <pc:sldMk cId="2739801314" sldId="751"/>
            <ac:grpSpMk id="24" creationId="{8BB47D55-3C11-43EF-BB6F-51F814F64309}"/>
          </ac:grpSpMkLst>
        </pc:grpChg>
        <pc:grpChg chg="add mod">
          <ac:chgData name="Lei Wu" userId="f083b2a8aea23a2f" providerId="LiveId" clId="{4A047586-1D98-4AC1-8BEB-9615AB1D6248}" dt="2021-03-28T10:18:27.250" v="517" actId="1076"/>
          <ac:grpSpMkLst>
            <pc:docMk/>
            <pc:sldMk cId="2739801314" sldId="751"/>
            <ac:grpSpMk id="44" creationId="{5A3930A0-2F66-444C-9810-33EEE50B30CF}"/>
          </ac:grpSpMkLst>
        </pc:grpChg>
        <pc:grpChg chg="del">
          <ac:chgData name="Lei Wu" userId="f083b2a8aea23a2f" providerId="LiveId" clId="{4A047586-1D98-4AC1-8BEB-9615AB1D6248}" dt="2021-03-28T10:16:44.877" v="494" actId="478"/>
          <ac:grpSpMkLst>
            <pc:docMk/>
            <pc:sldMk cId="2739801314" sldId="751"/>
            <ac:grpSpMk id="73" creationId="{2FEFD909-ADD9-4856-BDAF-A2DC7D0AAABF}"/>
          </ac:grpSpMkLst>
        </pc:grpChg>
      </pc:sldChg>
      <pc:sldChg chg="delSp modSp add mod modNotesTx">
        <pc:chgData name="Lei Wu" userId="f083b2a8aea23a2f" providerId="LiveId" clId="{4A047586-1D98-4AC1-8BEB-9615AB1D6248}" dt="2021-03-29T08:14:52.594" v="5814" actId="14100"/>
        <pc:sldMkLst>
          <pc:docMk/>
          <pc:sldMk cId="34768273" sldId="752"/>
        </pc:sldMkLst>
        <pc:spChg chg="mod">
          <ac:chgData name="Lei Wu" userId="f083b2a8aea23a2f" providerId="LiveId" clId="{4A047586-1D98-4AC1-8BEB-9615AB1D6248}" dt="2021-03-28T15:48:05.254" v="2664"/>
          <ac:spMkLst>
            <pc:docMk/>
            <pc:sldMk cId="34768273" sldId="752"/>
            <ac:spMk id="2" creationId="{00000000-0000-0000-0000-000000000000}"/>
          </ac:spMkLst>
        </pc:spChg>
        <pc:spChg chg="mod">
          <ac:chgData name="Lei Wu" userId="f083b2a8aea23a2f" providerId="LiveId" clId="{4A047586-1D98-4AC1-8BEB-9615AB1D6248}" dt="2021-03-29T08:14:52.594" v="5814" actId="14100"/>
          <ac:spMkLst>
            <pc:docMk/>
            <pc:sldMk cId="34768273" sldId="752"/>
            <ac:spMk id="3" creationId="{00000000-0000-0000-0000-000000000000}"/>
          </ac:spMkLst>
        </pc:spChg>
        <pc:grpChg chg="del">
          <ac:chgData name="Lei Wu" userId="f083b2a8aea23a2f" providerId="LiveId" clId="{4A047586-1D98-4AC1-8BEB-9615AB1D6248}" dt="2021-03-28T10:48:42.075" v="2165" actId="478"/>
          <ac:grpSpMkLst>
            <pc:docMk/>
            <pc:sldMk cId="34768273" sldId="752"/>
            <ac:grpSpMk id="74" creationId="{4C56A2B6-C84E-4341-8FFF-A133B759ADE3}"/>
          </ac:grpSpMkLst>
        </pc:grpChg>
      </pc:sldChg>
      <pc:sldChg chg="addSp delSp modSp add mod modNotesTx">
        <pc:chgData name="Lei Wu" userId="f083b2a8aea23a2f" providerId="LiveId" clId="{4A047586-1D98-4AC1-8BEB-9615AB1D6248}" dt="2021-03-28T17:51:04.618" v="3535" actId="20577"/>
        <pc:sldMkLst>
          <pc:docMk/>
          <pc:sldMk cId="1747587439" sldId="753"/>
        </pc:sldMkLst>
        <pc:spChg chg="mod">
          <ac:chgData name="Lei Wu" userId="f083b2a8aea23a2f" providerId="LiveId" clId="{4A047586-1D98-4AC1-8BEB-9615AB1D6248}" dt="2021-03-28T15:53:48.610" v="2753"/>
          <ac:spMkLst>
            <pc:docMk/>
            <pc:sldMk cId="1747587439" sldId="753"/>
            <ac:spMk id="2" creationId="{00000000-0000-0000-0000-000000000000}"/>
          </ac:spMkLst>
        </pc:spChg>
        <pc:spChg chg="mod">
          <ac:chgData name="Lei Wu" userId="f083b2a8aea23a2f" providerId="LiveId" clId="{4A047586-1D98-4AC1-8BEB-9615AB1D6248}" dt="2021-03-28T17:51:04.618" v="3535" actId="20577"/>
          <ac:spMkLst>
            <pc:docMk/>
            <pc:sldMk cId="1747587439" sldId="753"/>
            <ac:spMk id="3" creationId="{00000000-0000-0000-0000-000000000000}"/>
          </ac:spMkLst>
        </pc:spChg>
        <pc:graphicFrameChg chg="del">
          <ac:chgData name="Lei Wu" userId="f083b2a8aea23a2f" providerId="LiveId" clId="{4A047586-1D98-4AC1-8BEB-9615AB1D6248}" dt="2021-03-28T15:53:59.822" v="2755" actId="478"/>
          <ac:graphicFrameMkLst>
            <pc:docMk/>
            <pc:sldMk cId="1747587439" sldId="753"/>
            <ac:graphicFrameMk id="6" creationId="{58413105-CBFC-4F26-A9FA-D4D5989B98AF}"/>
          </ac:graphicFrameMkLst>
        </pc:graphicFrameChg>
        <pc:graphicFrameChg chg="add mod">
          <ac:chgData name="Lei Wu" userId="f083b2a8aea23a2f" providerId="LiveId" clId="{4A047586-1D98-4AC1-8BEB-9615AB1D6248}" dt="2021-03-28T15:54:46.062" v="2774" actId="1076"/>
          <ac:graphicFrameMkLst>
            <pc:docMk/>
            <pc:sldMk cId="1747587439" sldId="753"/>
            <ac:graphicFrameMk id="7" creationId="{C32B305B-FC85-4621-BEAC-9230E7E8112F}"/>
          </ac:graphicFrameMkLst>
        </pc:graphicFrameChg>
        <pc:graphicFrameChg chg="add mod">
          <ac:chgData name="Lei Wu" userId="f083b2a8aea23a2f" providerId="LiveId" clId="{4A047586-1D98-4AC1-8BEB-9615AB1D6248}" dt="2021-03-28T15:54:46.062" v="2774" actId="1076"/>
          <ac:graphicFrameMkLst>
            <pc:docMk/>
            <pc:sldMk cId="1747587439" sldId="753"/>
            <ac:graphicFrameMk id="8" creationId="{BC102FAC-1104-443F-B25C-07137CD03DF9}"/>
          </ac:graphicFrameMkLst>
        </pc:graphicFrameChg>
      </pc:sldChg>
      <pc:sldChg chg="modSp add mod">
        <pc:chgData name="Lei Wu" userId="f083b2a8aea23a2f" providerId="LiveId" clId="{4A047586-1D98-4AC1-8BEB-9615AB1D6248}" dt="2021-03-28T16:55:39.164" v="3119" actId="207"/>
        <pc:sldMkLst>
          <pc:docMk/>
          <pc:sldMk cId="676257901" sldId="754"/>
        </pc:sldMkLst>
        <pc:spChg chg="mod">
          <ac:chgData name="Lei Wu" userId="f083b2a8aea23a2f" providerId="LiveId" clId="{4A047586-1D98-4AC1-8BEB-9615AB1D6248}" dt="2021-03-28T16:55:39.164" v="3119" actId="207"/>
          <ac:spMkLst>
            <pc:docMk/>
            <pc:sldMk cId="676257901" sldId="754"/>
            <ac:spMk id="3" creationId="{00000000-0000-0000-0000-000000000000}"/>
          </ac:spMkLst>
        </pc:spChg>
      </pc:sldChg>
      <pc:sldChg chg="modSp add mod">
        <pc:chgData name="Lei Wu" userId="f083b2a8aea23a2f" providerId="LiveId" clId="{4A047586-1D98-4AC1-8BEB-9615AB1D6248}" dt="2021-03-28T16:57:36.224" v="3147" actId="207"/>
        <pc:sldMkLst>
          <pc:docMk/>
          <pc:sldMk cId="3986786798" sldId="755"/>
        </pc:sldMkLst>
        <pc:spChg chg="mod">
          <ac:chgData name="Lei Wu" userId="f083b2a8aea23a2f" providerId="LiveId" clId="{4A047586-1D98-4AC1-8BEB-9615AB1D6248}" dt="2021-03-28T16:57:36.224" v="3147" actId="207"/>
          <ac:spMkLst>
            <pc:docMk/>
            <pc:sldMk cId="3986786798" sldId="755"/>
            <ac:spMk id="3" creationId="{00000000-0000-0000-0000-000000000000}"/>
          </ac:spMkLst>
        </pc:spChg>
      </pc:sldChg>
      <pc:sldChg chg="modSp add mod ord modNotesTx">
        <pc:chgData name="Lei Wu" userId="f083b2a8aea23a2f" providerId="LiveId" clId="{4A047586-1D98-4AC1-8BEB-9615AB1D6248}" dt="2021-03-29T09:41:08.299" v="5850" actId="20577"/>
        <pc:sldMkLst>
          <pc:docMk/>
          <pc:sldMk cId="1202373818" sldId="756"/>
        </pc:sldMkLst>
        <pc:spChg chg="mod">
          <ac:chgData name="Lei Wu" userId="f083b2a8aea23a2f" providerId="LiveId" clId="{4A047586-1D98-4AC1-8BEB-9615AB1D6248}" dt="2021-03-29T09:38:36.217" v="5844" actId="20577"/>
          <ac:spMkLst>
            <pc:docMk/>
            <pc:sldMk cId="1202373818" sldId="756"/>
            <ac:spMk id="2" creationId="{00000000-0000-0000-0000-000000000000}"/>
          </ac:spMkLst>
        </pc:spChg>
        <pc:spChg chg="mod">
          <ac:chgData name="Lei Wu" userId="f083b2a8aea23a2f" providerId="LiveId" clId="{4A047586-1D98-4AC1-8BEB-9615AB1D6248}" dt="2021-03-29T09:41:08.299" v="5850" actId="20577"/>
          <ac:spMkLst>
            <pc:docMk/>
            <pc:sldMk cId="1202373818" sldId="756"/>
            <ac:spMk id="3" creationId="{00000000-0000-0000-0000-000000000000}"/>
          </ac:spMkLst>
        </pc:spChg>
      </pc:sldChg>
      <pc:sldChg chg="modSp add mod">
        <pc:chgData name="Lei Wu" userId="f083b2a8aea23a2f" providerId="LiveId" clId="{4A047586-1D98-4AC1-8BEB-9615AB1D6248}" dt="2021-03-28T17:46:08.242" v="3449" actId="20577"/>
        <pc:sldMkLst>
          <pc:docMk/>
          <pc:sldMk cId="2980165752" sldId="757"/>
        </pc:sldMkLst>
        <pc:spChg chg="mod">
          <ac:chgData name="Lei Wu" userId="f083b2a8aea23a2f" providerId="LiveId" clId="{4A047586-1D98-4AC1-8BEB-9615AB1D6248}" dt="2021-03-28T17:45:35.429" v="3399"/>
          <ac:spMkLst>
            <pc:docMk/>
            <pc:sldMk cId="2980165752" sldId="757"/>
            <ac:spMk id="2" creationId="{00000000-0000-0000-0000-000000000000}"/>
          </ac:spMkLst>
        </pc:spChg>
        <pc:spChg chg="mod">
          <ac:chgData name="Lei Wu" userId="f083b2a8aea23a2f" providerId="LiveId" clId="{4A047586-1D98-4AC1-8BEB-9615AB1D6248}" dt="2021-03-28T17:46:08.242" v="3449" actId="20577"/>
          <ac:spMkLst>
            <pc:docMk/>
            <pc:sldMk cId="2980165752" sldId="757"/>
            <ac:spMk id="3" creationId="{00000000-0000-0000-0000-000000000000}"/>
          </ac:spMkLst>
        </pc:spChg>
      </pc:sldChg>
      <pc:sldChg chg="addSp delSp modSp add mod">
        <pc:chgData name="Lei Wu" userId="f083b2a8aea23a2f" providerId="LiveId" clId="{4A047586-1D98-4AC1-8BEB-9615AB1D6248}" dt="2021-03-29T18:03:56.123" v="7270" actId="478"/>
        <pc:sldMkLst>
          <pc:docMk/>
          <pc:sldMk cId="484944077" sldId="758"/>
        </pc:sldMkLst>
        <pc:spChg chg="mod">
          <ac:chgData name="Lei Wu" userId="f083b2a8aea23a2f" providerId="LiveId" clId="{4A047586-1D98-4AC1-8BEB-9615AB1D6248}" dt="2021-03-28T18:16:09.689" v="3775" actId="21"/>
          <ac:spMkLst>
            <pc:docMk/>
            <pc:sldMk cId="484944077" sldId="758"/>
            <ac:spMk id="2" creationId="{00000000-0000-0000-0000-000000000000}"/>
          </ac:spMkLst>
        </pc:spChg>
        <pc:spChg chg="mod">
          <ac:chgData name="Lei Wu" userId="f083b2a8aea23a2f" providerId="LiveId" clId="{4A047586-1D98-4AC1-8BEB-9615AB1D6248}" dt="2021-03-28T18:47:19.021" v="3904" actId="20577"/>
          <ac:spMkLst>
            <pc:docMk/>
            <pc:sldMk cId="484944077" sldId="758"/>
            <ac:spMk id="3" creationId="{00000000-0000-0000-0000-000000000000}"/>
          </ac:spMkLst>
        </pc:spChg>
        <pc:spChg chg="mod topLvl">
          <ac:chgData name="Lei Wu" userId="f083b2a8aea23a2f" providerId="LiveId" clId="{4A047586-1D98-4AC1-8BEB-9615AB1D6248}" dt="2021-03-29T18:03:56.123" v="7270" actId="478"/>
          <ac:spMkLst>
            <pc:docMk/>
            <pc:sldMk cId="484944077" sldId="758"/>
            <ac:spMk id="7" creationId="{A78AE737-0993-4334-B5D2-4F661816E079}"/>
          </ac:spMkLst>
        </pc:spChg>
        <pc:spChg chg="del mod topLvl">
          <ac:chgData name="Lei Wu" userId="f083b2a8aea23a2f" providerId="LiveId" clId="{4A047586-1D98-4AC1-8BEB-9615AB1D6248}" dt="2021-03-29T16:42:27.332" v="6493" actId="478"/>
          <ac:spMkLst>
            <pc:docMk/>
            <pc:sldMk cId="484944077" sldId="758"/>
            <ac:spMk id="8" creationId="{8C8DD136-AE74-4854-B032-D0E2DC1D83A8}"/>
          </ac:spMkLst>
        </pc:spChg>
        <pc:spChg chg="mod topLvl">
          <ac:chgData name="Lei Wu" userId="f083b2a8aea23a2f" providerId="LiveId" clId="{4A047586-1D98-4AC1-8BEB-9615AB1D6248}" dt="2021-03-29T18:03:56.123" v="7270" actId="478"/>
          <ac:spMkLst>
            <pc:docMk/>
            <pc:sldMk cId="484944077" sldId="758"/>
            <ac:spMk id="10" creationId="{F54A72EF-04B0-4FDF-A8F7-1A6A9724E70F}"/>
          </ac:spMkLst>
        </pc:spChg>
        <pc:spChg chg="mod topLvl">
          <ac:chgData name="Lei Wu" userId="f083b2a8aea23a2f" providerId="LiveId" clId="{4A047586-1D98-4AC1-8BEB-9615AB1D6248}" dt="2021-03-29T18:03:56.123" v="7270" actId="478"/>
          <ac:spMkLst>
            <pc:docMk/>
            <pc:sldMk cId="484944077" sldId="758"/>
            <ac:spMk id="11" creationId="{4499E695-0FEF-40DE-8F10-F33F95DBFF0A}"/>
          </ac:spMkLst>
        </pc:spChg>
        <pc:spChg chg="del mod topLvl">
          <ac:chgData name="Lei Wu" userId="f083b2a8aea23a2f" providerId="LiveId" clId="{4A047586-1D98-4AC1-8BEB-9615AB1D6248}" dt="2021-03-29T16:48:19.479" v="6672" actId="478"/>
          <ac:spMkLst>
            <pc:docMk/>
            <pc:sldMk cId="484944077" sldId="758"/>
            <ac:spMk id="12" creationId="{1FF469A0-D94D-4929-B0B0-BC02C4BAFFE3}"/>
          </ac:spMkLst>
        </pc:spChg>
        <pc:spChg chg="del mod topLvl">
          <ac:chgData name="Lei Wu" userId="f083b2a8aea23a2f" providerId="LiveId" clId="{4A047586-1D98-4AC1-8BEB-9615AB1D6248}" dt="2021-03-29T16:42:33.479" v="6495" actId="478"/>
          <ac:spMkLst>
            <pc:docMk/>
            <pc:sldMk cId="484944077" sldId="758"/>
            <ac:spMk id="13" creationId="{7771C8FC-F0BA-4685-8A70-29999B8317D8}"/>
          </ac:spMkLst>
        </pc:spChg>
        <pc:spChg chg="del mod topLvl">
          <ac:chgData name="Lei Wu" userId="f083b2a8aea23a2f" providerId="LiveId" clId="{4A047586-1D98-4AC1-8BEB-9615AB1D6248}" dt="2021-03-29T16:42:35.216" v="6496" actId="478"/>
          <ac:spMkLst>
            <pc:docMk/>
            <pc:sldMk cId="484944077" sldId="758"/>
            <ac:spMk id="14" creationId="{0CE9212C-501D-4D0B-914D-C48B941262E5}"/>
          </ac:spMkLst>
        </pc:spChg>
        <pc:spChg chg="del mod topLvl">
          <ac:chgData name="Lei Wu" userId="f083b2a8aea23a2f" providerId="LiveId" clId="{4A047586-1D98-4AC1-8BEB-9615AB1D6248}" dt="2021-03-29T16:42:27.332" v="6493" actId="478"/>
          <ac:spMkLst>
            <pc:docMk/>
            <pc:sldMk cId="484944077" sldId="758"/>
            <ac:spMk id="15" creationId="{E9E72B03-F563-42F3-82BA-CF5AC70703F9}"/>
          </ac:spMkLst>
        </pc:spChg>
        <pc:spChg chg="del mod topLvl">
          <ac:chgData name="Lei Wu" userId="f083b2a8aea23a2f" providerId="LiveId" clId="{4A047586-1D98-4AC1-8BEB-9615AB1D6248}" dt="2021-03-29T16:42:27.332" v="6493" actId="478"/>
          <ac:spMkLst>
            <pc:docMk/>
            <pc:sldMk cId="484944077" sldId="758"/>
            <ac:spMk id="16" creationId="{A26B1938-3B0C-4AC6-B96B-AA52FE7F8BE7}"/>
          </ac:spMkLst>
        </pc:spChg>
        <pc:spChg chg="del mod topLvl">
          <ac:chgData name="Lei Wu" userId="f083b2a8aea23a2f" providerId="LiveId" clId="{4A047586-1D98-4AC1-8BEB-9615AB1D6248}" dt="2021-03-29T16:42:27.332" v="6493" actId="478"/>
          <ac:spMkLst>
            <pc:docMk/>
            <pc:sldMk cId="484944077" sldId="758"/>
            <ac:spMk id="17" creationId="{CD4F2B00-36D4-49E1-B1C8-19B916FAF702}"/>
          </ac:spMkLst>
        </pc:spChg>
        <pc:spChg chg="del mod topLvl">
          <ac:chgData name="Lei Wu" userId="f083b2a8aea23a2f" providerId="LiveId" clId="{4A047586-1D98-4AC1-8BEB-9615AB1D6248}" dt="2021-03-29T16:42:27.332" v="6493" actId="478"/>
          <ac:spMkLst>
            <pc:docMk/>
            <pc:sldMk cId="484944077" sldId="758"/>
            <ac:spMk id="18" creationId="{CADBA633-DB16-4B06-BE04-07B0C3747545}"/>
          </ac:spMkLst>
        </pc:spChg>
        <pc:spChg chg="del mod topLvl">
          <ac:chgData name="Lei Wu" userId="f083b2a8aea23a2f" providerId="LiveId" clId="{4A047586-1D98-4AC1-8BEB-9615AB1D6248}" dt="2021-03-29T16:42:27.332" v="6493" actId="478"/>
          <ac:spMkLst>
            <pc:docMk/>
            <pc:sldMk cId="484944077" sldId="758"/>
            <ac:spMk id="19" creationId="{4666029D-491F-4FBF-AA5B-83AB22C9002F}"/>
          </ac:spMkLst>
        </pc:spChg>
        <pc:spChg chg="del mod topLvl">
          <ac:chgData name="Lei Wu" userId="f083b2a8aea23a2f" providerId="LiveId" clId="{4A047586-1D98-4AC1-8BEB-9615AB1D6248}" dt="2021-03-29T16:42:27.332" v="6493" actId="478"/>
          <ac:spMkLst>
            <pc:docMk/>
            <pc:sldMk cId="484944077" sldId="758"/>
            <ac:spMk id="20" creationId="{4A744832-4B16-4421-A4A0-8E175C111574}"/>
          </ac:spMkLst>
        </pc:spChg>
        <pc:spChg chg="del mod topLvl">
          <ac:chgData name="Lei Wu" userId="f083b2a8aea23a2f" providerId="LiveId" clId="{4A047586-1D98-4AC1-8BEB-9615AB1D6248}" dt="2021-03-29T16:42:27.332" v="6493" actId="478"/>
          <ac:spMkLst>
            <pc:docMk/>
            <pc:sldMk cId="484944077" sldId="758"/>
            <ac:spMk id="21" creationId="{843E1C6C-804B-476B-B1AF-161548948FD2}"/>
          </ac:spMkLst>
        </pc:spChg>
        <pc:spChg chg="del mod topLvl">
          <ac:chgData name="Lei Wu" userId="f083b2a8aea23a2f" providerId="LiveId" clId="{4A047586-1D98-4AC1-8BEB-9615AB1D6248}" dt="2021-03-29T16:42:27.332" v="6493" actId="478"/>
          <ac:spMkLst>
            <pc:docMk/>
            <pc:sldMk cId="484944077" sldId="758"/>
            <ac:spMk id="22" creationId="{7F90FF85-D2DC-4468-9B17-4C69CA5C4325}"/>
          </ac:spMkLst>
        </pc:spChg>
        <pc:spChg chg="del mod topLvl">
          <ac:chgData name="Lei Wu" userId="f083b2a8aea23a2f" providerId="LiveId" clId="{4A047586-1D98-4AC1-8BEB-9615AB1D6248}" dt="2021-03-29T16:42:27.332" v="6493" actId="478"/>
          <ac:spMkLst>
            <pc:docMk/>
            <pc:sldMk cId="484944077" sldId="758"/>
            <ac:spMk id="23" creationId="{8A013790-4F34-4DFA-B9A7-B100A4B8E4AB}"/>
          </ac:spMkLst>
        </pc:spChg>
        <pc:spChg chg="mod topLvl">
          <ac:chgData name="Lei Wu" userId="f083b2a8aea23a2f" providerId="LiveId" clId="{4A047586-1D98-4AC1-8BEB-9615AB1D6248}" dt="2021-03-29T18:03:56.123" v="7270" actId="478"/>
          <ac:spMkLst>
            <pc:docMk/>
            <pc:sldMk cId="484944077" sldId="758"/>
            <ac:spMk id="24" creationId="{DDF956C1-6B1B-4FB1-972E-28FD86D9F1E0}"/>
          </ac:spMkLst>
        </pc:spChg>
        <pc:spChg chg="del mod topLvl">
          <ac:chgData name="Lei Wu" userId="f083b2a8aea23a2f" providerId="LiveId" clId="{4A047586-1D98-4AC1-8BEB-9615AB1D6248}" dt="2021-03-29T16:48:29.386" v="6675" actId="478"/>
          <ac:spMkLst>
            <pc:docMk/>
            <pc:sldMk cId="484944077" sldId="758"/>
            <ac:spMk id="25" creationId="{EC52F6FC-1B90-41E5-AF37-696A1D1E1303}"/>
          </ac:spMkLst>
        </pc:spChg>
        <pc:spChg chg="mod topLvl">
          <ac:chgData name="Lei Wu" userId="f083b2a8aea23a2f" providerId="LiveId" clId="{4A047586-1D98-4AC1-8BEB-9615AB1D6248}" dt="2021-03-29T18:03:56.123" v="7270" actId="478"/>
          <ac:spMkLst>
            <pc:docMk/>
            <pc:sldMk cId="484944077" sldId="758"/>
            <ac:spMk id="26" creationId="{39E84D08-990C-4600-9640-D5F1C35D2A1D}"/>
          </ac:spMkLst>
        </pc:spChg>
        <pc:spChg chg="mod topLvl">
          <ac:chgData name="Lei Wu" userId="f083b2a8aea23a2f" providerId="LiveId" clId="{4A047586-1D98-4AC1-8BEB-9615AB1D6248}" dt="2021-03-29T18:03:56.123" v="7270" actId="478"/>
          <ac:spMkLst>
            <pc:docMk/>
            <pc:sldMk cId="484944077" sldId="758"/>
            <ac:spMk id="27" creationId="{733D6C09-1BB0-420D-9F39-9CB3A3710B6D}"/>
          </ac:spMkLst>
        </pc:spChg>
        <pc:spChg chg="mod topLvl">
          <ac:chgData name="Lei Wu" userId="f083b2a8aea23a2f" providerId="LiveId" clId="{4A047586-1D98-4AC1-8BEB-9615AB1D6248}" dt="2021-03-29T18:03:56.123" v="7270" actId="478"/>
          <ac:spMkLst>
            <pc:docMk/>
            <pc:sldMk cId="484944077" sldId="758"/>
            <ac:spMk id="28" creationId="{737E8C1A-E7FF-4A97-A19F-96E33C5E904D}"/>
          </ac:spMkLst>
        </pc:spChg>
        <pc:spChg chg="del mod topLvl">
          <ac:chgData name="Lei Wu" userId="f083b2a8aea23a2f" providerId="LiveId" clId="{4A047586-1D98-4AC1-8BEB-9615AB1D6248}" dt="2021-03-29T16:48:21.636" v="6673" actId="478"/>
          <ac:spMkLst>
            <pc:docMk/>
            <pc:sldMk cId="484944077" sldId="758"/>
            <ac:spMk id="29" creationId="{AFABF2D1-8AAE-461F-99BA-58CCF8FDC513}"/>
          </ac:spMkLst>
        </pc:spChg>
        <pc:spChg chg="del mod topLvl">
          <ac:chgData name="Lei Wu" userId="f083b2a8aea23a2f" providerId="LiveId" clId="{4A047586-1D98-4AC1-8BEB-9615AB1D6248}" dt="2021-03-29T16:48:25.799" v="6674" actId="478"/>
          <ac:spMkLst>
            <pc:docMk/>
            <pc:sldMk cId="484944077" sldId="758"/>
            <ac:spMk id="30" creationId="{75CD7824-D48F-46FE-ABA3-B82589E1A159}"/>
          </ac:spMkLst>
        </pc:spChg>
        <pc:spChg chg="del mod topLvl">
          <ac:chgData name="Lei Wu" userId="f083b2a8aea23a2f" providerId="LiveId" clId="{4A047586-1D98-4AC1-8BEB-9615AB1D6248}" dt="2021-03-29T18:03:52.542" v="7269" actId="478"/>
          <ac:spMkLst>
            <pc:docMk/>
            <pc:sldMk cId="484944077" sldId="758"/>
            <ac:spMk id="31" creationId="{3550AD12-FDA3-411E-8FFC-0300B4BB82FE}"/>
          </ac:spMkLst>
        </pc:spChg>
        <pc:spChg chg="del mod topLvl">
          <ac:chgData name="Lei Wu" userId="f083b2a8aea23a2f" providerId="LiveId" clId="{4A047586-1D98-4AC1-8BEB-9615AB1D6248}" dt="2021-03-29T18:03:56.123" v="7270" actId="478"/>
          <ac:spMkLst>
            <pc:docMk/>
            <pc:sldMk cId="484944077" sldId="758"/>
            <ac:spMk id="32" creationId="{91DDE3F5-CB28-406E-9D63-029D8B1E3720}"/>
          </ac:spMkLst>
        </pc:spChg>
        <pc:spChg chg="del mod topLvl">
          <ac:chgData name="Lei Wu" userId="f083b2a8aea23a2f" providerId="LiveId" clId="{4A047586-1D98-4AC1-8BEB-9615AB1D6248}" dt="2021-03-29T16:42:27.332" v="6493" actId="478"/>
          <ac:spMkLst>
            <pc:docMk/>
            <pc:sldMk cId="484944077" sldId="758"/>
            <ac:spMk id="33" creationId="{C70547A9-2666-4106-B4C0-C75B4B881CA2}"/>
          </ac:spMkLst>
        </pc:spChg>
        <pc:spChg chg="mod topLvl">
          <ac:chgData name="Lei Wu" userId="f083b2a8aea23a2f" providerId="LiveId" clId="{4A047586-1D98-4AC1-8BEB-9615AB1D6248}" dt="2021-03-29T18:03:56.123" v="7270" actId="478"/>
          <ac:spMkLst>
            <pc:docMk/>
            <pc:sldMk cId="484944077" sldId="758"/>
            <ac:spMk id="34" creationId="{D01FF709-6253-483A-9EB4-90D7D02D4C5F}"/>
          </ac:spMkLst>
        </pc:spChg>
        <pc:spChg chg="del mod topLvl">
          <ac:chgData name="Lei Wu" userId="f083b2a8aea23a2f" providerId="LiveId" clId="{4A047586-1D98-4AC1-8BEB-9615AB1D6248}" dt="2021-03-29T16:42:27.332" v="6493" actId="478"/>
          <ac:spMkLst>
            <pc:docMk/>
            <pc:sldMk cId="484944077" sldId="758"/>
            <ac:spMk id="35" creationId="{AFEFB392-7764-44D7-8E18-3BB48F622D18}"/>
          </ac:spMkLst>
        </pc:spChg>
        <pc:spChg chg="del mod topLvl">
          <ac:chgData name="Lei Wu" userId="f083b2a8aea23a2f" providerId="LiveId" clId="{4A047586-1D98-4AC1-8BEB-9615AB1D6248}" dt="2021-03-29T16:42:27.332" v="6493" actId="478"/>
          <ac:spMkLst>
            <pc:docMk/>
            <pc:sldMk cId="484944077" sldId="758"/>
            <ac:spMk id="36" creationId="{EB93C5E7-DB71-4686-95FD-9B7AE91C47ED}"/>
          </ac:spMkLst>
        </pc:spChg>
        <pc:spChg chg="del mod topLvl">
          <ac:chgData name="Lei Wu" userId="f083b2a8aea23a2f" providerId="LiveId" clId="{4A047586-1D98-4AC1-8BEB-9615AB1D6248}" dt="2021-03-29T18:03:14.132" v="7252" actId="478"/>
          <ac:spMkLst>
            <pc:docMk/>
            <pc:sldMk cId="484944077" sldId="758"/>
            <ac:spMk id="39" creationId="{D640BE53-CA3E-4082-AD39-BF268F040E23}"/>
          </ac:spMkLst>
        </pc:spChg>
        <pc:spChg chg="del mod topLvl">
          <ac:chgData name="Lei Wu" userId="f083b2a8aea23a2f" providerId="LiveId" clId="{4A047586-1D98-4AC1-8BEB-9615AB1D6248}" dt="2021-03-29T16:42:27.332" v="6493" actId="478"/>
          <ac:spMkLst>
            <pc:docMk/>
            <pc:sldMk cId="484944077" sldId="758"/>
            <ac:spMk id="40" creationId="{CF2422D0-93F2-4E6D-A871-9B082BF418D8}"/>
          </ac:spMkLst>
        </pc:spChg>
        <pc:spChg chg="del mod topLvl">
          <ac:chgData name="Lei Wu" userId="f083b2a8aea23a2f" providerId="LiveId" clId="{4A047586-1D98-4AC1-8BEB-9615AB1D6248}" dt="2021-03-29T16:42:31.497" v="6494" actId="478"/>
          <ac:spMkLst>
            <pc:docMk/>
            <pc:sldMk cId="484944077" sldId="758"/>
            <ac:spMk id="41" creationId="{448EE2E0-992E-4405-9005-3A1ABFC1DD71}"/>
          </ac:spMkLst>
        </pc:spChg>
        <pc:spChg chg="mod">
          <ac:chgData name="Lei Wu" userId="f083b2a8aea23a2f" providerId="LiveId" clId="{4A047586-1D98-4AC1-8BEB-9615AB1D6248}" dt="2021-03-29T16:42:16.879" v="6492" actId="165"/>
          <ac:spMkLst>
            <pc:docMk/>
            <pc:sldMk cId="484944077" sldId="758"/>
            <ac:spMk id="42" creationId="{EBC86649-E0F8-402C-B7CF-F08294D68992}"/>
          </ac:spMkLst>
        </pc:spChg>
        <pc:spChg chg="mod">
          <ac:chgData name="Lei Wu" userId="f083b2a8aea23a2f" providerId="LiveId" clId="{4A047586-1D98-4AC1-8BEB-9615AB1D6248}" dt="2021-03-29T16:42:16.879" v="6492" actId="165"/>
          <ac:spMkLst>
            <pc:docMk/>
            <pc:sldMk cId="484944077" sldId="758"/>
            <ac:spMk id="43" creationId="{DAD25872-1675-41AA-A332-B48646F320CF}"/>
          </ac:spMkLst>
        </pc:spChg>
        <pc:spChg chg="mod">
          <ac:chgData name="Lei Wu" userId="f083b2a8aea23a2f" providerId="LiveId" clId="{4A047586-1D98-4AC1-8BEB-9615AB1D6248}" dt="2021-03-29T16:42:16.879" v="6492" actId="165"/>
          <ac:spMkLst>
            <pc:docMk/>
            <pc:sldMk cId="484944077" sldId="758"/>
            <ac:spMk id="44" creationId="{18E6BABD-8495-43DB-8AA4-37BC5E36E8FB}"/>
          </ac:spMkLst>
        </pc:spChg>
        <pc:spChg chg="mod">
          <ac:chgData name="Lei Wu" userId="f083b2a8aea23a2f" providerId="LiveId" clId="{4A047586-1D98-4AC1-8BEB-9615AB1D6248}" dt="2021-03-29T16:42:16.879" v="6492" actId="165"/>
          <ac:spMkLst>
            <pc:docMk/>
            <pc:sldMk cId="484944077" sldId="758"/>
            <ac:spMk id="45" creationId="{AE269807-298A-4A8F-937C-751B5F423A94}"/>
          </ac:spMkLst>
        </pc:spChg>
        <pc:spChg chg="add del mod">
          <ac:chgData name="Lei Wu" userId="f083b2a8aea23a2f" providerId="LiveId" clId="{4A047586-1D98-4AC1-8BEB-9615AB1D6248}" dt="2021-03-29T16:43:15.830" v="6505" actId="478"/>
          <ac:spMkLst>
            <pc:docMk/>
            <pc:sldMk cId="484944077" sldId="758"/>
            <ac:spMk id="46" creationId="{380FF2F8-E866-41FA-B9B7-336FF61FE309}"/>
          </ac:spMkLst>
        </pc:spChg>
        <pc:spChg chg="add mod">
          <ac:chgData name="Lei Wu" userId="f083b2a8aea23a2f" providerId="LiveId" clId="{4A047586-1D98-4AC1-8BEB-9615AB1D6248}" dt="2021-03-29T18:03:56.123" v="7270" actId="478"/>
          <ac:spMkLst>
            <pc:docMk/>
            <pc:sldMk cId="484944077" sldId="758"/>
            <ac:spMk id="47" creationId="{8AA3E1DA-A655-4E66-9B8E-EA4592BB2909}"/>
          </ac:spMkLst>
        </pc:spChg>
        <pc:grpChg chg="add mod">
          <ac:chgData name="Lei Wu" userId="f083b2a8aea23a2f" providerId="LiveId" clId="{4A047586-1D98-4AC1-8BEB-9615AB1D6248}" dt="2021-03-29T18:03:56.123" v="7270" actId="478"/>
          <ac:grpSpMkLst>
            <pc:docMk/>
            <pc:sldMk cId="484944077" sldId="758"/>
            <ac:grpSpMk id="4" creationId="{E90B3646-D8DF-464C-A434-EAF98850206E}"/>
          </ac:grpSpMkLst>
        </pc:grpChg>
        <pc:grpChg chg="add del mod">
          <ac:chgData name="Lei Wu" userId="f083b2a8aea23a2f" providerId="LiveId" clId="{4A047586-1D98-4AC1-8BEB-9615AB1D6248}" dt="2021-03-29T16:42:16.879" v="6492" actId="165"/>
          <ac:grpSpMkLst>
            <pc:docMk/>
            <pc:sldMk cId="484944077" sldId="758"/>
            <ac:grpSpMk id="6" creationId="{7AA997ED-A280-4C8F-82F2-339FFEA044B3}"/>
          </ac:grpSpMkLst>
        </pc:grpChg>
        <pc:grpChg chg="del mod topLvl">
          <ac:chgData name="Lei Wu" userId="f083b2a8aea23a2f" providerId="LiveId" clId="{4A047586-1D98-4AC1-8BEB-9615AB1D6248}" dt="2021-03-29T16:42:27.332" v="6493" actId="478"/>
          <ac:grpSpMkLst>
            <pc:docMk/>
            <pc:sldMk cId="484944077" sldId="758"/>
            <ac:grpSpMk id="37" creationId="{117E3AA5-DCBE-4460-A6FD-EF3AE4BC5FE6}"/>
          </ac:grpSpMkLst>
        </pc:grpChg>
        <pc:grpChg chg="del mod topLvl">
          <ac:chgData name="Lei Wu" userId="f083b2a8aea23a2f" providerId="LiveId" clId="{4A047586-1D98-4AC1-8BEB-9615AB1D6248}" dt="2021-03-29T16:42:38.024" v="6497" actId="478"/>
          <ac:grpSpMkLst>
            <pc:docMk/>
            <pc:sldMk cId="484944077" sldId="758"/>
            <ac:grpSpMk id="38" creationId="{C1CE4CEE-A293-4C09-A385-F42A3A7452F9}"/>
          </ac:grpSpMkLst>
        </pc:grpChg>
        <pc:graphicFrameChg chg="del">
          <ac:chgData name="Lei Wu" userId="f083b2a8aea23a2f" providerId="LiveId" clId="{4A047586-1D98-4AC1-8BEB-9615AB1D6248}" dt="2021-03-28T17:46:58.224" v="3454" actId="478"/>
          <ac:graphicFrameMkLst>
            <pc:docMk/>
            <pc:sldMk cId="484944077" sldId="758"/>
            <ac:graphicFrameMk id="7" creationId="{C32B305B-FC85-4621-BEAC-9230E7E8112F}"/>
          </ac:graphicFrameMkLst>
        </pc:graphicFrameChg>
        <pc:graphicFrameChg chg="del">
          <ac:chgData name="Lei Wu" userId="f083b2a8aea23a2f" providerId="LiveId" clId="{4A047586-1D98-4AC1-8BEB-9615AB1D6248}" dt="2021-03-28T17:47:00.700" v="3455" actId="478"/>
          <ac:graphicFrameMkLst>
            <pc:docMk/>
            <pc:sldMk cId="484944077" sldId="758"/>
            <ac:graphicFrameMk id="8" creationId="{BC102FAC-1104-443F-B25C-07137CD03DF9}"/>
          </ac:graphicFrameMkLst>
        </pc:graphicFrameChg>
        <pc:graphicFrameChg chg="add mod">
          <ac:chgData name="Lei Wu" userId="f083b2a8aea23a2f" providerId="LiveId" clId="{4A047586-1D98-4AC1-8BEB-9615AB1D6248}" dt="2021-03-29T16:44:19.687" v="6527" actId="1076"/>
          <ac:graphicFrameMkLst>
            <pc:docMk/>
            <pc:sldMk cId="484944077" sldId="758"/>
            <ac:graphicFrameMk id="9" creationId="{4A9D3E7F-DFA7-40B3-B556-652179DC41E2}"/>
          </ac:graphicFrameMkLst>
        </pc:graphicFrameChg>
      </pc:sldChg>
      <pc:sldChg chg="add del">
        <pc:chgData name="Lei Wu" userId="f083b2a8aea23a2f" providerId="LiveId" clId="{4A047586-1D98-4AC1-8BEB-9615AB1D6248}" dt="2021-03-28T17:47:33.042" v="3463" actId="47"/>
        <pc:sldMkLst>
          <pc:docMk/>
          <pc:sldMk cId="786738626" sldId="759"/>
        </pc:sldMkLst>
      </pc:sldChg>
      <pc:sldChg chg="addSp delSp modSp add del">
        <pc:chgData name="Lei Wu" userId="f083b2a8aea23a2f" providerId="LiveId" clId="{4A047586-1D98-4AC1-8BEB-9615AB1D6248}" dt="2021-03-28T17:51:16.888" v="3536" actId="47"/>
        <pc:sldMkLst>
          <pc:docMk/>
          <pc:sldMk cId="3133133575" sldId="760"/>
        </pc:sldMkLst>
        <pc:spChg chg="mod">
          <ac:chgData name="Lei Wu" userId="f083b2a8aea23a2f" providerId="LiveId" clId="{4A047586-1D98-4AC1-8BEB-9615AB1D6248}" dt="2021-03-28T17:50:55.958" v="3531" actId="20577"/>
          <ac:spMkLst>
            <pc:docMk/>
            <pc:sldMk cId="3133133575" sldId="760"/>
            <ac:spMk id="3" creationId="{00000000-0000-0000-0000-000000000000}"/>
          </ac:spMkLst>
        </pc:spChg>
        <pc:picChg chg="add del">
          <ac:chgData name="Lei Wu" userId="f083b2a8aea23a2f" providerId="LiveId" clId="{4A047586-1D98-4AC1-8BEB-9615AB1D6248}" dt="2021-03-28T17:47:41.664" v="3465"/>
          <ac:picMkLst>
            <pc:docMk/>
            <pc:sldMk cId="3133133575" sldId="760"/>
            <ac:picMk id="4" creationId="{511DB382-1036-4A85-AD4C-37F3256A6490}"/>
          </ac:picMkLst>
        </pc:picChg>
      </pc:sldChg>
      <pc:sldChg chg="addSp delSp modSp add mod">
        <pc:chgData name="Lei Wu" userId="f083b2a8aea23a2f" providerId="LiveId" clId="{4A047586-1D98-4AC1-8BEB-9615AB1D6248}" dt="2021-03-28T17:50:50.279" v="3527" actId="20577"/>
        <pc:sldMkLst>
          <pc:docMk/>
          <pc:sldMk cId="3377664543" sldId="761"/>
        </pc:sldMkLst>
        <pc:spChg chg="mod">
          <ac:chgData name="Lei Wu" userId="f083b2a8aea23a2f" providerId="LiveId" clId="{4A047586-1D98-4AC1-8BEB-9615AB1D6248}" dt="2021-03-28T17:49:18.833" v="3497"/>
          <ac:spMkLst>
            <pc:docMk/>
            <pc:sldMk cId="3377664543" sldId="761"/>
            <ac:spMk id="2" creationId="{00000000-0000-0000-0000-000000000000}"/>
          </ac:spMkLst>
        </pc:spChg>
        <pc:spChg chg="mod">
          <ac:chgData name="Lei Wu" userId="f083b2a8aea23a2f" providerId="LiveId" clId="{4A047586-1D98-4AC1-8BEB-9615AB1D6248}" dt="2021-03-28T17:50:50.279" v="3527" actId="20577"/>
          <ac:spMkLst>
            <pc:docMk/>
            <pc:sldMk cId="3377664543" sldId="761"/>
            <ac:spMk id="3" creationId="{00000000-0000-0000-0000-000000000000}"/>
          </ac:spMkLst>
        </pc:spChg>
        <pc:graphicFrameChg chg="del">
          <ac:chgData name="Lei Wu" userId="f083b2a8aea23a2f" providerId="LiveId" clId="{4A047586-1D98-4AC1-8BEB-9615AB1D6248}" dt="2021-03-28T17:49:02.050" v="3495" actId="478"/>
          <ac:graphicFrameMkLst>
            <pc:docMk/>
            <pc:sldMk cId="3377664543" sldId="761"/>
            <ac:graphicFrameMk id="7" creationId="{C32B305B-FC85-4621-BEAC-9230E7E8112F}"/>
          </ac:graphicFrameMkLst>
        </pc:graphicFrameChg>
        <pc:graphicFrameChg chg="del">
          <ac:chgData name="Lei Wu" userId="f083b2a8aea23a2f" providerId="LiveId" clId="{4A047586-1D98-4AC1-8BEB-9615AB1D6248}" dt="2021-03-28T17:49:02.050" v="3495" actId="478"/>
          <ac:graphicFrameMkLst>
            <pc:docMk/>
            <pc:sldMk cId="3377664543" sldId="761"/>
            <ac:graphicFrameMk id="8" creationId="{BC102FAC-1104-443F-B25C-07137CD03DF9}"/>
          </ac:graphicFrameMkLst>
        </pc:graphicFrameChg>
        <pc:graphicFrameChg chg="add mod">
          <ac:chgData name="Lei Wu" userId="f083b2a8aea23a2f" providerId="LiveId" clId="{4A047586-1D98-4AC1-8BEB-9615AB1D6248}" dt="2021-03-28T17:49:02.413" v="3496"/>
          <ac:graphicFrameMkLst>
            <pc:docMk/>
            <pc:sldMk cId="3377664543" sldId="761"/>
            <ac:graphicFrameMk id="9" creationId="{8F30B936-5AA7-40FA-AD47-8B4C364A6760}"/>
          </ac:graphicFrameMkLst>
        </pc:graphicFrameChg>
        <pc:graphicFrameChg chg="add mod">
          <ac:chgData name="Lei Wu" userId="f083b2a8aea23a2f" providerId="LiveId" clId="{4A047586-1D98-4AC1-8BEB-9615AB1D6248}" dt="2021-03-28T17:49:02.413" v="3496"/>
          <ac:graphicFrameMkLst>
            <pc:docMk/>
            <pc:sldMk cId="3377664543" sldId="761"/>
            <ac:graphicFrameMk id="10" creationId="{30E70B4C-3596-446A-86CB-E70E51CCB1B6}"/>
          </ac:graphicFrameMkLst>
        </pc:graphicFrameChg>
      </pc:sldChg>
      <pc:sldChg chg="addSp delSp modSp add mod modAnim">
        <pc:chgData name="Lei Wu" userId="f083b2a8aea23a2f" providerId="LiveId" clId="{4A047586-1D98-4AC1-8BEB-9615AB1D6248}" dt="2021-03-28T17:59:37.339" v="3626"/>
        <pc:sldMkLst>
          <pc:docMk/>
          <pc:sldMk cId="144288280" sldId="762"/>
        </pc:sldMkLst>
        <pc:spChg chg="mod">
          <ac:chgData name="Lei Wu" userId="f083b2a8aea23a2f" providerId="LiveId" clId="{4A047586-1D98-4AC1-8BEB-9615AB1D6248}" dt="2021-03-28T17:51:57.369" v="3538"/>
          <ac:spMkLst>
            <pc:docMk/>
            <pc:sldMk cId="144288280" sldId="762"/>
            <ac:spMk id="2" creationId="{00000000-0000-0000-0000-000000000000}"/>
          </ac:spMkLst>
        </pc:spChg>
        <pc:spChg chg="mod">
          <ac:chgData name="Lei Wu" userId="f083b2a8aea23a2f" providerId="LiveId" clId="{4A047586-1D98-4AC1-8BEB-9615AB1D6248}" dt="2021-03-28T17:50:43.563" v="3523" actId="20577"/>
          <ac:spMkLst>
            <pc:docMk/>
            <pc:sldMk cId="144288280" sldId="762"/>
            <ac:spMk id="3" creationId="{00000000-0000-0000-0000-000000000000}"/>
          </ac:spMkLst>
        </pc:spChg>
        <pc:spChg chg="add mod">
          <ac:chgData name="Lei Wu" userId="f083b2a8aea23a2f" providerId="LiveId" clId="{4A047586-1D98-4AC1-8BEB-9615AB1D6248}" dt="2021-03-28T17:54:19.726" v="3585" actId="1076"/>
          <ac:spMkLst>
            <pc:docMk/>
            <pc:sldMk cId="144288280" sldId="762"/>
            <ac:spMk id="11" creationId="{3B38B949-D44E-41A0-9D15-2AA7DD2EEBF0}"/>
          </ac:spMkLst>
        </pc:spChg>
        <pc:spChg chg="add mod">
          <ac:chgData name="Lei Wu" userId="f083b2a8aea23a2f" providerId="LiveId" clId="{4A047586-1D98-4AC1-8BEB-9615AB1D6248}" dt="2021-03-28T17:54:26.320" v="3587" actId="1076"/>
          <ac:spMkLst>
            <pc:docMk/>
            <pc:sldMk cId="144288280" sldId="762"/>
            <ac:spMk id="12" creationId="{75DB029C-BF4D-4588-8C27-81F88AB35CB0}"/>
          </ac:spMkLst>
        </pc:spChg>
        <pc:spChg chg="add mod">
          <ac:chgData name="Lei Wu" userId="f083b2a8aea23a2f" providerId="LiveId" clId="{4A047586-1D98-4AC1-8BEB-9615AB1D6248}" dt="2021-03-28T17:55:48.995" v="3597" actId="1076"/>
          <ac:spMkLst>
            <pc:docMk/>
            <pc:sldMk cId="144288280" sldId="762"/>
            <ac:spMk id="13" creationId="{F511D364-D200-4255-B6AD-F45F9792B17E}"/>
          </ac:spMkLst>
        </pc:spChg>
        <pc:spChg chg="add mod">
          <ac:chgData name="Lei Wu" userId="f083b2a8aea23a2f" providerId="LiveId" clId="{4A047586-1D98-4AC1-8BEB-9615AB1D6248}" dt="2021-03-28T17:57:37.111" v="3615" actId="1036"/>
          <ac:spMkLst>
            <pc:docMk/>
            <pc:sldMk cId="144288280" sldId="762"/>
            <ac:spMk id="14" creationId="{A7D9A453-7585-4041-9F26-B5A2B8A5BA8D}"/>
          </ac:spMkLst>
        </pc:spChg>
        <pc:graphicFrameChg chg="add mod">
          <ac:chgData name="Lei Wu" userId="f083b2a8aea23a2f" providerId="LiveId" clId="{4A047586-1D98-4AC1-8BEB-9615AB1D6248}" dt="2021-03-28T17:57:48.535" v="3616" actId="1076"/>
          <ac:graphicFrameMkLst>
            <pc:docMk/>
            <pc:sldMk cId="144288280" sldId="762"/>
            <ac:graphicFrameMk id="7" creationId="{735BC706-2863-4BED-BD85-442AA6082B7E}"/>
          </ac:graphicFrameMkLst>
        </pc:graphicFrameChg>
        <pc:graphicFrameChg chg="add mod">
          <ac:chgData name="Lei Wu" userId="f083b2a8aea23a2f" providerId="LiveId" clId="{4A047586-1D98-4AC1-8BEB-9615AB1D6248}" dt="2021-03-28T17:52:30.566" v="3547" actId="1076"/>
          <ac:graphicFrameMkLst>
            <pc:docMk/>
            <pc:sldMk cId="144288280" sldId="762"/>
            <ac:graphicFrameMk id="8" creationId="{14E5EE37-7290-4014-8679-6475892FAA7F}"/>
          </ac:graphicFrameMkLst>
        </pc:graphicFrameChg>
        <pc:graphicFrameChg chg="del">
          <ac:chgData name="Lei Wu" userId="f083b2a8aea23a2f" providerId="LiveId" clId="{4A047586-1D98-4AC1-8BEB-9615AB1D6248}" dt="2021-03-28T17:52:05.042" v="3539" actId="478"/>
          <ac:graphicFrameMkLst>
            <pc:docMk/>
            <pc:sldMk cId="144288280" sldId="762"/>
            <ac:graphicFrameMk id="9" creationId="{8F30B936-5AA7-40FA-AD47-8B4C364A6760}"/>
          </ac:graphicFrameMkLst>
        </pc:graphicFrameChg>
        <pc:graphicFrameChg chg="del">
          <ac:chgData name="Lei Wu" userId="f083b2a8aea23a2f" providerId="LiveId" clId="{4A047586-1D98-4AC1-8BEB-9615AB1D6248}" dt="2021-03-28T17:52:12.116" v="3542" actId="478"/>
          <ac:graphicFrameMkLst>
            <pc:docMk/>
            <pc:sldMk cId="144288280" sldId="762"/>
            <ac:graphicFrameMk id="10" creationId="{30E70B4C-3596-446A-86CB-E70E51CCB1B6}"/>
          </ac:graphicFrameMkLst>
        </pc:graphicFrameChg>
      </pc:sldChg>
      <pc:sldChg chg="addSp delSp modSp add mod modClrScheme modAnim chgLayout">
        <pc:chgData name="Lei Wu" userId="f083b2a8aea23a2f" providerId="LiveId" clId="{4A047586-1D98-4AC1-8BEB-9615AB1D6248}" dt="2021-03-29T19:32:19.890" v="10262" actId="20577"/>
        <pc:sldMkLst>
          <pc:docMk/>
          <pc:sldMk cId="517047183" sldId="763"/>
        </pc:sldMkLst>
        <pc:spChg chg="mod">
          <ac:chgData name="Lei Wu" userId="f083b2a8aea23a2f" providerId="LiveId" clId="{4A047586-1D98-4AC1-8BEB-9615AB1D6248}" dt="2021-03-29T19:32:19.890" v="10262" actId="20577"/>
          <ac:spMkLst>
            <pc:docMk/>
            <pc:sldMk cId="517047183" sldId="763"/>
            <ac:spMk id="2" creationId="{00000000-0000-0000-0000-000000000000}"/>
          </ac:spMkLst>
        </pc:spChg>
        <pc:spChg chg="del mod">
          <ac:chgData name="Lei Wu" userId="f083b2a8aea23a2f" providerId="LiveId" clId="{4A047586-1D98-4AC1-8BEB-9615AB1D6248}" dt="2021-03-28T18:06:25.367" v="3690" actId="478"/>
          <ac:spMkLst>
            <pc:docMk/>
            <pc:sldMk cId="517047183" sldId="763"/>
            <ac:spMk id="3" creationId="{00000000-0000-0000-0000-000000000000}"/>
          </ac:spMkLst>
        </pc:spChg>
        <pc:spChg chg="mod ord">
          <ac:chgData name="Lei Wu" userId="f083b2a8aea23a2f" providerId="LiveId" clId="{4A047586-1D98-4AC1-8BEB-9615AB1D6248}" dt="2021-03-28T18:06:44.875" v="3695" actId="26606"/>
          <ac:spMkLst>
            <pc:docMk/>
            <pc:sldMk cId="517047183" sldId="763"/>
            <ac:spMk id="5" creationId="{290D7227-7B6A-4176-81D3-933EBF3EEC34}"/>
          </ac:spMkLst>
        </pc:spChg>
        <pc:spChg chg="add del mod">
          <ac:chgData name="Lei Wu" userId="f083b2a8aea23a2f" providerId="LiveId" clId="{4A047586-1D98-4AC1-8BEB-9615AB1D6248}" dt="2021-03-29T19:28:22.610" v="10032" actId="478"/>
          <ac:spMkLst>
            <pc:docMk/>
            <pc:sldMk cId="517047183" sldId="763"/>
            <ac:spMk id="6" creationId="{2CD3E3F7-9B2A-4DB2-81B1-DCF3D4636435}"/>
          </ac:spMkLst>
        </pc:spChg>
        <pc:spChg chg="add del mod">
          <ac:chgData name="Lei Wu" userId="f083b2a8aea23a2f" providerId="LiveId" clId="{4A047586-1D98-4AC1-8BEB-9615AB1D6248}" dt="2021-03-29T19:28:22.610" v="10032" actId="478"/>
          <ac:spMkLst>
            <pc:docMk/>
            <pc:sldMk cId="517047183" sldId="763"/>
            <ac:spMk id="7" creationId="{903C3A76-2E6A-483D-B575-44249CAC1BE0}"/>
          </ac:spMkLst>
        </pc:spChg>
        <pc:spChg chg="add del mod">
          <ac:chgData name="Lei Wu" userId="f083b2a8aea23a2f" providerId="LiveId" clId="{4A047586-1D98-4AC1-8BEB-9615AB1D6248}" dt="2021-03-29T19:28:22.610" v="10032" actId="478"/>
          <ac:spMkLst>
            <pc:docMk/>
            <pc:sldMk cId="517047183" sldId="763"/>
            <ac:spMk id="8" creationId="{23769B93-F67A-439C-903B-D3E434B5DD92}"/>
          </ac:spMkLst>
        </pc:spChg>
        <pc:spChg chg="add del mod">
          <ac:chgData name="Lei Wu" userId="f083b2a8aea23a2f" providerId="LiveId" clId="{4A047586-1D98-4AC1-8BEB-9615AB1D6248}" dt="2021-03-29T19:28:22.610" v="10032" actId="478"/>
          <ac:spMkLst>
            <pc:docMk/>
            <pc:sldMk cId="517047183" sldId="763"/>
            <ac:spMk id="9" creationId="{9A73867C-B737-461A-9424-A5289F6114B9}"/>
          </ac:spMkLst>
        </pc:spChg>
        <pc:spChg chg="add del mod">
          <ac:chgData name="Lei Wu" userId="f083b2a8aea23a2f" providerId="LiveId" clId="{4A047586-1D98-4AC1-8BEB-9615AB1D6248}" dt="2021-03-29T19:28:22.610" v="10032" actId="478"/>
          <ac:spMkLst>
            <pc:docMk/>
            <pc:sldMk cId="517047183" sldId="763"/>
            <ac:spMk id="10" creationId="{87EAE761-B934-46F8-AB02-5E557C044773}"/>
          </ac:spMkLst>
        </pc:spChg>
        <pc:spChg chg="del">
          <ac:chgData name="Lei Wu" userId="f083b2a8aea23a2f" providerId="LiveId" clId="{4A047586-1D98-4AC1-8BEB-9615AB1D6248}" dt="2021-03-28T18:06:29.542" v="3691" actId="478"/>
          <ac:spMkLst>
            <pc:docMk/>
            <pc:sldMk cId="517047183" sldId="763"/>
            <ac:spMk id="11" creationId="{3B38B949-D44E-41A0-9D15-2AA7DD2EEBF0}"/>
          </ac:spMkLst>
        </pc:spChg>
        <pc:spChg chg="add del mod">
          <ac:chgData name="Lei Wu" userId="f083b2a8aea23a2f" providerId="LiveId" clId="{4A047586-1D98-4AC1-8BEB-9615AB1D6248}" dt="2021-03-29T19:28:22.610" v="10032" actId="478"/>
          <ac:spMkLst>
            <pc:docMk/>
            <pc:sldMk cId="517047183" sldId="763"/>
            <ac:spMk id="11" creationId="{9D879C15-112E-4965-AC9E-A86F509EDF38}"/>
          </ac:spMkLst>
        </pc:spChg>
        <pc:spChg chg="add del mod">
          <ac:chgData name="Lei Wu" userId="f083b2a8aea23a2f" providerId="LiveId" clId="{4A047586-1D98-4AC1-8BEB-9615AB1D6248}" dt="2021-03-29T19:28:22.610" v="10032" actId="478"/>
          <ac:spMkLst>
            <pc:docMk/>
            <pc:sldMk cId="517047183" sldId="763"/>
            <ac:spMk id="12" creationId="{09A86EB3-7687-4B3C-BB75-83F69A5CEE48}"/>
          </ac:spMkLst>
        </pc:spChg>
        <pc:spChg chg="del">
          <ac:chgData name="Lei Wu" userId="f083b2a8aea23a2f" providerId="LiveId" clId="{4A047586-1D98-4AC1-8BEB-9615AB1D6248}" dt="2021-03-28T18:06:29.542" v="3691" actId="478"/>
          <ac:spMkLst>
            <pc:docMk/>
            <pc:sldMk cId="517047183" sldId="763"/>
            <ac:spMk id="12" creationId="{75DB029C-BF4D-4588-8C27-81F88AB35CB0}"/>
          </ac:spMkLst>
        </pc:spChg>
        <pc:spChg chg="add del mod">
          <ac:chgData name="Lei Wu" userId="f083b2a8aea23a2f" providerId="LiveId" clId="{4A047586-1D98-4AC1-8BEB-9615AB1D6248}" dt="2021-03-29T19:28:22.610" v="10032" actId="478"/>
          <ac:spMkLst>
            <pc:docMk/>
            <pc:sldMk cId="517047183" sldId="763"/>
            <ac:spMk id="13" creationId="{4BF9CDF7-39F8-45F4-87FC-8F073F4A8E3C}"/>
          </ac:spMkLst>
        </pc:spChg>
        <pc:spChg chg="del">
          <ac:chgData name="Lei Wu" userId="f083b2a8aea23a2f" providerId="LiveId" clId="{4A047586-1D98-4AC1-8BEB-9615AB1D6248}" dt="2021-03-28T18:06:29.542" v="3691" actId="478"/>
          <ac:spMkLst>
            <pc:docMk/>
            <pc:sldMk cId="517047183" sldId="763"/>
            <ac:spMk id="13" creationId="{F511D364-D200-4255-B6AD-F45F9792B17E}"/>
          </ac:spMkLst>
        </pc:spChg>
        <pc:spChg chg="add del mod">
          <ac:chgData name="Lei Wu" userId="f083b2a8aea23a2f" providerId="LiveId" clId="{4A047586-1D98-4AC1-8BEB-9615AB1D6248}" dt="2021-03-29T19:28:22.610" v="10032" actId="478"/>
          <ac:spMkLst>
            <pc:docMk/>
            <pc:sldMk cId="517047183" sldId="763"/>
            <ac:spMk id="14" creationId="{586C83FE-5A2B-4B91-9333-EEC87E880239}"/>
          </ac:spMkLst>
        </pc:spChg>
        <pc:spChg chg="del">
          <ac:chgData name="Lei Wu" userId="f083b2a8aea23a2f" providerId="LiveId" clId="{4A047586-1D98-4AC1-8BEB-9615AB1D6248}" dt="2021-03-28T18:06:29.542" v="3691" actId="478"/>
          <ac:spMkLst>
            <pc:docMk/>
            <pc:sldMk cId="517047183" sldId="763"/>
            <ac:spMk id="14" creationId="{A7D9A453-7585-4041-9F26-B5A2B8A5BA8D}"/>
          </ac:spMkLst>
        </pc:spChg>
        <pc:spChg chg="add del mod">
          <ac:chgData name="Lei Wu" userId="f083b2a8aea23a2f" providerId="LiveId" clId="{4A047586-1D98-4AC1-8BEB-9615AB1D6248}" dt="2021-03-29T19:28:22.610" v="10032" actId="478"/>
          <ac:spMkLst>
            <pc:docMk/>
            <pc:sldMk cId="517047183" sldId="763"/>
            <ac:spMk id="15" creationId="{0C4B0F1C-F4B3-4E8E-87DF-B76200E3CF7E}"/>
          </ac:spMkLst>
        </pc:spChg>
        <pc:spChg chg="add del mod">
          <ac:chgData name="Lei Wu" userId="f083b2a8aea23a2f" providerId="LiveId" clId="{4A047586-1D98-4AC1-8BEB-9615AB1D6248}" dt="2021-03-29T19:28:22.610" v="10032" actId="478"/>
          <ac:spMkLst>
            <pc:docMk/>
            <pc:sldMk cId="517047183" sldId="763"/>
            <ac:spMk id="16" creationId="{4FDF2662-27D1-4F7C-B555-2F46AC71CBC9}"/>
          </ac:spMkLst>
        </pc:spChg>
        <pc:spChg chg="add del mod">
          <ac:chgData name="Lei Wu" userId="f083b2a8aea23a2f" providerId="LiveId" clId="{4A047586-1D98-4AC1-8BEB-9615AB1D6248}" dt="2021-03-29T19:28:22.610" v="10032" actId="478"/>
          <ac:spMkLst>
            <pc:docMk/>
            <pc:sldMk cId="517047183" sldId="763"/>
            <ac:spMk id="17" creationId="{67A30DDE-175B-4A6D-A7A0-24D00E77B298}"/>
          </ac:spMkLst>
        </pc:spChg>
        <pc:spChg chg="add del mod">
          <ac:chgData name="Lei Wu" userId="f083b2a8aea23a2f" providerId="LiveId" clId="{4A047586-1D98-4AC1-8BEB-9615AB1D6248}" dt="2021-03-29T19:28:22.610" v="10032" actId="478"/>
          <ac:spMkLst>
            <pc:docMk/>
            <pc:sldMk cId="517047183" sldId="763"/>
            <ac:spMk id="18" creationId="{A9BC2EBD-4BF4-491C-993D-F4A4BE47565C}"/>
          </ac:spMkLst>
        </pc:spChg>
        <pc:spChg chg="add del mod">
          <ac:chgData name="Lei Wu" userId="f083b2a8aea23a2f" providerId="LiveId" clId="{4A047586-1D98-4AC1-8BEB-9615AB1D6248}" dt="2021-03-28T18:06:44.875" v="3695" actId="26606"/>
          <ac:spMkLst>
            <pc:docMk/>
            <pc:sldMk cId="517047183" sldId="763"/>
            <ac:spMk id="20" creationId="{08423D8D-8F99-466D-B858-C2554F0996BF}"/>
          </ac:spMkLst>
        </pc:spChg>
        <pc:spChg chg="add del mod">
          <ac:chgData name="Lei Wu" userId="f083b2a8aea23a2f" providerId="LiveId" clId="{4A047586-1D98-4AC1-8BEB-9615AB1D6248}" dt="2021-03-29T19:28:22.610" v="10032" actId="478"/>
          <ac:spMkLst>
            <pc:docMk/>
            <pc:sldMk cId="517047183" sldId="763"/>
            <ac:spMk id="20" creationId="{2C144C27-FEF9-4156-A42A-EF1F786A769A}"/>
          </ac:spMkLst>
        </pc:spChg>
        <pc:spChg chg="add del mod">
          <ac:chgData name="Lei Wu" userId="f083b2a8aea23a2f" providerId="LiveId" clId="{4A047586-1D98-4AC1-8BEB-9615AB1D6248}" dt="2021-03-29T19:28:22.610" v="10032" actId="478"/>
          <ac:spMkLst>
            <pc:docMk/>
            <pc:sldMk cId="517047183" sldId="763"/>
            <ac:spMk id="21" creationId="{A13F7D18-7F52-4F42-9458-6B3C18102FDB}"/>
          </ac:spMkLst>
        </pc:spChg>
        <pc:spChg chg="add del mod">
          <ac:chgData name="Lei Wu" userId="f083b2a8aea23a2f" providerId="LiveId" clId="{4A047586-1D98-4AC1-8BEB-9615AB1D6248}" dt="2021-03-29T19:28:22.610" v="10032" actId="478"/>
          <ac:spMkLst>
            <pc:docMk/>
            <pc:sldMk cId="517047183" sldId="763"/>
            <ac:spMk id="22" creationId="{440BBA61-5ADE-47DB-A21D-6DD7251CDB89}"/>
          </ac:spMkLst>
        </pc:spChg>
        <pc:spChg chg="add del mod">
          <ac:chgData name="Lei Wu" userId="f083b2a8aea23a2f" providerId="LiveId" clId="{4A047586-1D98-4AC1-8BEB-9615AB1D6248}" dt="2021-03-29T19:28:22.610" v="10032" actId="478"/>
          <ac:spMkLst>
            <pc:docMk/>
            <pc:sldMk cId="517047183" sldId="763"/>
            <ac:spMk id="23" creationId="{4E49A5E4-5B56-4DC9-9A58-729342D83DBF}"/>
          </ac:spMkLst>
        </pc:spChg>
        <pc:spChg chg="add del mod">
          <ac:chgData name="Lei Wu" userId="f083b2a8aea23a2f" providerId="LiveId" clId="{4A047586-1D98-4AC1-8BEB-9615AB1D6248}" dt="2021-03-29T19:28:22.610" v="10032" actId="478"/>
          <ac:spMkLst>
            <pc:docMk/>
            <pc:sldMk cId="517047183" sldId="763"/>
            <ac:spMk id="24" creationId="{4AC2D7B3-0878-4CF5-9BF4-9CB90FBCFB02}"/>
          </ac:spMkLst>
        </pc:spChg>
        <pc:spChg chg="add del mod">
          <ac:chgData name="Lei Wu" userId="f083b2a8aea23a2f" providerId="LiveId" clId="{4A047586-1D98-4AC1-8BEB-9615AB1D6248}" dt="2021-03-29T19:28:22.610" v="10032" actId="478"/>
          <ac:spMkLst>
            <pc:docMk/>
            <pc:sldMk cId="517047183" sldId="763"/>
            <ac:spMk id="25" creationId="{209B732D-4EC6-4D40-982A-E62CBAA52509}"/>
          </ac:spMkLst>
        </pc:spChg>
        <pc:spChg chg="add del mod">
          <ac:chgData name="Lei Wu" userId="f083b2a8aea23a2f" providerId="LiveId" clId="{4A047586-1D98-4AC1-8BEB-9615AB1D6248}" dt="2021-03-29T19:28:22.610" v="10032" actId="478"/>
          <ac:spMkLst>
            <pc:docMk/>
            <pc:sldMk cId="517047183" sldId="763"/>
            <ac:spMk id="26" creationId="{D71DC1FF-64A8-4E21-9201-AD8E9E353EE0}"/>
          </ac:spMkLst>
        </pc:spChg>
        <pc:spChg chg="add del mod">
          <ac:chgData name="Lei Wu" userId="f083b2a8aea23a2f" providerId="LiveId" clId="{4A047586-1D98-4AC1-8BEB-9615AB1D6248}" dt="2021-03-29T19:28:22.610" v="10032" actId="478"/>
          <ac:spMkLst>
            <pc:docMk/>
            <pc:sldMk cId="517047183" sldId="763"/>
            <ac:spMk id="27" creationId="{F8DCC5A9-5F22-4E17-96B0-5E331EE0BAF0}"/>
          </ac:spMkLst>
        </pc:spChg>
        <pc:spChg chg="add del mod">
          <ac:chgData name="Lei Wu" userId="f083b2a8aea23a2f" providerId="LiveId" clId="{4A047586-1D98-4AC1-8BEB-9615AB1D6248}" dt="2021-03-29T19:28:22.610" v="10032" actId="478"/>
          <ac:spMkLst>
            <pc:docMk/>
            <pc:sldMk cId="517047183" sldId="763"/>
            <ac:spMk id="28" creationId="{946686D1-444D-4F6F-BF4D-5A5C5C429959}"/>
          </ac:spMkLst>
        </pc:spChg>
        <pc:spChg chg="add del mod">
          <ac:chgData name="Lei Wu" userId="f083b2a8aea23a2f" providerId="LiveId" clId="{4A047586-1D98-4AC1-8BEB-9615AB1D6248}" dt="2021-03-29T19:28:22.610" v="10032" actId="478"/>
          <ac:spMkLst>
            <pc:docMk/>
            <pc:sldMk cId="517047183" sldId="763"/>
            <ac:spMk id="29" creationId="{FA76CBFF-93E1-419D-8523-BCE1423DAB72}"/>
          </ac:spMkLst>
        </pc:spChg>
        <pc:spChg chg="add del mod">
          <ac:chgData name="Lei Wu" userId="f083b2a8aea23a2f" providerId="LiveId" clId="{4A047586-1D98-4AC1-8BEB-9615AB1D6248}" dt="2021-03-29T19:28:22.610" v="10032" actId="478"/>
          <ac:spMkLst>
            <pc:docMk/>
            <pc:sldMk cId="517047183" sldId="763"/>
            <ac:spMk id="30" creationId="{E6AB34F7-4CAD-4DF7-9813-9473D76D9E0D}"/>
          </ac:spMkLst>
        </pc:spChg>
        <pc:spChg chg="add del mod">
          <ac:chgData name="Lei Wu" userId="f083b2a8aea23a2f" providerId="LiveId" clId="{4A047586-1D98-4AC1-8BEB-9615AB1D6248}" dt="2021-03-29T19:28:22.610" v="10032" actId="478"/>
          <ac:spMkLst>
            <pc:docMk/>
            <pc:sldMk cId="517047183" sldId="763"/>
            <ac:spMk id="31" creationId="{5D45AB85-31D8-451F-948C-331DE3A026ED}"/>
          </ac:spMkLst>
        </pc:spChg>
        <pc:spChg chg="add del mod">
          <ac:chgData name="Lei Wu" userId="f083b2a8aea23a2f" providerId="LiveId" clId="{4A047586-1D98-4AC1-8BEB-9615AB1D6248}" dt="2021-03-29T19:28:22.610" v="10032" actId="478"/>
          <ac:spMkLst>
            <pc:docMk/>
            <pc:sldMk cId="517047183" sldId="763"/>
            <ac:spMk id="32" creationId="{6D2DCBEB-10F9-4879-AE9F-A139673974E7}"/>
          </ac:spMkLst>
        </pc:spChg>
        <pc:spChg chg="add del mod">
          <ac:chgData name="Lei Wu" userId="f083b2a8aea23a2f" providerId="LiveId" clId="{4A047586-1D98-4AC1-8BEB-9615AB1D6248}" dt="2021-03-29T19:28:22.610" v="10032" actId="478"/>
          <ac:spMkLst>
            <pc:docMk/>
            <pc:sldMk cId="517047183" sldId="763"/>
            <ac:spMk id="33" creationId="{82A85C9F-ADC9-4E6F-9074-067D1521A097}"/>
          </ac:spMkLst>
        </pc:spChg>
        <pc:spChg chg="add del mod">
          <ac:chgData name="Lei Wu" userId="f083b2a8aea23a2f" providerId="LiveId" clId="{4A047586-1D98-4AC1-8BEB-9615AB1D6248}" dt="2021-03-29T19:28:22.610" v="10032" actId="478"/>
          <ac:spMkLst>
            <pc:docMk/>
            <pc:sldMk cId="517047183" sldId="763"/>
            <ac:spMk id="34" creationId="{CAA661FD-5209-4F70-98F6-DCA5C4EBDA95}"/>
          </ac:spMkLst>
        </pc:spChg>
        <pc:spChg chg="add del mod">
          <ac:chgData name="Lei Wu" userId="f083b2a8aea23a2f" providerId="LiveId" clId="{4A047586-1D98-4AC1-8BEB-9615AB1D6248}" dt="2021-03-29T19:28:22.610" v="10032" actId="478"/>
          <ac:spMkLst>
            <pc:docMk/>
            <pc:sldMk cId="517047183" sldId="763"/>
            <ac:spMk id="35" creationId="{53E75D3E-F9EB-4FC8-AACF-0A4FD5DC2189}"/>
          </ac:spMkLst>
        </pc:spChg>
        <pc:spChg chg="add del mod">
          <ac:chgData name="Lei Wu" userId="f083b2a8aea23a2f" providerId="LiveId" clId="{4A047586-1D98-4AC1-8BEB-9615AB1D6248}" dt="2021-03-29T19:28:22.610" v="10032" actId="478"/>
          <ac:spMkLst>
            <pc:docMk/>
            <pc:sldMk cId="517047183" sldId="763"/>
            <ac:spMk id="36" creationId="{3229CFD3-0EA8-42E2-9F1C-D2A3DC08EA6C}"/>
          </ac:spMkLst>
        </pc:spChg>
        <pc:spChg chg="add del mod">
          <ac:chgData name="Lei Wu" userId="f083b2a8aea23a2f" providerId="LiveId" clId="{4A047586-1D98-4AC1-8BEB-9615AB1D6248}" dt="2021-03-29T19:28:22.610" v="10032" actId="478"/>
          <ac:spMkLst>
            <pc:docMk/>
            <pc:sldMk cId="517047183" sldId="763"/>
            <ac:spMk id="37" creationId="{19467FF2-1623-488C-BE67-99CC6EA11737}"/>
          </ac:spMkLst>
        </pc:spChg>
        <pc:spChg chg="add del mod">
          <ac:chgData name="Lei Wu" userId="f083b2a8aea23a2f" providerId="LiveId" clId="{4A047586-1D98-4AC1-8BEB-9615AB1D6248}" dt="2021-03-29T19:28:22.610" v="10032" actId="478"/>
          <ac:spMkLst>
            <pc:docMk/>
            <pc:sldMk cId="517047183" sldId="763"/>
            <ac:spMk id="38" creationId="{C26A23E6-D303-41A5-8CD8-88DB726BBB06}"/>
          </ac:spMkLst>
        </pc:spChg>
        <pc:spChg chg="add del mod">
          <ac:chgData name="Lei Wu" userId="f083b2a8aea23a2f" providerId="LiveId" clId="{4A047586-1D98-4AC1-8BEB-9615AB1D6248}" dt="2021-03-29T19:28:22.610" v="10032" actId="478"/>
          <ac:spMkLst>
            <pc:docMk/>
            <pc:sldMk cId="517047183" sldId="763"/>
            <ac:spMk id="39" creationId="{58925D7E-A1BE-4FD9-95AD-2D0E6CABC225}"/>
          </ac:spMkLst>
        </pc:spChg>
        <pc:spChg chg="add del mod">
          <ac:chgData name="Lei Wu" userId="f083b2a8aea23a2f" providerId="LiveId" clId="{4A047586-1D98-4AC1-8BEB-9615AB1D6248}" dt="2021-03-29T19:28:22.610" v="10032" actId="478"/>
          <ac:spMkLst>
            <pc:docMk/>
            <pc:sldMk cId="517047183" sldId="763"/>
            <ac:spMk id="40" creationId="{9952485D-2614-4DEA-958F-E10424FFC57E}"/>
          </ac:spMkLst>
        </pc:spChg>
        <pc:spChg chg="add del mod">
          <ac:chgData name="Lei Wu" userId="f083b2a8aea23a2f" providerId="LiveId" clId="{4A047586-1D98-4AC1-8BEB-9615AB1D6248}" dt="2021-03-29T19:28:22.610" v="10032" actId="478"/>
          <ac:spMkLst>
            <pc:docMk/>
            <pc:sldMk cId="517047183" sldId="763"/>
            <ac:spMk id="41" creationId="{FDBF75C1-AEC4-40E0-B76F-38552DD83B45}"/>
          </ac:spMkLst>
        </pc:spChg>
        <pc:spChg chg="add del mod">
          <ac:chgData name="Lei Wu" userId="f083b2a8aea23a2f" providerId="LiveId" clId="{4A047586-1D98-4AC1-8BEB-9615AB1D6248}" dt="2021-03-29T19:28:22.610" v="10032" actId="478"/>
          <ac:spMkLst>
            <pc:docMk/>
            <pc:sldMk cId="517047183" sldId="763"/>
            <ac:spMk id="42" creationId="{CAED7BC7-52C0-48DE-951A-79CB9ABF6A05}"/>
          </ac:spMkLst>
        </pc:spChg>
        <pc:spChg chg="add del mod">
          <ac:chgData name="Lei Wu" userId="f083b2a8aea23a2f" providerId="LiveId" clId="{4A047586-1D98-4AC1-8BEB-9615AB1D6248}" dt="2021-03-29T19:28:22.610" v="10032" actId="478"/>
          <ac:spMkLst>
            <pc:docMk/>
            <pc:sldMk cId="517047183" sldId="763"/>
            <ac:spMk id="43" creationId="{F62DFFD5-1A95-4088-8863-8CEC4739178E}"/>
          </ac:spMkLst>
        </pc:spChg>
        <pc:spChg chg="add del mod">
          <ac:chgData name="Lei Wu" userId="f083b2a8aea23a2f" providerId="LiveId" clId="{4A047586-1D98-4AC1-8BEB-9615AB1D6248}" dt="2021-03-29T19:28:22.610" v="10032" actId="478"/>
          <ac:spMkLst>
            <pc:docMk/>
            <pc:sldMk cId="517047183" sldId="763"/>
            <ac:spMk id="44" creationId="{8AE0A6FD-07BC-4071-8663-FBAAA4ADB5BE}"/>
          </ac:spMkLst>
        </pc:spChg>
        <pc:spChg chg="add del mod">
          <ac:chgData name="Lei Wu" userId="f083b2a8aea23a2f" providerId="LiveId" clId="{4A047586-1D98-4AC1-8BEB-9615AB1D6248}" dt="2021-03-29T19:28:22.610" v="10032" actId="478"/>
          <ac:spMkLst>
            <pc:docMk/>
            <pc:sldMk cId="517047183" sldId="763"/>
            <ac:spMk id="45" creationId="{BC0292AC-B84F-45C2-AF6E-4C4F055293A2}"/>
          </ac:spMkLst>
        </pc:spChg>
        <pc:spChg chg="add del mod">
          <ac:chgData name="Lei Wu" userId="f083b2a8aea23a2f" providerId="LiveId" clId="{4A047586-1D98-4AC1-8BEB-9615AB1D6248}" dt="2021-03-29T19:28:22.610" v="10032" actId="478"/>
          <ac:spMkLst>
            <pc:docMk/>
            <pc:sldMk cId="517047183" sldId="763"/>
            <ac:spMk id="46" creationId="{88A35471-797E-47E1-A5C6-920439B70FC6}"/>
          </ac:spMkLst>
        </pc:spChg>
        <pc:spChg chg="add del mod">
          <ac:chgData name="Lei Wu" userId="f083b2a8aea23a2f" providerId="LiveId" clId="{4A047586-1D98-4AC1-8BEB-9615AB1D6248}" dt="2021-03-29T19:28:22.610" v="10032" actId="478"/>
          <ac:spMkLst>
            <pc:docMk/>
            <pc:sldMk cId="517047183" sldId="763"/>
            <ac:spMk id="47" creationId="{705E70E3-73F0-48A2-85FB-935E24DDF61C}"/>
          </ac:spMkLst>
        </pc:spChg>
        <pc:spChg chg="add del mod">
          <ac:chgData name="Lei Wu" userId="f083b2a8aea23a2f" providerId="LiveId" clId="{4A047586-1D98-4AC1-8BEB-9615AB1D6248}" dt="2021-03-29T19:28:22.610" v="10032" actId="478"/>
          <ac:spMkLst>
            <pc:docMk/>
            <pc:sldMk cId="517047183" sldId="763"/>
            <ac:spMk id="48" creationId="{308F9EA2-60B7-47E5-9FC9-40F843E3F327}"/>
          </ac:spMkLst>
        </pc:spChg>
        <pc:spChg chg="add del mod">
          <ac:chgData name="Lei Wu" userId="f083b2a8aea23a2f" providerId="LiveId" clId="{4A047586-1D98-4AC1-8BEB-9615AB1D6248}" dt="2021-03-29T19:28:22.610" v="10032" actId="478"/>
          <ac:spMkLst>
            <pc:docMk/>
            <pc:sldMk cId="517047183" sldId="763"/>
            <ac:spMk id="49" creationId="{329691A5-41D4-4C1C-81A2-C63D124C16D0}"/>
          </ac:spMkLst>
        </pc:spChg>
        <pc:spChg chg="add del mod">
          <ac:chgData name="Lei Wu" userId="f083b2a8aea23a2f" providerId="LiveId" clId="{4A047586-1D98-4AC1-8BEB-9615AB1D6248}" dt="2021-03-29T19:28:22.610" v="10032" actId="478"/>
          <ac:spMkLst>
            <pc:docMk/>
            <pc:sldMk cId="517047183" sldId="763"/>
            <ac:spMk id="50" creationId="{0D05D6DE-E38B-4DB3-BA43-C42A20C66CBA}"/>
          </ac:spMkLst>
        </pc:spChg>
        <pc:spChg chg="add del mod">
          <ac:chgData name="Lei Wu" userId="f083b2a8aea23a2f" providerId="LiveId" clId="{4A047586-1D98-4AC1-8BEB-9615AB1D6248}" dt="2021-03-29T19:28:22.610" v="10032" actId="478"/>
          <ac:spMkLst>
            <pc:docMk/>
            <pc:sldMk cId="517047183" sldId="763"/>
            <ac:spMk id="51" creationId="{C216EDBD-31B5-4B43-B0C6-3FDFF0EEB9E7}"/>
          </ac:spMkLst>
        </pc:spChg>
        <pc:spChg chg="add del mod">
          <ac:chgData name="Lei Wu" userId="f083b2a8aea23a2f" providerId="LiveId" clId="{4A047586-1D98-4AC1-8BEB-9615AB1D6248}" dt="2021-03-29T19:28:22.610" v="10032" actId="478"/>
          <ac:spMkLst>
            <pc:docMk/>
            <pc:sldMk cId="517047183" sldId="763"/>
            <ac:spMk id="52" creationId="{91EB4588-CEDB-40FB-9BB3-06EE84C7E378}"/>
          </ac:spMkLst>
        </pc:spChg>
        <pc:spChg chg="add del mod">
          <ac:chgData name="Lei Wu" userId="f083b2a8aea23a2f" providerId="LiveId" clId="{4A047586-1D98-4AC1-8BEB-9615AB1D6248}" dt="2021-03-29T19:28:22.610" v="10032" actId="478"/>
          <ac:spMkLst>
            <pc:docMk/>
            <pc:sldMk cId="517047183" sldId="763"/>
            <ac:spMk id="53" creationId="{F5E6FAF2-862D-46FB-A30D-D2165468B3E0}"/>
          </ac:spMkLst>
        </pc:spChg>
        <pc:spChg chg="add del mod">
          <ac:chgData name="Lei Wu" userId="f083b2a8aea23a2f" providerId="LiveId" clId="{4A047586-1D98-4AC1-8BEB-9615AB1D6248}" dt="2021-03-29T19:28:22.610" v="10032" actId="478"/>
          <ac:spMkLst>
            <pc:docMk/>
            <pc:sldMk cId="517047183" sldId="763"/>
            <ac:spMk id="54" creationId="{E4626E6E-8065-441D-A65C-80646DE5F415}"/>
          </ac:spMkLst>
        </pc:spChg>
        <pc:spChg chg="add del mod">
          <ac:chgData name="Lei Wu" userId="f083b2a8aea23a2f" providerId="LiveId" clId="{4A047586-1D98-4AC1-8BEB-9615AB1D6248}" dt="2021-03-29T19:28:22.610" v="10032" actId="478"/>
          <ac:spMkLst>
            <pc:docMk/>
            <pc:sldMk cId="517047183" sldId="763"/>
            <ac:spMk id="55" creationId="{0ED42116-DFB7-412C-A1C2-A93811433B53}"/>
          </ac:spMkLst>
        </pc:spChg>
        <pc:spChg chg="add del mod">
          <ac:chgData name="Lei Wu" userId="f083b2a8aea23a2f" providerId="LiveId" clId="{4A047586-1D98-4AC1-8BEB-9615AB1D6248}" dt="2021-03-29T19:28:22.610" v="10032" actId="478"/>
          <ac:spMkLst>
            <pc:docMk/>
            <pc:sldMk cId="517047183" sldId="763"/>
            <ac:spMk id="56" creationId="{36F0A6A0-6CE1-4917-A1A6-30295A648174}"/>
          </ac:spMkLst>
        </pc:spChg>
        <pc:spChg chg="add del mod">
          <ac:chgData name="Lei Wu" userId="f083b2a8aea23a2f" providerId="LiveId" clId="{4A047586-1D98-4AC1-8BEB-9615AB1D6248}" dt="2021-03-29T19:28:22.610" v="10032" actId="478"/>
          <ac:spMkLst>
            <pc:docMk/>
            <pc:sldMk cId="517047183" sldId="763"/>
            <ac:spMk id="57" creationId="{B745B9E0-A53F-4892-96BE-57B855F78A47}"/>
          </ac:spMkLst>
        </pc:spChg>
        <pc:spChg chg="add del mod">
          <ac:chgData name="Lei Wu" userId="f083b2a8aea23a2f" providerId="LiveId" clId="{4A047586-1D98-4AC1-8BEB-9615AB1D6248}" dt="2021-03-29T19:28:22.610" v="10032" actId="478"/>
          <ac:spMkLst>
            <pc:docMk/>
            <pc:sldMk cId="517047183" sldId="763"/>
            <ac:spMk id="58" creationId="{B77CA41D-BFED-4825-9092-7171EA852A20}"/>
          </ac:spMkLst>
        </pc:spChg>
        <pc:spChg chg="add del mod">
          <ac:chgData name="Lei Wu" userId="f083b2a8aea23a2f" providerId="LiveId" clId="{4A047586-1D98-4AC1-8BEB-9615AB1D6248}" dt="2021-03-29T19:28:22.610" v="10032" actId="478"/>
          <ac:spMkLst>
            <pc:docMk/>
            <pc:sldMk cId="517047183" sldId="763"/>
            <ac:spMk id="59" creationId="{63E9FCAA-0B39-41A5-A3FA-BD599DFFB44A}"/>
          </ac:spMkLst>
        </pc:spChg>
        <pc:spChg chg="add del mod">
          <ac:chgData name="Lei Wu" userId="f083b2a8aea23a2f" providerId="LiveId" clId="{4A047586-1D98-4AC1-8BEB-9615AB1D6248}" dt="2021-03-29T19:28:22.610" v="10032" actId="478"/>
          <ac:spMkLst>
            <pc:docMk/>
            <pc:sldMk cId="517047183" sldId="763"/>
            <ac:spMk id="60" creationId="{FA0D58C2-2771-4EA1-9114-EA7D3336BA59}"/>
          </ac:spMkLst>
        </pc:spChg>
        <pc:spChg chg="add del mod">
          <ac:chgData name="Lei Wu" userId="f083b2a8aea23a2f" providerId="LiveId" clId="{4A047586-1D98-4AC1-8BEB-9615AB1D6248}" dt="2021-03-29T19:28:22.610" v="10032" actId="478"/>
          <ac:spMkLst>
            <pc:docMk/>
            <pc:sldMk cId="517047183" sldId="763"/>
            <ac:spMk id="61" creationId="{A93F50E8-9383-4CE4-9793-4E0523C12A7B}"/>
          </ac:spMkLst>
        </pc:spChg>
        <pc:spChg chg="add del mod">
          <ac:chgData name="Lei Wu" userId="f083b2a8aea23a2f" providerId="LiveId" clId="{4A047586-1D98-4AC1-8BEB-9615AB1D6248}" dt="2021-03-29T19:28:22.610" v="10032" actId="478"/>
          <ac:spMkLst>
            <pc:docMk/>
            <pc:sldMk cId="517047183" sldId="763"/>
            <ac:spMk id="62" creationId="{C3E95428-2C8C-43A3-9AB0-D28A2F1BA598}"/>
          </ac:spMkLst>
        </pc:spChg>
        <pc:spChg chg="add del mod">
          <ac:chgData name="Lei Wu" userId="f083b2a8aea23a2f" providerId="LiveId" clId="{4A047586-1D98-4AC1-8BEB-9615AB1D6248}" dt="2021-03-29T19:28:22.610" v="10032" actId="478"/>
          <ac:spMkLst>
            <pc:docMk/>
            <pc:sldMk cId="517047183" sldId="763"/>
            <ac:spMk id="63" creationId="{5BDAA5F6-961B-4BA4-936F-DBDEE5253B0E}"/>
          </ac:spMkLst>
        </pc:spChg>
        <pc:spChg chg="add del mod">
          <ac:chgData name="Lei Wu" userId="f083b2a8aea23a2f" providerId="LiveId" clId="{4A047586-1D98-4AC1-8BEB-9615AB1D6248}" dt="2021-03-29T19:28:22.610" v="10032" actId="478"/>
          <ac:spMkLst>
            <pc:docMk/>
            <pc:sldMk cId="517047183" sldId="763"/>
            <ac:spMk id="64" creationId="{3DF66D8D-68D0-450F-9347-1B00F3AAC768}"/>
          </ac:spMkLst>
        </pc:spChg>
        <pc:spChg chg="add del mod">
          <ac:chgData name="Lei Wu" userId="f083b2a8aea23a2f" providerId="LiveId" clId="{4A047586-1D98-4AC1-8BEB-9615AB1D6248}" dt="2021-03-29T19:28:22.610" v="10032" actId="478"/>
          <ac:spMkLst>
            <pc:docMk/>
            <pc:sldMk cId="517047183" sldId="763"/>
            <ac:spMk id="65" creationId="{697BA1AF-EF49-4E8D-886A-3D3C09931854}"/>
          </ac:spMkLst>
        </pc:spChg>
        <pc:spChg chg="add del mod">
          <ac:chgData name="Lei Wu" userId="f083b2a8aea23a2f" providerId="LiveId" clId="{4A047586-1D98-4AC1-8BEB-9615AB1D6248}" dt="2021-03-29T19:28:22.610" v="10032" actId="478"/>
          <ac:spMkLst>
            <pc:docMk/>
            <pc:sldMk cId="517047183" sldId="763"/>
            <ac:spMk id="66" creationId="{CBD2323A-405C-4DAE-9218-2995CA448DEF}"/>
          </ac:spMkLst>
        </pc:spChg>
        <pc:spChg chg="add del mod">
          <ac:chgData name="Lei Wu" userId="f083b2a8aea23a2f" providerId="LiveId" clId="{4A047586-1D98-4AC1-8BEB-9615AB1D6248}" dt="2021-03-29T19:28:22.610" v="10032" actId="478"/>
          <ac:spMkLst>
            <pc:docMk/>
            <pc:sldMk cId="517047183" sldId="763"/>
            <ac:spMk id="67" creationId="{BEE9FF4F-690B-473C-AA93-A80E22A052DE}"/>
          </ac:spMkLst>
        </pc:spChg>
        <pc:spChg chg="add del mod">
          <ac:chgData name="Lei Wu" userId="f083b2a8aea23a2f" providerId="LiveId" clId="{4A047586-1D98-4AC1-8BEB-9615AB1D6248}" dt="2021-03-29T19:28:22.610" v="10032" actId="478"/>
          <ac:spMkLst>
            <pc:docMk/>
            <pc:sldMk cId="517047183" sldId="763"/>
            <ac:spMk id="68" creationId="{BCF5F28D-4B44-4237-9986-E365E264D381}"/>
          </ac:spMkLst>
        </pc:spChg>
        <pc:spChg chg="add del mod">
          <ac:chgData name="Lei Wu" userId="f083b2a8aea23a2f" providerId="LiveId" clId="{4A047586-1D98-4AC1-8BEB-9615AB1D6248}" dt="2021-03-29T19:28:22.610" v="10032" actId="478"/>
          <ac:spMkLst>
            <pc:docMk/>
            <pc:sldMk cId="517047183" sldId="763"/>
            <ac:spMk id="69" creationId="{D616CB0A-40B3-4DA1-B633-7ABEBB3FC081}"/>
          </ac:spMkLst>
        </pc:spChg>
        <pc:spChg chg="add del mod">
          <ac:chgData name="Lei Wu" userId="f083b2a8aea23a2f" providerId="LiveId" clId="{4A047586-1D98-4AC1-8BEB-9615AB1D6248}" dt="2021-03-29T19:28:22.610" v="10032" actId="478"/>
          <ac:spMkLst>
            <pc:docMk/>
            <pc:sldMk cId="517047183" sldId="763"/>
            <ac:spMk id="70" creationId="{99DFB3BC-E963-466A-8A23-BCB2271B6722}"/>
          </ac:spMkLst>
        </pc:spChg>
        <pc:spChg chg="add del mod">
          <ac:chgData name="Lei Wu" userId="f083b2a8aea23a2f" providerId="LiveId" clId="{4A047586-1D98-4AC1-8BEB-9615AB1D6248}" dt="2021-03-29T19:28:22.610" v="10032" actId="478"/>
          <ac:spMkLst>
            <pc:docMk/>
            <pc:sldMk cId="517047183" sldId="763"/>
            <ac:spMk id="71" creationId="{66E3B506-E2CC-49FE-B7E2-B548640BFD48}"/>
          </ac:spMkLst>
        </pc:spChg>
        <pc:spChg chg="add del mod">
          <ac:chgData name="Lei Wu" userId="f083b2a8aea23a2f" providerId="LiveId" clId="{4A047586-1D98-4AC1-8BEB-9615AB1D6248}" dt="2021-03-29T19:28:22.610" v="10032" actId="478"/>
          <ac:spMkLst>
            <pc:docMk/>
            <pc:sldMk cId="517047183" sldId="763"/>
            <ac:spMk id="72" creationId="{152331BD-BE35-4696-9C2A-B556539CA80F}"/>
          </ac:spMkLst>
        </pc:spChg>
        <pc:spChg chg="add del mod">
          <ac:chgData name="Lei Wu" userId="f083b2a8aea23a2f" providerId="LiveId" clId="{4A047586-1D98-4AC1-8BEB-9615AB1D6248}" dt="2021-03-29T19:28:22.610" v="10032" actId="478"/>
          <ac:spMkLst>
            <pc:docMk/>
            <pc:sldMk cId="517047183" sldId="763"/>
            <ac:spMk id="73" creationId="{4D603DE3-99CE-46EB-A467-037F9FA55456}"/>
          </ac:spMkLst>
        </pc:spChg>
        <pc:spChg chg="add del mod">
          <ac:chgData name="Lei Wu" userId="f083b2a8aea23a2f" providerId="LiveId" clId="{4A047586-1D98-4AC1-8BEB-9615AB1D6248}" dt="2021-03-29T19:28:22.610" v="10032" actId="478"/>
          <ac:spMkLst>
            <pc:docMk/>
            <pc:sldMk cId="517047183" sldId="763"/>
            <ac:spMk id="74" creationId="{1D48EF3B-A585-4D66-83D4-7EB81B26EA68}"/>
          </ac:spMkLst>
        </pc:spChg>
        <pc:spChg chg="add del mod">
          <ac:chgData name="Lei Wu" userId="f083b2a8aea23a2f" providerId="LiveId" clId="{4A047586-1D98-4AC1-8BEB-9615AB1D6248}" dt="2021-03-29T19:28:22.610" v="10032" actId="478"/>
          <ac:spMkLst>
            <pc:docMk/>
            <pc:sldMk cId="517047183" sldId="763"/>
            <ac:spMk id="75" creationId="{6B3166C3-37B1-419E-B59B-F4794C37C634}"/>
          </ac:spMkLst>
        </pc:spChg>
        <pc:spChg chg="add del mod">
          <ac:chgData name="Lei Wu" userId="f083b2a8aea23a2f" providerId="LiveId" clId="{4A047586-1D98-4AC1-8BEB-9615AB1D6248}" dt="2021-03-29T19:28:22.610" v="10032" actId="478"/>
          <ac:spMkLst>
            <pc:docMk/>
            <pc:sldMk cId="517047183" sldId="763"/>
            <ac:spMk id="76" creationId="{92190597-7C36-47EB-845E-08680BC384D9}"/>
          </ac:spMkLst>
        </pc:spChg>
        <pc:spChg chg="add del mod">
          <ac:chgData name="Lei Wu" userId="f083b2a8aea23a2f" providerId="LiveId" clId="{4A047586-1D98-4AC1-8BEB-9615AB1D6248}" dt="2021-03-29T19:28:22.610" v="10032" actId="478"/>
          <ac:spMkLst>
            <pc:docMk/>
            <pc:sldMk cId="517047183" sldId="763"/>
            <ac:spMk id="77" creationId="{151587EF-4059-4C83-A9DC-16151F199CB6}"/>
          </ac:spMkLst>
        </pc:spChg>
        <pc:spChg chg="add del mod">
          <ac:chgData name="Lei Wu" userId="f083b2a8aea23a2f" providerId="LiveId" clId="{4A047586-1D98-4AC1-8BEB-9615AB1D6248}" dt="2021-03-29T19:28:22.610" v="10032" actId="478"/>
          <ac:spMkLst>
            <pc:docMk/>
            <pc:sldMk cId="517047183" sldId="763"/>
            <ac:spMk id="78" creationId="{933A952E-EB87-4FDA-A28E-CCF198CEDCC0}"/>
          </ac:spMkLst>
        </pc:spChg>
        <pc:spChg chg="add del mod">
          <ac:chgData name="Lei Wu" userId="f083b2a8aea23a2f" providerId="LiveId" clId="{4A047586-1D98-4AC1-8BEB-9615AB1D6248}" dt="2021-03-29T19:28:22.610" v="10032" actId="478"/>
          <ac:spMkLst>
            <pc:docMk/>
            <pc:sldMk cId="517047183" sldId="763"/>
            <ac:spMk id="79" creationId="{0CC8AACF-E9F3-4B47-B433-AE0BE999F3B4}"/>
          </ac:spMkLst>
        </pc:spChg>
        <pc:spChg chg="add del mod">
          <ac:chgData name="Lei Wu" userId="f083b2a8aea23a2f" providerId="LiveId" clId="{4A047586-1D98-4AC1-8BEB-9615AB1D6248}" dt="2021-03-29T19:28:22.610" v="10032" actId="478"/>
          <ac:spMkLst>
            <pc:docMk/>
            <pc:sldMk cId="517047183" sldId="763"/>
            <ac:spMk id="80" creationId="{38DE94BF-7D3C-4B4D-8E02-2FE5B769009C}"/>
          </ac:spMkLst>
        </pc:spChg>
        <pc:spChg chg="add del mod">
          <ac:chgData name="Lei Wu" userId="f083b2a8aea23a2f" providerId="LiveId" clId="{4A047586-1D98-4AC1-8BEB-9615AB1D6248}" dt="2021-03-29T19:28:22.610" v="10032" actId="478"/>
          <ac:spMkLst>
            <pc:docMk/>
            <pc:sldMk cId="517047183" sldId="763"/>
            <ac:spMk id="81" creationId="{2A06B807-F138-4DD0-966B-5FEDFB47CF50}"/>
          </ac:spMkLst>
        </pc:spChg>
        <pc:spChg chg="add del mod">
          <ac:chgData name="Lei Wu" userId="f083b2a8aea23a2f" providerId="LiveId" clId="{4A047586-1D98-4AC1-8BEB-9615AB1D6248}" dt="2021-03-29T19:28:22.610" v="10032" actId="478"/>
          <ac:spMkLst>
            <pc:docMk/>
            <pc:sldMk cId="517047183" sldId="763"/>
            <ac:spMk id="82" creationId="{DA737AD6-9122-44AA-BCE2-80781B9BC099}"/>
          </ac:spMkLst>
        </pc:spChg>
        <pc:spChg chg="add del mod">
          <ac:chgData name="Lei Wu" userId="f083b2a8aea23a2f" providerId="LiveId" clId="{4A047586-1D98-4AC1-8BEB-9615AB1D6248}" dt="2021-03-29T19:28:22.610" v="10032" actId="478"/>
          <ac:spMkLst>
            <pc:docMk/>
            <pc:sldMk cId="517047183" sldId="763"/>
            <ac:spMk id="83" creationId="{5011CC1F-59E7-464F-9AEE-6843D618BA60}"/>
          </ac:spMkLst>
        </pc:spChg>
        <pc:spChg chg="add del mod">
          <ac:chgData name="Lei Wu" userId="f083b2a8aea23a2f" providerId="LiveId" clId="{4A047586-1D98-4AC1-8BEB-9615AB1D6248}" dt="2021-03-29T19:28:22.610" v="10032" actId="478"/>
          <ac:spMkLst>
            <pc:docMk/>
            <pc:sldMk cId="517047183" sldId="763"/>
            <ac:spMk id="84" creationId="{909D2317-4A64-4FDC-97CE-2DF86157CFE8}"/>
          </ac:spMkLst>
        </pc:spChg>
        <pc:spChg chg="add del mod">
          <ac:chgData name="Lei Wu" userId="f083b2a8aea23a2f" providerId="LiveId" clId="{4A047586-1D98-4AC1-8BEB-9615AB1D6248}" dt="2021-03-29T19:28:22.610" v="10032" actId="478"/>
          <ac:spMkLst>
            <pc:docMk/>
            <pc:sldMk cId="517047183" sldId="763"/>
            <ac:spMk id="85" creationId="{3A4945AE-E1E9-4C3D-B177-EE42200E91E8}"/>
          </ac:spMkLst>
        </pc:spChg>
        <pc:spChg chg="add del mod">
          <ac:chgData name="Lei Wu" userId="f083b2a8aea23a2f" providerId="LiveId" clId="{4A047586-1D98-4AC1-8BEB-9615AB1D6248}" dt="2021-03-29T19:28:22.610" v="10032" actId="478"/>
          <ac:spMkLst>
            <pc:docMk/>
            <pc:sldMk cId="517047183" sldId="763"/>
            <ac:spMk id="86" creationId="{DE1F166F-D9B5-460F-B713-5D9B06F578A5}"/>
          </ac:spMkLst>
        </pc:spChg>
        <pc:spChg chg="add del mod">
          <ac:chgData name="Lei Wu" userId="f083b2a8aea23a2f" providerId="LiveId" clId="{4A047586-1D98-4AC1-8BEB-9615AB1D6248}" dt="2021-03-29T19:28:17.930" v="10031"/>
          <ac:spMkLst>
            <pc:docMk/>
            <pc:sldMk cId="517047183" sldId="763"/>
            <ac:spMk id="87" creationId="{476E12E9-F045-4C1D-AD52-319841418F4A}"/>
          </ac:spMkLst>
        </pc:spChg>
        <pc:spChg chg="add mod">
          <ac:chgData name="Lei Wu" userId="f083b2a8aea23a2f" providerId="LiveId" clId="{4A047586-1D98-4AC1-8BEB-9615AB1D6248}" dt="2021-03-29T19:29:56.024" v="10125" actId="404"/>
          <ac:spMkLst>
            <pc:docMk/>
            <pc:sldMk cId="517047183" sldId="763"/>
            <ac:spMk id="88" creationId="{1B67E9FD-DEC7-4683-ABB1-16BB59139155}"/>
          </ac:spMkLst>
        </pc:spChg>
        <pc:spChg chg="add mod">
          <ac:chgData name="Lei Wu" userId="f083b2a8aea23a2f" providerId="LiveId" clId="{4A047586-1D98-4AC1-8BEB-9615AB1D6248}" dt="2021-03-29T19:31:28.923" v="10192" actId="1038"/>
          <ac:spMkLst>
            <pc:docMk/>
            <pc:sldMk cId="517047183" sldId="763"/>
            <ac:spMk id="89" creationId="{703D10E8-473E-46C2-B609-35A86434CCDB}"/>
          </ac:spMkLst>
        </pc:spChg>
        <pc:spChg chg="add mod">
          <ac:chgData name="Lei Wu" userId="f083b2a8aea23a2f" providerId="LiveId" clId="{4A047586-1D98-4AC1-8BEB-9615AB1D6248}" dt="2021-03-29T19:31:28.923" v="10192" actId="1038"/>
          <ac:spMkLst>
            <pc:docMk/>
            <pc:sldMk cId="517047183" sldId="763"/>
            <ac:spMk id="90" creationId="{D2D6B72E-8DA5-426F-B079-157741B240AE}"/>
          </ac:spMkLst>
        </pc:spChg>
        <pc:spChg chg="add mod">
          <ac:chgData name="Lei Wu" userId="f083b2a8aea23a2f" providerId="LiveId" clId="{4A047586-1D98-4AC1-8BEB-9615AB1D6248}" dt="2021-03-29T19:31:28.923" v="10192" actId="1038"/>
          <ac:spMkLst>
            <pc:docMk/>
            <pc:sldMk cId="517047183" sldId="763"/>
            <ac:spMk id="91" creationId="{DD6C734A-CA92-4FF3-9E92-2747F436143D}"/>
          </ac:spMkLst>
        </pc:spChg>
        <pc:spChg chg="add mod">
          <ac:chgData name="Lei Wu" userId="f083b2a8aea23a2f" providerId="LiveId" clId="{4A047586-1D98-4AC1-8BEB-9615AB1D6248}" dt="2021-03-29T19:31:28.923" v="10192" actId="1038"/>
          <ac:spMkLst>
            <pc:docMk/>
            <pc:sldMk cId="517047183" sldId="763"/>
            <ac:spMk id="92" creationId="{89B36C69-0071-45C0-A609-B1171DDA6292}"/>
          </ac:spMkLst>
        </pc:spChg>
        <pc:spChg chg="add mod">
          <ac:chgData name="Lei Wu" userId="f083b2a8aea23a2f" providerId="LiveId" clId="{4A047586-1D98-4AC1-8BEB-9615AB1D6248}" dt="2021-03-29T19:31:21.969" v="10171" actId="1038"/>
          <ac:spMkLst>
            <pc:docMk/>
            <pc:sldMk cId="517047183" sldId="763"/>
            <ac:spMk id="93" creationId="{4E4CDF9A-3A99-427B-88B8-D44819A3C1AA}"/>
          </ac:spMkLst>
        </pc:spChg>
        <pc:spChg chg="add mod">
          <ac:chgData name="Lei Wu" userId="f083b2a8aea23a2f" providerId="LiveId" clId="{4A047586-1D98-4AC1-8BEB-9615AB1D6248}" dt="2021-03-29T19:31:21.969" v="10171" actId="1038"/>
          <ac:spMkLst>
            <pc:docMk/>
            <pc:sldMk cId="517047183" sldId="763"/>
            <ac:spMk id="94" creationId="{68B4D089-DA14-44E8-899C-14DF0930FD77}"/>
          </ac:spMkLst>
        </pc:spChg>
        <pc:spChg chg="add mod">
          <ac:chgData name="Lei Wu" userId="f083b2a8aea23a2f" providerId="LiveId" clId="{4A047586-1D98-4AC1-8BEB-9615AB1D6248}" dt="2021-03-29T19:31:21.969" v="10171" actId="1038"/>
          <ac:spMkLst>
            <pc:docMk/>
            <pc:sldMk cId="517047183" sldId="763"/>
            <ac:spMk id="95" creationId="{977178F1-D62B-4BF9-9D49-3E49D4238894}"/>
          </ac:spMkLst>
        </pc:spChg>
        <pc:spChg chg="add mod">
          <ac:chgData name="Lei Wu" userId="f083b2a8aea23a2f" providerId="LiveId" clId="{4A047586-1D98-4AC1-8BEB-9615AB1D6248}" dt="2021-03-29T19:31:59.278" v="10255" actId="1038"/>
          <ac:spMkLst>
            <pc:docMk/>
            <pc:sldMk cId="517047183" sldId="763"/>
            <ac:spMk id="96" creationId="{20194F0A-A828-4205-AA36-71C36B9D5106}"/>
          </ac:spMkLst>
        </pc:spChg>
        <pc:spChg chg="add mod">
          <ac:chgData name="Lei Wu" userId="f083b2a8aea23a2f" providerId="LiveId" clId="{4A047586-1D98-4AC1-8BEB-9615AB1D6248}" dt="2021-03-29T19:31:28.923" v="10192" actId="1038"/>
          <ac:spMkLst>
            <pc:docMk/>
            <pc:sldMk cId="517047183" sldId="763"/>
            <ac:spMk id="97" creationId="{2902A590-FE75-49C1-AA9A-4E2AEF0902D3}"/>
          </ac:spMkLst>
        </pc:spChg>
        <pc:spChg chg="add mod">
          <ac:chgData name="Lei Wu" userId="f083b2a8aea23a2f" providerId="LiveId" clId="{4A047586-1D98-4AC1-8BEB-9615AB1D6248}" dt="2021-03-29T19:31:28.923" v="10192" actId="1038"/>
          <ac:spMkLst>
            <pc:docMk/>
            <pc:sldMk cId="517047183" sldId="763"/>
            <ac:spMk id="98" creationId="{A69F020D-DC00-4C12-B8AD-52D73DD553BB}"/>
          </ac:spMkLst>
        </pc:spChg>
        <pc:spChg chg="add mod">
          <ac:chgData name="Lei Wu" userId="f083b2a8aea23a2f" providerId="LiveId" clId="{4A047586-1D98-4AC1-8BEB-9615AB1D6248}" dt="2021-03-29T19:31:28.923" v="10192" actId="1038"/>
          <ac:spMkLst>
            <pc:docMk/>
            <pc:sldMk cId="517047183" sldId="763"/>
            <ac:spMk id="99" creationId="{C6EC32EC-4BD7-4B7E-87E8-C162259C35E9}"/>
          </ac:spMkLst>
        </pc:spChg>
        <pc:spChg chg="add mod">
          <ac:chgData name="Lei Wu" userId="f083b2a8aea23a2f" providerId="LiveId" clId="{4A047586-1D98-4AC1-8BEB-9615AB1D6248}" dt="2021-03-29T19:31:28.923" v="10192" actId="1038"/>
          <ac:spMkLst>
            <pc:docMk/>
            <pc:sldMk cId="517047183" sldId="763"/>
            <ac:spMk id="100" creationId="{925E9D94-E8D7-47F0-BDD2-1D8C512232A0}"/>
          </ac:spMkLst>
        </pc:spChg>
        <pc:spChg chg="add mod">
          <ac:chgData name="Lei Wu" userId="f083b2a8aea23a2f" providerId="LiveId" clId="{4A047586-1D98-4AC1-8BEB-9615AB1D6248}" dt="2021-03-29T19:31:28.923" v="10192" actId="1038"/>
          <ac:spMkLst>
            <pc:docMk/>
            <pc:sldMk cId="517047183" sldId="763"/>
            <ac:spMk id="101" creationId="{36AAEFB6-8C80-4D22-827A-F70B91D6AE86}"/>
          </ac:spMkLst>
        </pc:spChg>
        <pc:spChg chg="add mod">
          <ac:chgData name="Lei Wu" userId="f083b2a8aea23a2f" providerId="LiveId" clId="{4A047586-1D98-4AC1-8BEB-9615AB1D6248}" dt="2021-03-29T19:31:21.969" v="10171" actId="1038"/>
          <ac:spMkLst>
            <pc:docMk/>
            <pc:sldMk cId="517047183" sldId="763"/>
            <ac:spMk id="102" creationId="{F29DB967-2688-4317-A04D-CDC1C3B96757}"/>
          </ac:spMkLst>
        </pc:spChg>
        <pc:spChg chg="add mod">
          <ac:chgData name="Lei Wu" userId="f083b2a8aea23a2f" providerId="LiveId" clId="{4A047586-1D98-4AC1-8BEB-9615AB1D6248}" dt="2021-03-29T19:31:21.969" v="10171" actId="1038"/>
          <ac:spMkLst>
            <pc:docMk/>
            <pc:sldMk cId="517047183" sldId="763"/>
            <ac:spMk id="103" creationId="{23528BFA-3231-47F6-AB68-E5A2F3834F48}"/>
          </ac:spMkLst>
        </pc:spChg>
        <pc:spChg chg="add mod">
          <ac:chgData name="Lei Wu" userId="f083b2a8aea23a2f" providerId="LiveId" clId="{4A047586-1D98-4AC1-8BEB-9615AB1D6248}" dt="2021-03-29T19:31:21.969" v="10171" actId="1038"/>
          <ac:spMkLst>
            <pc:docMk/>
            <pc:sldMk cId="517047183" sldId="763"/>
            <ac:spMk id="104" creationId="{772219FE-6838-4097-8FE9-4BC4ACB7473B}"/>
          </ac:spMkLst>
        </pc:spChg>
        <pc:spChg chg="add mod">
          <ac:chgData name="Lei Wu" userId="f083b2a8aea23a2f" providerId="LiveId" clId="{4A047586-1D98-4AC1-8BEB-9615AB1D6248}" dt="2021-03-29T19:31:21.969" v="10171" actId="1038"/>
          <ac:spMkLst>
            <pc:docMk/>
            <pc:sldMk cId="517047183" sldId="763"/>
            <ac:spMk id="105" creationId="{1B988243-0C87-44B8-AF04-545AE97FF062}"/>
          </ac:spMkLst>
        </pc:spChg>
        <pc:spChg chg="add mod">
          <ac:chgData name="Lei Wu" userId="f083b2a8aea23a2f" providerId="LiveId" clId="{4A047586-1D98-4AC1-8BEB-9615AB1D6248}" dt="2021-03-29T19:31:21.969" v="10171" actId="1038"/>
          <ac:spMkLst>
            <pc:docMk/>
            <pc:sldMk cId="517047183" sldId="763"/>
            <ac:spMk id="106" creationId="{7D58D821-00B8-4F79-B75B-5E298319EE8F}"/>
          </ac:spMkLst>
        </pc:spChg>
        <pc:spChg chg="add mod">
          <ac:chgData name="Lei Wu" userId="f083b2a8aea23a2f" providerId="LiveId" clId="{4A047586-1D98-4AC1-8BEB-9615AB1D6248}" dt="2021-03-29T19:31:21.969" v="10171" actId="1038"/>
          <ac:spMkLst>
            <pc:docMk/>
            <pc:sldMk cId="517047183" sldId="763"/>
            <ac:spMk id="107" creationId="{EB1F487D-2359-49EC-BBD3-6640710C4985}"/>
          </ac:spMkLst>
        </pc:spChg>
        <pc:spChg chg="add mod">
          <ac:chgData name="Lei Wu" userId="f083b2a8aea23a2f" providerId="LiveId" clId="{4A047586-1D98-4AC1-8BEB-9615AB1D6248}" dt="2021-03-29T19:31:21.969" v="10171" actId="1038"/>
          <ac:spMkLst>
            <pc:docMk/>
            <pc:sldMk cId="517047183" sldId="763"/>
            <ac:spMk id="108" creationId="{29490B84-802F-41FA-9FA6-C67651C289E1}"/>
          </ac:spMkLst>
        </pc:spChg>
        <pc:spChg chg="add mod">
          <ac:chgData name="Lei Wu" userId="f083b2a8aea23a2f" providerId="LiveId" clId="{4A047586-1D98-4AC1-8BEB-9615AB1D6248}" dt="2021-03-29T19:31:21.969" v="10171" actId="1038"/>
          <ac:spMkLst>
            <pc:docMk/>
            <pc:sldMk cId="517047183" sldId="763"/>
            <ac:spMk id="109" creationId="{B5409A47-57B5-431A-B332-0C1247CB6D55}"/>
          </ac:spMkLst>
        </pc:spChg>
        <pc:spChg chg="add mod">
          <ac:chgData name="Lei Wu" userId="f083b2a8aea23a2f" providerId="LiveId" clId="{4A047586-1D98-4AC1-8BEB-9615AB1D6248}" dt="2021-03-29T19:31:21.969" v="10171" actId="1038"/>
          <ac:spMkLst>
            <pc:docMk/>
            <pc:sldMk cId="517047183" sldId="763"/>
            <ac:spMk id="110" creationId="{0F2B8E51-A4C2-4AAB-81A5-15888242EC71}"/>
          </ac:spMkLst>
        </pc:spChg>
        <pc:spChg chg="add mod">
          <ac:chgData name="Lei Wu" userId="f083b2a8aea23a2f" providerId="LiveId" clId="{4A047586-1D98-4AC1-8BEB-9615AB1D6248}" dt="2021-03-29T19:31:21.969" v="10171" actId="1038"/>
          <ac:spMkLst>
            <pc:docMk/>
            <pc:sldMk cId="517047183" sldId="763"/>
            <ac:spMk id="111" creationId="{D42EE2B0-48B1-4CAB-B723-B163BAEAD196}"/>
          </ac:spMkLst>
        </pc:spChg>
        <pc:spChg chg="add mod">
          <ac:chgData name="Lei Wu" userId="f083b2a8aea23a2f" providerId="LiveId" clId="{4A047586-1D98-4AC1-8BEB-9615AB1D6248}" dt="2021-03-29T19:31:21.969" v="10171" actId="1038"/>
          <ac:spMkLst>
            <pc:docMk/>
            <pc:sldMk cId="517047183" sldId="763"/>
            <ac:spMk id="112" creationId="{843A9099-2B30-4961-8387-821FC347A49D}"/>
          </ac:spMkLst>
        </pc:spChg>
        <pc:spChg chg="add mod">
          <ac:chgData name="Lei Wu" userId="f083b2a8aea23a2f" providerId="LiveId" clId="{4A047586-1D98-4AC1-8BEB-9615AB1D6248}" dt="2021-03-29T19:29:45.860" v="10123" actId="1038"/>
          <ac:spMkLst>
            <pc:docMk/>
            <pc:sldMk cId="517047183" sldId="763"/>
            <ac:spMk id="113" creationId="{FE264260-F5E6-4453-84B5-493C37D3FDB4}"/>
          </ac:spMkLst>
        </pc:spChg>
        <pc:spChg chg="add mod">
          <ac:chgData name="Lei Wu" userId="f083b2a8aea23a2f" providerId="LiveId" clId="{4A047586-1D98-4AC1-8BEB-9615AB1D6248}" dt="2021-03-29T19:29:45.860" v="10123" actId="1038"/>
          <ac:spMkLst>
            <pc:docMk/>
            <pc:sldMk cId="517047183" sldId="763"/>
            <ac:spMk id="114" creationId="{E9F0E79A-0036-4A4F-9DC3-11E12150E61D}"/>
          </ac:spMkLst>
        </pc:spChg>
        <pc:spChg chg="add mod">
          <ac:chgData name="Lei Wu" userId="f083b2a8aea23a2f" providerId="LiveId" clId="{4A047586-1D98-4AC1-8BEB-9615AB1D6248}" dt="2021-03-29T19:29:45.860" v="10123" actId="1038"/>
          <ac:spMkLst>
            <pc:docMk/>
            <pc:sldMk cId="517047183" sldId="763"/>
            <ac:spMk id="115" creationId="{AFE55045-B2BB-4286-8A20-BCF871A1E9C0}"/>
          </ac:spMkLst>
        </pc:spChg>
        <pc:spChg chg="add mod">
          <ac:chgData name="Lei Wu" userId="f083b2a8aea23a2f" providerId="LiveId" clId="{4A047586-1D98-4AC1-8BEB-9615AB1D6248}" dt="2021-03-29T19:31:39.430" v="10213" actId="1035"/>
          <ac:spMkLst>
            <pc:docMk/>
            <pc:sldMk cId="517047183" sldId="763"/>
            <ac:spMk id="116" creationId="{CB12BCFC-52E1-4C48-B041-C1379BE15AE3}"/>
          </ac:spMkLst>
        </pc:spChg>
        <pc:spChg chg="add mod">
          <ac:chgData name="Lei Wu" userId="f083b2a8aea23a2f" providerId="LiveId" clId="{4A047586-1D98-4AC1-8BEB-9615AB1D6248}" dt="2021-03-29T19:29:45.860" v="10123" actId="1038"/>
          <ac:spMkLst>
            <pc:docMk/>
            <pc:sldMk cId="517047183" sldId="763"/>
            <ac:spMk id="117" creationId="{D15AFE84-B691-4534-B821-3468A662310E}"/>
          </ac:spMkLst>
        </pc:spChg>
        <pc:spChg chg="add mod">
          <ac:chgData name="Lei Wu" userId="f083b2a8aea23a2f" providerId="LiveId" clId="{4A047586-1D98-4AC1-8BEB-9615AB1D6248}" dt="2021-03-29T19:29:45.860" v="10123" actId="1038"/>
          <ac:spMkLst>
            <pc:docMk/>
            <pc:sldMk cId="517047183" sldId="763"/>
            <ac:spMk id="118" creationId="{AAAF0351-CFA7-4A51-9E78-C2A404F97086}"/>
          </ac:spMkLst>
        </pc:spChg>
        <pc:spChg chg="add mod">
          <ac:chgData name="Lei Wu" userId="f083b2a8aea23a2f" providerId="LiveId" clId="{4A047586-1D98-4AC1-8BEB-9615AB1D6248}" dt="2021-03-29T19:29:45.860" v="10123" actId="1038"/>
          <ac:spMkLst>
            <pc:docMk/>
            <pc:sldMk cId="517047183" sldId="763"/>
            <ac:spMk id="119" creationId="{0133E531-F91E-4742-8E90-D4E13ECF2DD4}"/>
          </ac:spMkLst>
        </pc:spChg>
        <pc:spChg chg="add mod">
          <ac:chgData name="Lei Wu" userId="f083b2a8aea23a2f" providerId="LiveId" clId="{4A047586-1D98-4AC1-8BEB-9615AB1D6248}" dt="2021-03-29T19:29:45.860" v="10123" actId="1038"/>
          <ac:spMkLst>
            <pc:docMk/>
            <pc:sldMk cId="517047183" sldId="763"/>
            <ac:spMk id="120" creationId="{C9365AF3-839B-4646-93C2-0D6BEFE1BA41}"/>
          </ac:spMkLst>
        </pc:spChg>
        <pc:spChg chg="add mod">
          <ac:chgData name="Lei Wu" userId="f083b2a8aea23a2f" providerId="LiveId" clId="{4A047586-1D98-4AC1-8BEB-9615AB1D6248}" dt="2021-03-29T19:29:45.860" v="10123" actId="1038"/>
          <ac:spMkLst>
            <pc:docMk/>
            <pc:sldMk cId="517047183" sldId="763"/>
            <ac:spMk id="121" creationId="{4140D295-1E9E-47F5-A96D-82BC489DE4CC}"/>
          </ac:spMkLst>
        </pc:spChg>
        <pc:spChg chg="add mod">
          <ac:chgData name="Lei Wu" userId="f083b2a8aea23a2f" providerId="LiveId" clId="{4A047586-1D98-4AC1-8BEB-9615AB1D6248}" dt="2021-03-29T19:29:45.860" v="10123" actId="1038"/>
          <ac:spMkLst>
            <pc:docMk/>
            <pc:sldMk cId="517047183" sldId="763"/>
            <ac:spMk id="122" creationId="{0D957076-C627-4484-9553-28EF5ABBE9D3}"/>
          </ac:spMkLst>
        </pc:spChg>
        <pc:spChg chg="add mod">
          <ac:chgData name="Lei Wu" userId="f083b2a8aea23a2f" providerId="LiveId" clId="{4A047586-1D98-4AC1-8BEB-9615AB1D6248}" dt="2021-03-29T19:29:45.860" v="10123" actId="1038"/>
          <ac:spMkLst>
            <pc:docMk/>
            <pc:sldMk cId="517047183" sldId="763"/>
            <ac:spMk id="123" creationId="{4143E6C7-7478-4EEC-9D6D-3C8970978021}"/>
          </ac:spMkLst>
        </pc:spChg>
        <pc:spChg chg="add mod">
          <ac:chgData name="Lei Wu" userId="f083b2a8aea23a2f" providerId="LiveId" clId="{4A047586-1D98-4AC1-8BEB-9615AB1D6248}" dt="2021-03-29T19:29:45.860" v="10123" actId="1038"/>
          <ac:spMkLst>
            <pc:docMk/>
            <pc:sldMk cId="517047183" sldId="763"/>
            <ac:spMk id="124" creationId="{C36892A2-5112-4CED-A6C9-F9B03186F032}"/>
          </ac:spMkLst>
        </pc:spChg>
        <pc:spChg chg="add mod">
          <ac:chgData name="Lei Wu" userId="f083b2a8aea23a2f" providerId="LiveId" clId="{4A047586-1D98-4AC1-8BEB-9615AB1D6248}" dt="2021-03-29T19:29:45.860" v="10123" actId="1038"/>
          <ac:spMkLst>
            <pc:docMk/>
            <pc:sldMk cId="517047183" sldId="763"/>
            <ac:spMk id="125" creationId="{AA440592-097C-45BE-8A1A-40BA8B00B786}"/>
          </ac:spMkLst>
        </pc:spChg>
        <pc:spChg chg="add mod">
          <ac:chgData name="Lei Wu" userId="f083b2a8aea23a2f" providerId="LiveId" clId="{4A047586-1D98-4AC1-8BEB-9615AB1D6248}" dt="2021-03-29T19:29:45.860" v="10123" actId="1038"/>
          <ac:spMkLst>
            <pc:docMk/>
            <pc:sldMk cId="517047183" sldId="763"/>
            <ac:spMk id="126" creationId="{19ADD040-D9D9-43CA-90A3-0B4D0BF651AE}"/>
          </ac:spMkLst>
        </pc:spChg>
        <pc:spChg chg="add mod">
          <ac:chgData name="Lei Wu" userId="f083b2a8aea23a2f" providerId="LiveId" clId="{4A047586-1D98-4AC1-8BEB-9615AB1D6248}" dt="2021-03-29T19:29:45.860" v="10123" actId="1038"/>
          <ac:spMkLst>
            <pc:docMk/>
            <pc:sldMk cId="517047183" sldId="763"/>
            <ac:spMk id="127" creationId="{52673AD5-00C1-41EC-AD28-4F7D27536ECF}"/>
          </ac:spMkLst>
        </pc:spChg>
        <pc:spChg chg="add mod">
          <ac:chgData name="Lei Wu" userId="f083b2a8aea23a2f" providerId="LiveId" clId="{4A047586-1D98-4AC1-8BEB-9615AB1D6248}" dt="2021-03-29T19:29:45.860" v="10123" actId="1038"/>
          <ac:spMkLst>
            <pc:docMk/>
            <pc:sldMk cId="517047183" sldId="763"/>
            <ac:spMk id="128" creationId="{3D618DD0-E179-4011-8FF1-57AFDFE6AD91}"/>
          </ac:spMkLst>
        </pc:spChg>
        <pc:spChg chg="add mod">
          <ac:chgData name="Lei Wu" userId="f083b2a8aea23a2f" providerId="LiveId" clId="{4A047586-1D98-4AC1-8BEB-9615AB1D6248}" dt="2021-03-29T19:29:45.860" v="10123" actId="1038"/>
          <ac:spMkLst>
            <pc:docMk/>
            <pc:sldMk cId="517047183" sldId="763"/>
            <ac:spMk id="129" creationId="{5AC49198-F54C-4F10-A7CF-C6F6F9B6870D}"/>
          </ac:spMkLst>
        </pc:spChg>
        <pc:spChg chg="add mod">
          <ac:chgData name="Lei Wu" userId="f083b2a8aea23a2f" providerId="LiveId" clId="{4A047586-1D98-4AC1-8BEB-9615AB1D6248}" dt="2021-03-29T19:31:39.430" v="10213" actId="1035"/>
          <ac:spMkLst>
            <pc:docMk/>
            <pc:sldMk cId="517047183" sldId="763"/>
            <ac:spMk id="130" creationId="{55F0B307-76F9-42CE-B4B3-3BE78882A415}"/>
          </ac:spMkLst>
        </pc:spChg>
        <pc:spChg chg="add mod">
          <ac:chgData name="Lei Wu" userId="f083b2a8aea23a2f" providerId="LiveId" clId="{4A047586-1D98-4AC1-8BEB-9615AB1D6248}" dt="2021-03-29T19:29:45.860" v="10123" actId="1038"/>
          <ac:spMkLst>
            <pc:docMk/>
            <pc:sldMk cId="517047183" sldId="763"/>
            <ac:spMk id="131" creationId="{C054A1F5-8058-4808-A834-D41CF9E74ABA}"/>
          </ac:spMkLst>
        </pc:spChg>
        <pc:spChg chg="add mod">
          <ac:chgData name="Lei Wu" userId="f083b2a8aea23a2f" providerId="LiveId" clId="{4A047586-1D98-4AC1-8BEB-9615AB1D6248}" dt="2021-03-29T19:29:45.860" v="10123" actId="1038"/>
          <ac:spMkLst>
            <pc:docMk/>
            <pc:sldMk cId="517047183" sldId="763"/>
            <ac:spMk id="132" creationId="{9D5CA563-855F-4A11-B5C4-981129B2BB62}"/>
          </ac:spMkLst>
        </pc:spChg>
        <pc:spChg chg="add mod">
          <ac:chgData name="Lei Wu" userId="f083b2a8aea23a2f" providerId="LiveId" clId="{4A047586-1D98-4AC1-8BEB-9615AB1D6248}" dt="2021-03-29T19:29:45.860" v="10123" actId="1038"/>
          <ac:spMkLst>
            <pc:docMk/>
            <pc:sldMk cId="517047183" sldId="763"/>
            <ac:spMk id="133" creationId="{B716402A-2C00-4F88-86D4-B545A480DB06}"/>
          </ac:spMkLst>
        </pc:spChg>
        <pc:spChg chg="add mod">
          <ac:chgData name="Lei Wu" userId="f083b2a8aea23a2f" providerId="LiveId" clId="{4A047586-1D98-4AC1-8BEB-9615AB1D6248}" dt="2021-03-29T19:29:45.860" v="10123" actId="1038"/>
          <ac:spMkLst>
            <pc:docMk/>
            <pc:sldMk cId="517047183" sldId="763"/>
            <ac:spMk id="134" creationId="{017264E2-1D98-4079-8E95-C06BD35BED9B}"/>
          </ac:spMkLst>
        </pc:spChg>
        <pc:spChg chg="add mod">
          <ac:chgData name="Lei Wu" userId="f083b2a8aea23a2f" providerId="LiveId" clId="{4A047586-1D98-4AC1-8BEB-9615AB1D6248}" dt="2021-03-29T19:29:45.860" v="10123" actId="1038"/>
          <ac:spMkLst>
            <pc:docMk/>
            <pc:sldMk cId="517047183" sldId="763"/>
            <ac:spMk id="135" creationId="{503E62EE-5614-43D1-8069-608241205FE9}"/>
          </ac:spMkLst>
        </pc:spChg>
        <pc:spChg chg="add mod">
          <ac:chgData name="Lei Wu" userId="f083b2a8aea23a2f" providerId="LiveId" clId="{4A047586-1D98-4AC1-8BEB-9615AB1D6248}" dt="2021-03-29T19:29:45.860" v="10123" actId="1038"/>
          <ac:spMkLst>
            <pc:docMk/>
            <pc:sldMk cId="517047183" sldId="763"/>
            <ac:spMk id="136" creationId="{26104C09-A7B7-4637-A279-1E44EFE3AA16}"/>
          </ac:spMkLst>
        </pc:spChg>
        <pc:spChg chg="add mod">
          <ac:chgData name="Lei Wu" userId="f083b2a8aea23a2f" providerId="LiveId" clId="{4A047586-1D98-4AC1-8BEB-9615AB1D6248}" dt="2021-03-29T19:29:45.860" v="10123" actId="1038"/>
          <ac:spMkLst>
            <pc:docMk/>
            <pc:sldMk cId="517047183" sldId="763"/>
            <ac:spMk id="137" creationId="{F33AB639-5B14-4002-9CD7-F6D014DBF649}"/>
          </ac:spMkLst>
        </pc:spChg>
        <pc:spChg chg="add mod">
          <ac:chgData name="Lei Wu" userId="f083b2a8aea23a2f" providerId="LiveId" clId="{4A047586-1D98-4AC1-8BEB-9615AB1D6248}" dt="2021-03-29T19:29:45.860" v="10123" actId="1038"/>
          <ac:spMkLst>
            <pc:docMk/>
            <pc:sldMk cId="517047183" sldId="763"/>
            <ac:spMk id="138" creationId="{5B84B7BE-B564-4724-8EAC-C03409BF1C8E}"/>
          </ac:spMkLst>
        </pc:spChg>
        <pc:spChg chg="add mod">
          <ac:chgData name="Lei Wu" userId="f083b2a8aea23a2f" providerId="LiveId" clId="{4A047586-1D98-4AC1-8BEB-9615AB1D6248}" dt="2021-03-29T19:29:45.860" v="10123" actId="1038"/>
          <ac:spMkLst>
            <pc:docMk/>
            <pc:sldMk cId="517047183" sldId="763"/>
            <ac:spMk id="139" creationId="{446B5D22-0349-445B-BB33-B4021F0E74DE}"/>
          </ac:spMkLst>
        </pc:spChg>
        <pc:spChg chg="add mod">
          <ac:chgData name="Lei Wu" userId="f083b2a8aea23a2f" providerId="LiveId" clId="{4A047586-1D98-4AC1-8BEB-9615AB1D6248}" dt="2021-03-29T19:29:45.860" v="10123" actId="1038"/>
          <ac:spMkLst>
            <pc:docMk/>
            <pc:sldMk cId="517047183" sldId="763"/>
            <ac:spMk id="140" creationId="{058000C4-60A8-4250-B336-9D8A192D8597}"/>
          </ac:spMkLst>
        </pc:spChg>
        <pc:spChg chg="add mod">
          <ac:chgData name="Lei Wu" userId="f083b2a8aea23a2f" providerId="LiveId" clId="{4A047586-1D98-4AC1-8BEB-9615AB1D6248}" dt="2021-03-29T19:29:45.860" v="10123" actId="1038"/>
          <ac:spMkLst>
            <pc:docMk/>
            <pc:sldMk cId="517047183" sldId="763"/>
            <ac:spMk id="141" creationId="{D255F942-7BA5-4CF4-BBBC-B048E98249EC}"/>
          </ac:spMkLst>
        </pc:spChg>
        <pc:spChg chg="add mod">
          <ac:chgData name="Lei Wu" userId="f083b2a8aea23a2f" providerId="LiveId" clId="{4A047586-1D98-4AC1-8BEB-9615AB1D6248}" dt="2021-03-29T19:29:45.860" v="10123" actId="1038"/>
          <ac:spMkLst>
            <pc:docMk/>
            <pc:sldMk cId="517047183" sldId="763"/>
            <ac:spMk id="142" creationId="{D1A90581-3580-4C48-A1DF-4FC16A54B54C}"/>
          </ac:spMkLst>
        </pc:spChg>
        <pc:spChg chg="add mod">
          <ac:chgData name="Lei Wu" userId="f083b2a8aea23a2f" providerId="LiveId" clId="{4A047586-1D98-4AC1-8BEB-9615AB1D6248}" dt="2021-03-29T19:29:45.860" v="10123" actId="1038"/>
          <ac:spMkLst>
            <pc:docMk/>
            <pc:sldMk cId="517047183" sldId="763"/>
            <ac:spMk id="143" creationId="{FD9FCD1D-E7B0-4C06-85C3-F924EA4ECAF2}"/>
          </ac:spMkLst>
        </pc:spChg>
        <pc:spChg chg="add mod">
          <ac:chgData name="Lei Wu" userId="f083b2a8aea23a2f" providerId="LiveId" clId="{4A047586-1D98-4AC1-8BEB-9615AB1D6248}" dt="2021-03-29T19:29:45.860" v="10123" actId="1038"/>
          <ac:spMkLst>
            <pc:docMk/>
            <pc:sldMk cId="517047183" sldId="763"/>
            <ac:spMk id="144" creationId="{E2CFE04A-362E-43C0-BF98-F5B76DD141B3}"/>
          </ac:spMkLst>
        </pc:spChg>
        <pc:spChg chg="add mod">
          <ac:chgData name="Lei Wu" userId="f083b2a8aea23a2f" providerId="LiveId" clId="{4A047586-1D98-4AC1-8BEB-9615AB1D6248}" dt="2021-03-29T19:29:45.860" v="10123" actId="1038"/>
          <ac:spMkLst>
            <pc:docMk/>
            <pc:sldMk cId="517047183" sldId="763"/>
            <ac:spMk id="145" creationId="{6802B800-0E92-48D1-9586-EA8DC9AA20D5}"/>
          </ac:spMkLst>
        </pc:spChg>
        <pc:spChg chg="add mod">
          <ac:chgData name="Lei Wu" userId="f083b2a8aea23a2f" providerId="LiveId" clId="{4A047586-1D98-4AC1-8BEB-9615AB1D6248}" dt="2021-03-29T19:29:45.860" v="10123" actId="1038"/>
          <ac:spMkLst>
            <pc:docMk/>
            <pc:sldMk cId="517047183" sldId="763"/>
            <ac:spMk id="146" creationId="{B12C296F-0067-4E10-8B68-C4DB8E099290}"/>
          </ac:spMkLst>
        </pc:spChg>
        <pc:spChg chg="add mod">
          <ac:chgData name="Lei Wu" userId="f083b2a8aea23a2f" providerId="LiveId" clId="{4A047586-1D98-4AC1-8BEB-9615AB1D6248}" dt="2021-03-29T19:29:45.860" v="10123" actId="1038"/>
          <ac:spMkLst>
            <pc:docMk/>
            <pc:sldMk cId="517047183" sldId="763"/>
            <ac:spMk id="147" creationId="{F0B87399-6DC1-4226-8F51-0B5973640FBF}"/>
          </ac:spMkLst>
        </pc:spChg>
        <pc:spChg chg="add mod">
          <ac:chgData name="Lei Wu" userId="f083b2a8aea23a2f" providerId="LiveId" clId="{4A047586-1D98-4AC1-8BEB-9615AB1D6248}" dt="2021-03-29T19:29:45.860" v="10123" actId="1038"/>
          <ac:spMkLst>
            <pc:docMk/>
            <pc:sldMk cId="517047183" sldId="763"/>
            <ac:spMk id="148" creationId="{9580A4DA-0FD5-4DA4-820C-FDEE0A61885E}"/>
          </ac:spMkLst>
        </pc:spChg>
        <pc:spChg chg="add mod">
          <ac:chgData name="Lei Wu" userId="f083b2a8aea23a2f" providerId="LiveId" clId="{4A047586-1D98-4AC1-8BEB-9615AB1D6248}" dt="2021-03-29T19:29:45.860" v="10123" actId="1038"/>
          <ac:spMkLst>
            <pc:docMk/>
            <pc:sldMk cId="517047183" sldId="763"/>
            <ac:spMk id="149" creationId="{B5D09F9E-876F-4AD0-9194-E2007780E2F4}"/>
          </ac:spMkLst>
        </pc:spChg>
        <pc:spChg chg="add mod">
          <ac:chgData name="Lei Wu" userId="f083b2a8aea23a2f" providerId="LiveId" clId="{4A047586-1D98-4AC1-8BEB-9615AB1D6248}" dt="2021-03-29T19:31:39.430" v="10213" actId="1035"/>
          <ac:spMkLst>
            <pc:docMk/>
            <pc:sldMk cId="517047183" sldId="763"/>
            <ac:spMk id="150" creationId="{CAC8FF9E-CCF4-48E3-B36F-AF7CA57842CA}"/>
          </ac:spMkLst>
        </pc:spChg>
        <pc:spChg chg="add mod">
          <ac:chgData name="Lei Wu" userId="f083b2a8aea23a2f" providerId="LiveId" clId="{4A047586-1D98-4AC1-8BEB-9615AB1D6248}" dt="2021-03-29T19:29:45.860" v="10123" actId="1038"/>
          <ac:spMkLst>
            <pc:docMk/>
            <pc:sldMk cId="517047183" sldId="763"/>
            <ac:spMk id="151" creationId="{EC928922-B359-4B28-BE03-20ED8F848070}"/>
          </ac:spMkLst>
        </pc:spChg>
        <pc:spChg chg="add mod">
          <ac:chgData name="Lei Wu" userId="f083b2a8aea23a2f" providerId="LiveId" clId="{4A047586-1D98-4AC1-8BEB-9615AB1D6248}" dt="2021-03-29T19:29:45.860" v="10123" actId="1038"/>
          <ac:spMkLst>
            <pc:docMk/>
            <pc:sldMk cId="517047183" sldId="763"/>
            <ac:spMk id="152" creationId="{0A2FB314-8B11-4A6E-AE19-629A0441839D}"/>
          </ac:spMkLst>
        </pc:spChg>
        <pc:spChg chg="add mod">
          <ac:chgData name="Lei Wu" userId="f083b2a8aea23a2f" providerId="LiveId" clId="{4A047586-1D98-4AC1-8BEB-9615AB1D6248}" dt="2021-03-29T19:29:45.860" v="10123" actId="1038"/>
          <ac:spMkLst>
            <pc:docMk/>
            <pc:sldMk cId="517047183" sldId="763"/>
            <ac:spMk id="153" creationId="{93345E80-751B-4C82-A4FA-A6C8D167BA7E}"/>
          </ac:spMkLst>
        </pc:spChg>
        <pc:spChg chg="add mod">
          <ac:chgData name="Lei Wu" userId="f083b2a8aea23a2f" providerId="LiveId" clId="{4A047586-1D98-4AC1-8BEB-9615AB1D6248}" dt="2021-03-29T19:29:45.860" v="10123" actId="1038"/>
          <ac:spMkLst>
            <pc:docMk/>
            <pc:sldMk cId="517047183" sldId="763"/>
            <ac:spMk id="154" creationId="{45684816-C8E3-4973-B5F5-D8B14A36BF83}"/>
          </ac:spMkLst>
        </pc:spChg>
        <pc:spChg chg="add mod">
          <ac:chgData name="Lei Wu" userId="f083b2a8aea23a2f" providerId="LiveId" clId="{4A047586-1D98-4AC1-8BEB-9615AB1D6248}" dt="2021-03-29T19:29:45.860" v="10123" actId="1038"/>
          <ac:spMkLst>
            <pc:docMk/>
            <pc:sldMk cId="517047183" sldId="763"/>
            <ac:spMk id="155" creationId="{EED2F412-5E14-40F9-8390-3C4415517A62}"/>
          </ac:spMkLst>
        </pc:spChg>
        <pc:spChg chg="add mod">
          <ac:chgData name="Lei Wu" userId="f083b2a8aea23a2f" providerId="LiveId" clId="{4A047586-1D98-4AC1-8BEB-9615AB1D6248}" dt="2021-03-29T19:29:45.860" v="10123" actId="1038"/>
          <ac:spMkLst>
            <pc:docMk/>
            <pc:sldMk cId="517047183" sldId="763"/>
            <ac:spMk id="156" creationId="{506A4955-EFC0-4DFE-B181-48DB101923C9}"/>
          </ac:spMkLst>
        </pc:spChg>
        <pc:spChg chg="add mod">
          <ac:chgData name="Lei Wu" userId="f083b2a8aea23a2f" providerId="LiveId" clId="{4A047586-1D98-4AC1-8BEB-9615AB1D6248}" dt="2021-03-29T19:29:45.860" v="10123" actId="1038"/>
          <ac:spMkLst>
            <pc:docMk/>
            <pc:sldMk cId="517047183" sldId="763"/>
            <ac:spMk id="157" creationId="{D42AF964-6177-4E81-A118-3FA141C2394E}"/>
          </ac:spMkLst>
        </pc:spChg>
        <pc:spChg chg="add mod">
          <ac:chgData name="Lei Wu" userId="f083b2a8aea23a2f" providerId="LiveId" clId="{4A047586-1D98-4AC1-8BEB-9615AB1D6248}" dt="2021-03-29T19:29:45.860" v="10123" actId="1038"/>
          <ac:spMkLst>
            <pc:docMk/>
            <pc:sldMk cId="517047183" sldId="763"/>
            <ac:spMk id="158" creationId="{73360DC7-2360-4A97-9E3C-B6D306E30A90}"/>
          </ac:spMkLst>
        </pc:spChg>
        <pc:spChg chg="add mod">
          <ac:chgData name="Lei Wu" userId="f083b2a8aea23a2f" providerId="LiveId" clId="{4A047586-1D98-4AC1-8BEB-9615AB1D6248}" dt="2021-03-29T19:29:45.860" v="10123" actId="1038"/>
          <ac:spMkLst>
            <pc:docMk/>
            <pc:sldMk cId="517047183" sldId="763"/>
            <ac:spMk id="159" creationId="{55A50684-94DB-4B4E-BAD4-E83EF3149D7E}"/>
          </ac:spMkLst>
        </pc:spChg>
        <pc:spChg chg="add mod">
          <ac:chgData name="Lei Wu" userId="f083b2a8aea23a2f" providerId="LiveId" clId="{4A047586-1D98-4AC1-8BEB-9615AB1D6248}" dt="2021-03-29T19:29:45.860" v="10123" actId="1038"/>
          <ac:spMkLst>
            <pc:docMk/>
            <pc:sldMk cId="517047183" sldId="763"/>
            <ac:spMk id="160" creationId="{994F1BA9-7E1B-4733-8A4E-A829B9E30120}"/>
          </ac:spMkLst>
        </pc:spChg>
        <pc:spChg chg="add mod">
          <ac:chgData name="Lei Wu" userId="f083b2a8aea23a2f" providerId="LiveId" clId="{4A047586-1D98-4AC1-8BEB-9615AB1D6248}" dt="2021-03-29T19:29:45.860" v="10123" actId="1038"/>
          <ac:spMkLst>
            <pc:docMk/>
            <pc:sldMk cId="517047183" sldId="763"/>
            <ac:spMk id="161" creationId="{EF1CA8E9-F598-44A9-9335-0F7E0535706C}"/>
          </ac:spMkLst>
        </pc:spChg>
        <pc:spChg chg="add mod">
          <ac:chgData name="Lei Wu" userId="f083b2a8aea23a2f" providerId="LiveId" clId="{4A047586-1D98-4AC1-8BEB-9615AB1D6248}" dt="2021-03-29T19:29:45.860" v="10123" actId="1038"/>
          <ac:spMkLst>
            <pc:docMk/>
            <pc:sldMk cId="517047183" sldId="763"/>
            <ac:spMk id="162" creationId="{6CC7C9E2-5F9D-4646-98C6-8A5DA69E4022}"/>
          </ac:spMkLst>
        </pc:spChg>
        <pc:spChg chg="add mod">
          <ac:chgData name="Lei Wu" userId="f083b2a8aea23a2f" providerId="LiveId" clId="{4A047586-1D98-4AC1-8BEB-9615AB1D6248}" dt="2021-03-29T19:29:45.860" v="10123" actId="1038"/>
          <ac:spMkLst>
            <pc:docMk/>
            <pc:sldMk cId="517047183" sldId="763"/>
            <ac:spMk id="163" creationId="{0C864F4F-1CAC-436B-8A6D-438621D33EDA}"/>
          </ac:spMkLst>
        </pc:spChg>
        <pc:spChg chg="add mod">
          <ac:chgData name="Lei Wu" userId="f083b2a8aea23a2f" providerId="LiveId" clId="{4A047586-1D98-4AC1-8BEB-9615AB1D6248}" dt="2021-03-29T19:29:45.860" v="10123" actId="1038"/>
          <ac:spMkLst>
            <pc:docMk/>
            <pc:sldMk cId="517047183" sldId="763"/>
            <ac:spMk id="164" creationId="{AB1CEEA2-4E54-4B36-BB98-B7066DA8334E}"/>
          </ac:spMkLst>
        </pc:spChg>
        <pc:spChg chg="add mod">
          <ac:chgData name="Lei Wu" userId="f083b2a8aea23a2f" providerId="LiveId" clId="{4A047586-1D98-4AC1-8BEB-9615AB1D6248}" dt="2021-03-29T19:29:45.860" v="10123" actId="1038"/>
          <ac:spMkLst>
            <pc:docMk/>
            <pc:sldMk cId="517047183" sldId="763"/>
            <ac:spMk id="165" creationId="{E1F934F2-3A1E-4340-8C7A-246DB3D5B67A}"/>
          </ac:spMkLst>
        </pc:spChg>
        <pc:spChg chg="add mod">
          <ac:chgData name="Lei Wu" userId="f083b2a8aea23a2f" providerId="LiveId" clId="{4A047586-1D98-4AC1-8BEB-9615AB1D6248}" dt="2021-03-29T19:29:45.860" v="10123" actId="1038"/>
          <ac:spMkLst>
            <pc:docMk/>
            <pc:sldMk cId="517047183" sldId="763"/>
            <ac:spMk id="166" creationId="{7F2BE03E-346F-4597-B4C4-A8DC8DCD1168}"/>
          </ac:spMkLst>
        </pc:spChg>
        <pc:graphicFrameChg chg="del">
          <ac:chgData name="Lei Wu" userId="f083b2a8aea23a2f" providerId="LiveId" clId="{4A047586-1D98-4AC1-8BEB-9615AB1D6248}" dt="2021-03-28T18:06:29.542" v="3691" actId="478"/>
          <ac:graphicFrameMkLst>
            <pc:docMk/>
            <pc:sldMk cId="517047183" sldId="763"/>
            <ac:graphicFrameMk id="7" creationId="{735BC706-2863-4BED-BD85-442AA6082B7E}"/>
          </ac:graphicFrameMkLst>
        </pc:graphicFrameChg>
        <pc:graphicFrameChg chg="del">
          <ac:chgData name="Lei Wu" userId="f083b2a8aea23a2f" providerId="LiveId" clId="{4A047586-1D98-4AC1-8BEB-9615AB1D6248}" dt="2021-03-28T18:06:29.542" v="3691" actId="478"/>
          <ac:graphicFrameMkLst>
            <pc:docMk/>
            <pc:sldMk cId="517047183" sldId="763"/>
            <ac:graphicFrameMk id="8" creationId="{14E5EE37-7290-4014-8679-6475892FAA7F}"/>
          </ac:graphicFrameMkLst>
        </pc:graphicFrameChg>
        <pc:graphicFrameChg chg="add del mod">
          <ac:chgData name="Lei Wu" userId="f083b2a8aea23a2f" providerId="LiveId" clId="{4A047586-1D98-4AC1-8BEB-9615AB1D6248}" dt="2021-03-28T18:52:12.932" v="4009" actId="478"/>
          <ac:graphicFrameMkLst>
            <pc:docMk/>
            <pc:sldMk cId="517047183" sldId="763"/>
            <ac:graphicFrameMk id="16" creationId="{02336A28-3A8B-4830-9283-89ADF8448AB8}"/>
          </ac:graphicFrameMkLst>
        </pc:graphicFrameChg>
        <pc:graphicFrameChg chg="add del mod">
          <ac:chgData name="Lei Wu" userId="f083b2a8aea23a2f" providerId="LiveId" clId="{4A047586-1D98-4AC1-8BEB-9615AB1D6248}" dt="2021-03-28T18:52:12.932" v="4009" actId="478"/>
          <ac:graphicFrameMkLst>
            <pc:docMk/>
            <pc:sldMk cId="517047183" sldId="763"/>
            <ac:graphicFrameMk id="17" creationId="{0F7113DC-A692-4503-ACA2-98B6A5F31E25}"/>
          </ac:graphicFrameMkLst>
        </pc:graphicFrameChg>
        <pc:graphicFrameChg chg="add del mod">
          <ac:chgData name="Lei Wu" userId="f083b2a8aea23a2f" providerId="LiveId" clId="{4A047586-1D98-4AC1-8BEB-9615AB1D6248}" dt="2021-03-28T18:52:12.932" v="4009" actId="478"/>
          <ac:graphicFrameMkLst>
            <pc:docMk/>
            <pc:sldMk cId="517047183" sldId="763"/>
            <ac:graphicFrameMk id="18" creationId="{6AD2D5E1-D206-426D-B02A-1F5E93436262}"/>
          </ac:graphicFrameMkLst>
        </pc:graphicFrameChg>
        <pc:graphicFrameChg chg="add del mod">
          <ac:chgData name="Lei Wu" userId="f083b2a8aea23a2f" providerId="LiveId" clId="{4A047586-1D98-4AC1-8BEB-9615AB1D6248}" dt="2021-03-29T19:27:35.177" v="10009" actId="478"/>
          <ac:graphicFrameMkLst>
            <pc:docMk/>
            <pc:sldMk cId="517047183" sldId="763"/>
            <ac:graphicFrameMk id="19" creationId="{1F732477-05FB-448D-A978-5ADF22321CDC}"/>
          </ac:graphicFrameMkLst>
        </pc:graphicFrameChg>
        <pc:picChg chg="add del mod">
          <ac:chgData name="Lei Wu" userId="f083b2a8aea23a2f" providerId="LiveId" clId="{4A047586-1D98-4AC1-8BEB-9615AB1D6248}" dt="2021-03-28T18:51:41.501" v="4006" actId="478"/>
          <ac:picMkLst>
            <pc:docMk/>
            <pc:sldMk cId="517047183" sldId="763"/>
            <ac:picMk id="15" creationId="{898AFC4B-40CB-481A-ACB4-230C87A079CD}"/>
          </ac:picMkLst>
        </pc:picChg>
      </pc:sldChg>
      <pc:sldChg chg="addSp delSp modSp add del mod modAnim">
        <pc:chgData name="Lei Wu" userId="f083b2a8aea23a2f" providerId="LiveId" clId="{4A047586-1D98-4AC1-8BEB-9615AB1D6248}" dt="2021-03-28T18:05:42.259" v="3665" actId="47"/>
        <pc:sldMkLst>
          <pc:docMk/>
          <pc:sldMk cId="4048131836" sldId="763"/>
        </pc:sldMkLst>
        <pc:spChg chg="mod">
          <ac:chgData name="Lei Wu" userId="f083b2a8aea23a2f" providerId="LiveId" clId="{4A047586-1D98-4AC1-8BEB-9615AB1D6248}" dt="2021-03-28T18:00:15.730" v="3628"/>
          <ac:spMkLst>
            <pc:docMk/>
            <pc:sldMk cId="4048131836" sldId="763"/>
            <ac:spMk id="2" creationId="{00000000-0000-0000-0000-000000000000}"/>
          </ac:spMkLst>
        </pc:spChg>
        <pc:spChg chg="mod">
          <ac:chgData name="Lei Wu" userId="f083b2a8aea23a2f" providerId="LiveId" clId="{4A047586-1D98-4AC1-8BEB-9615AB1D6248}" dt="2021-03-28T18:01:37.966" v="3659" actId="20577"/>
          <ac:spMkLst>
            <pc:docMk/>
            <pc:sldMk cId="4048131836" sldId="763"/>
            <ac:spMk id="3" creationId="{00000000-0000-0000-0000-000000000000}"/>
          </ac:spMkLst>
        </pc:spChg>
        <pc:spChg chg="add mod">
          <ac:chgData name="Lei Wu" userId="f083b2a8aea23a2f" providerId="LiveId" clId="{4A047586-1D98-4AC1-8BEB-9615AB1D6248}" dt="2021-03-28T18:02:04.331" v="3664" actId="1076"/>
          <ac:spMkLst>
            <pc:docMk/>
            <pc:sldMk cId="4048131836" sldId="763"/>
            <ac:spMk id="8" creationId="{E18FADBD-4B7F-4577-A4FB-DF432EBB35FE}"/>
          </ac:spMkLst>
        </pc:spChg>
        <pc:graphicFrameChg chg="add mod">
          <ac:chgData name="Lei Wu" userId="f083b2a8aea23a2f" providerId="LiveId" clId="{4A047586-1D98-4AC1-8BEB-9615AB1D6248}" dt="2021-03-28T18:01:14.828" v="3656" actId="1076"/>
          <ac:graphicFrameMkLst>
            <pc:docMk/>
            <pc:sldMk cId="4048131836" sldId="763"/>
            <ac:graphicFrameMk id="7" creationId="{08F8F080-F832-4C0C-A683-08D9EBBF717E}"/>
          </ac:graphicFrameMkLst>
        </pc:graphicFrameChg>
        <pc:graphicFrameChg chg="del">
          <ac:chgData name="Lei Wu" userId="f083b2a8aea23a2f" providerId="LiveId" clId="{4A047586-1D98-4AC1-8BEB-9615AB1D6248}" dt="2021-03-28T18:01:10.150" v="3654" actId="478"/>
          <ac:graphicFrameMkLst>
            <pc:docMk/>
            <pc:sldMk cId="4048131836" sldId="763"/>
            <ac:graphicFrameMk id="9" creationId="{8F30B936-5AA7-40FA-AD47-8B4C364A6760}"/>
          </ac:graphicFrameMkLst>
        </pc:graphicFrameChg>
        <pc:graphicFrameChg chg="del">
          <ac:chgData name="Lei Wu" userId="f083b2a8aea23a2f" providerId="LiveId" clId="{4A047586-1D98-4AC1-8BEB-9615AB1D6248}" dt="2021-03-28T18:01:08.260" v="3653" actId="478"/>
          <ac:graphicFrameMkLst>
            <pc:docMk/>
            <pc:sldMk cId="4048131836" sldId="763"/>
            <ac:graphicFrameMk id="10" creationId="{30E70B4C-3596-446A-86CB-E70E51CCB1B6}"/>
          </ac:graphicFrameMkLst>
        </pc:graphicFrameChg>
      </pc:sldChg>
      <pc:sldChg chg="addSp delSp modSp add mod">
        <pc:chgData name="Lei Wu" userId="f083b2a8aea23a2f" providerId="LiveId" clId="{4A047586-1D98-4AC1-8BEB-9615AB1D6248}" dt="2021-03-28T18:11:18.815" v="3751" actId="1076"/>
        <pc:sldMkLst>
          <pc:docMk/>
          <pc:sldMk cId="850889256" sldId="764"/>
        </pc:sldMkLst>
        <pc:spChg chg="mod">
          <ac:chgData name="Lei Wu" userId="f083b2a8aea23a2f" providerId="LiveId" clId="{4A047586-1D98-4AC1-8BEB-9615AB1D6248}" dt="2021-03-28T18:11:01.621" v="3746" actId="20577"/>
          <ac:spMkLst>
            <pc:docMk/>
            <pc:sldMk cId="850889256" sldId="764"/>
            <ac:spMk id="2" creationId="{00000000-0000-0000-0000-000000000000}"/>
          </ac:spMkLst>
        </pc:spChg>
        <pc:spChg chg="del">
          <ac:chgData name="Lei Wu" userId="f083b2a8aea23a2f" providerId="LiveId" clId="{4A047586-1D98-4AC1-8BEB-9615AB1D6248}" dt="2021-03-28T18:11:14.033" v="3749" actId="478"/>
          <ac:spMkLst>
            <pc:docMk/>
            <pc:sldMk cId="850889256" sldId="764"/>
            <ac:spMk id="3" creationId="{00000000-0000-0000-0000-000000000000}"/>
          </ac:spMkLst>
        </pc:spChg>
        <pc:spChg chg="add del mod">
          <ac:chgData name="Lei Wu" userId="f083b2a8aea23a2f" providerId="LiveId" clId="{4A047586-1D98-4AC1-8BEB-9615AB1D6248}" dt="2021-03-28T18:11:16.053" v="3750" actId="478"/>
          <ac:spMkLst>
            <pc:docMk/>
            <pc:sldMk cId="850889256" sldId="764"/>
            <ac:spMk id="4" creationId="{DAD0E50B-23F2-4503-87E3-919E40C3DF65}"/>
          </ac:spMkLst>
        </pc:spChg>
        <pc:graphicFrameChg chg="del">
          <ac:chgData name="Lei Wu" userId="f083b2a8aea23a2f" providerId="LiveId" clId="{4A047586-1D98-4AC1-8BEB-9615AB1D6248}" dt="2021-03-28T18:11:07.598" v="3747" actId="478"/>
          <ac:graphicFrameMkLst>
            <pc:docMk/>
            <pc:sldMk cId="850889256" sldId="764"/>
            <ac:graphicFrameMk id="9" creationId="{4A9D3E7F-DFA7-40B3-B556-652179DC41E2}"/>
          </ac:graphicFrameMkLst>
        </pc:graphicFrameChg>
        <pc:picChg chg="add mod">
          <ac:chgData name="Lei Wu" userId="f083b2a8aea23a2f" providerId="LiveId" clId="{4A047586-1D98-4AC1-8BEB-9615AB1D6248}" dt="2021-03-28T18:11:18.815" v="3751" actId="1076"/>
          <ac:picMkLst>
            <pc:docMk/>
            <pc:sldMk cId="850889256" sldId="764"/>
            <ac:picMk id="6" creationId="{20C7327D-3C86-4DD5-8A97-0B73C3449746}"/>
          </ac:picMkLst>
        </pc:picChg>
      </pc:sldChg>
      <pc:sldChg chg="add del">
        <pc:chgData name="Lei Wu" userId="f083b2a8aea23a2f" providerId="LiveId" clId="{4A047586-1D98-4AC1-8BEB-9615AB1D6248}" dt="2021-03-28T18:09:20.028" v="3717"/>
        <pc:sldMkLst>
          <pc:docMk/>
          <pc:sldMk cId="3515243318" sldId="764"/>
        </pc:sldMkLst>
      </pc:sldChg>
      <pc:sldChg chg="addSp delSp modSp add del mod">
        <pc:chgData name="Lei Wu" userId="f083b2a8aea23a2f" providerId="LiveId" clId="{4A047586-1D98-4AC1-8BEB-9615AB1D6248}" dt="2021-03-29T14:58:41.864" v="5926" actId="47"/>
        <pc:sldMkLst>
          <pc:docMk/>
          <pc:sldMk cId="343580744" sldId="765"/>
        </pc:sldMkLst>
        <pc:spChg chg="mod">
          <ac:chgData name="Lei Wu" userId="f083b2a8aea23a2f" providerId="LiveId" clId="{4A047586-1D98-4AC1-8BEB-9615AB1D6248}" dt="2021-03-28T18:11:50.717" v="3771" actId="20577"/>
          <ac:spMkLst>
            <pc:docMk/>
            <pc:sldMk cId="343580744" sldId="765"/>
            <ac:spMk id="2" creationId="{00000000-0000-0000-0000-000000000000}"/>
          </ac:spMkLst>
        </pc:spChg>
        <pc:picChg chg="del">
          <ac:chgData name="Lei Wu" userId="f083b2a8aea23a2f" providerId="LiveId" clId="{4A047586-1D98-4AC1-8BEB-9615AB1D6248}" dt="2021-03-28T18:11:34.992" v="3753" actId="478"/>
          <ac:picMkLst>
            <pc:docMk/>
            <pc:sldMk cId="343580744" sldId="765"/>
            <ac:picMk id="6" creationId="{20C7327D-3C86-4DD5-8A97-0B73C3449746}"/>
          </ac:picMkLst>
        </pc:picChg>
        <pc:picChg chg="add mod">
          <ac:chgData name="Lei Wu" userId="f083b2a8aea23a2f" providerId="LiveId" clId="{4A047586-1D98-4AC1-8BEB-9615AB1D6248}" dt="2021-03-28T18:11:35.485" v="3754"/>
          <ac:picMkLst>
            <pc:docMk/>
            <pc:sldMk cId="343580744" sldId="765"/>
            <ac:picMk id="7" creationId="{565C06C7-90B1-4CAF-8AB7-CBE74B56A6EB}"/>
          </ac:picMkLst>
        </pc:picChg>
      </pc:sldChg>
      <pc:sldChg chg="addSp delSp modSp add mod modAnim modNotesTx">
        <pc:chgData name="Lei Wu" userId="f083b2a8aea23a2f" providerId="LiveId" clId="{4A047586-1D98-4AC1-8BEB-9615AB1D6248}" dt="2021-03-29T18:01:23.353" v="7228" actId="1035"/>
        <pc:sldMkLst>
          <pc:docMk/>
          <pc:sldMk cId="130719995" sldId="766"/>
        </pc:sldMkLst>
        <pc:spChg chg="mod">
          <ac:chgData name="Lei Wu" userId="f083b2a8aea23a2f" providerId="LiveId" clId="{4A047586-1D98-4AC1-8BEB-9615AB1D6248}" dt="2021-03-28T18:16:44.145" v="3781" actId="20577"/>
          <ac:spMkLst>
            <pc:docMk/>
            <pc:sldMk cId="130719995" sldId="766"/>
            <ac:spMk id="2" creationId="{00000000-0000-0000-0000-000000000000}"/>
          </ac:spMkLst>
        </pc:spChg>
        <pc:spChg chg="mod">
          <ac:chgData name="Lei Wu" userId="f083b2a8aea23a2f" providerId="LiveId" clId="{4A047586-1D98-4AC1-8BEB-9615AB1D6248}" dt="2021-03-29T18:01:12.210" v="7218" actId="1076"/>
          <ac:spMkLst>
            <pc:docMk/>
            <pc:sldMk cId="130719995" sldId="766"/>
            <ac:spMk id="3" creationId="{00000000-0000-0000-0000-000000000000}"/>
          </ac:spMkLst>
        </pc:spChg>
        <pc:spChg chg="mod topLvl">
          <ac:chgData name="Lei Wu" userId="f083b2a8aea23a2f" providerId="LiveId" clId="{4A047586-1D98-4AC1-8BEB-9615AB1D6248}" dt="2021-03-29T17:59:54.625" v="7068" actId="165"/>
          <ac:spMkLst>
            <pc:docMk/>
            <pc:sldMk cId="130719995" sldId="766"/>
            <ac:spMk id="10" creationId="{50AAFC1C-71CB-4782-A86C-013F3ECA0C00}"/>
          </ac:spMkLst>
        </pc:spChg>
        <pc:spChg chg="mod topLvl">
          <ac:chgData name="Lei Wu" userId="f083b2a8aea23a2f" providerId="LiveId" clId="{4A047586-1D98-4AC1-8BEB-9615AB1D6248}" dt="2021-03-29T18:00:54.244" v="7213" actId="1036"/>
          <ac:spMkLst>
            <pc:docMk/>
            <pc:sldMk cId="130719995" sldId="766"/>
            <ac:spMk id="11" creationId="{1A33383C-D22C-480E-AD84-EE5E8509F1AF}"/>
          </ac:spMkLst>
        </pc:spChg>
        <pc:spChg chg="mod topLvl">
          <ac:chgData name="Lei Wu" userId="f083b2a8aea23a2f" providerId="LiveId" clId="{4A047586-1D98-4AC1-8BEB-9615AB1D6248}" dt="2021-03-29T17:59:54.625" v="7068" actId="165"/>
          <ac:spMkLst>
            <pc:docMk/>
            <pc:sldMk cId="130719995" sldId="766"/>
            <ac:spMk id="12" creationId="{C584C067-C0F1-4B51-85E1-CDDC0431AA08}"/>
          </ac:spMkLst>
        </pc:spChg>
        <pc:spChg chg="mod topLvl">
          <ac:chgData name="Lei Wu" userId="f083b2a8aea23a2f" providerId="LiveId" clId="{4A047586-1D98-4AC1-8BEB-9615AB1D6248}" dt="2021-03-29T17:59:54.625" v="7068" actId="165"/>
          <ac:spMkLst>
            <pc:docMk/>
            <pc:sldMk cId="130719995" sldId="766"/>
            <ac:spMk id="13" creationId="{54ECAF02-C422-48F8-AAAA-0AF5CF36A3C9}"/>
          </ac:spMkLst>
        </pc:spChg>
        <pc:spChg chg="mod topLvl">
          <ac:chgData name="Lei Wu" userId="f083b2a8aea23a2f" providerId="LiveId" clId="{4A047586-1D98-4AC1-8BEB-9615AB1D6248}" dt="2021-03-29T17:59:54.625" v="7068" actId="165"/>
          <ac:spMkLst>
            <pc:docMk/>
            <pc:sldMk cId="130719995" sldId="766"/>
            <ac:spMk id="14" creationId="{3C8D7871-AFC6-48B9-AB09-1ACF58F1551B}"/>
          </ac:spMkLst>
        </pc:spChg>
        <pc:spChg chg="mod topLvl">
          <ac:chgData name="Lei Wu" userId="f083b2a8aea23a2f" providerId="LiveId" clId="{4A047586-1D98-4AC1-8BEB-9615AB1D6248}" dt="2021-03-29T18:01:23.353" v="7228" actId="1035"/>
          <ac:spMkLst>
            <pc:docMk/>
            <pc:sldMk cId="130719995" sldId="766"/>
            <ac:spMk id="15" creationId="{D63CA0A9-A56C-4E6F-9D1C-74F5E8372A57}"/>
          </ac:spMkLst>
        </pc:spChg>
        <pc:spChg chg="mod topLvl">
          <ac:chgData name="Lei Wu" userId="f083b2a8aea23a2f" providerId="LiveId" clId="{4A047586-1D98-4AC1-8BEB-9615AB1D6248}" dt="2021-03-29T18:01:05.680" v="7216" actId="1035"/>
          <ac:spMkLst>
            <pc:docMk/>
            <pc:sldMk cId="130719995" sldId="766"/>
            <ac:spMk id="16" creationId="{99574109-AEEA-416D-8708-6579F3B81676}"/>
          </ac:spMkLst>
        </pc:spChg>
        <pc:spChg chg="del mod">
          <ac:chgData name="Lei Wu" userId="f083b2a8aea23a2f" providerId="LiveId" clId="{4A047586-1D98-4AC1-8BEB-9615AB1D6248}" dt="2021-03-29T17:59:45.884" v="7067" actId="478"/>
          <ac:spMkLst>
            <pc:docMk/>
            <pc:sldMk cId="130719995" sldId="766"/>
            <ac:spMk id="17" creationId="{773FD52D-B4C0-4234-A128-14E4383517F8}"/>
          </ac:spMkLst>
        </pc:spChg>
        <pc:spChg chg="del mod">
          <ac:chgData name="Lei Wu" userId="f083b2a8aea23a2f" providerId="LiveId" clId="{4A047586-1D98-4AC1-8BEB-9615AB1D6248}" dt="2021-03-29T17:59:42.528" v="7066" actId="478"/>
          <ac:spMkLst>
            <pc:docMk/>
            <pc:sldMk cId="130719995" sldId="766"/>
            <ac:spMk id="18" creationId="{7A3BD819-F77E-4E97-8089-27DF35C2C832}"/>
          </ac:spMkLst>
        </pc:spChg>
        <pc:spChg chg="del mod">
          <ac:chgData name="Lei Wu" userId="f083b2a8aea23a2f" providerId="LiveId" clId="{4A047586-1D98-4AC1-8BEB-9615AB1D6248}" dt="2021-03-29T17:59:39.337" v="7065" actId="478"/>
          <ac:spMkLst>
            <pc:docMk/>
            <pc:sldMk cId="130719995" sldId="766"/>
            <ac:spMk id="19" creationId="{C79AA845-98AB-4EBC-8414-AEA1A91585F0}"/>
          </ac:spMkLst>
        </pc:spChg>
        <pc:spChg chg="add mod">
          <ac:chgData name="Lei Wu" userId="f083b2a8aea23a2f" providerId="LiveId" clId="{4A047586-1D98-4AC1-8BEB-9615AB1D6248}" dt="2021-03-29T16:51:22.505" v="6724" actId="1076"/>
          <ac:spMkLst>
            <pc:docMk/>
            <pc:sldMk cId="130719995" sldId="766"/>
            <ac:spMk id="20" creationId="{998FDCFF-7672-40A8-A29C-A9FF7BB6BDA1}"/>
          </ac:spMkLst>
        </pc:spChg>
        <pc:spChg chg="add mod">
          <ac:chgData name="Lei Wu" userId="f083b2a8aea23a2f" providerId="LiveId" clId="{4A047586-1D98-4AC1-8BEB-9615AB1D6248}" dt="2021-03-29T18:00:46.054" v="7206" actId="1037"/>
          <ac:spMkLst>
            <pc:docMk/>
            <pc:sldMk cId="130719995" sldId="766"/>
            <ac:spMk id="21" creationId="{6D3E8CCB-219E-4137-8AE1-3653535A2973}"/>
          </ac:spMkLst>
        </pc:spChg>
        <pc:spChg chg="add mod">
          <ac:chgData name="Lei Wu" userId="f083b2a8aea23a2f" providerId="LiveId" clId="{4A047586-1D98-4AC1-8BEB-9615AB1D6248}" dt="2021-03-29T18:00:43.733" v="7205" actId="1037"/>
          <ac:spMkLst>
            <pc:docMk/>
            <pc:sldMk cId="130719995" sldId="766"/>
            <ac:spMk id="22" creationId="{30FF5A65-3B6B-4FF0-B7B1-67F09FB0C411}"/>
          </ac:spMkLst>
        </pc:spChg>
        <pc:grpChg chg="add del mod">
          <ac:chgData name="Lei Wu" userId="f083b2a8aea23a2f" providerId="LiveId" clId="{4A047586-1D98-4AC1-8BEB-9615AB1D6248}" dt="2021-03-29T17:59:54.625" v="7068" actId="165"/>
          <ac:grpSpMkLst>
            <pc:docMk/>
            <pc:sldMk cId="130719995" sldId="766"/>
            <ac:grpSpMk id="9" creationId="{B91010B2-B183-4A52-B543-AA53E1B7128D}"/>
          </ac:grpSpMkLst>
        </pc:grpChg>
        <pc:graphicFrameChg chg="add del mod">
          <ac:chgData name="Lei Wu" userId="f083b2a8aea23a2f" providerId="LiveId" clId="{4A047586-1D98-4AC1-8BEB-9615AB1D6248}" dt="2021-03-29T15:08:07.074" v="5964" actId="478"/>
          <ac:graphicFrameMkLst>
            <pc:docMk/>
            <pc:sldMk cId="130719995" sldId="766"/>
            <ac:graphicFrameMk id="6" creationId="{A43721FA-163B-4542-BE34-1690D391D863}"/>
          </ac:graphicFrameMkLst>
        </pc:graphicFrameChg>
        <pc:graphicFrameChg chg="del mod">
          <ac:chgData name="Lei Wu" userId="f083b2a8aea23a2f" providerId="LiveId" clId="{4A047586-1D98-4AC1-8BEB-9615AB1D6248}" dt="2021-03-28T18:17:21.740" v="3800" actId="478"/>
          <ac:graphicFrameMkLst>
            <pc:docMk/>
            <pc:sldMk cId="130719995" sldId="766"/>
            <ac:graphicFrameMk id="9" creationId="{4A9D3E7F-DFA7-40B3-B556-652179DC41E2}"/>
          </ac:graphicFrameMkLst>
        </pc:graphicFrameChg>
        <pc:picChg chg="add mod">
          <ac:chgData name="Lei Wu" userId="f083b2a8aea23a2f" providerId="LiveId" clId="{4A047586-1D98-4AC1-8BEB-9615AB1D6248}" dt="2021-03-29T17:50:57.454" v="7046" actId="1076"/>
          <ac:picMkLst>
            <pc:docMk/>
            <pc:sldMk cId="130719995" sldId="766"/>
            <ac:picMk id="7" creationId="{3F1B3360-714E-442E-A2DB-42313574E7A5}"/>
          </ac:picMkLst>
        </pc:picChg>
        <pc:picChg chg="add mod">
          <ac:chgData name="Lei Wu" userId="f083b2a8aea23a2f" providerId="LiveId" clId="{4A047586-1D98-4AC1-8BEB-9615AB1D6248}" dt="2021-03-29T17:50:57.454" v="7046" actId="1076"/>
          <ac:picMkLst>
            <pc:docMk/>
            <pc:sldMk cId="130719995" sldId="766"/>
            <ac:picMk id="8" creationId="{9B39FDFB-A679-4EF2-BE9B-9046C3037D2D}"/>
          </ac:picMkLst>
        </pc:picChg>
      </pc:sldChg>
      <pc:sldChg chg="modSp add del mod">
        <pc:chgData name="Lei Wu" userId="f083b2a8aea23a2f" providerId="LiveId" clId="{4A047586-1D98-4AC1-8BEB-9615AB1D6248}" dt="2021-03-28T18:16:33.370" v="3779" actId="47"/>
        <pc:sldMkLst>
          <pc:docMk/>
          <pc:sldMk cId="3671467227" sldId="766"/>
        </pc:sldMkLst>
        <pc:spChg chg="mod">
          <ac:chgData name="Lei Wu" userId="f083b2a8aea23a2f" providerId="LiveId" clId="{4A047586-1D98-4AC1-8BEB-9615AB1D6248}" dt="2021-03-28T18:16:03.111" v="3774" actId="20577"/>
          <ac:spMkLst>
            <pc:docMk/>
            <pc:sldMk cId="3671467227" sldId="766"/>
            <ac:spMk id="2" creationId="{00000000-0000-0000-0000-000000000000}"/>
          </ac:spMkLst>
        </pc:spChg>
      </pc:sldChg>
      <pc:sldChg chg="addSp delSp modSp add del mod">
        <pc:chgData name="Lei Wu" userId="f083b2a8aea23a2f" providerId="LiveId" clId="{4A047586-1D98-4AC1-8BEB-9615AB1D6248}" dt="2021-03-29T15:13:41.201" v="6012" actId="47"/>
        <pc:sldMkLst>
          <pc:docMk/>
          <pc:sldMk cId="2905892037" sldId="767"/>
        </pc:sldMkLst>
        <pc:spChg chg="mod">
          <ac:chgData name="Lei Wu" userId="f083b2a8aea23a2f" providerId="LiveId" clId="{4A047586-1D98-4AC1-8BEB-9615AB1D6248}" dt="2021-03-28T18:21:46.253" v="3837" actId="20577"/>
          <ac:spMkLst>
            <pc:docMk/>
            <pc:sldMk cId="2905892037" sldId="767"/>
            <ac:spMk id="2" creationId="{00000000-0000-0000-0000-000000000000}"/>
          </ac:spMkLst>
        </pc:spChg>
        <pc:graphicFrameChg chg="add del mod">
          <ac:chgData name="Lei Wu" userId="f083b2a8aea23a2f" providerId="LiveId" clId="{4A047586-1D98-4AC1-8BEB-9615AB1D6248}" dt="2021-03-28T18:20:51.176" v="3829" actId="1076"/>
          <ac:graphicFrameMkLst>
            <pc:docMk/>
            <pc:sldMk cId="2905892037" sldId="767"/>
            <ac:graphicFrameMk id="7" creationId="{D9503A2C-756A-413B-AFCE-7284D4E6E34A}"/>
          </ac:graphicFrameMkLst>
        </pc:graphicFrameChg>
        <pc:graphicFrameChg chg="add del mod">
          <ac:chgData name="Lei Wu" userId="f083b2a8aea23a2f" providerId="LiveId" clId="{4A047586-1D98-4AC1-8BEB-9615AB1D6248}" dt="2021-03-28T18:20:40.146" v="3827" actId="478"/>
          <ac:graphicFrameMkLst>
            <pc:docMk/>
            <pc:sldMk cId="2905892037" sldId="767"/>
            <ac:graphicFrameMk id="8" creationId="{4D28A2BB-F37F-4B46-918D-F017352310A6}"/>
          </ac:graphicFrameMkLst>
        </pc:graphicFrameChg>
        <pc:graphicFrameChg chg="add mod">
          <ac:chgData name="Lei Wu" userId="f083b2a8aea23a2f" providerId="LiveId" clId="{4A047586-1D98-4AC1-8BEB-9615AB1D6248}" dt="2021-03-28T18:20:40.585" v="3828"/>
          <ac:graphicFrameMkLst>
            <pc:docMk/>
            <pc:sldMk cId="2905892037" sldId="767"/>
            <ac:graphicFrameMk id="9" creationId="{5464CD9A-3C89-4B5E-A9A6-AA7FD6A6D8A2}"/>
          </ac:graphicFrameMkLst>
        </pc:graphicFrameChg>
        <pc:picChg chg="del">
          <ac:chgData name="Lei Wu" userId="f083b2a8aea23a2f" providerId="LiveId" clId="{4A047586-1D98-4AC1-8BEB-9615AB1D6248}" dt="2021-03-28T18:19:43.892" v="3823" actId="478"/>
          <ac:picMkLst>
            <pc:docMk/>
            <pc:sldMk cId="2905892037" sldId="767"/>
            <ac:picMk id="6" creationId="{20C7327D-3C86-4DD5-8A97-0B73C3449746}"/>
          </ac:picMkLst>
        </pc:picChg>
      </pc:sldChg>
      <pc:sldChg chg="modSp add del mod">
        <pc:chgData name="Lei Wu" userId="f083b2a8aea23a2f" providerId="LiveId" clId="{4A047586-1D98-4AC1-8BEB-9615AB1D6248}" dt="2021-03-28T18:49:51.697" v="3951" actId="47"/>
        <pc:sldMkLst>
          <pc:docMk/>
          <pc:sldMk cId="4066261662" sldId="768"/>
        </pc:sldMkLst>
        <pc:spChg chg="mod">
          <ac:chgData name="Lei Wu" userId="f083b2a8aea23a2f" providerId="LiveId" clId="{4A047586-1D98-4AC1-8BEB-9615AB1D6248}" dt="2021-03-28T18:44:11.512" v="3851" actId="20577"/>
          <ac:spMkLst>
            <pc:docMk/>
            <pc:sldMk cId="4066261662" sldId="768"/>
            <ac:spMk id="2" creationId="{00000000-0000-0000-0000-000000000000}"/>
          </ac:spMkLst>
        </pc:spChg>
      </pc:sldChg>
      <pc:sldChg chg="addSp delSp modSp add mod">
        <pc:chgData name="Lei Wu" userId="f083b2a8aea23a2f" providerId="LiveId" clId="{4A047586-1D98-4AC1-8BEB-9615AB1D6248}" dt="2021-03-29T19:21:26.489" v="10006" actId="113"/>
        <pc:sldMkLst>
          <pc:docMk/>
          <pc:sldMk cId="2353824865" sldId="769"/>
        </pc:sldMkLst>
        <pc:spChg chg="mod">
          <ac:chgData name="Lei Wu" userId="f083b2a8aea23a2f" providerId="LiveId" clId="{4A047586-1D98-4AC1-8BEB-9615AB1D6248}" dt="2021-03-29T19:09:22.670" v="9885" actId="1076"/>
          <ac:spMkLst>
            <pc:docMk/>
            <pc:sldMk cId="2353824865" sldId="769"/>
            <ac:spMk id="2" creationId="{00000000-0000-0000-0000-000000000000}"/>
          </ac:spMkLst>
        </pc:spChg>
        <pc:spChg chg="del mod">
          <ac:chgData name="Lei Wu" userId="f083b2a8aea23a2f" providerId="LiveId" clId="{4A047586-1D98-4AC1-8BEB-9615AB1D6248}" dt="2021-03-29T19:07:43.146" v="9826" actId="478"/>
          <ac:spMkLst>
            <pc:docMk/>
            <pc:sldMk cId="2353824865" sldId="769"/>
            <ac:spMk id="3" creationId="{00000000-0000-0000-0000-000000000000}"/>
          </ac:spMkLst>
        </pc:spChg>
        <pc:spChg chg="mod">
          <ac:chgData name="Lei Wu" userId="f083b2a8aea23a2f" providerId="LiveId" clId="{4A047586-1D98-4AC1-8BEB-9615AB1D6248}" dt="2021-03-29T19:07:35.214" v="9824" actId="1076"/>
          <ac:spMkLst>
            <pc:docMk/>
            <pc:sldMk cId="2353824865" sldId="769"/>
            <ac:spMk id="11" creationId="{EDC07BEE-119A-40A5-8763-A98502342A86}"/>
          </ac:spMkLst>
        </pc:spChg>
        <pc:spChg chg="mod">
          <ac:chgData name="Lei Wu" userId="f083b2a8aea23a2f" providerId="LiveId" clId="{4A047586-1D98-4AC1-8BEB-9615AB1D6248}" dt="2021-03-29T19:07:35.214" v="9824" actId="1076"/>
          <ac:spMkLst>
            <pc:docMk/>
            <pc:sldMk cId="2353824865" sldId="769"/>
            <ac:spMk id="12" creationId="{8E1EF76C-374A-47D9-928F-608E32B03CCF}"/>
          </ac:spMkLst>
        </pc:spChg>
        <pc:spChg chg="mod">
          <ac:chgData name="Lei Wu" userId="f083b2a8aea23a2f" providerId="LiveId" clId="{4A047586-1D98-4AC1-8BEB-9615AB1D6248}" dt="2021-03-29T19:07:35.214" v="9824" actId="1076"/>
          <ac:spMkLst>
            <pc:docMk/>
            <pc:sldMk cId="2353824865" sldId="769"/>
            <ac:spMk id="13" creationId="{BB489FA5-A62F-48EB-9A07-626B3F8FD115}"/>
          </ac:spMkLst>
        </pc:spChg>
        <pc:spChg chg="mod">
          <ac:chgData name="Lei Wu" userId="f083b2a8aea23a2f" providerId="LiveId" clId="{4A047586-1D98-4AC1-8BEB-9615AB1D6248}" dt="2021-03-29T19:07:35.214" v="9824" actId="1076"/>
          <ac:spMkLst>
            <pc:docMk/>
            <pc:sldMk cId="2353824865" sldId="769"/>
            <ac:spMk id="14" creationId="{94385DAF-76B5-4E21-AC48-B35CCEA7DBAA}"/>
          </ac:spMkLst>
        </pc:spChg>
        <pc:spChg chg="mod">
          <ac:chgData name="Lei Wu" userId="f083b2a8aea23a2f" providerId="LiveId" clId="{4A047586-1D98-4AC1-8BEB-9615AB1D6248}" dt="2021-03-29T19:07:35.214" v="9824" actId="1076"/>
          <ac:spMkLst>
            <pc:docMk/>
            <pc:sldMk cId="2353824865" sldId="769"/>
            <ac:spMk id="15" creationId="{68EF8EBC-097E-4930-BFBC-343D22E4AA77}"/>
          </ac:spMkLst>
        </pc:spChg>
        <pc:spChg chg="mod topLvl">
          <ac:chgData name="Lei Wu" userId="f083b2a8aea23a2f" providerId="LiveId" clId="{4A047586-1D98-4AC1-8BEB-9615AB1D6248}" dt="2021-03-29T19:14:29.896" v="9972" actId="1076"/>
          <ac:spMkLst>
            <pc:docMk/>
            <pc:sldMk cId="2353824865" sldId="769"/>
            <ac:spMk id="27" creationId="{B7E42881-C59B-4967-BA63-1D5B0BDCBFAC}"/>
          </ac:spMkLst>
        </pc:spChg>
        <pc:spChg chg="mod topLvl">
          <ac:chgData name="Lei Wu" userId="f083b2a8aea23a2f" providerId="LiveId" clId="{4A047586-1D98-4AC1-8BEB-9615AB1D6248}" dt="2021-03-29T19:14:29.896" v="9972" actId="1076"/>
          <ac:spMkLst>
            <pc:docMk/>
            <pc:sldMk cId="2353824865" sldId="769"/>
            <ac:spMk id="28" creationId="{0241097A-7975-4C60-9005-6D93D18908D9}"/>
          </ac:spMkLst>
        </pc:spChg>
        <pc:spChg chg="mod topLvl">
          <ac:chgData name="Lei Wu" userId="f083b2a8aea23a2f" providerId="LiveId" clId="{4A047586-1D98-4AC1-8BEB-9615AB1D6248}" dt="2021-03-29T19:14:29.896" v="9972" actId="1076"/>
          <ac:spMkLst>
            <pc:docMk/>
            <pc:sldMk cId="2353824865" sldId="769"/>
            <ac:spMk id="29" creationId="{18EF667D-9947-4AA8-8A4B-5C40BC9E087C}"/>
          </ac:spMkLst>
        </pc:spChg>
        <pc:spChg chg="mod topLvl">
          <ac:chgData name="Lei Wu" userId="f083b2a8aea23a2f" providerId="LiveId" clId="{4A047586-1D98-4AC1-8BEB-9615AB1D6248}" dt="2021-03-29T19:14:29.896" v="9972" actId="1076"/>
          <ac:spMkLst>
            <pc:docMk/>
            <pc:sldMk cId="2353824865" sldId="769"/>
            <ac:spMk id="30" creationId="{BFDE87C3-08AA-4A64-BDD8-61DD2843C97E}"/>
          </ac:spMkLst>
        </pc:spChg>
        <pc:spChg chg="mod topLvl">
          <ac:chgData name="Lei Wu" userId="f083b2a8aea23a2f" providerId="LiveId" clId="{4A047586-1D98-4AC1-8BEB-9615AB1D6248}" dt="2021-03-29T19:14:29.896" v="9972" actId="1076"/>
          <ac:spMkLst>
            <pc:docMk/>
            <pc:sldMk cId="2353824865" sldId="769"/>
            <ac:spMk id="31" creationId="{DDDA8750-96F7-45A6-811A-C963043F11A9}"/>
          </ac:spMkLst>
        </pc:spChg>
        <pc:spChg chg="mod">
          <ac:chgData name="Lei Wu" userId="f083b2a8aea23a2f" providerId="LiveId" clId="{4A047586-1D98-4AC1-8BEB-9615AB1D6248}" dt="2021-03-29T19:14:10.679" v="9966" actId="478"/>
          <ac:spMkLst>
            <pc:docMk/>
            <pc:sldMk cId="2353824865" sldId="769"/>
            <ac:spMk id="46" creationId="{9BF6C110-AA14-4904-A9FD-000FF57AD7C9}"/>
          </ac:spMkLst>
        </pc:spChg>
        <pc:spChg chg="mod">
          <ac:chgData name="Lei Wu" userId="f083b2a8aea23a2f" providerId="LiveId" clId="{4A047586-1D98-4AC1-8BEB-9615AB1D6248}" dt="2021-03-29T19:14:10.679" v="9966" actId="478"/>
          <ac:spMkLst>
            <pc:docMk/>
            <pc:sldMk cId="2353824865" sldId="769"/>
            <ac:spMk id="47" creationId="{9F2CA930-2A99-4DFF-96E9-884093C49BEE}"/>
          </ac:spMkLst>
        </pc:spChg>
        <pc:spChg chg="mod">
          <ac:chgData name="Lei Wu" userId="f083b2a8aea23a2f" providerId="LiveId" clId="{4A047586-1D98-4AC1-8BEB-9615AB1D6248}" dt="2021-03-29T19:14:10.679" v="9966" actId="478"/>
          <ac:spMkLst>
            <pc:docMk/>
            <pc:sldMk cId="2353824865" sldId="769"/>
            <ac:spMk id="48" creationId="{80F91B10-BC21-4F4A-AF51-40DB7265AA63}"/>
          </ac:spMkLst>
        </pc:spChg>
        <pc:spChg chg="mod">
          <ac:chgData name="Lei Wu" userId="f083b2a8aea23a2f" providerId="LiveId" clId="{4A047586-1D98-4AC1-8BEB-9615AB1D6248}" dt="2021-03-29T19:14:10.679" v="9966" actId="478"/>
          <ac:spMkLst>
            <pc:docMk/>
            <pc:sldMk cId="2353824865" sldId="769"/>
            <ac:spMk id="49" creationId="{9CE5C15F-D5B9-44FE-96E8-FAE4D121D538}"/>
          </ac:spMkLst>
        </pc:spChg>
        <pc:spChg chg="del mod">
          <ac:chgData name="Lei Wu" userId="f083b2a8aea23a2f" providerId="LiveId" clId="{4A047586-1D98-4AC1-8BEB-9615AB1D6248}" dt="2021-03-29T19:14:10.679" v="9966" actId="478"/>
          <ac:spMkLst>
            <pc:docMk/>
            <pc:sldMk cId="2353824865" sldId="769"/>
            <ac:spMk id="50" creationId="{8B9F0B60-2834-42EF-972C-F014F097DD04}"/>
          </ac:spMkLst>
        </pc:spChg>
        <pc:spChg chg="mod">
          <ac:chgData name="Lei Wu" userId="f083b2a8aea23a2f" providerId="LiveId" clId="{4A047586-1D98-4AC1-8BEB-9615AB1D6248}" dt="2021-03-29T19:14:10.679" v="9966" actId="478"/>
          <ac:spMkLst>
            <pc:docMk/>
            <pc:sldMk cId="2353824865" sldId="769"/>
            <ac:spMk id="51" creationId="{11D279C4-11B7-4466-BA85-9022694CE9A3}"/>
          </ac:spMkLst>
        </pc:spChg>
        <pc:spChg chg="add mod">
          <ac:chgData name="Lei Wu" userId="f083b2a8aea23a2f" providerId="LiveId" clId="{4A047586-1D98-4AC1-8BEB-9615AB1D6248}" dt="2021-03-29T19:21:26.489" v="10006" actId="113"/>
          <ac:spMkLst>
            <pc:docMk/>
            <pc:sldMk cId="2353824865" sldId="769"/>
            <ac:spMk id="56" creationId="{33FDC097-AF77-4DB2-A61B-2C547DD9C75F}"/>
          </ac:spMkLst>
        </pc:spChg>
        <pc:spChg chg="add mod">
          <ac:chgData name="Lei Wu" userId="f083b2a8aea23a2f" providerId="LiveId" clId="{4A047586-1D98-4AC1-8BEB-9615AB1D6248}" dt="2021-03-29T19:10:09.960" v="9929" actId="1035"/>
          <ac:spMkLst>
            <pc:docMk/>
            <pc:sldMk cId="2353824865" sldId="769"/>
            <ac:spMk id="57" creationId="{5846FAFE-CE4D-466C-8BD2-F29812CE18CA}"/>
          </ac:spMkLst>
        </pc:spChg>
        <pc:spChg chg="add del">
          <ac:chgData name="Lei Wu" userId="f083b2a8aea23a2f" providerId="LiveId" clId="{4A047586-1D98-4AC1-8BEB-9615AB1D6248}" dt="2021-03-29T19:11:32.093" v="9939" actId="22"/>
          <ac:spMkLst>
            <pc:docMk/>
            <pc:sldMk cId="2353824865" sldId="769"/>
            <ac:spMk id="59" creationId="{1468E8C2-8210-4268-AB66-6ED1CDADCC5A}"/>
          </ac:spMkLst>
        </pc:spChg>
        <pc:spChg chg="add mod">
          <ac:chgData name="Lei Wu" userId="f083b2a8aea23a2f" providerId="LiveId" clId="{4A047586-1D98-4AC1-8BEB-9615AB1D6248}" dt="2021-03-29T19:13:32.958" v="9958" actId="1076"/>
          <ac:spMkLst>
            <pc:docMk/>
            <pc:sldMk cId="2353824865" sldId="769"/>
            <ac:spMk id="60" creationId="{AFA61E3E-94B5-4ECD-B2B4-6F53C4E74774}"/>
          </ac:spMkLst>
        </pc:spChg>
        <pc:spChg chg="add mod">
          <ac:chgData name="Lei Wu" userId="f083b2a8aea23a2f" providerId="LiveId" clId="{4A047586-1D98-4AC1-8BEB-9615AB1D6248}" dt="2021-03-29T19:14:24.656" v="9969" actId="1076"/>
          <ac:spMkLst>
            <pc:docMk/>
            <pc:sldMk cId="2353824865" sldId="769"/>
            <ac:spMk id="61" creationId="{E535E961-647E-4505-B31C-5F33E507E5E3}"/>
          </ac:spMkLst>
        </pc:spChg>
        <pc:spChg chg="add mod">
          <ac:chgData name="Lei Wu" userId="f083b2a8aea23a2f" providerId="LiveId" clId="{4A047586-1D98-4AC1-8BEB-9615AB1D6248}" dt="2021-03-29T19:14:39.245" v="9973" actId="1076"/>
          <ac:spMkLst>
            <pc:docMk/>
            <pc:sldMk cId="2353824865" sldId="769"/>
            <ac:spMk id="62" creationId="{445C6EDC-B560-4013-A210-2DF095C8D74C}"/>
          </ac:spMkLst>
        </pc:spChg>
        <pc:grpChg chg="add del mod">
          <ac:chgData name="Lei Wu" userId="f083b2a8aea23a2f" providerId="LiveId" clId="{4A047586-1D98-4AC1-8BEB-9615AB1D6248}" dt="2021-03-29T19:08:17.096" v="9827" actId="478"/>
          <ac:grpSpMkLst>
            <pc:docMk/>
            <pc:sldMk cId="2353824865" sldId="769"/>
            <ac:grpSpMk id="6" creationId="{48A55FBA-5C37-4930-BC1F-7290000EAE2E}"/>
          </ac:grpSpMkLst>
        </pc:grpChg>
        <pc:grpChg chg="mod">
          <ac:chgData name="Lei Wu" userId="f083b2a8aea23a2f" providerId="LiveId" clId="{4A047586-1D98-4AC1-8BEB-9615AB1D6248}" dt="2021-03-29T19:07:35.214" v="9824" actId="1076"/>
          <ac:grpSpMkLst>
            <pc:docMk/>
            <pc:sldMk cId="2353824865" sldId="769"/>
            <ac:grpSpMk id="9" creationId="{308956C3-0E3B-4E7F-9FD7-9A456726277F}"/>
          </ac:grpSpMkLst>
        </pc:grpChg>
        <pc:grpChg chg="mod">
          <ac:chgData name="Lei Wu" userId="f083b2a8aea23a2f" providerId="LiveId" clId="{4A047586-1D98-4AC1-8BEB-9615AB1D6248}" dt="2021-03-29T19:07:35.214" v="9824" actId="1076"/>
          <ac:grpSpMkLst>
            <pc:docMk/>
            <pc:sldMk cId="2353824865" sldId="769"/>
            <ac:grpSpMk id="10" creationId="{F7A06F6F-C3FD-433A-BB0A-50FE3286DB07}"/>
          </ac:grpSpMkLst>
        </pc:grpChg>
        <pc:grpChg chg="add del mod">
          <ac:chgData name="Lei Wu" userId="f083b2a8aea23a2f" providerId="LiveId" clId="{4A047586-1D98-4AC1-8BEB-9615AB1D6248}" dt="2021-03-29T19:14:29.896" v="9972" actId="1076"/>
          <ac:grpSpMkLst>
            <pc:docMk/>
            <pc:sldMk cId="2353824865" sldId="769"/>
            <ac:grpSpMk id="23" creationId="{09FCEE3B-C348-4E08-9936-7F0F4D3F2F5F}"/>
          </ac:grpSpMkLst>
        </pc:grpChg>
        <pc:grpChg chg="mod topLvl">
          <ac:chgData name="Lei Wu" userId="f083b2a8aea23a2f" providerId="LiveId" clId="{4A047586-1D98-4AC1-8BEB-9615AB1D6248}" dt="2021-03-29T19:14:29.896" v="9972" actId="1076"/>
          <ac:grpSpMkLst>
            <pc:docMk/>
            <pc:sldMk cId="2353824865" sldId="769"/>
            <ac:grpSpMk id="25" creationId="{51CA288D-2F78-4144-8B82-DA6CC1C3B1F0}"/>
          </ac:grpSpMkLst>
        </pc:grpChg>
        <pc:grpChg chg="mod topLvl">
          <ac:chgData name="Lei Wu" userId="f083b2a8aea23a2f" providerId="LiveId" clId="{4A047586-1D98-4AC1-8BEB-9615AB1D6248}" dt="2021-03-29T19:14:29.896" v="9972" actId="1076"/>
          <ac:grpSpMkLst>
            <pc:docMk/>
            <pc:sldMk cId="2353824865" sldId="769"/>
            <ac:grpSpMk id="26" creationId="{72511B2E-0A4D-42FA-B605-B7DE352808F6}"/>
          </ac:grpSpMkLst>
        </pc:grpChg>
        <pc:grpChg chg="add mod">
          <ac:chgData name="Lei Wu" userId="f083b2a8aea23a2f" providerId="LiveId" clId="{4A047586-1D98-4AC1-8BEB-9615AB1D6248}" dt="2021-03-29T19:14:10.679" v="9966" actId="478"/>
          <ac:grpSpMkLst>
            <pc:docMk/>
            <pc:sldMk cId="2353824865" sldId="769"/>
            <ac:grpSpMk id="42" creationId="{9A82BC57-D7B7-44BF-A980-012D0719E837}"/>
          </ac:grpSpMkLst>
        </pc:grpChg>
        <pc:grpChg chg="mod">
          <ac:chgData name="Lei Wu" userId="f083b2a8aea23a2f" providerId="LiveId" clId="{4A047586-1D98-4AC1-8BEB-9615AB1D6248}" dt="2021-03-29T19:14:10.679" v="9966" actId="478"/>
          <ac:grpSpMkLst>
            <pc:docMk/>
            <pc:sldMk cId="2353824865" sldId="769"/>
            <ac:grpSpMk id="44" creationId="{8D12FE10-9BC3-4FCC-94A2-006CB398F37D}"/>
          </ac:grpSpMkLst>
        </pc:grpChg>
        <pc:grpChg chg="mod">
          <ac:chgData name="Lei Wu" userId="f083b2a8aea23a2f" providerId="LiveId" clId="{4A047586-1D98-4AC1-8BEB-9615AB1D6248}" dt="2021-03-29T19:14:10.679" v="9966" actId="478"/>
          <ac:grpSpMkLst>
            <pc:docMk/>
            <pc:sldMk cId="2353824865" sldId="769"/>
            <ac:grpSpMk id="45" creationId="{09E3D572-703F-4B3D-A0E7-85955DCBA41B}"/>
          </ac:grpSpMkLst>
        </pc:grpChg>
        <pc:graphicFrameChg chg="del">
          <ac:chgData name="Lei Wu" userId="f083b2a8aea23a2f" providerId="LiveId" clId="{4A047586-1D98-4AC1-8BEB-9615AB1D6248}" dt="2021-03-28T18:44:55.761" v="3867" actId="478"/>
          <ac:graphicFrameMkLst>
            <pc:docMk/>
            <pc:sldMk cId="2353824865" sldId="769"/>
            <ac:graphicFrameMk id="6" creationId="{A43721FA-163B-4542-BE34-1690D391D863}"/>
          </ac:graphicFrameMkLst>
        </pc:graphicFrameChg>
        <pc:graphicFrameChg chg="add del mod">
          <ac:chgData name="Lei Wu" userId="f083b2a8aea23a2f" providerId="LiveId" clId="{4A047586-1D98-4AC1-8BEB-9615AB1D6248}" dt="2021-03-29T19:07:29.895" v="9822" actId="478"/>
          <ac:graphicFrameMkLst>
            <pc:docMk/>
            <pc:sldMk cId="2353824865" sldId="769"/>
            <ac:graphicFrameMk id="7" creationId="{03838853-D39F-441B-B930-963E3FA01C1A}"/>
          </ac:graphicFrameMkLst>
        </pc:graphicFrameChg>
        <pc:graphicFrameChg chg="mod">
          <ac:chgData name="Lei Wu" userId="f083b2a8aea23a2f" providerId="LiveId" clId="{4A047586-1D98-4AC1-8BEB-9615AB1D6248}" dt="2021-03-29T19:07:35.214" v="9824" actId="1076"/>
          <ac:graphicFrameMkLst>
            <pc:docMk/>
            <pc:sldMk cId="2353824865" sldId="769"/>
            <ac:graphicFrameMk id="8" creationId="{23EC4D25-6CFF-428A-8A52-8F9BC232E9B0}"/>
          </ac:graphicFrameMkLst>
        </pc:graphicFrameChg>
        <pc:graphicFrameChg chg="add del mod">
          <ac:chgData name="Lei Wu" userId="f083b2a8aea23a2f" providerId="LiveId" clId="{4A047586-1D98-4AC1-8BEB-9615AB1D6248}" dt="2021-03-29T19:08:17.096" v="9827" actId="478"/>
          <ac:graphicFrameMkLst>
            <pc:docMk/>
            <pc:sldMk cId="2353824865" sldId="769"/>
            <ac:graphicFrameMk id="20" creationId="{EB7E5ED6-3745-48C2-9B3F-1B5161F87642}"/>
          </ac:graphicFrameMkLst>
        </pc:graphicFrameChg>
        <pc:graphicFrameChg chg="add del mod">
          <ac:chgData name="Lei Wu" userId="f083b2a8aea23a2f" providerId="LiveId" clId="{4A047586-1D98-4AC1-8BEB-9615AB1D6248}" dt="2021-03-29T19:08:17.096" v="9827" actId="478"/>
          <ac:graphicFrameMkLst>
            <pc:docMk/>
            <pc:sldMk cId="2353824865" sldId="769"/>
            <ac:graphicFrameMk id="21" creationId="{8425E6B2-E31D-477A-AEBE-3265DA2CEA99}"/>
          </ac:graphicFrameMkLst>
        </pc:graphicFrameChg>
        <pc:graphicFrameChg chg="add del mod">
          <ac:chgData name="Lei Wu" userId="f083b2a8aea23a2f" providerId="LiveId" clId="{4A047586-1D98-4AC1-8BEB-9615AB1D6248}" dt="2021-03-29T19:08:17.096" v="9827" actId="478"/>
          <ac:graphicFrameMkLst>
            <pc:docMk/>
            <pc:sldMk cId="2353824865" sldId="769"/>
            <ac:graphicFrameMk id="22" creationId="{96DDDD5E-B765-40FB-BDFF-E66B1B5F0A62}"/>
          </ac:graphicFrameMkLst>
        </pc:graphicFrameChg>
        <pc:graphicFrameChg chg="del mod topLvl">
          <ac:chgData name="Lei Wu" userId="f083b2a8aea23a2f" providerId="LiveId" clId="{4A047586-1D98-4AC1-8BEB-9615AB1D6248}" dt="2021-03-29T19:13:14.007" v="9954" actId="478"/>
          <ac:graphicFrameMkLst>
            <pc:docMk/>
            <pc:sldMk cId="2353824865" sldId="769"/>
            <ac:graphicFrameMk id="24" creationId="{5C902E12-5581-45EB-9FFC-80D30A9FA10F}"/>
          </ac:graphicFrameMkLst>
        </pc:graphicFrameChg>
        <pc:graphicFrameChg chg="add mod">
          <ac:chgData name="Lei Wu" userId="f083b2a8aea23a2f" providerId="LiveId" clId="{4A047586-1D98-4AC1-8BEB-9615AB1D6248}" dt="2021-03-29T19:09:58.112" v="9917" actId="1035"/>
          <ac:graphicFrameMkLst>
            <pc:docMk/>
            <pc:sldMk cId="2353824865" sldId="769"/>
            <ac:graphicFrameMk id="36" creationId="{438F0B0B-A492-4715-A7B5-E5530D4D393E}"/>
          </ac:graphicFrameMkLst>
        </pc:graphicFrameChg>
        <pc:graphicFrameChg chg="add mod">
          <ac:chgData name="Lei Wu" userId="f083b2a8aea23a2f" providerId="LiveId" clId="{4A047586-1D98-4AC1-8BEB-9615AB1D6248}" dt="2021-03-29T19:09:58.112" v="9917" actId="1035"/>
          <ac:graphicFrameMkLst>
            <pc:docMk/>
            <pc:sldMk cId="2353824865" sldId="769"/>
            <ac:graphicFrameMk id="37" creationId="{30ED3710-B99B-4D65-A8ED-702D200254CC}"/>
          </ac:graphicFrameMkLst>
        </pc:graphicFrameChg>
        <pc:graphicFrameChg chg="add mod">
          <ac:chgData name="Lei Wu" userId="f083b2a8aea23a2f" providerId="LiveId" clId="{4A047586-1D98-4AC1-8BEB-9615AB1D6248}" dt="2021-03-29T19:09:58.112" v="9917" actId="1035"/>
          <ac:graphicFrameMkLst>
            <pc:docMk/>
            <pc:sldMk cId="2353824865" sldId="769"/>
            <ac:graphicFrameMk id="38" creationId="{90F974F4-79DB-425B-824C-4993BF836660}"/>
          </ac:graphicFrameMkLst>
        </pc:graphicFrameChg>
        <pc:graphicFrameChg chg="add mod">
          <ac:chgData name="Lei Wu" userId="f083b2a8aea23a2f" providerId="LiveId" clId="{4A047586-1D98-4AC1-8BEB-9615AB1D6248}" dt="2021-03-29T19:09:36.428" v="9907" actId="1035"/>
          <ac:graphicFrameMkLst>
            <pc:docMk/>
            <pc:sldMk cId="2353824865" sldId="769"/>
            <ac:graphicFrameMk id="39" creationId="{59165AAE-0BE4-4DF0-BC89-2323A092EC77}"/>
          </ac:graphicFrameMkLst>
        </pc:graphicFrameChg>
        <pc:graphicFrameChg chg="add mod">
          <ac:chgData name="Lei Wu" userId="f083b2a8aea23a2f" providerId="LiveId" clId="{4A047586-1D98-4AC1-8BEB-9615AB1D6248}" dt="2021-03-29T19:09:36.428" v="9907" actId="1035"/>
          <ac:graphicFrameMkLst>
            <pc:docMk/>
            <pc:sldMk cId="2353824865" sldId="769"/>
            <ac:graphicFrameMk id="40" creationId="{CB1A4C74-FD24-441F-8C1A-8B75352ECAFA}"/>
          </ac:graphicFrameMkLst>
        </pc:graphicFrameChg>
        <pc:graphicFrameChg chg="add mod">
          <ac:chgData name="Lei Wu" userId="f083b2a8aea23a2f" providerId="LiveId" clId="{4A047586-1D98-4AC1-8BEB-9615AB1D6248}" dt="2021-03-29T19:09:36.428" v="9907" actId="1035"/>
          <ac:graphicFrameMkLst>
            <pc:docMk/>
            <pc:sldMk cId="2353824865" sldId="769"/>
            <ac:graphicFrameMk id="41" creationId="{BC4A87E3-D55A-4423-9005-C56DA968E54A}"/>
          </ac:graphicFrameMkLst>
        </pc:graphicFrameChg>
        <pc:graphicFrameChg chg="del mod">
          <ac:chgData name="Lei Wu" userId="f083b2a8aea23a2f" providerId="LiveId" clId="{4A047586-1D98-4AC1-8BEB-9615AB1D6248}" dt="2021-03-29T19:14:12.791" v="9967" actId="478"/>
          <ac:graphicFrameMkLst>
            <pc:docMk/>
            <pc:sldMk cId="2353824865" sldId="769"/>
            <ac:graphicFrameMk id="43" creationId="{AB18E2B4-8D8D-4DDD-A231-C9AE8D4B0717}"/>
          </ac:graphicFrameMkLst>
        </pc:graphicFrameChg>
        <pc:cxnChg chg="mod">
          <ac:chgData name="Lei Wu" userId="f083b2a8aea23a2f" providerId="LiveId" clId="{4A047586-1D98-4AC1-8BEB-9615AB1D6248}" dt="2021-03-29T19:07:35.214" v="9824" actId="1076"/>
          <ac:cxnSpMkLst>
            <pc:docMk/>
            <pc:sldMk cId="2353824865" sldId="769"/>
            <ac:cxnSpMk id="16" creationId="{7F25BA34-0E96-4680-8479-5F812E4DFF88}"/>
          </ac:cxnSpMkLst>
        </pc:cxnChg>
        <pc:cxnChg chg="mod">
          <ac:chgData name="Lei Wu" userId="f083b2a8aea23a2f" providerId="LiveId" clId="{4A047586-1D98-4AC1-8BEB-9615AB1D6248}" dt="2021-03-29T19:07:35.214" v="9824" actId="1076"/>
          <ac:cxnSpMkLst>
            <pc:docMk/>
            <pc:sldMk cId="2353824865" sldId="769"/>
            <ac:cxnSpMk id="17" creationId="{DAC7F1D1-B1A4-4EF5-B27E-F2E189262BB8}"/>
          </ac:cxnSpMkLst>
        </pc:cxnChg>
        <pc:cxnChg chg="mod">
          <ac:chgData name="Lei Wu" userId="f083b2a8aea23a2f" providerId="LiveId" clId="{4A047586-1D98-4AC1-8BEB-9615AB1D6248}" dt="2021-03-29T19:07:35.214" v="9824" actId="1076"/>
          <ac:cxnSpMkLst>
            <pc:docMk/>
            <pc:sldMk cId="2353824865" sldId="769"/>
            <ac:cxnSpMk id="18" creationId="{BA8294FF-C32E-447A-BA6A-E3FAE2D7DCF3}"/>
          </ac:cxnSpMkLst>
        </pc:cxnChg>
        <pc:cxnChg chg="mod">
          <ac:chgData name="Lei Wu" userId="f083b2a8aea23a2f" providerId="LiveId" clId="{4A047586-1D98-4AC1-8BEB-9615AB1D6248}" dt="2021-03-29T19:07:35.214" v="9824" actId="1076"/>
          <ac:cxnSpMkLst>
            <pc:docMk/>
            <pc:sldMk cId="2353824865" sldId="769"/>
            <ac:cxnSpMk id="19" creationId="{8AF52339-1961-465E-9DF9-90454D04C1AA}"/>
          </ac:cxnSpMkLst>
        </pc:cxnChg>
        <pc:cxnChg chg="mod">
          <ac:chgData name="Lei Wu" userId="f083b2a8aea23a2f" providerId="LiveId" clId="{4A047586-1D98-4AC1-8BEB-9615AB1D6248}" dt="2021-03-29T19:14:29.896" v="9972" actId="1076"/>
          <ac:cxnSpMkLst>
            <pc:docMk/>
            <pc:sldMk cId="2353824865" sldId="769"/>
            <ac:cxnSpMk id="32" creationId="{7F930DAF-2745-472F-BFDE-EA5DA66AC271}"/>
          </ac:cxnSpMkLst>
        </pc:cxnChg>
        <pc:cxnChg chg="mod">
          <ac:chgData name="Lei Wu" userId="f083b2a8aea23a2f" providerId="LiveId" clId="{4A047586-1D98-4AC1-8BEB-9615AB1D6248}" dt="2021-03-29T19:14:29.896" v="9972" actId="1076"/>
          <ac:cxnSpMkLst>
            <pc:docMk/>
            <pc:sldMk cId="2353824865" sldId="769"/>
            <ac:cxnSpMk id="33" creationId="{D02CE55C-C1E8-44F7-A4D5-11FF70D95B6F}"/>
          </ac:cxnSpMkLst>
        </pc:cxnChg>
        <pc:cxnChg chg="mod">
          <ac:chgData name="Lei Wu" userId="f083b2a8aea23a2f" providerId="LiveId" clId="{4A047586-1D98-4AC1-8BEB-9615AB1D6248}" dt="2021-03-29T19:14:29.896" v="9972" actId="1076"/>
          <ac:cxnSpMkLst>
            <pc:docMk/>
            <pc:sldMk cId="2353824865" sldId="769"/>
            <ac:cxnSpMk id="34" creationId="{BD4AB5FD-74DD-4611-9D8D-73265A59CD05}"/>
          </ac:cxnSpMkLst>
        </pc:cxnChg>
        <pc:cxnChg chg="mod">
          <ac:chgData name="Lei Wu" userId="f083b2a8aea23a2f" providerId="LiveId" clId="{4A047586-1D98-4AC1-8BEB-9615AB1D6248}" dt="2021-03-29T19:14:29.896" v="9972" actId="1076"/>
          <ac:cxnSpMkLst>
            <pc:docMk/>
            <pc:sldMk cId="2353824865" sldId="769"/>
            <ac:cxnSpMk id="35" creationId="{2A8769F1-9F0F-44C8-B3B7-366FEFCBDDE7}"/>
          </ac:cxnSpMkLst>
        </pc:cxnChg>
        <pc:cxnChg chg="mod">
          <ac:chgData name="Lei Wu" userId="f083b2a8aea23a2f" providerId="LiveId" clId="{4A047586-1D98-4AC1-8BEB-9615AB1D6248}" dt="2021-03-29T19:14:10.679" v="9966" actId="478"/>
          <ac:cxnSpMkLst>
            <pc:docMk/>
            <pc:sldMk cId="2353824865" sldId="769"/>
            <ac:cxnSpMk id="52" creationId="{49617157-AB07-409D-816D-FEA3E2100094}"/>
          </ac:cxnSpMkLst>
        </pc:cxnChg>
        <pc:cxnChg chg="mod">
          <ac:chgData name="Lei Wu" userId="f083b2a8aea23a2f" providerId="LiveId" clId="{4A047586-1D98-4AC1-8BEB-9615AB1D6248}" dt="2021-03-29T19:14:10.679" v="9966" actId="478"/>
          <ac:cxnSpMkLst>
            <pc:docMk/>
            <pc:sldMk cId="2353824865" sldId="769"/>
            <ac:cxnSpMk id="53" creationId="{BA1BD057-9D21-4C5A-BFB2-10694643FA2F}"/>
          </ac:cxnSpMkLst>
        </pc:cxnChg>
        <pc:cxnChg chg="mod">
          <ac:chgData name="Lei Wu" userId="f083b2a8aea23a2f" providerId="LiveId" clId="{4A047586-1D98-4AC1-8BEB-9615AB1D6248}" dt="2021-03-29T19:14:10.679" v="9966" actId="478"/>
          <ac:cxnSpMkLst>
            <pc:docMk/>
            <pc:sldMk cId="2353824865" sldId="769"/>
            <ac:cxnSpMk id="54" creationId="{66BA7165-3BC9-4E5F-B9EB-9AF872833815}"/>
          </ac:cxnSpMkLst>
        </pc:cxnChg>
        <pc:cxnChg chg="mod">
          <ac:chgData name="Lei Wu" userId="f083b2a8aea23a2f" providerId="LiveId" clId="{4A047586-1D98-4AC1-8BEB-9615AB1D6248}" dt="2021-03-29T19:14:10.679" v="9966" actId="478"/>
          <ac:cxnSpMkLst>
            <pc:docMk/>
            <pc:sldMk cId="2353824865" sldId="769"/>
            <ac:cxnSpMk id="55" creationId="{31564BDA-4CA4-4CD1-B123-02DA3C0C92B3}"/>
          </ac:cxnSpMkLst>
        </pc:cxnChg>
        <pc:cxnChg chg="add mod">
          <ac:chgData name="Lei Wu" userId="f083b2a8aea23a2f" providerId="LiveId" clId="{4A047586-1D98-4AC1-8BEB-9615AB1D6248}" dt="2021-03-29T19:09:58.112" v="9917" actId="1035"/>
          <ac:cxnSpMkLst>
            <pc:docMk/>
            <pc:sldMk cId="2353824865" sldId="769"/>
            <ac:cxnSpMk id="58" creationId="{21D55056-E360-425A-A178-5D251D18BE61}"/>
          </ac:cxnSpMkLst>
        </pc:cxnChg>
      </pc:sldChg>
      <pc:sldChg chg="addSp delSp modSp add mod ord modAnim modNotesTx">
        <pc:chgData name="Lei Wu" userId="f083b2a8aea23a2f" providerId="LiveId" clId="{4A047586-1D98-4AC1-8BEB-9615AB1D6248}" dt="2021-03-29T19:21:02.511" v="10005"/>
        <pc:sldMkLst>
          <pc:docMk/>
          <pc:sldMk cId="1618633342" sldId="770"/>
        </pc:sldMkLst>
        <pc:spChg chg="mod">
          <ac:chgData name="Lei Wu" userId="f083b2a8aea23a2f" providerId="LiveId" clId="{4A047586-1D98-4AC1-8BEB-9615AB1D6248}" dt="2021-03-29T19:16:46.289" v="9974"/>
          <ac:spMkLst>
            <pc:docMk/>
            <pc:sldMk cId="1618633342" sldId="770"/>
            <ac:spMk id="2" creationId="{00000000-0000-0000-0000-000000000000}"/>
          </ac:spMkLst>
        </pc:spChg>
        <pc:spChg chg="del mod">
          <ac:chgData name="Lei Wu" userId="f083b2a8aea23a2f" providerId="LiveId" clId="{4A047586-1D98-4AC1-8BEB-9615AB1D6248}" dt="2021-03-29T19:16:56.906" v="9975" actId="478"/>
          <ac:spMkLst>
            <pc:docMk/>
            <pc:sldMk cId="1618633342" sldId="770"/>
            <ac:spMk id="3" creationId="{00000000-0000-0000-0000-000000000000}"/>
          </ac:spMkLst>
        </pc:spChg>
        <pc:spChg chg="add del mod">
          <ac:chgData name="Lei Wu" userId="f083b2a8aea23a2f" providerId="LiveId" clId="{4A047586-1D98-4AC1-8BEB-9615AB1D6248}" dt="2021-03-29T19:17:00.284" v="9976" actId="478"/>
          <ac:spMkLst>
            <pc:docMk/>
            <pc:sldMk cId="1618633342" sldId="770"/>
            <ac:spMk id="4" creationId="{0BD9476D-2B2C-4E5E-A5D1-A62D656F6212}"/>
          </ac:spMkLst>
        </pc:spChg>
        <pc:spChg chg="mod">
          <ac:chgData name="Lei Wu" userId="f083b2a8aea23a2f" providerId="LiveId" clId="{4A047586-1D98-4AC1-8BEB-9615AB1D6248}" dt="2021-03-29T19:17:09.670" v="9978"/>
          <ac:spMkLst>
            <pc:docMk/>
            <pc:sldMk cId="1618633342" sldId="770"/>
            <ac:spMk id="10" creationId="{5DE668D1-E47C-49F6-8977-A9D29BF86D76}"/>
          </ac:spMkLst>
        </pc:spChg>
        <pc:spChg chg="mod">
          <ac:chgData name="Lei Wu" userId="f083b2a8aea23a2f" providerId="LiveId" clId="{4A047586-1D98-4AC1-8BEB-9615AB1D6248}" dt="2021-03-29T19:17:09.670" v="9978"/>
          <ac:spMkLst>
            <pc:docMk/>
            <pc:sldMk cId="1618633342" sldId="770"/>
            <ac:spMk id="11" creationId="{9BA4276D-16AB-4315-B5B4-3A64FBBAC253}"/>
          </ac:spMkLst>
        </pc:spChg>
        <pc:spChg chg="mod">
          <ac:chgData name="Lei Wu" userId="f083b2a8aea23a2f" providerId="LiveId" clId="{4A047586-1D98-4AC1-8BEB-9615AB1D6248}" dt="2021-03-29T19:17:09.670" v="9978"/>
          <ac:spMkLst>
            <pc:docMk/>
            <pc:sldMk cId="1618633342" sldId="770"/>
            <ac:spMk id="13" creationId="{4541FF99-21DB-45C9-BA6C-23859831E8E0}"/>
          </ac:spMkLst>
        </pc:spChg>
        <pc:spChg chg="mod">
          <ac:chgData name="Lei Wu" userId="f083b2a8aea23a2f" providerId="LiveId" clId="{4A047586-1D98-4AC1-8BEB-9615AB1D6248}" dt="2021-03-29T19:17:09.670" v="9978"/>
          <ac:spMkLst>
            <pc:docMk/>
            <pc:sldMk cId="1618633342" sldId="770"/>
            <ac:spMk id="14" creationId="{DA42E756-0F4D-466A-A6F1-06BEE319F284}"/>
          </ac:spMkLst>
        </pc:spChg>
        <pc:spChg chg="mod">
          <ac:chgData name="Lei Wu" userId="f083b2a8aea23a2f" providerId="LiveId" clId="{4A047586-1D98-4AC1-8BEB-9615AB1D6248}" dt="2021-03-29T19:17:09.670" v="9978"/>
          <ac:spMkLst>
            <pc:docMk/>
            <pc:sldMk cId="1618633342" sldId="770"/>
            <ac:spMk id="16" creationId="{1B5EA396-63CC-4C53-BF41-A7D01495F482}"/>
          </ac:spMkLst>
        </pc:spChg>
        <pc:spChg chg="mod">
          <ac:chgData name="Lei Wu" userId="f083b2a8aea23a2f" providerId="LiveId" clId="{4A047586-1D98-4AC1-8BEB-9615AB1D6248}" dt="2021-03-29T19:17:09.670" v="9978"/>
          <ac:spMkLst>
            <pc:docMk/>
            <pc:sldMk cId="1618633342" sldId="770"/>
            <ac:spMk id="17" creationId="{6A6B0E2D-257D-44D1-A22C-D674C2C59896}"/>
          </ac:spMkLst>
        </pc:spChg>
        <pc:spChg chg="mod">
          <ac:chgData name="Lei Wu" userId="f083b2a8aea23a2f" providerId="LiveId" clId="{4A047586-1D98-4AC1-8BEB-9615AB1D6248}" dt="2021-03-29T19:17:09.670" v="9978"/>
          <ac:spMkLst>
            <pc:docMk/>
            <pc:sldMk cId="1618633342" sldId="770"/>
            <ac:spMk id="19" creationId="{377006CC-080A-442D-A08B-F43807450FF8}"/>
          </ac:spMkLst>
        </pc:spChg>
        <pc:spChg chg="mod">
          <ac:chgData name="Lei Wu" userId="f083b2a8aea23a2f" providerId="LiveId" clId="{4A047586-1D98-4AC1-8BEB-9615AB1D6248}" dt="2021-03-29T19:17:09.670" v="9978"/>
          <ac:spMkLst>
            <pc:docMk/>
            <pc:sldMk cId="1618633342" sldId="770"/>
            <ac:spMk id="20" creationId="{C709848B-AC39-4090-8481-8BE7108386E6}"/>
          </ac:spMkLst>
        </pc:spChg>
        <pc:spChg chg="mod">
          <ac:chgData name="Lei Wu" userId="f083b2a8aea23a2f" providerId="LiveId" clId="{4A047586-1D98-4AC1-8BEB-9615AB1D6248}" dt="2021-03-29T19:17:09.670" v="9978"/>
          <ac:spMkLst>
            <pc:docMk/>
            <pc:sldMk cId="1618633342" sldId="770"/>
            <ac:spMk id="22" creationId="{5696C7F8-9618-4C7F-A9B1-1D2DBE201D83}"/>
          </ac:spMkLst>
        </pc:spChg>
        <pc:spChg chg="mod">
          <ac:chgData name="Lei Wu" userId="f083b2a8aea23a2f" providerId="LiveId" clId="{4A047586-1D98-4AC1-8BEB-9615AB1D6248}" dt="2021-03-29T19:17:09.670" v="9978"/>
          <ac:spMkLst>
            <pc:docMk/>
            <pc:sldMk cId="1618633342" sldId="770"/>
            <ac:spMk id="23" creationId="{358D5713-664D-4F37-8093-DFA900AFB9C0}"/>
          </ac:spMkLst>
        </pc:spChg>
        <pc:spChg chg="mod">
          <ac:chgData name="Lei Wu" userId="f083b2a8aea23a2f" providerId="LiveId" clId="{4A047586-1D98-4AC1-8BEB-9615AB1D6248}" dt="2021-03-29T19:17:09.670" v="9978"/>
          <ac:spMkLst>
            <pc:docMk/>
            <pc:sldMk cId="1618633342" sldId="770"/>
            <ac:spMk id="25" creationId="{B3682ED5-E864-4F28-9521-C7410D102E99}"/>
          </ac:spMkLst>
        </pc:spChg>
        <pc:spChg chg="mod">
          <ac:chgData name="Lei Wu" userId="f083b2a8aea23a2f" providerId="LiveId" clId="{4A047586-1D98-4AC1-8BEB-9615AB1D6248}" dt="2021-03-29T19:17:09.670" v="9978"/>
          <ac:spMkLst>
            <pc:docMk/>
            <pc:sldMk cId="1618633342" sldId="770"/>
            <ac:spMk id="26" creationId="{E4CE3689-1F29-4981-A584-92AB32DD128B}"/>
          </ac:spMkLst>
        </pc:spChg>
        <pc:spChg chg="mod">
          <ac:chgData name="Lei Wu" userId="f083b2a8aea23a2f" providerId="LiveId" clId="{4A047586-1D98-4AC1-8BEB-9615AB1D6248}" dt="2021-03-29T19:17:09.670" v="9978"/>
          <ac:spMkLst>
            <pc:docMk/>
            <pc:sldMk cId="1618633342" sldId="770"/>
            <ac:spMk id="28" creationId="{69EF3A6F-D411-4F99-93A7-1B2B94610AD4}"/>
          </ac:spMkLst>
        </pc:spChg>
        <pc:spChg chg="mod">
          <ac:chgData name="Lei Wu" userId="f083b2a8aea23a2f" providerId="LiveId" clId="{4A047586-1D98-4AC1-8BEB-9615AB1D6248}" dt="2021-03-29T19:17:09.670" v="9978"/>
          <ac:spMkLst>
            <pc:docMk/>
            <pc:sldMk cId="1618633342" sldId="770"/>
            <ac:spMk id="29" creationId="{4FBF28AF-4AB2-4AE0-B5AE-611C45C7ADF6}"/>
          </ac:spMkLst>
        </pc:spChg>
        <pc:spChg chg="add mod">
          <ac:chgData name="Lei Wu" userId="f083b2a8aea23a2f" providerId="LiveId" clId="{4A047586-1D98-4AC1-8BEB-9615AB1D6248}" dt="2021-03-29T19:17:09.670" v="9978"/>
          <ac:spMkLst>
            <pc:docMk/>
            <pc:sldMk cId="1618633342" sldId="770"/>
            <ac:spMk id="30" creationId="{BC4CD5B9-2BD2-4209-A2F3-EF44DDF3E146}"/>
          </ac:spMkLst>
        </pc:spChg>
        <pc:spChg chg="add mod">
          <ac:chgData name="Lei Wu" userId="f083b2a8aea23a2f" providerId="LiveId" clId="{4A047586-1D98-4AC1-8BEB-9615AB1D6248}" dt="2021-03-29T19:17:09.670" v="9978"/>
          <ac:spMkLst>
            <pc:docMk/>
            <pc:sldMk cId="1618633342" sldId="770"/>
            <ac:spMk id="31" creationId="{84E3C59A-F5C3-400D-8FA2-9D79ED687D7D}"/>
          </ac:spMkLst>
        </pc:spChg>
        <pc:spChg chg="add mod">
          <ac:chgData name="Lei Wu" userId="f083b2a8aea23a2f" providerId="LiveId" clId="{4A047586-1D98-4AC1-8BEB-9615AB1D6248}" dt="2021-03-29T19:17:09.670" v="9978"/>
          <ac:spMkLst>
            <pc:docMk/>
            <pc:sldMk cId="1618633342" sldId="770"/>
            <ac:spMk id="32" creationId="{C06F237C-3B74-405D-ABCE-2D7A6CE3F94F}"/>
          </ac:spMkLst>
        </pc:spChg>
        <pc:spChg chg="add mod">
          <ac:chgData name="Lei Wu" userId="f083b2a8aea23a2f" providerId="LiveId" clId="{4A047586-1D98-4AC1-8BEB-9615AB1D6248}" dt="2021-03-29T19:17:09.670" v="9978"/>
          <ac:spMkLst>
            <pc:docMk/>
            <pc:sldMk cId="1618633342" sldId="770"/>
            <ac:spMk id="33" creationId="{CDB2D0C1-8398-4D52-93C4-7598B8467D42}"/>
          </ac:spMkLst>
        </pc:spChg>
        <pc:spChg chg="add mod">
          <ac:chgData name="Lei Wu" userId="f083b2a8aea23a2f" providerId="LiveId" clId="{4A047586-1D98-4AC1-8BEB-9615AB1D6248}" dt="2021-03-29T19:17:09.670" v="9978"/>
          <ac:spMkLst>
            <pc:docMk/>
            <pc:sldMk cId="1618633342" sldId="770"/>
            <ac:spMk id="34" creationId="{FDC0AA1D-BE63-4111-8A79-1150F1B2ACD5}"/>
          </ac:spMkLst>
        </pc:spChg>
        <pc:spChg chg="add mod">
          <ac:chgData name="Lei Wu" userId="f083b2a8aea23a2f" providerId="LiveId" clId="{4A047586-1D98-4AC1-8BEB-9615AB1D6248}" dt="2021-03-29T19:17:09.670" v="9978"/>
          <ac:spMkLst>
            <pc:docMk/>
            <pc:sldMk cId="1618633342" sldId="770"/>
            <ac:spMk id="35" creationId="{6E372008-9B1E-4325-BA69-845BC56DE48A}"/>
          </ac:spMkLst>
        </pc:spChg>
        <pc:spChg chg="add mod">
          <ac:chgData name="Lei Wu" userId="f083b2a8aea23a2f" providerId="LiveId" clId="{4A047586-1D98-4AC1-8BEB-9615AB1D6248}" dt="2021-03-29T19:17:09.670" v="9978"/>
          <ac:spMkLst>
            <pc:docMk/>
            <pc:sldMk cId="1618633342" sldId="770"/>
            <ac:spMk id="36" creationId="{0A232B34-DEC0-4007-8F27-12AFF70004FD}"/>
          </ac:spMkLst>
        </pc:spChg>
        <pc:grpChg chg="add mod">
          <ac:chgData name="Lei Wu" userId="f083b2a8aea23a2f" providerId="LiveId" clId="{4A047586-1D98-4AC1-8BEB-9615AB1D6248}" dt="2021-03-29T19:17:09.670" v="9978"/>
          <ac:grpSpMkLst>
            <pc:docMk/>
            <pc:sldMk cId="1618633342" sldId="770"/>
            <ac:grpSpMk id="9" creationId="{EA315F75-08B8-4657-9C2A-FBAA58C91507}"/>
          </ac:grpSpMkLst>
        </pc:grpChg>
        <pc:grpChg chg="add mod">
          <ac:chgData name="Lei Wu" userId="f083b2a8aea23a2f" providerId="LiveId" clId="{4A047586-1D98-4AC1-8BEB-9615AB1D6248}" dt="2021-03-29T19:17:09.670" v="9978"/>
          <ac:grpSpMkLst>
            <pc:docMk/>
            <pc:sldMk cId="1618633342" sldId="770"/>
            <ac:grpSpMk id="12" creationId="{8EEC16AA-F6C7-44EF-A4A6-29915083CBAE}"/>
          </ac:grpSpMkLst>
        </pc:grpChg>
        <pc:grpChg chg="add mod">
          <ac:chgData name="Lei Wu" userId="f083b2a8aea23a2f" providerId="LiveId" clId="{4A047586-1D98-4AC1-8BEB-9615AB1D6248}" dt="2021-03-29T19:17:09.670" v="9978"/>
          <ac:grpSpMkLst>
            <pc:docMk/>
            <pc:sldMk cId="1618633342" sldId="770"/>
            <ac:grpSpMk id="15" creationId="{B0259233-FAF4-45F7-9EB5-E5BB9FCDE4FC}"/>
          </ac:grpSpMkLst>
        </pc:grpChg>
        <pc:grpChg chg="add mod">
          <ac:chgData name="Lei Wu" userId="f083b2a8aea23a2f" providerId="LiveId" clId="{4A047586-1D98-4AC1-8BEB-9615AB1D6248}" dt="2021-03-29T19:17:09.670" v="9978"/>
          <ac:grpSpMkLst>
            <pc:docMk/>
            <pc:sldMk cId="1618633342" sldId="770"/>
            <ac:grpSpMk id="18" creationId="{E0DB3F43-7AC5-4358-9D1F-32F6300A9C27}"/>
          </ac:grpSpMkLst>
        </pc:grpChg>
        <pc:grpChg chg="add mod">
          <ac:chgData name="Lei Wu" userId="f083b2a8aea23a2f" providerId="LiveId" clId="{4A047586-1D98-4AC1-8BEB-9615AB1D6248}" dt="2021-03-29T19:17:09.670" v="9978"/>
          <ac:grpSpMkLst>
            <pc:docMk/>
            <pc:sldMk cId="1618633342" sldId="770"/>
            <ac:grpSpMk id="21" creationId="{F3056E47-11D9-480F-A995-D52A96255AE3}"/>
          </ac:grpSpMkLst>
        </pc:grpChg>
        <pc:grpChg chg="add mod">
          <ac:chgData name="Lei Wu" userId="f083b2a8aea23a2f" providerId="LiveId" clId="{4A047586-1D98-4AC1-8BEB-9615AB1D6248}" dt="2021-03-29T19:17:09.670" v="9978"/>
          <ac:grpSpMkLst>
            <pc:docMk/>
            <pc:sldMk cId="1618633342" sldId="770"/>
            <ac:grpSpMk id="24" creationId="{8D2885A3-CBA5-4B22-ADCF-830E3303A30B}"/>
          </ac:grpSpMkLst>
        </pc:grpChg>
        <pc:grpChg chg="add mod">
          <ac:chgData name="Lei Wu" userId="f083b2a8aea23a2f" providerId="LiveId" clId="{4A047586-1D98-4AC1-8BEB-9615AB1D6248}" dt="2021-03-29T19:17:09.670" v="9978"/>
          <ac:grpSpMkLst>
            <pc:docMk/>
            <pc:sldMk cId="1618633342" sldId="770"/>
            <ac:grpSpMk id="27" creationId="{588B7F59-E501-4295-9E41-E2F77A2B2D90}"/>
          </ac:grpSpMkLst>
        </pc:grpChg>
        <pc:graphicFrameChg chg="add del mod">
          <ac:chgData name="Lei Wu" userId="f083b2a8aea23a2f" providerId="LiveId" clId="{4A047586-1D98-4AC1-8BEB-9615AB1D6248}" dt="2021-03-29T19:17:09.176" v="9977" actId="478"/>
          <ac:graphicFrameMkLst>
            <pc:docMk/>
            <pc:sldMk cId="1618633342" sldId="770"/>
            <ac:graphicFrameMk id="7" creationId="{73979C29-2205-48ED-9F3E-C874B6F89535}"/>
          </ac:graphicFrameMkLst>
        </pc:graphicFrameChg>
        <pc:graphicFrameChg chg="add mod modGraphic">
          <ac:chgData name="Lei Wu" userId="f083b2a8aea23a2f" providerId="LiveId" clId="{4A047586-1D98-4AC1-8BEB-9615AB1D6248}" dt="2021-03-29T19:20:09.526" v="9999" actId="20577"/>
          <ac:graphicFrameMkLst>
            <pc:docMk/>
            <pc:sldMk cId="1618633342" sldId="770"/>
            <ac:graphicFrameMk id="8" creationId="{63DE8F41-134D-49D2-A0DC-DBD082F48760}"/>
          </ac:graphicFrameMkLst>
        </pc:graphicFrameChg>
        <pc:graphicFrameChg chg="del">
          <ac:chgData name="Lei Wu" userId="f083b2a8aea23a2f" providerId="LiveId" clId="{4A047586-1D98-4AC1-8BEB-9615AB1D6248}" dt="2021-03-28T18:50:27.011" v="3969" actId="478"/>
          <ac:graphicFrameMkLst>
            <pc:docMk/>
            <pc:sldMk cId="1618633342" sldId="770"/>
            <ac:graphicFrameMk id="9" creationId="{8F30B936-5AA7-40FA-AD47-8B4C364A6760}"/>
          </ac:graphicFrameMkLst>
        </pc:graphicFrameChg>
        <pc:graphicFrameChg chg="del">
          <ac:chgData name="Lei Wu" userId="f083b2a8aea23a2f" providerId="LiveId" clId="{4A047586-1D98-4AC1-8BEB-9615AB1D6248}" dt="2021-03-28T18:50:27.847" v="3970" actId="478"/>
          <ac:graphicFrameMkLst>
            <pc:docMk/>
            <pc:sldMk cId="1618633342" sldId="770"/>
            <ac:graphicFrameMk id="10" creationId="{30E70B4C-3596-446A-86CB-E70E51CCB1B6}"/>
          </ac:graphicFrameMkLst>
        </pc:graphicFrameChg>
      </pc:sldChg>
      <pc:sldChg chg="add del">
        <pc:chgData name="Lei Wu" userId="f083b2a8aea23a2f" providerId="LiveId" clId="{4A047586-1D98-4AC1-8BEB-9615AB1D6248}" dt="2021-03-29T19:27:12.225" v="10008" actId="47"/>
        <pc:sldMkLst>
          <pc:docMk/>
          <pc:sldMk cId="1384270912" sldId="771"/>
        </pc:sldMkLst>
      </pc:sldChg>
      <pc:sldChg chg="addSp delSp modSp add del mod modAnim">
        <pc:chgData name="Lei Wu" userId="f083b2a8aea23a2f" providerId="LiveId" clId="{4A047586-1D98-4AC1-8BEB-9615AB1D6248}" dt="2021-03-29T19:26:26.164" v="10007" actId="47"/>
        <pc:sldMkLst>
          <pc:docMk/>
          <pc:sldMk cId="995394353" sldId="772"/>
        </pc:sldMkLst>
        <pc:spChg chg="mod">
          <ac:chgData name="Lei Wu" userId="f083b2a8aea23a2f" providerId="LiveId" clId="{4A047586-1D98-4AC1-8BEB-9615AB1D6248}" dt="2021-03-28T18:53:54.117" v="4063" actId="20577"/>
          <ac:spMkLst>
            <pc:docMk/>
            <pc:sldMk cId="995394353" sldId="772"/>
            <ac:spMk id="2" creationId="{00000000-0000-0000-0000-000000000000}"/>
          </ac:spMkLst>
        </pc:spChg>
        <pc:spChg chg="add mod">
          <ac:chgData name="Lei Wu" userId="f083b2a8aea23a2f" providerId="LiveId" clId="{4A047586-1D98-4AC1-8BEB-9615AB1D6248}" dt="2021-03-28T18:55:35.139" v="4115" actId="207"/>
          <ac:spMkLst>
            <pc:docMk/>
            <pc:sldMk cId="995394353" sldId="772"/>
            <ac:spMk id="8" creationId="{A72D9167-51CD-4B3E-9C2C-F0F6D4A35945}"/>
          </ac:spMkLst>
        </pc:spChg>
        <pc:spChg chg="add mod">
          <ac:chgData name="Lei Wu" userId="f083b2a8aea23a2f" providerId="LiveId" clId="{4A047586-1D98-4AC1-8BEB-9615AB1D6248}" dt="2021-03-28T18:55:37.909" v="4116" actId="207"/>
          <ac:spMkLst>
            <pc:docMk/>
            <pc:sldMk cId="995394353" sldId="772"/>
            <ac:spMk id="9" creationId="{F415BB08-D3D0-423C-985A-7E9AB2E4E116}"/>
          </ac:spMkLst>
        </pc:spChg>
        <pc:spChg chg="add mod">
          <ac:chgData name="Lei Wu" userId="f083b2a8aea23a2f" providerId="LiveId" clId="{4A047586-1D98-4AC1-8BEB-9615AB1D6248}" dt="2021-03-28T18:57:03.758" v="4125" actId="1076"/>
          <ac:spMkLst>
            <pc:docMk/>
            <pc:sldMk cId="995394353" sldId="772"/>
            <ac:spMk id="10" creationId="{78DD045F-A916-4FD1-8E16-05114419CB1E}"/>
          </ac:spMkLst>
        </pc:spChg>
        <pc:graphicFrameChg chg="del">
          <ac:chgData name="Lei Wu" userId="f083b2a8aea23a2f" providerId="LiveId" clId="{4A047586-1D98-4AC1-8BEB-9615AB1D6248}" dt="2021-03-28T18:53:22.990" v="4014" actId="478"/>
          <ac:graphicFrameMkLst>
            <pc:docMk/>
            <pc:sldMk cId="995394353" sldId="772"/>
            <ac:graphicFrameMk id="19" creationId="{1F732477-05FB-448D-A978-5ADF22321CDC}"/>
          </ac:graphicFrameMkLst>
        </pc:graphicFrameChg>
        <pc:picChg chg="add mod">
          <ac:chgData name="Lei Wu" userId="f083b2a8aea23a2f" providerId="LiveId" clId="{4A047586-1D98-4AC1-8BEB-9615AB1D6248}" dt="2021-03-28T18:56:19.088" v="4119" actId="1076"/>
          <ac:picMkLst>
            <pc:docMk/>
            <pc:sldMk cId="995394353" sldId="772"/>
            <ac:picMk id="6" creationId="{4F9A811D-FC64-4386-B451-BB76DFD5F274}"/>
          </ac:picMkLst>
        </pc:picChg>
        <pc:picChg chg="add mod">
          <ac:chgData name="Lei Wu" userId="f083b2a8aea23a2f" providerId="LiveId" clId="{4A047586-1D98-4AC1-8BEB-9615AB1D6248}" dt="2021-03-28T18:56:22.441" v="4120" actId="1076"/>
          <ac:picMkLst>
            <pc:docMk/>
            <pc:sldMk cId="995394353" sldId="772"/>
            <ac:picMk id="7" creationId="{46D3E596-D0DE-4D5A-90A7-6C482CD9E133}"/>
          </ac:picMkLst>
        </pc:picChg>
      </pc:sldChg>
      <pc:sldChg chg="modSp add mod">
        <pc:chgData name="Lei Wu" userId="f083b2a8aea23a2f" providerId="LiveId" clId="{4A047586-1D98-4AC1-8BEB-9615AB1D6248}" dt="2021-03-28T19:00:20.567" v="4129" actId="108"/>
        <pc:sldMkLst>
          <pc:docMk/>
          <pc:sldMk cId="2083947624" sldId="773"/>
        </pc:sldMkLst>
        <pc:spChg chg="mod">
          <ac:chgData name="Lei Wu" userId="f083b2a8aea23a2f" providerId="LiveId" clId="{4A047586-1D98-4AC1-8BEB-9615AB1D6248}" dt="2021-03-28T19:00:20.567" v="4129" actId="108"/>
          <ac:spMkLst>
            <pc:docMk/>
            <pc:sldMk cId="2083947624" sldId="773"/>
            <ac:spMk id="3" creationId="{00000000-0000-0000-0000-000000000000}"/>
          </ac:spMkLst>
        </pc:spChg>
      </pc:sldChg>
      <pc:sldChg chg="addSp modSp add mod modNotesTx">
        <pc:chgData name="Lei Wu" userId="f083b2a8aea23a2f" providerId="LiveId" clId="{4A047586-1D98-4AC1-8BEB-9615AB1D6248}" dt="2021-03-28T19:28:36.945" v="4958" actId="20577"/>
        <pc:sldMkLst>
          <pc:docMk/>
          <pc:sldMk cId="2491953505" sldId="774"/>
        </pc:sldMkLst>
        <pc:spChg chg="mod">
          <ac:chgData name="Lei Wu" userId="f083b2a8aea23a2f" providerId="LiveId" clId="{4A047586-1D98-4AC1-8BEB-9615AB1D6248}" dt="2021-03-28T19:02:41.985" v="4131"/>
          <ac:spMkLst>
            <pc:docMk/>
            <pc:sldMk cId="2491953505" sldId="774"/>
            <ac:spMk id="2" creationId="{00000000-0000-0000-0000-000000000000}"/>
          </ac:spMkLst>
        </pc:spChg>
        <pc:spChg chg="mod">
          <ac:chgData name="Lei Wu" userId="f083b2a8aea23a2f" providerId="LiveId" clId="{4A047586-1D98-4AC1-8BEB-9615AB1D6248}" dt="2021-03-28T19:21:19.013" v="4140" actId="113"/>
          <ac:spMkLst>
            <pc:docMk/>
            <pc:sldMk cId="2491953505" sldId="774"/>
            <ac:spMk id="3" creationId="{00000000-0000-0000-0000-000000000000}"/>
          </ac:spMkLst>
        </pc:spChg>
        <pc:picChg chg="add mod">
          <ac:chgData name="Lei Wu" userId="f083b2a8aea23a2f" providerId="LiveId" clId="{4A047586-1D98-4AC1-8BEB-9615AB1D6248}" dt="2021-03-28T19:20:36.085" v="4139" actId="1076"/>
          <ac:picMkLst>
            <pc:docMk/>
            <pc:sldMk cId="2491953505" sldId="774"/>
            <ac:picMk id="6" creationId="{3FEE0BF4-A482-45EB-853C-9F4D091F4C0D}"/>
          </ac:picMkLst>
        </pc:picChg>
      </pc:sldChg>
      <pc:sldChg chg="addSp delSp modSp add mod modAnim modNotesTx">
        <pc:chgData name="Lei Wu" userId="f083b2a8aea23a2f" providerId="LiveId" clId="{4A047586-1D98-4AC1-8BEB-9615AB1D6248}" dt="2021-03-29T18:04:18.943" v="7274" actId="1076"/>
        <pc:sldMkLst>
          <pc:docMk/>
          <pc:sldMk cId="2502971204" sldId="775"/>
        </pc:sldMkLst>
        <pc:spChg chg="mod">
          <ac:chgData name="Lei Wu" userId="f083b2a8aea23a2f" providerId="LiveId" clId="{4A047586-1D98-4AC1-8BEB-9615AB1D6248}" dt="2021-03-29T14:46:51.882" v="5852"/>
          <ac:spMkLst>
            <pc:docMk/>
            <pc:sldMk cId="2502971204" sldId="775"/>
            <ac:spMk id="2" creationId="{00000000-0000-0000-0000-000000000000}"/>
          </ac:spMkLst>
        </pc:spChg>
        <pc:spChg chg="mod">
          <ac:chgData name="Lei Wu" userId="f083b2a8aea23a2f" providerId="LiveId" clId="{4A047586-1D98-4AC1-8BEB-9615AB1D6248}" dt="2021-03-29T16:47:34.926" v="6670" actId="403"/>
          <ac:spMkLst>
            <pc:docMk/>
            <pc:sldMk cId="2502971204" sldId="775"/>
            <ac:spMk id="3" creationId="{00000000-0000-0000-0000-000000000000}"/>
          </ac:spMkLst>
        </pc:spChg>
        <pc:spChg chg="add mod">
          <ac:chgData name="Lei Wu" userId="f083b2a8aea23a2f" providerId="LiveId" clId="{4A047586-1D98-4AC1-8BEB-9615AB1D6248}" dt="2021-03-29T16:47:32.192" v="6669" actId="1076"/>
          <ac:spMkLst>
            <pc:docMk/>
            <pc:sldMk cId="2502971204" sldId="775"/>
            <ac:spMk id="8" creationId="{AB8BDEDD-E2A2-4A9A-B205-764B4225AAE7}"/>
          </ac:spMkLst>
        </pc:spChg>
        <pc:spChg chg="add mod">
          <ac:chgData name="Lei Wu" userId="f083b2a8aea23a2f" providerId="LiveId" clId="{4A047586-1D98-4AC1-8BEB-9615AB1D6248}" dt="2021-03-29T16:47:28.653" v="6668" actId="1076"/>
          <ac:spMkLst>
            <pc:docMk/>
            <pc:sldMk cId="2502971204" sldId="775"/>
            <ac:spMk id="11" creationId="{70307EEC-A6EC-4632-869D-0556A30629B3}"/>
          </ac:spMkLst>
        </pc:spChg>
        <pc:spChg chg="add mod topLvl">
          <ac:chgData name="Lei Wu" userId="f083b2a8aea23a2f" providerId="LiveId" clId="{4A047586-1D98-4AC1-8BEB-9615AB1D6248}" dt="2021-03-29T18:04:18.943" v="7274" actId="1076"/>
          <ac:spMkLst>
            <pc:docMk/>
            <pc:sldMk cId="2502971204" sldId="775"/>
            <ac:spMk id="12" creationId="{78C9614D-0DC6-4E66-9081-9438B35328CA}"/>
          </ac:spMkLst>
        </pc:spChg>
        <pc:spChg chg="add mod topLvl">
          <ac:chgData name="Lei Wu" userId="f083b2a8aea23a2f" providerId="LiveId" clId="{4A047586-1D98-4AC1-8BEB-9615AB1D6248}" dt="2021-03-29T18:04:18.943" v="7274" actId="1076"/>
          <ac:spMkLst>
            <pc:docMk/>
            <pc:sldMk cId="2502971204" sldId="775"/>
            <ac:spMk id="13" creationId="{1B1CAE18-458A-4B93-A48B-A669091BBCD4}"/>
          </ac:spMkLst>
        </pc:spChg>
        <pc:spChg chg="add mod topLvl">
          <ac:chgData name="Lei Wu" userId="f083b2a8aea23a2f" providerId="LiveId" clId="{4A047586-1D98-4AC1-8BEB-9615AB1D6248}" dt="2021-03-29T18:04:18.943" v="7274" actId="1076"/>
          <ac:spMkLst>
            <pc:docMk/>
            <pc:sldMk cId="2502971204" sldId="775"/>
            <ac:spMk id="14" creationId="{C1A96EBA-CF58-412A-8FF0-D9A0BA2F9B62}"/>
          </ac:spMkLst>
        </pc:spChg>
        <pc:spChg chg="add mod topLvl">
          <ac:chgData name="Lei Wu" userId="f083b2a8aea23a2f" providerId="LiveId" clId="{4A047586-1D98-4AC1-8BEB-9615AB1D6248}" dt="2021-03-29T18:04:18.943" v="7274" actId="1076"/>
          <ac:spMkLst>
            <pc:docMk/>
            <pc:sldMk cId="2502971204" sldId="775"/>
            <ac:spMk id="15" creationId="{2F45A626-D0A7-4250-9C67-787D84BA7B95}"/>
          </ac:spMkLst>
        </pc:spChg>
        <pc:spChg chg="add mod topLvl">
          <ac:chgData name="Lei Wu" userId="f083b2a8aea23a2f" providerId="LiveId" clId="{4A047586-1D98-4AC1-8BEB-9615AB1D6248}" dt="2021-03-29T18:04:18.943" v="7274" actId="1076"/>
          <ac:spMkLst>
            <pc:docMk/>
            <pc:sldMk cId="2502971204" sldId="775"/>
            <ac:spMk id="16" creationId="{D94EB986-1B72-49A1-B8CE-08C04D4C9201}"/>
          </ac:spMkLst>
        </pc:spChg>
        <pc:spChg chg="add mod topLvl">
          <ac:chgData name="Lei Wu" userId="f083b2a8aea23a2f" providerId="LiveId" clId="{4A047586-1D98-4AC1-8BEB-9615AB1D6248}" dt="2021-03-29T18:04:18.943" v="7274" actId="1076"/>
          <ac:spMkLst>
            <pc:docMk/>
            <pc:sldMk cId="2502971204" sldId="775"/>
            <ac:spMk id="17" creationId="{7B2CAE99-0B71-4110-98F8-5984D6467796}"/>
          </ac:spMkLst>
        </pc:spChg>
        <pc:spChg chg="add mod topLvl">
          <ac:chgData name="Lei Wu" userId="f083b2a8aea23a2f" providerId="LiveId" clId="{4A047586-1D98-4AC1-8BEB-9615AB1D6248}" dt="2021-03-29T18:04:18.943" v="7274" actId="1076"/>
          <ac:spMkLst>
            <pc:docMk/>
            <pc:sldMk cId="2502971204" sldId="775"/>
            <ac:spMk id="18" creationId="{3E64D82D-A5CF-4467-8E91-93F8621E59E7}"/>
          </ac:spMkLst>
        </pc:spChg>
        <pc:spChg chg="add mod topLvl">
          <ac:chgData name="Lei Wu" userId="f083b2a8aea23a2f" providerId="LiveId" clId="{4A047586-1D98-4AC1-8BEB-9615AB1D6248}" dt="2021-03-29T18:04:18.943" v="7274" actId="1076"/>
          <ac:spMkLst>
            <pc:docMk/>
            <pc:sldMk cId="2502971204" sldId="775"/>
            <ac:spMk id="19" creationId="{A0F3D2E7-EA98-4007-B08D-5C406DCD7FE5}"/>
          </ac:spMkLst>
        </pc:spChg>
        <pc:spChg chg="add mod topLvl">
          <ac:chgData name="Lei Wu" userId="f083b2a8aea23a2f" providerId="LiveId" clId="{4A047586-1D98-4AC1-8BEB-9615AB1D6248}" dt="2021-03-29T18:04:18.943" v="7274" actId="1076"/>
          <ac:spMkLst>
            <pc:docMk/>
            <pc:sldMk cId="2502971204" sldId="775"/>
            <ac:spMk id="20" creationId="{EBC2F741-1BA1-42E7-817C-19B24F05F847}"/>
          </ac:spMkLst>
        </pc:spChg>
        <pc:spChg chg="add mod topLvl">
          <ac:chgData name="Lei Wu" userId="f083b2a8aea23a2f" providerId="LiveId" clId="{4A047586-1D98-4AC1-8BEB-9615AB1D6248}" dt="2021-03-29T18:04:18.943" v="7274" actId="1076"/>
          <ac:spMkLst>
            <pc:docMk/>
            <pc:sldMk cId="2502971204" sldId="775"/>
            <ac:spMk id="21" creationId="{BA5FE985-BD67-4AE1-BDAA-8E7E8DED36AF}"/>
          </ac:spMkLst>
        </pc:spChg>
        <pc:spChg chg="add del mod topLvl">
          <ac:chgData name="Lei Wu" userId="f083b2a8aea23a2f" providerId="LiveId" clId="{4A047586-1D98-4AC1-8BEB-9615AB1D6248}" dt="2021-03-29T18:04:09.434" v="7272" actId="478"/>
          <ac:spMkLst>
            <pc:docMk/>
            <pc:sldMk cId="2502971204" sldId="775"/>
            <ac:spMk id="22" creationId="{1CE74CF7-B05A-4B7E-BEE1-87274FAEEFEB}"/>
          </ac:spMkLst>
        </pc:spChg>
        <pc:spChg chg="add del mod topLvl">
          <ac:chgData name="Lei Wu" userId="f083b2a8aea23a2f" providerId="LiveId" clId="{4A047586-1D98-4AC1-8BEB-9615AB1D6248}" dt="2021-03-29T18:04:07.926" v="7271" actId="478"/>
          <ac:spMkLst>
            <pc:docMk/>
            <pc:sldMk cId="2502971204" sldId="775"/>
            <ac:spMk id="23" creationId="{4A5A96EB-4AC0-4454-A817-AA1EF5CA15C3}"/>
          </ac:spMkLst>
        </pc:spChg>
        <pc:spChg chg="add del mod topLvl">
          <ac:chgData name="Lei Wu" userId="f083b2a8aea23a2f" providerId="LiveId" clId="{4A047586-1D98-4AC1-8BEB-9615AB1D6248}" dt="2021-03-29T18:04:11.623" v="7273" actId="478"/>
          <ac:spMkLst>
            <pc:docMk/>
            <pc:sldMk cId="2502971204" sldId="775"/>
            <ac:spMk id="24" creationId="{8AF318D3-3719-47CD-9FA1-EC7EF36F42F7}"/>
          </ac:spMkLst>
        </pc:spChg>
        <pc:spChg chg="add mod topLvl">
          <ac:chgData name="Lei Wu" userId="f083b2a8aea23a2f" providerId="LiveId" clId="{4A047586-1D98-4AC1-8BEB-9615AB1D6248}" dt="2021-03-29T18:04:18.943" v="7274" actId="1076"/>
          <ac:spMkLst>
            <pc:docMk/>
            <pc:sldMk cId="2502971204" sldId="775"/>
            <ac:spMk id="25" creationId="{8EAB6BC9-44A6-4EF7-9223-95B460E9E9D0}"/>
          </ac:spMkLst>
        </pc:spChg>
        <pc:spChg chg="add del mod topLvl">
          <ac:chgData name="Lei Wu" userId="f083b2a8aea23a2f" providerId="LiveId" clId="{4A047586-1D98-4AC1-8BEB-9615AB1D6248}" dt="2021-03-29T18:02:17.840" v="7240" actId="478"/>
          <ac:spMkLst>
            <pc:docMk/>
            <pc:sldMk cId="2502971204" sldId="775"/>
            <ac:spMk id="26" creationId="{6E565C3C-F997-469A-B777-7B150805FB69}"/>
          </ac:spMkLst>
        </pc:spChg>
        <pc:spChg chg="add del mod topLvl">
          <ac:chgData name="Lei Wu" userId="f083b2a8aea23a2f" providerId="LiveId" clId="{4A047586-1D98-4AC1-8BEB-9615AB1D6248}" dt="2021-03-29T18:02:20.220" v="7241" actId="478"/>
          <ac:spMkLst>
            <pc:docMk/>
            <pc:sldMk cId="2502971204" sldId="775"/>
            <ac:spMk id="27" creationId="{7A591240-E970-4516-A59A-FCF918752CA4}"/>
          </ac:spMkLst>
        </pc:spChg>
        <pc:spChg chg="add mod">
          <ac:chgData name="Lei Wu" userId="f083b2a8aea23a2f" providerId="LiveId" clId="{4A047586-1D98-4AC1-8BEB-9615AB1D6248}" dt="2021-03-29T16:51:08.837" v="6722" actId="1076"/>
          <ac:spMkLst>
            <pc:docMk/>
            <pc:sldMk cId="2502971204" sldId="775"/>
            <ac:spMk id="28" creationId="{45169560-9B22-4DFD-8300-43D9A56FC70E}"/>
          </ac:spMkLst>
        </pc:spChg>
        <pc:spChg chg="add mod">
          <ac:chgData name="Lei Wu" userId="f083b2a8aea23a2f" providerId="LiveId" clId="{4A047586-1D98-4AC1-8BEB-9615AB1D6248}" dt="2021-03-29T18:04:18.943" v="7274" actId="1076"/>
          <ac:spMkLst>
            <pc:docMk/>
            <pc:sldMk cId="2502971204" sldId="775"/>
            <ac:spMk id="29" creationId="{E74C5339-B53B-498A-812A-23BB0793B369}"/>
          </ac:spMkLst>
        </pc:spChg>
        <pc:grpChg chg="add del mod">
          <ac:chgData name="Lei Wu" userId="f083b2a8aea23a2f" providerId="LiveId" clId="{4A047586-1D98-4AC1-8BEB-9615AB1D6248}" dt="2021-03-29T16:49:02.764" v="6684" actId="165"/>
          <ac:grpSpMkLst>
            <pc:docMk/>
            <pc:sldMk cId="2502971204" sldId="775"/>
            <ac:grpSpMk id="4" creationId="{0E2F7E34-598B-4BDC-9583-9E5672C59531}"/>
          </ac:grpSpMkLst>
        </pc:grpChg>
        <pc:grpChg chg="add mod">
          <ac:chgData name="Lei Wu" userId="f083b2a8aea23a2f" providerId="LiveId" clId="{4A047586-1D98-4AC1-8BEB-9615AB1D6248}" dt="2021-03-29T18:04:18.943" v="7274" actId="1076"/>
          <ac:grpSpMkLst>
            <pc:docMk/>
            <pc:sldMk cId="2502971204" sldId="775"/>
            <ac:grpSpMk id="6" creationId="{1A5BDD68-D260-455B-A1B2-2BE2E81BC27E}"/>
          </ac:grpSpMkLst>
        </pc:grpChg>
        <pc:graphicFrameChg chg="del">
          <ac:chgData name="Lei Wu" userId="f083b2a8aea23a2f" providerId="LiveId" clId="{4A047586-1D98-4AC1-8BEB-9615AB1D6248}" dt="2021-03-29T14:47:05.161" v="5853" actId="478"/>
          <ac:graphicFrameMkLst>
            <pc:docMk/>
            <pc:sldMk cId="2502971204" sldId="775"/>
            <ac:graphicFrameMk id="9" creationId="{8F30B936-5AA7-40FA-AD47-8B4C364A6760}"/>
          </ac:graphicFrameMkLst>
        </pc:graphicFrameChg>
        <pc:graphicFrameChg chg="del">
          <ac:chgData name="Lei Wu" userId="f083b2a8aea23a2f" providerId="LiveId" clId="{4A047586-1D98-4AC1-8BEB-9615AB1D6248}" dt="2021-03-29T14:47:06.013" v="5854" actId="478"/>
          <ac:graphicFrameMkLst>
            <pc:docMk/>
            <pc:sldMk cId="2502971204" sldId="775"/>
            <ac:graphicFrameMk id="10" creationId="{30E70B4C-3596-446A-86CB-E70E51CCB1B6}"/>
          </ac:graphicFrameMkLst>
        </pc:graphicFrameChg>
        <pc:picChg chg="add mod">
          <ac:chgData name="Lei Wu" userId="f083b2a8aea23a2f" providerId="LiveId" clId="{4A047586-1D98-4AC1-8BEB-9615AB1D6248}" dt="2021-03-29T16:47:14.946" v="6664" actId="1076"/>
          <ac:picMkLst>
            <pc:docMk/>
            <pc:sldMk cId="2502971204" sldId="775"/>
            <ac:picMk id="7" creationId="{4C4FC4D9-8B9B-475D-96BA-36BADA01F68E}"/>
          </ac:picMkLst>
        </pc:picChg>
      </pc:sldChg>
      <pc:sldChg chg="delSp modSp add del mod ord modNotesTx">
        <pc:chgData name="Lei Wu" userId="f083b2a8aea23a2f" providerId="LiveId" clId="{4A047586-1D98-4AC1-8BEB-9615AB1D6248}" dt="2021-03-29T18:42:31.915" v="9465" actId="113"/>
        <pc:sldMkLst>
          <pc:docMk/>
          <pc:sldMk cId="2301949398" sldId="776"/>
        </pc:sldMkLst>
        <pc:spChg chg="mod">
          <ac:chgData name="Lei Wu" userId="f083b2a8aea23a2f" providerId="LiveId" clId="{4A047586-1D98-4AC1-8BEB-9615AB1D6248}" dt="2021-03-29T16:22:06.674" v="6387"/>
          <ac:spMkLst>
            <pc:docMk/>
            <pc:sldMk cId="2301949398" sldId="776"/>
            <ac:spMk id="2" creationId="{00000000-0000-0000-0000-000000000000}"/>
          </ac:spMkLst>
        </pc:spChg>
        <pc:spChg chg="mod">
          <ac:chgData name="Lei Wu" userId="f083b2a8aea23a2f" providerId="LiveId" clId="{4A047586-1D98-4AC1-8BEB-9615AB1D6248}" dt="2021-03-29T18:42:31.915" v="9465" actId="113"/>
          <ac:spMkLst>
            <pc:docMk/>
            <pc:sldMk cId="2301949398" sldId="776"/>
            <ac:spMk id="3" creationId="{00000000-0000-0000-0000-000000000000}"/>
          </ac:spMkLst>
        </pc:spChg>
        <pc:picChg chg="del">
          <ac:chgData name="Lei Wu" userId="f083b2a8aea23a2f" providerId="LiveId" clId="{4A047586-1D98-4AC1-8BEB-9615AB1D6248}" dt="2021-03-29T15:28:32.133" v="6015" actId="478"/>
          <ac:picMkLst>
            <pc:docMk/>
            <pc:sldMk cId="2301949398" sldId="776"/>
            <ac:picMk id="7" creationId="{3F1B3360-714E-442E-A2DB-42313574E7A5}"/>
          </ac:picMkLst>
        </pc:picChg>
        <pc:picChg chg="del">
          <ac:chgData name="Lei Wu" userId="f083b2a8aea23a2f" providerId="LiveId" clId="{4A047586-1D98-4AC1-8BEB-9615AB1D6248}" dt="2021-03-29T15:28:33.943" v="6016" actId="478"/>
          <ac:picMkLst>
            <pc:docMk/>
            <pc:sldMk cId="2301949398" sldId="776"/>
            <ac:picMk id="8" creationId="{9B39FDFB-A679-4EF2-BE9B-9046C3037D2D}"/>
          </ac:picMkLst>
        </pc:picChg>
      </pc:sldChg>
      <pc:sldChg chg="addSp delSp modSp add mod modNotesTx">
        <pc:chgData name="Lei Wu" userId="f083b2a8aea23a2f" providerId="LiveId" clId="{4A047586-1D98-4AC1-8BEB-9615AB1D6248}" dt="2021-03-29T18:28:39.817" v="8025" actId="20577"/>
        <pc:sldMkLst>
          <pc:docMk/>
          <pc:sldMk cId="1493606514" sldId="777"/>
        </pc:sldMkLst>
        <pc:spChg chg="mod">
          <ac:chgData name="Lei Wu" userId="f083b2a8aea23a2f" providerId="LiveId" clId="{4A047586-1D98-4AC1-8BEB-9615AB1D6248}" dt="2021-03-29T16:22:03.969" v="6385" actId="21"/>
          <ac:spMkLst>
            <pc:docMk/>
            <pc:sldMk cId="1493606514" sldId="777"/>
            <ac:spMk id="2" creationId="{00000000-0000-0000-0000-000000000000}"/>
          </ac:spMkLst>
        </pc:spChg>
        <pc:spChg chg="mod">
          <ac:chgData name="Lei Wu" userId="f083b2a8aea23a2f" providerId="LiveId" clId="{4A047586-1D98-4AC1-8BEB-9615AB1D6248}" dt="2021-03-29T17:37:19.808" v="6868" actId="15"/>
          <ac:spMkLst>
            <pc:docMk/>
            <pc:sldMk cId="1493606514" sldId="777"/>
            <ac:spMk id="3" creationId="{00000000-0000-0000-0000-000000000000}"/>
          </ac:spMkLst>
        </pc:spChg>
        <pc:spChg chg="mod">
          <ac:chgData name="Lei Wu" userId="f083b2a8aea23a2f" providerId="LiveId" clId="{4A047586-1D98-4AC1-8BEB-9615AB1D6248}" dt="2021-03-29T18:08:16.695" v="7323" actId="478"/>
          <ac:spMkLst>
            <pc:docMk/>
            <pc:sldMk cId="1493606514" sldId="777"/>
            <ac:spMk id="8" creationId="{DF9E0B16-74C5-4BF7-92DD-BE28D209360C}"/>
          </ac:spMkLst>
        </pc:spChg>
        <pc:spChg chg="mod">
          <ac:chgData name="Lei Wu" userId="f083b2a8aea23a2f" providerId="LiveId" clId="{4A047586-1D98-4AC1-8BEB-9615AB1D6248}" dt="2021-03-29T18:08:16.695" v="7323" actId="478"/>
          <ac:spMkLst>
            <pc:docMk/>
            <pc:sldMk cId="1493606514" sldId="777"/>
            <ac:spMk id="9" creationId="{376A1D2D-5F7E-48C4-ABD7-EB14EBC5FB07}"/>
          </ac:spMkLst>
        </pc:spChg>
        <pc:spChg chg="mod">
          <ac:chgData name="Lei Wu" userId="f083b2a8aea23a2f" providerId="LiveId" clId="{4A047586-1D98-4AC1-8BEB-9615AB1D6248}" dt="2021-03-29T18:08:16.695" v="7323" actId="478"/>
          <ac:spMkLst>
            <pc:docMk/>
            <pc:sldMk cId="1493606514" sldId="777"/>
            <ac:spMk id="10" creationId="{B9EDF3AD-78FA-467A-AFD0-7A8C4BC10AFA}"/>
          </ac:spMkLst>
        </pc:spChg>
        <pc:spChg chg="mod">
          <ac:chgData name="Lei Wu" userId="f083b2a8aea23a2f" providerId="LiveId" clId="{4A047586-1D98-4AC1-8BEB-9615AB1D6248}" dt="2021-03-29T18:08:16.695" v="7323" actId="478"/>
          <ac:spMkLst>
            <pc:docMk/>
            <pc:sldMk cId="1493606514" sldId="777"/>
            <ac:spMk id="11" creationId="{BC210CA5-07EF-4FD3-B42F-255BD1F703B2}"/>
          </ac:spMkLst>
        </pc:spChg>
        <pc:spChg chg="mod">
          <ac:chgData name="Lei Wu" userId="f083b2a8aea23a2f" providerId="LiveId" clId="{4A047586-1D98-4AC1-8BEB-9615AB1D6248}" dt="2021-03-29T18:08:16.695" v="7323" actId="478"/>
          <ac:spMkLst>
            <pc:docMk/>
            <pc:sldMk cId="1493606514" sldId="777"/>
            <ac:spMk id="12" creationId="{B502AA25-E365-482A-8D44-23AB169A9489}"/>
          </ac:spMkLst>
        </pc:spChg>
        <pc:spChg chg="mod">
          <ac:chgData name="Lei Wu" userId="f083b2a8aea23a2f" providerId="LiveId" clId="{4A047586-1D98-4AC1-8BEB-9615AB1D6248}" dt="2021-03-29T18:08:16.695" v="7323" actId="478"/>
          <ac:spMkLst>
            <pc:docMk/>
            <pc:sldMk cId="1493606514" sldId="777"/>
            <ac:spMk id="13" creationId="{9ED38A27-F66D-4887-94A2-3189047433FA}"/>
          </ac:spMkLst>
        </pc:spChg>
        <pc:spChg chg="mod">
          <ac:chgData name="Lei Wu" userId="f083b2a8aea23a2f" providerId="LiveId" clId="{4A047586-1D98-4AC1-8BEB-9615AB1D6248}" dt="2021-03-29T18:08:16.695" v="7323" actId="478"/>
          <ac:spMkLst>
            <pc:docMk/>
            <pc:sldMk cId="1493606514" sldId="777"/>
            <ac:spMk id="14" creationId="{C4722DEE-B9E8-459A-BB5C-70697A447A3D}"/>
          </ac:spMkLst>
        </pc:spChg>
        <pc:spChg chg="mod">
          <ac:chgData name="Lei Wu" userId="f083b2a8aea23a2f" providerId="LiveId" clId="{4A047586-1D98-4AC1-8BEB-9615AB1D6248}" dt="2021-03-29T18:08:16.695" v="7323" actId="478"/>
          <ac:spMkLst>
            <pc:docMk/>
            <pc:sldMk cId="1493606514" sldId="777"/>
            <ac:spMk id="15" creationId="{8D36EAD7-E03A-46C7-8CE7-A723E954A639}"/>
          </ac:spMkLst>
        </pc:spChg>
        <pc:spChg chg="mod">
          <ac:chgData name="Lei Wu" userId="f083b2a8aea23a2f" providerId="LiveId" clId="{4A047586-1D98-4AC1-8BEB-9615AB1D6248}" dt="2021-03-29T18:08:16.695" v="7323" actId="478"/>
          <ac:spMkLst>
            <pc:docMk/>
            <pc:sldMk cId="1493606514" sldId="777"/>
            <ac:spMk id="16" creationId="{408EF647-6F1E-4403-90D2-3BE3C749F805}"/>
          </ac:spMkLst>
        </pc:spChg>
        <pc:spChg chg="mod">
          <ac:chgData name="Lei Wu" userId="f083b2a8aea23a2f" providerId="LiveId" clId="{4A047586-1D98-4AC1-8BEB-9615AB1D6248}" dt="2021-03-29T18:08:16.695" v="7323" actId="478"/>
          <ac:spMkLst>
            <pc:docMk/>
            <pc:sldMk cId="1493606514" sldId="777"/>
            <ac:spMk id="17" creationId="{8AD2BDCA-983D-411E-AFB7-9A7459F88E78}"/>
          </ac:spMkLst>
        </pc:spChg>
        <pc:spChg chg="mod">
          <ac:chgData name="Lei Wu" userId="f083b2a8aea23a2f" providerId="LiveId" clId="{4A047586-1D98-4AC1-8BEB-9615AB1D6248}" dt="2021-03-29T18:08:16.695" v="7323" actId="478"/>
          <ac:spMkLst>
            <pc:docMk/>
            <pc:sldMk cId="1493606514" sldId="777"/>
            <ac:spMk id="18" creationId="{55C2F9F0-AAFF-4E27-928D-662020194392}"/>
          </ac:spMkLst>
        </pc:spChg>
        <pc:spChg chg="mod">
          <ac:chgData name="Lei Wu" userId="f083b2a8aea23a2f" providerId="LiveId" clId="{4A047586-1D98-4AC1-8BEB-9615AB1D6248}" dt="2021-03-29T18:08:16.695" v="7323" actId="478"/>
          <ac:spMkLst>
            <pc:docMk/>
            <pc:sldMk cId="1493606514" sldId="777"/>
            <ac:spMk id="19" creationId="{63DC4ADB-7880-41D7-AA37-91DB8C6ABBD3}"/>
          </ac:spMkLst>
        </pc:spChg>
        <pc:spChg chg="mod">
          <ac:chgData name="Lei Wu" userId="f083b2a8aea23a2f" providerId="LiveId" clId="{4A047586-1D98-4AC1-8BEB-9615AB1D6248}" dt="2021-03-29T18:08:16.695" v="7323" actId="478"/>
          <ac:spMkLst>
            <pc:docMk/>
            <pc:sldMk cId="1493606514" sldId="777"/>
            <ac:spMk id="20" creationId="{29495CB5-D89A-42D7-9A9D-3CA485495EAB}"/>
          </ac:spMkLst>
        </pc:spChg>
        <pc:spChg chg="mod">
          <ac:chgData name="Lei Wu" userId="f083b2a8aea23a2f" providerId="LiveId" clId="{4A047586-1D98-4AC1-8BEB-9615AB1D6248}" dt="2021-03-29T18:08:16.695" v="7323" actId="478"/>
          <ac:spMkLst>
            <pc:docMk/>
            <pc:sldMk cId="1493606514" sldId="777"/>
            <ac:spMk id="21" creationId="{493403B5-7227-4506-90CE-486350BB26FC}"/>
          </ac:spMkLst>
        </pc:spChg>
        <pc:spChg chg="mod">
          <ac:chgData name="Lei Wu" userId="f083b2a8aea23a2f" providerId="LiveId" clId="{4A047586-1D98-4AC1-8BEB-9615AB1D6248}" dt="2021-03-29T18:08:16.695" v="7323" actId="478"/>
          <ac:spMkLst>
            <pc:docMk/>
            <pc:sldMk cId="1493606514" sldId="777"/>
            <ac:spMk id="22" creationId="{2BD69AC3-5A95-468E-9062-2AFFA10E0B69}"/>
          </ac:spMkLst>
        </pc:spChg>
        <pc:spChg chg="mod">
          <ac:chgData name="Lei Wu" userId="f083b2a8aea23a2f" providerId="LiveId" clId="{4A047586-1D98-4AC1-8BEB-9615AB1D6248}" dt="2021-03-29T18:08:16.695" v="7323" actId="478"/>
          <ac:spMkLst>
            <pc:docMk/>
            <pc:sldMk cId="1493606514" sldId="777"/>
            <ac:spMk id="23" creationId="{75D9F837-5078-41A8-B903-CF931B3A5B47}"/>
          </ac:spMkLst>
        </pc:spChg>
        <pc:spChg chg="mod">
          <ac:chgData name="Lei Wu" userId="f083b2a8aea23a2f" providerId="LiveId" clId="{4A047586-1D98-4AC1-8BEB-9615AB1D6248}" dt="2021-03-29T18:08:25.813" v="7349" actId="1037"/>
          <ac:spMkLst>
            <pc:docMk/>
            <pc:sldMk cId="1493606514" sldId="777"/>
            <ac:spMk id="24" creationId="{5204A4A8-4670-470C-AED2-FF7944CE40A8}"/>
          </ac:spMkLst>
        </pc:spChg>
        <pc:spChg chg="del mod">
          <ac:chgData name="Lei Wu" userId="f083b2a8aea23a2f" providerId="LiveId" clId="{4A047586-1D98-4AC1-8BEB-9615AB1D6248}" dt="2021-03-29T18:08:16.695" v="7323" actId="478"/>
          <ac:spMkLst>
            <pc:docMk/>
            <pc:sldMk cId="1493606514" sldId="777"/>
            <ac:spMk id="25" creationId="{6ED92CD5-2CCA-4AC6-BFE9-67E2E8D32882}"/>
          </ac:spMkLst>
        </pc:spChg>
        <pc:spChg chg="mod">
          <ac:chgData name="Lei Wu" userId="f083b2a8aea23a2f" providerId="LiveId" clId="{4A047586-1D98-4AC1-8BEB-9615AB1D6248}" dt="2021-03-29T15:56:35.838" v="6185" actId="404"/>
          <ac:spMkLst>
            <pc:docMk/>
            <pc:sldMk cId="1493606514" sldId="777"/>
            <ac:spMk id="28" creationId="{6A0549A8-51B6-4D4B-8128-0CFE8BD63A0F}"/>
          </ac:spMkLst>
        </pc:spChg>
        <pc:spChg chg="mod">
          <ac:chgData name="Lei Wu" userId="f083b2a8aea23a2f" providerId="LiveId" clId="{4A047586-1D98-4AC1-8BEB-9615AB1D6248}" dt="2021-03-29T15:56:38.713" v="6186" actId="404"/>
          <ac:spMkLst>
            <pc:docMk/>
            <pc:sldMk cId="1493606514" sldId="777"/>
            <ac:spMk id="29" creationId="{C7CF6C87-652F-4F76-84C4-E1AB8A6DE9BF}"/>
          </ac:spMkLst>
        </pc:spChg>
        <pc:spChg chg="mod">
          <ac:chgData name="Lei Wu" userId="f083b2a8aea23a2f" providerId="LiveId" clId="{4A047586-1D98-4AC1-8BEB-9615AB1D6248}" dt="2021-03-29T15:55:52.736" v="6181" actId="1076"/>
          <ac:spMkLst>
            <pc:docMk/>
            <pc:sldMk cId="1493606514" sldId="777"/>
            <ac:spMk id="31" creationId="{1046307A-2A56-413E-8C3F-FA5A67569D84}"/>
          </ac:spMkLst>
        </pc:spChg>
        <pc:spChg chg="mod">
          <ac:chgData name="Lei Wu" userId="f083b2a8aea23a2f" providerId="LiveId" clId="{4A047586-1D98-4AC1-8BEB-9615AB1D6248}" dt="2021-03-29T15:55:52.736" v="6181" actId="1076"/>
          <ac:spMkLst>
            <pc:docMk/>
            <pc:sldMk cId="1493606514" sldId="777"/>
            <ac:spMk id="32" creationId="{417EB218-D6A1-43AE-B419-C7AA16B92084}"/>
          </ac:spMkLst>
        </pc:spChg>
        <pc:spChg chg="mod">
          <ac:chgData name="Lei Wu" userId="f083b2a8aea23a2f" providerId="LiveId" clId="{4A047586-1D98-4AC1-8BEB-9615AB1D6248}" dt="2021-03-29T15:55:52.736" v="6181" actId="1076"/>
          <ac:spMkLst>
            <pc:docMk/>
            <pc:sldMk cId="1493606514" sldId="777"/>
            <ac:spMk id="33" creationId="{654286CF-5329-4347-A0BA-101C2320FF56}"/>
          </ac:spMkLst>
        </pc:spChg>
        <pc:spChg chg="mod">
          <ac:chgData name="Lei Wu" userId="f083b2a8aea23a2f" providerId="LiveId" clId="{4A047586-1D98-4AC1-8BEB-9615AB1D6248}" dt="2021-03-29T15:55:52.736" v="6181" actId="1076"/>
          <ac:spMkLst>
            <pc:docMk/>
            <pc:sldMk cId="1493606514" sldId="777"/>
            <ac:spMk id="34" creationId="{D8FCFC19-ED12-40BC-B780-606BA5547402}"/>
          </ac:spMkLst>
        </pc:spChg>
        <pc:spChg chg="mod">
          <ac:chgData name="Lei Wu" userId="f083b2a8aea23a2f" providerId="LiveId" clId="{4A047586-1D98-4AC1-8BEB-9615AB1D6248}" dt="2021-03-29T15:55:52.736" v="6181" actId="1076"/>
          <ac:spMkLst>
            <pc:docMk/>
            <pc:sldMk cId="1493606514" sldId="777"/>
            <ac:spMk id="35" creationId="{4D336503-BA68-41C9-8913-B09A8626B47E}"/>
          </ac:spMkLst>
        </pc:spChg>
        <pc:spChg chg="mod">
          <ac:chgData name="Lei Wu" userId="f083b2a8aea23a2f" providerId="LiveId" clId="{4A047586-1D98-4AC1-8BEB-9615AB1D6248}" dt="2021-03-29T15:55:52.736" v="6181" actId="1076"/>
          <ac:spMkLst>
            <pc:docMk/>
            <pc:sldMk cId="1493606514" sldId="777"/>
            <ac:spMk id="36" creationId="{ADED292D-525C-4722-A59A-D51B2A8BDFE3}"/>
          </ac:spMkLst>
        </pc:spChg>
        <pc:spChg chg="mod">
          <ac:chgData name="Lei Wu" userId="f083b2a8aea23a2f" providerId="LiveId" clId="{4A047586-1D98-4AC1-8BEB-9615AB1D6248}" dt="2021-03-29T15:55:52.736" v="6181" actId="1076"/>
          <ac:spMkLst>
            <pc:docMk/>
            <pc:sldMk cId="1493606514" sldId="777"/>
            <ac:spMk id="37" creationId="{C94F684E-41AF-4742-BBFF-466C3F300CF8}"/>
          </ac:spMkLst>
        </pc:spChg>
        <pc:spChg chg="mod">
          <ac:chgData name="Lei Wu" userId="f083b2a8aea23a2f" providerId="LiveId" clId="{4A047586-1D98-4AC1-8BEB-9615AB1D6248}" dt="2021-03-29T15:55:52.736" v="6181" actId="1076"/>
          <ac:spMkLst>
            <pc:docMk/>
            <pc:sldMk cId="1493606514" sldId="777"/>
            <ac:spMk id="38" creationId="{612D2407-F2F4-45FA-B17D-3D2B0A3C1095}"/>
          </ac:spMkLst>
        </pc:spChg>
        <pc:spChg chg="mod">
          <ac:chgData name="Lei Wu" userId="f083b2a8aea23a2f" providerId="LiveId" clId="{4A047586-1D98-4AC1-8BEB-9615AB1D6248}" dt="2021-03-29T15:55:52.736" v="6181" actId="1076"/>
          <ac:spMkLst>
            <pc:docMk/>
            <pc:sldMk cId="1493606514" sldId="777"/>
            <ac:spMk id="39" creationId="{7D02105F-43CF-412F-A368-E03D7B851C12}"/>
          </ac:spMkLst>
        </pc:spChg>
        <pc:spChg chg="mod">
          <ac:chgData name="Lei Wu" userId="f083b2a8aea23a2f" providerId="LiveId" clId="{4A047586-1D98-4AC1-8BEB-9615AB1D6248}" dt="2021-03-29T15:55:52.736" v="6181" actId="1076"/>
          <ac:spMkLst>
            <pc:docMk/>
            <pc:sldMk cId="1493606514" sldId="777"/>
            <ac:spMk id="40" creationId="{EE85AED3-892F-45FB-BAB2-B4A9F945BD83}"/>
          </ac:spMkLst>
        </pc:spChg>
        <pc:spChg chg="mod">
          <ac:chgData name="Lei Wu" userId="f083b2a8aea23a2f" providerId="LiveId" clId="{4A047586-1D98-4AC1-8BEB-9615AB1D6248}" dt="2021-03-29T15:55:52.736" v="6181" actId="1076"/>
          <ac:spMkLst>
            <pc:docMk/>
            <pc:sldMk cId="1493606514" sldId="777"/>
            <ac:spMk id="41" creationId="{9D4688E4-A289-4BA8-8D48-BC5ED6BEE485}"/>
          </ac:spMkLst>
        </pc:spChg>
        <pc:spChg chg="mod">
          <ac:chgData name="Lei Wu" userId="f083b2a8aea23a2f" providerId="LiveId" clId="{4A047586-1D98-4AC1-8BEB-9615AB1D6248}" dt="2021-03-29T15:55:52.736" v="6181" actId="1076"/>
          <ac:spMkLst>
            <pc:docMk/>
            <pc:sldMk cId="1493606514" sldId="777"/>
            <ac:spMk id="42" creationId="{F005577D-0171-4611-A303-53C5C6188894}"/>
          </ac:spMkLst>
        </pc:spChg>
        <pc:spChg chg="mod">
          <ac:chgData name="Lei Wu" userId="f083b2a8aea23a2f" providerId="LiveId" clId="{4A047586-1D98-4AC1-8BEB-9615AB1D6248}" dt="2021-03-29T15:55:52.736" v="6181" actId="1076"/>
          <ac:spMkLst>
            <pc:docMk/>
            <pc:sldMk cId="1493606514" sldId="777"/>
            <ac:spMk id="43" creationId="{316C78AD-171D-48F7-9053-64D94170CE98}"/>
          </ac:spMkLst>
        </pc:spChg>
        <pc:spChg chg="mod">
          <ac:chgData name="Lei Wu" userId="f083b2a8aea23a2f" providerId="LiveId" clId="{4A047586-1D98-4AC1-8BEB-9615AB1D6248}" dt="2021-03-29T15:55:52.736" v="6181" actId="1076"/>
          <ac:spMkLst>
            <pc:docMk/>
            <pc:sldMk cId="1493606514" sldId="777"/>
            <ac:spMk id="44" creationId="{1F82CCDC-26C3-4E5D-B617-004B5F425ABA}"/>
          </ac:spMkLst>
        </pc:spChg>
        <pc:grpChg chg="add mod">
          <ac:chgData name="Lei Wu" userId="f083b2a8aea23a2f" providerId="LiveId" clId="{4A047586-1D98-4AC1-8BEB-9615AB1D6248}" dt="2021-03-29T18:08:16.695" v="7323" actId="478"/>
          <ac:grpSpMkLst>
            <pc:docMk/>
            <pc:sldMk cId="1493606514" sldId="777"/>
            <ac:grpSpMk id="6" creationId="{9C80E43C-38DF-4702-8E2A-1696F559FF17}"/>
          </ac:grpSpMkLst>
        </pc:grpChg>
        <pc:grpChg chg="mod">
          <ac:chgData name="Lei Wu" userId="f083b2a8aea23a2f" providerId="LiveId" clId="{4A047586-1D98-4AC1-8BEB-9615AB1D6248}" dt="2021-03-29T18:08:16.695" v="7323" actId="478"/>
          <ac:grpSpMkLst>
            <pc:docMk/>
            <pc:sldMk cId="1493606514" sldId="777"/>
            <ac:grpSpMk id="7" creationId="{AC53B92A-A509-4B36-9E99-87BAFC6F2620}"/>
          </ac:grpSpMkLst>
        </pc:grpChg>
        <pc:grpChg chg="add mod">
          <ac:chgData name="Lei Wu" userId="f083b2a8aea23a2f" providerId="LiveId" clId="{4A047586-1D98-4AC1-8BEB-9615AB1D6248}" dt="2021-03-29T15:55:52.736" v="6181" actId="1076"/>
          <ac:grpSpMkLst>
            <pc:docMk/>
            <pc:sldMk cId="1493606514" sldId="777"/>
            <ac:grpSpMk id="26" creationId="{795A8E31-F3DE-4929-B257-A451834BCD6B}"/>
          </ac:grpSpMkLst>
        </pc:grpChg>
        <pc:grpChg chg="mod">
          <ac:chgData name="Lei Wu" userId="f083b2a8aea23a2f" providerId="LiveId" clId="{4A047586-1D98-4AC1-8BEB-9615AB1D6248}" dt="2021-03-29T15:55:52.736" v="6181" actId="1076"/>
          <ac:grpSpMkLst>
            <pc:docMk/>
            <pc:sldMk cId="1493606514" sldId="777"/>
            <ac:grpSpMk id="27" creationId="{1A8B307E-7E7E-4F1C-A4D3-36397AB134BD}"/>
          </ac:grpSpMkLst>
        </pc:grpChg>
        <pc:grpChg chg="mod">
          <ac:chgData name="Lei Wu" userId="f083b2a8aea23a2f" providerId="LiveId" clId="{4A047586-1D98-4AC1-8BEB-9615AB1D6248}" dt="2021-03-29T15:55:52.736" v="6181" actId="1076"/>
          <ac:grpSpMkLst>
            <pc:docMk/>
            <pc:sldMk cId="1493606514" sldId="777"/>
            <ac:grpSpMk id="30" creationId="{2541399C-04AC-4986-81D9-10181B6D2EE5}"/>
          </ac:grpSpMkLst>
        </pc:grpChg>
      </pc:sldChg>
      <pc:sldChg chg="add del">
        <pc:chgData name="Lei Wu" userId="f083b2a8aea23a2f" providerId="LiveId" clId="{4A047586-1D98-4AC1-8BEB-9615AB1D6248}" dt="2021-03-29T16:21:50.241" v="6379"/>
        <pc:sldMkLst>
          <pc:docMk/>
          <pc:sldMk cId="3303788486" sldId="778"/>
        </pc:sldMkLst>
      </pc:sldChg>
      <pc:sldChg chg="addSp delSp modSp add mod modNotesTx">
        <pc:chgData name="Lei Wu" userId="f083b2a8aea23a2f" providerId="LiveId" clId="{4A047586-1D98-4AC1-8BEB-9615AB1D6248}" dt="2021-03-29T18:46:36.071" v="9558" actId="20577"/>
        <pc:sldMkLst>
          <pc:docMk/>
          <pc:sldMk cId="3972593178" sldId="778"/>
        </pc:sldMkLst>
        <pc:spChg chg="mod">
          <ac:chgData name="Lei Wu" userId="f083b2a8aea23a2f" providerId="LiveId" clId="{4A047586-1D98-4AC1-8BEB-9615AB1D6248}" dt="2021-03-29T18:46:18.589" v="9557" actId="20577"/>
          <ac:spMkLst>
            <pc:docMk/>
            <pc:sldMk cId="3972593178" sldId="778"/>
            <ac:spMk id="2" creationId="{00000000-0000-0000-0000-000000000000}"/>
          </ac:spMkLst>
        </pc:spChg>
        <pc:spChg chg="mod">
          <ac:chgData name="Lei Wu" userId="f083b2a8aea23a2f" providerId="LiveId" clId="{4A047586-1D98-4AC1-8BEB-9615AB1D6248}" dt="2021-03-29T18:46:36.071" v="9558" actId="20577"/>
          <ac:spMkLst>
            <pc:docMk/>
            <pc:sldMk cId="3972593178" sldId="778"/>
            <ac:spMk id="3" creationId="{00000000-0000-0000-0000-000000000000}"/>
          </ac:spMkLst>
        </pc:spChg>
        <pc:spChg chg="mod topLvl">
          <ac:chgData name="Lei Wu" userId="f083b2a8aea23a2f" providerId="LiveId" clId="{4A047586-1D98-4AC1-8BEB-9615AB1D6248}" dt="2021-03-29T18:44:12.993" v="9509" actId="1076"/>
          <ac:spMkLst>
            <pc:docMk/>
            <pc:sldMk cId="3972593178" sldId="778"/>
            <ac:spMk id="7" creationId="{7BC722C4-85BB-4D83-81FE-B08FCD92F928}"/>
          </ac:spMkLst>
        </pc:spChg>
        <pc:spChg chg="mod topLvl">
          <ac:chgData name="Lei Wu" userId="f083b2a8aea23a2f" providerId="LiveId" clId="{4A047586-1D98-4AC1-8BEB-9615AB1D6248}" dt="2021-03-29T18:44:12.993" v="9509" actId="1076"/>
          <ac:spMkLst>
            <pc:docMk/>
            <pc:sldMk cId="3972593178" sldId="778"/>
            <ac:spMk id="8" creationId="{19D105DD-68F1-4885-B456-04596FFE127B}"/>
          </ac:spMkLst>
        </pc:spChg>
        <pc:spChg chg="mod topLvl">
          <ac:chgData name="Lei Wu" userId="f083b2a8aea23a2f" providerId="LiveId" clId="{4A047586-1D98-4AC1-8BEB-9615AB1D6248}" dt="2021-03-29T18:44:12.993" v="9509" actId="1076"/>
          <ac:spMkLst>
            <pc:docMk/>
            <pc:sldMk cId="3972593178" sldId="778"/>
            <ac:spMk id="9" creationId="{7BD6ED41-B06C-4A6B-9C65-6AB9A4E996C9}"/>
          </ac:spMkLst>
        </pc:spChg>
        <pc:spChg chg="mod topLvl">
          <ac:chgData name="Lei Wu" userId="f083b2a8aea23a2f" providerId="LiveId" clId="{4A047586-1D98-4AC1-8BEB-9615AB1D6248}" dt="2021-03-29T18:44:12.993" v="9509" actId="1076"/>
          <ac:spMkLst>
            <pc:docMk/>
            <pc:sldMk cId="3972593178" sldId="778"/>
            <ac:spMk id="10" creationId="{643EE686-7327-494D-93A3-497EB7E5FBC5}"/>
          </ac:spMkLst>
        </pc:spChg>
        <pc:spChg chg="mod topLvl">
          <ac:chgData name="Lei Wu" userId="f083b2a8aea23a2f" providerId="LiveId" clId="{4A047586-1D98-4AC1-8BEB-9615AB1D6248}" dt="2021-03-29T18:44:12.993" v="9509" actId="1076"/>
          <ac:spMkLst>
            <pc:docMk/>
            <pc:sldMk cId="3972593178" sldId="778"/>
            <ac:spMk id="11" creationId="{4C64C012-52FF-4284-97F4-99FD8B486006}"/>
          </ac:spMkLst>
        </pc:spChg>
        <pc:spChg chg="mod topLvl">
          <ac:chgData name="Lei Wu" userId="f083b2a8aea23a2f" providerId="LiveId" clId="{4A047586-1D98-4AC1-8BEB-9615AB1D6248}" dt="2021-03-29T18:44:12.993" v="9509" actId="1076"/>
          <ac:spMkLst>
            <pc:docMk/>
            <pc:sldMk cId="3972593178" sldId="778"/>
            <ac:spMk id="12" creationId="{38B18D81-5F83-4A25-90CD-F214D37E5414}"/>
          </ac:spMkLst>
        </pc:spChg>
        <pc:spChg chg="mod topLvl">
          <ac:chgData name="Lei Wu" userId="f083b2a8aea23a2f" providerId="LiveId" clId="{4A047586-1D98-4AC1-8BEB-9615AB1D6248}" dt="2021-03-29T18:44:12.993" v="9509" actId="1076"/>
          <ac:spMkLst>
            <pc:docMk/>
            <pc:sldMk cId="3972593178" sldId="778"/>
            <ac:spMk id="13" creationId="{7AEA4A85-B433-4A92-B15E-FF4216EE363C}"/>
          </ac:spMkLst>
        </pc:spChg>
        <pc:spChg chg="mod topLvl">
          <ac:chgData name="Lei Wu" userId="f083b2a8aea23a2f" providerId="LiveId" clId="{4A047586-1D98-4AC1-8BEB-9615AB1D6248}" dt="2021-03-29T18:44:12.993" v="9509" actId="1076"/>
          <ac:spMkLst>
            <pc:docMk/>
            <pc:sldMk cId="3972593178" sldId="778"/>
            <ac:spMk id="14" creationId="{F6FF2ECD-B5F5-43F1-B83D-088ECB781965}"/>
          </ac:spMkLst>
        </pc:spChg>
        <pc:spChg chg="mod topLvl">
          <ac:chgData name="Lei Wu" userId="f083b2a8aea23a2f" providerId="LiveId" clId="{4A047586-1D98-4AC1-8BEB-9615AB1D6248}" dt="2021-03-29T18:44:12.993" v="9509" actId="1076"/>
          <ac:spMkLst>
            <pc:docMk/>
            <pc:sldMk cId="3972593178" sldId="778"/>
            <ac:spMk id="15" creationId="{EA33E64B-23D9-4076-8DDE-5B7EADAD774E}"/>
          </ac:spMkLst>
        </pc:spChg>
        <pc:spChg chg="mod topLvl">
          <ac:chgData name="Lei Wu" userId="f083b2a8aea23a2f" providerId="LiveId" clId="{4A047586-1D98-4AC1-8BEB-9615AB1D6248}" dt="2021-03-29T18:44:12.993" v="9509" actId="1076"/>
          <ac:spMkLst>
            <pc:docMk/>
            <pc:sldMk cId="3972593178" sldId="778"/>
            <ac:spMk id="16" creationId="{9DC762EC-B5A1-415E-BC0F-900781C8B990}"/>
          </ac:spMkLst>
        </pc:spChg>
        <pc:spChg chg="mod topLvl">
          <ac:chgData name="Lei Wu" userId="f083b2a8aea23a2f" providerId="LiveId" clId="{4A047586-1D98-4AC1-8BEB-9615AB1D6248}" dt="2021-03-29T18:44:12.993" v="9509" actId="1076"/>
          <ac:spMkLst>
            <pc:docMk/>
            <pc:sldMk cId="3972593178" sldId="778"/>
            <ac:spMk id="17" creationId="{279D4E7E-779A-42F8-8DA4-C16FDE57FC27}"/>
          </ac:spMkLst>
        </pc:spChg>
        <pc:spChg chg="mod topLvl">
          <ac:chgData name="Lei Wu" userId="f083b2a8aea23a2f" providerId="LiveId" clId="{4A047586-1D98-4AC1-8BEB-9615AB1D6248}" dt="2021-03-29T18:44:12.993" v="9509" actId="1076"/>
          <ac:spMkLst>
            <pc:docMk/>
            <pc:sldMk cId="3972593178" sldId="778"/>
            <ac:spMk id="18" creationId="{1806A770-7C2C-4832-B4B6-28C5E43AD148}"/>
          </ac:spMkLst>
        </pc:spChg>
        <pc:spChg chg="mod topLvl">
          <ac:chgData name="Lei Wu" userId="f083b2a8aea23a2f" providerId="LiveId" clId="{4A047586-1D98-4AC1-8BEB-9615AB1D6248}" dt="2021-03-29T18:44:12.993" v="9509" actId="1076"/>
          <ac:spMkLst>
            <pc:docMk/>
            <pc:sldMk cId="3972593178" sldId="778"/>
            <ac:spMk id="19" creationId="{692F02A2-FE02-4CE2-A360-4F579A57EB96}"/>
          </ac:spMkLst>
        </pc:spChg>
        <pc:spChg chg="mod topLvl">
          <ac:chgData name="Lei Wu" userId="f083b2a8aea23a2f" providerId="LiveId" clId="{4A047586-1D98-4AC1-8BEB-9615AB1D6248}" dt="2021-03-29T18:44:12.993" v="9509" actId="1076"/>
          <ac:spMkLst>
            <pc:docMk/>
            <pc:sldMk cId="3972593178" sldId="778"/>
            <ac:spMk id="20" creationId="{AC8DAEEB-06C5-4471-A17F-38DDA5A44E85}"/>
          </ac:spMkLst>
        </pc:spChg>
        <pc:spChg chg="mod topLvl">
          <ac:chgData name="Lei Wu" userId="f083b2a8aea23a2f" providerId="LiveId" clId="{4A047586-1D98-4AC1-8BEB-9615AB1D6248}" dt="2021-03-29T18:44:12.993" v="9509" actId="1076"/>
          <ac:spMkLst>
            <pc:docMk/>
            <pc:sldMk cId="3972593178" sldId="778"/>
            <ac:spMk id="21" creationId="{72836F56-18DB-4B70-B266-DD8740D7125F}"/>
          </ac:spMkLst>
        </pc:spChg>
        <pc:spChg chg="mod topLvl">
          <ac:chgData name="Lei Wu" userId="f083b2a8aea23a2f" providerId="LiveId" clId="{4A047586-1D98-4AC1-8BEB-9615AB1D6248}" dt="2021-03-29T18:44:12.993" v="9509" actId="1076"/>
          <ac:spMkLst>
            <pc:docMk/>
            <pc:sldMk cId="3972593178" sldId="778"/>
            <ac:spMk id="22" creationId="{4FAB3EDC-DFD1-4096-B6F5-41D235FF4056}"/>
          </ac:spMkLst>
        </pc:spChg>
        <pc:spChg chg="mod topLvl">
          <ac:chgData name="Lei Wu" userId="f083b2a8aea23a2f" providerId="LiveId" clId="{4A047586-1D98-4AC1-8BEB-9615AB1D6248}" dt="2021-03-29T18:44:12.993" v="9509" actId="1076"/>
          <ac:spMkLst>
            <pc:docMk/>
            <pc:sldMk cId="3972593178" sldId="778"/>
            <ac:spMk id="23" creationId="{BC0417F2-55CF-4C94-8581-72EFCE161A03}"/>
          </ac:spMkLst>
        </pc:spChg>
        <pc:spChg chg="mod topLvl">
          <ac:chgData name="Lei Wu" userId="f083b2a8aea23a2f" providerId="LiveId" clId="{4A047586-1D98-4AC1-8BEB-9615AB1D6248}" dt="2021-03-29T18:44:12.993" v="9509" actId="1076"/>
          <ac:spMkLst>
            <pc:docMk/>
            <pc:sldMk cId="3972593178" sldId="778"/>
            <ac:spMk id="24" creationId="{260E980F-FC31-47D7-86D8-29C3A9C3FACE}"/>
          </ac:spMkLst>
        </pc:spChg>
        <pc:spChg chg="mod topLvl">
          <ac:chgData name="Lei Wu" userId="f083b2a8aea23a2f" providerId="LiveId" clId="{4A047586-1D98-4AC1-8BEB-9615AB1D6248}" dt="2021-03-29T18:44:12.993" v="9509" actId="1076"/>
          <ac:spMkLst>
            <pc:docMk/>
            <pc:sldMk cId="3972593178" sldId="778"/>
            <ac:spMk id="25" creationId="{DA1296F0-2F10-4DAD-8087-C22B52198998}"/>
          </ac:spMkLst>
        </pc:spChg>
        <pc:spChg chg="mod topLvl">
          <ac:chgData name="Lei Wu" userId="f083b2a8aea23a2f" providerId="LiveId" clId="{4A047586-1D98-4AC1-8BEB-9615AB1D6248}" dt="2021-03-29T18:44:12.993" v="9509" actId="1076"/>
          <ac:spMkLst>
            <pc:docMk/>
            <pc:sldMk cId="3972593178" sldId="778"/>
            <ac:spMk id="26" creationId="{AAC88624-DA47-411B-AC3B-DF4CA2611B75}"/>
          </ac:spMkLst>
        </pc:spChg>
        <pc:spChg chg="mod topLvl">
          <ac:chgData name="Lei Wu" userId="f083b2a8aea23a2f" providerId="LiveId" clId="{4A047586-1D98-4AC1-8BEB-9615AB1D6248}" dt="2021-03-29T18:44:12.993" v="9509" actId="1076"/>
          <ac:spMkLst>
            <pc:docMk/>
            <pc:sldMk cId="3972593178" sldId="778"/>
            <ac:spMk id="27" creationId="{1AA4022C-98D8-4A79-A93D-B6CBF3A5BA7E}"/>
          </ac:spMkLst>
        </pc:spChg>
        <pc:spChg chg="mod topLvl">
          <ac:chgData name="Lei Wu" userId="f083b2a8aea23a2f" providerId="LiveId" clId="{4A047586-1D98-4AC1-8BEB-9615AB1D6248}" dt="2021-03-29T18:44:12.993" v="9509" actId="1076"/>
          <ac:spMkLst>
            <pc:docMk/>
            <pc:sldMk cId="3972593178" sldId="778"/>
            <ac:spMk id="28" creationId="{C4166463-2F49-4870-8BAC-CD5A2B43C11B}"/>
          </ac:spMkLst>
        </pc:spChg>
        <pc:spChg chg="mod topLvl">
          <ac:chgData name="Lei Wu" userId="f083b2a8aea23a2f" providerId="LiveId" clId="{4A047586-1D98-4AC1-8BEB-9615AB1D6248}" dt="2021-03-29T18:44:12.993" v="9509" actId="1076"/>
          <ac:spMkLst>
            <pc:docMk/>
            <pc:sldMk cId="3972593178" sldId="778"/>
            <ac:spMk id="29" creationId="{0617BE07-3EF3-4ECC-B8D4-30374CE4BEE9}"/>
          </ac:spMkLst>
        </pc:spChg>
        <pc:spChg chg="mod topLvl">
          <ac:chgData name="Lei Wu" userId="f083b2a8aea23a2f" providerId="LiveId" clId="{4A047586-1D98-4AC1-8BEB-9615AB1D6248}" dt="2021-03-29T18:44:12.993" v="9509" actId="1076"/>
          <ac:spMkLst>
            <pc:docMk/>
            <pc:sldMk cId="3972593178" sldId="778"/>
            <ac:spMk id="30" creationId="{4A8DE45E-D528-42A5-A9A1-992932922F7B}"/>
          </ac:spMkLst>
        </pc:spChg>
        <pc:spChg chg="mod topLvl">
          <ac:chgData name="Lei Wu" userId="f083b2a8aea23a2f" providerId="LiveId" clId="{4A047586-1D98-4AC1-8BEB-9615AB1D6248}" dt="2021-03-29T18:44:12.993" v="9509" actId="1076"/>
          <ac:spMkLst>
            <pc:docMk/>
            <pc:sldMk cId="3972593178" sldId="778"/>
            <ac:spMk id="31" creationId="{04EE590D-801A-4385-9802-631436513A85}"/>
          </ac:spMkLst>
        </pc:spChg>
        <pc:spChg chg="mod topLvl">
          <ac:chgData name="Lei Wu" userId="f083b2a8aea23a2f" providerId="LiveId" clId="{4A047586-1D98-4AC1-8BEB-9615AB1D6248}" dt="2021-03-29T18:44:12.993" v="9509" actId="1076"/>
          <ac:spMkLst>
            <pc:docMk/>
            <pc:sldMk cId="3972593178" sldId="778"/>
            <ac:spMk id="32" creationId="{3FAEF8A6-DB74-4DA2-A870-3F90FE41102F}"/>
          </ac:spMkLst>
        </pc:spChg>
        <pc:spChg chg="mod topLvl">
          <ac:chgData name="Lei Wu" userId="f083b2a8aea23a2f" providerId="LiveId" clId="{4A047586-1D98-4AC1-8BEB-9615AB1D6248}" dt="2021-03-29T18:44:12.993" v="9509" actId="1076"/>
          <ac:spMkLst>
            <pc:docMk/>
            <pc:sldMk cId="3972593178" sldId="778"/>
            <ac:spMk id="33" creationId="{38516441-3190-4D6D-BCEA-8BA57DD80E81}"/>
          </ac:spMkLst>
        </pc:spChg>
        <pc:spChg chg="mod topLvl">
          <ac:chgData name="Lei Wu" userId="f083b2a8aea23a2f" providerId="LiveId" clId="{4A047586-1D98-4AC1-8BEB-9615AB1D6248}" dt="2021-03-29T18:44:12.993" v="9509" actId="1076"/>
          <ac:spMkLst>
            <pc:docMk/>
            <pc:sldMk cId="3972593178" sldId="778"/>
            <ac:spMk id="34" creationId="{F5497D85-AD80-4B37-8D11-EEAC3807387E}"/>
          </ac:spMkLst>
        </pc:spChg>
        <pc:spChg chg="mod topLvl">
          <ac:chgData name="Lei Wu" userId="f083b2a8aea23a2f" providerId="LiveId" clId="{4A047586-1D98-4AC1-8BEB-9615AB1D6248}" dt="2021-03-29T18:44:12.993" v="9509" actId="1076"/>
          <ac:spMkLst>
            <pc:docMk/>
            <pc:sldMk cId="3972593178" sldId="778"/>
            <ac:spMk id="35" creationId="{09FA85A7-CF6F-4C51-B051-903A128181EE}"/>
          </ac:spMkLst>
        </pc:spChg>
        <pc:spChg chg="del mod topLvl">
          <ac:chgData name="Lei Wu" userId="f083b2a8aea23a2f" providerId="LiveId" clId="{4A047586-1D98-4AC1-8BEB-9615AB1D6248}" dt="2021-03-29T18:09:04.836" v="7361" actId="478"/>
          <ac:spMkLst>
            <pc:docMk/>
            <pc:sldMk cId="3972593178" sldId="778"/>
            <ac:spMk id="38" creationId="{04BB100E-16A5-4A71-8050-11A3D330F9E0}"/>
          </ac:spMkLst>
        </pc:spChg>
        <pc:spChg chg="del mod topLvl">
          <ac:chgData name="Lei Wu" userId="f083b2a8aea23a2f" providerId="LiveId" clId="{4A047586-1D98-4AC1-8BEB-9615AB1D6248}" dt="2021-03-29T18:09:35.994" v="7382" actId="478"/>
          <ac:spMkLst>
            <pc:docMk/>
            <pc:sldMk cId="3972593178" sldId="778"/>
            <ac:spMk id="39" creationId="{BA8E17F6-00F3-415E-AC1D-357802703465}"/>
          </ac:spMkLst>
        </pc:spChg>
        <pc:spChg chg="mod topLvl">
          <ac:chgData name="Lei Wu" userId="f083b2a8aea23a2f" providerId="LiveId" clId="{4A047586-1D98-4AC1-8BEB-9615AB1D6248}" dt="2021-03-29T18:44:12.993" v="9509" actId="1076"/>
          <ac:spMkLst>
            <pc:docMk/>
            <pc:sldMk cId="3972593178" sldId="778"/>
            <ac:spMk id="40" creationId="{3EEEA2B4-0A5E-49B4-B9A5-1B71DD81DEE1}"/>
          </ac:spMkLst>
        </pc:spChg>
        <pc:spChg chg="mod">
          <ac:chgData name="Lei Wu" userId="f083b2a8aea23a2f" providerId="LiveId" clId="{4A047586-1D98-4AC1-8BEB-9615AB1D6248}" dt="2021-03-29T18:44:12.993" v="9509" actId="1076"/>
          <ac:spMkLst>
            <pc:docMk/>
            <pc:sldMk cId="3972593178" sldId="778"/>
            <ac:spMk id="41" creationId="{B5EBFE16-3A19-41E2-9E8F-161FF79E3BF3}"/>
          </ac:spMkLst>
        </pc:spChg>
        <pc:spChg chg="mod">
          <ac:chgData name="Lei Wu" userId="f083b2a8aea23a2f" providerId="LiveId" clId="{4A047586-1D98-4AC1-8BEB-9615AB1D6248}" dt="2021-03-29T18:44:12.993" v="9509" actId="1076"/>
          <ac:spMkLst>
            <pc:docMk/>
            <pc:sldMk cId="3972593178" sldId="778"/>
            <ac:spMk id="42" creationId="{7F4B7A93-724C-4C99-A79F-A4CD13BCC56D}"/>
          </ac:spMkLst>
        </pc:spChg>
        <pc:spChg chg="mod">
          <ac:chgData name="Lei Wu" userId="f083b2a8aea23a2f" providerId="LiveId" clId="{4A047586-1D98-4AC1-8BEB-9615AB1D6248}" dt="2021-03-29T18:44:12.993" v="9509" actId="1076"/>
          <ac:spMkLst>
            <pc:docMk/>
            <pc:sldMk cId="3972593178" sldId="778"/>
            <ac:spMk id="43" creationId="{18AF8C7E-DA79-48EE-91EB-50AEC9645A96}"/>
          </ac:spMkLst>
        </pc:spChg>
        <pc:spChg chg="del mod">
          <ac:chgData name="Lei Wu" userId="f083b2a8aea23a2f" providerId="LiveId" clId="{4A047586-1D98-4AC1-8BEB-9615AB1D6248}" dt="2021-03-29T18:10:35.660" v="7419" actId="478"/>
          <ac:spMkLst>
            <pc:docMk/>
            <pc:sldMk cId="3972593178" sldId="778"/>
            <ac:spMk id="44" creationId="{FF7AC772-29B3-413B-9E79-DE841A873A8D}"/>
          </ac:spMkLst>
        </pc:spChg>
        <pc:grpChg chg="add del mod">
          <ac:chgData name="Lei Wu" userId="f083b2a8aea23a2f" providerId="LiveId" clId="{4A047586-1D98-4AC1-8BEB-9615AB1D6248}" dt="2021-03-29T16:52:49.106" v="6748" actId="165"/>
          <ac:grpSpMkLst>
            <pc:docMk/>
            <pc:sldMk cId="3972593178" sldId="778"/>
            <ac:grpSpMk id="4" creationId="{47AAAAC7-123D-4306-9B51-D70DB76C34EF}"/>
          </ac:grpSpMkLst>
        </pc:grpChg>
        <pc:grpChg chg="add del mod">
          <ac:chgData name="Lei Wu" userId="f083b2a8aea23a2f" providerId="LiveId" clId="{4A047586-1D98-4AC1-8BEB-9615AB1D6248}" dt="2021-03-29T16:52:16.194" v="6727" actId="165"/>
          <ac:grpSpMkLst>
            <pc:docMk/>
            <pc:sldMk cId="3972593178" sldId="778"/>
            <ac:grpSpMk id="6" creationId="{F6B662B3-739F-4AF2-A659-222BB23BC2EC}"/>
          </ac:grpSpMkLst>
        </pc:grpChg>
        <pc:grpChg chg="del mod topLvl">
          <ac:chgData name="Lei Wu" userId="f083b2a8aea23a2f" providerId="LiveId" clId="{4A047586-1D98-4AC1-8BEB-9615AB1D6248}" dt="2021-03-29T18:10:35.660" v="7419" actId="478"/>
          <ac:grpSpMkLst>
            <pc:docMk/>
            <pc:sldMk cId="3972593178" sldId="778"/>
            <ac:grpSpMk id="36" creationId="{25E8FA41-BD88-4AD5-B4C5-9D5301DF0477}"/>
          </ac:grpSpMkLst>
        </pc:grpChg>
        <pc:grpChg chg="mod topLvl">
          <ac:chgData name="Lei Wu" userId="f083b2a8aea23a2f" providerId="LiveId" clId="{4A047586-1D98-4AC1-8BEB-9615AB1D6248}" dt="2021-03-29T18:44:12.993" v="9509" actId="1076"/>
          <ac:grpSpMkLst>
            <pc:docMk/>
            <pc:sldMk cId="3972593178" sldId="778"/>
            <ac:grpSpMk id="37" creationId="{A4C58CE5-C62E-4DC0-94BB-D759C1D6130A}"/>
          </ac:grpSpMkLst>
        </pc:grpChg>
        <pc:grpChg chg="add del mod">
          <ac:chgData name="Lei Wu" userId="f083b2a8aea23a2f" providerId="LiveId" clId="{4A047586-1D98-4AC1-8BEB-9615AB1D6248}" dt="2021-03-29T16:53:50.552" v="6788" actId="165"/>
          <ac:grpSpMkLst>
            <pc:docMk/>
            <pc:sldMk cId="3972593178" sldId="778"/>
            <ac:grpSpMk id="45" creationId="{83C1566C-D8A7-460D-A378-72BF5DC008DA}"/>
          </ac:grpSpMkLst>
        </pc:grpChg>
        <pc:grpChg chg="add del mod">
          <ac:chgData name="Lei Wu" userId="f083b2a8aea23a2f" providerId="LiveId" clId="{4A047586-1D98-4AC1-8BEB-9615AB1D6248}" dt="2021-03-29T16:54:36.605" v="6792" actId="165"/>
          <ac:grpSpMkLst>
            <pc:docMk/>
            <pc:sldMk cId="3972593178" sldId="778"/>
            <ac:grpSpMk id="46" creationId="{07E84A2B-ED96-4F76-8A1C-EC76B7FB89C1}"/>
          </ac:grpSpMkLst>
        </pc:grpChg>
        <pc:grpChg chg="add mod">
          <ac:chgData name="Lei Wu" userId="f083b2a8aea23a2f" providerId="LiveId" clId="{4A047586-1D98-4AC1-8BEB-9615AB1D6248}" dt="2021-03-29T18:44:12.993" v="9509" actId="1076"/>
          <ac:grpSpMkLst>
            <pc:docMk/>
            <pc:sldMk cId="3972593178" sldId="778"/>
            <ac:grpSpMk id="47" creationId="{983E69DF-1C00-411B-BCCA-C1D4460F7EA7}"/>
          </ac:grpSpMkLst>
        </pc:grpChg>
      </pc:sldChg>
      <pc:sldChg chg="addSp delSp modSp add mod modNotesTx">
        <pc:chgData name="Lei Wu" userId="f083b2a8aea23a2f" providerId="LiveId" clId="{4A047586-1D98-4AC1-8BEB-9615AB1D6248}" dt="2021-03-29T16:59:48.108" v="6832" actId="20577"/>
        <pc:sldMkLst>
          <pc:docMk/>
          <pc:sldMk cId="1173559317" sldId="779"/>
        </pc:sldMkLst>
        <pc:spChg chg="mod">
          <ac:chgData name="Lei Wu" userId="f083b2a8aea23a2f" providerId="LiveId" clId="{4A047586-1D98-4AC1-8BEB-9615AB1D6248}" dt="2021-03-29T16:26:39.664" v="6423" actId="20577"/>
          <ac:spMkLst>
            <pc:docMk/>
            <pc:sldMk cId="1173559317" sldId="779"/>
            <ac:spMk id="2" creationId="{00000000-0000-0000-0000-000000000000}"/>
          </ac:spMkLst>
        </pc:spChg>
        <pc:spChg chg="mod">
          <ac:chgData name="Lei Wu" userId="f083b2a8aea23a2f" providerId="LiveId" clId="{4A047586-1D98-4AC1-8BEB-9615AB1D6248}" dt="2021-03-29T16:59:24.636" v="6819" actId="20577"/>
          <ac:spMkLst>
            <pc:docMk/>
            <pc:sldMk cId="1173559317" sldId="779"/>
            <ac:spMk id="3" creationId="{00000000-0000-0000-0000-000000000000}"/>
          </ac:spMkLst>
        </pc:spChg>
        <pc:spChg chg="add mod">
          <ac:chgData name="Lei Wu" userId="f083b2a8aea23a2f" providerId="LiveId" clId="{4A047586-1D98-4AC1-8BEB-9615AB1D6248}" dt="2021-03-29T16:30:52.845" v="6469" actId="1076"/>
          <ac:spMkLst>
            <pc:docMk/>
            <pc:sldMk cId="1173559317" sldId="779"/>
            <ac:spMk id="45" creationId="{8A7CFBB5-B766-476C-9437-E45D50B9DAC3}"/>
          </ac:spMkLst>
        </pc:spChg>
        <pc:spChg chg="add mod">
          <ac:chgData name="Lei Wu" userId="f083b2a8aea23a2f" providerId="LiveId" clId="{4A047586-1D98-4AC1-8BEB-9615AB1D6248}" dt="2021-03-29T16:30:52.845" v="6469" actId="1076"/>
          <ac:spMkLst>
            <pc:docMk/>
            <pc:sldMk cId="1173559317" sldId="779"/>
            <ac:spMk id="46" creationId="{9167D989-8982-495D-99E3-0224178CCC5A}"/>
          </ac:spMkLst>
        </pc:spChg>
        <pc:spChg chg="add mod">
          <ac:chgData name="Lei Wu" userId="f083b2a8aea23a2f" providerId="LiveId" clId="{4A047586-1D98-4AC1-8BEB-9615AB1D6248}" dt="2021-03-29T16:30:52.845" v="6469" actId="1076"/>
          <ac:spMkLst>
            <pc:docMk/>
            <pc:sldMk cId="1173559317" sldId="779"/>
            <ac:spMk id="47" creationId="{22040ADA-9F98-43FC-9425-9F687AE3BD0D}"/>
          </ac:spMkLst>
        </pc:spChg>
        <pc:spChg chg="add mod">
          <ac:chgData name="Lei Wu" userId="f083b2a8aea23a2f" providerId="LiveId" clId="{4A047586-1D98-4AC1-8BEB-9615AB1D6248}" dt="2021-03-29T16:30:52.845" v="6469" actId="1076"/>
          <ac:spMkLst>
            <pc:docMk/>
            <pc:sldMk cId="1173559317" sldId="779"/>
            <ac:spMk id="48" creationId="{683D8E38-3F21-4C49-AFD1-AEBFDEF316B5}"/>
          </ac:spMkLst>
        </pc:spChg>
        <pc:spChg chg="add mod">
          <ac:chgData name="Lei Wu" userId="f083b2a8aea23a2f" providerId="LiveId" clId="{4A047586-1D98-4AC1-8BEB-9615AB1D6248}" dt="2021-03-29T16:30:52.845" v="6469" actId="1076"/>
          <ac:spMkLst>
            <pc:docMk/>
            <pc:sldMk cId="1173559317" sldId="779"/>
            <ac:spMk id="49" creationId="{A9BB77C9-3B67-4337-8DB1-47BCF16CF834}"/>
          </ac:spMkLst>
        </pc:spChg>
        <pc:spChg chg="add mod">
          <ac:chgData name="Lei Wu" userId="f083b2a8aea23a2f" providerId="LiveId" clId="{4A047586-1D98-4AC1-8BEB-9615AB1D6248}" dt="2021-03-29T16:30:52.845" v="6469" actId="1076"/>
          <ac:spMkLst>
            <pc:docMk/>
            <pc:sldMk cId="1173559317" sldId="779"/>
            <ac:spMk id="50" creationId="{8ECC8B2A-7DCA-411C-BC92-732A96D3C576}"/>
          </ac:spMkLst>
        </pc:spChg>
        <pc:spChg chg="add mod">
          <ac:chgData name="Lei Wu" userId="f083b2a8aea23a2f" providerId="LiveId" clId="{4A047586-1D98-4AC1-8BEB-9615AB1D6248}" dt="2021-03-29T16:30:52.845" v="6469" actId="1076"/>
          <ac:spMkLst>
            <pc:docMk/>
            <pc:sldMk cId="1173559317" sldId="779"/>
            <ac:spMk id="51" creationId="{7D9E4CDE-9F98-41E5-9E39-5DD246D955DF}"/>
          </ac:spMkLst>
        </pc:spChg>
        <pc:spChg chg="add mod">
          <ac:chgData name="Lei Wu" userId="f083b2a8aea23a2f" providerId="LiveId" clId="{4A047586-1D98-4AC1-8BEB-9615AB1D6248}" dt="2021-03-29T16:30:52.845" v="6469" actId="1076"/>
          <ac:spMkLst>
            <pc:docMk/>
            <pc:sldMk cId="1173559317" sldId="779"/>
            <ac:spMk id="52" creationId="{A6BD2456-936A-4AAA-A9D0-26753477AAF7}"/>
          </ac:spMkLst>
        </pc:spChg>
        <pc:spChg chg="add mod">
          <ac:chgData name="Lei Wu" userId="f083b2a8aea23a2f" providerId="LiveId" clId="{4A047586-1D98-4AC1-8BEB-9615AB1D6248}" dt="2021-03-29T16:30:52.845" v="6469" actId="1076"/>
          <ac:spMkLst>
            <pc:docMk/>
            <pc:sldMk cId="1173559317" sldId="779"/>
            <ac:spMk id="53" creationId="{A6D03D81-18B9-4841-90A2-84EE15184DD4}"/>
          </ac:spMkLst>
        </pc:spChg>
        <pc:spChg chg="add mod">
          <ac:chgData name="Lei Wu" userId="f083b2a8aea23a2f" providerId="LiveId" clId="{4A047586-1D98-4AC1-8BEB-9615AB1D6248}" dt="2021-03-29T16:30:52.845" v="6469" actId="1076"/>
          <ac:spMkLst>
            <pc:docMk/>
            <pc:sldMk cId="1173559317" sldId="779"/>
            <ac:spMk id="54" creationId="{FBBFFDC4-699D-4B9F-92F5-F356D913B6B7}"/>
          </ac:spMkLst>
        </pc:spChg>
        <pc:spChg chg="add mod">
          <ac:chgData name="Lei Wu" userId="f083b2a8aea23a2f" providerId="LiveId" clId="{4A047586-1D98-4AC1-8BEB-9615AB1D6248}" dt="2021-03-29T16:30:52.845" v="6469" actId="1076"/>
          <ac:spMkLst>
            <pc:docMk/>
            <pc:sldMk cId="1173559317" sldId="779"/>
            <ac:spMk id="55" creationId="{265F9C3E-4095-4857-8DC1-82905E4AE0EA}"/>
          </ac:spMkLst>
        </pc:spChg>
        <pc:spChg chg="add mod">
          <ac:chgData name="Lei Wu" userId="f083b2a8aea23a2f" providerId="LiveId" clId="{4A047586-1D98-4AC1-8BEB-9615AB1D6248}" dt="2021-03-29T16:30:52.845" v="6469" actId="1076"/>
          <ac:spMkLst>
            <pc:docMk/>
            <pc:sldMk cId="1173559317" sldId="779"/>
            <ac:spMk id="56" creationId="{BB3E41AE-B57E-4F67-AEB3-1D70ECF8EB89}"/>
          </ac:spMkLst>
        </pc:spChg>
        <pc:spChg chg="add mod">
          <ac:chgData name="Lei Wu" userId="f083b2a8aea23a2f" providerId="LiveId" clId="{4A047586-1D98-4AC1-8BEB-9615AB1D6248}" dt="2021-03-29T16:30:52.845" v="6469" actId="1076"/>
          <ac:spMkLst>
            <pc:docMk/>
            <pc:sldMk cId="1173559317" sldId="779"/>
            <ac:spMk id="57" creationId="{3FDDF2B2-1316-466A-AA42-7F18E7CD3D66}"/>
          </ac:spMkLst>
        </pc:spChg>
        <pc:spChg chg="add mod">
          <ac:chgData name="Lei Wu" userId="f083b2a8aea23a2f" providerId="LiveId" clId="{4A047586-1D98-4AC1-8BEB-9615AB1D6248}" dt="2021-03-29T16:30:52.845" v="6469" actId="1076"/>
          <ac:spMkLst>
            <pc:docMk/>
            <pc:sldMk cId="1173559317" sldId="779"/>
            <ac:spMk id="58" creationId="{B4385B6D-2A61-4B1D-B541-BB566423B7D3}"/>
          </ac:spMkLst>
        </pc:spChg>
        <pc:spChg chg="add mod">
          <ac:chgData name="Lei Wu" userId="f083b2a8aea23a2f" providerId="LiveId" clId="{4A047586-1D98-4AC1-8BEB-9615AB1D6248}" dt="2021-03-29T16:30:52.845" v="6469" actId="1076"/>
          <ac:spMkLst>
            <pc:docMk/>
            <pc:sldMk cId="1173559317" sldId="779"/>
            <ac:spMk id="59" creationId="{62977531-EEC1-404D-8533-83F8BF5D7C97}"/>
          </ac:spMkLst>
        </pc:spChg>
        <pc:spChg chg="add mod">
          <ac:chgData name="Lei Wu" userId="f083b2a8aea23a2f" providerId="LiveId" clId="{4A047586-1D98-4AC1-8BEB-9615AB1D6248}" dt="2021-03-29T16:30:52.845" v="6469" actId="1076"/>
          <ac:spMkLst>
            <pc:docMk/>
            <pc:sldMk cId="1173559317" sldId="779"/>
            <ac:spMk id="60" creationId="{6DAAC006-4B03-4F77-BC14-92D8CC33BC91}"/>
          </ac:spMkLst>
        </pc:spChg>
        <pc:spChg chg="add mod">
          <ac:chgData name="Lei Wu" userId="f083b2a8aea23a2f" providerId="LiveId" clId="{4A047586-1D98-4AC1-8BEB-9615AB1D6248}" dt="2021-03-29T16:30:52.845" v="6469" actId="1076"/>
          <ac:spMkLst>
            <pc:docMk/>
            <pc:sldMk cId="1173559317" sldId="779"/>
            <ac:spMk id="61" creationId="{80F0E25D-9A59-4648-A568-213388C24C07}"/>
          </ac:spMkLst>
        </pc:spChg>
        <pc:spChg chg="add mod">
          <ac:chgData name="Lei Wu" userId="f083b2a8aea23a2f" providerId="LiveId" clId="{4A047586-1D98-4AC1-8BEB-9615AB1D6248}" dt="2021-03-29T16:30:52.845" v="6469" actId="1076"/>
          <ac:spMkLst>
            <pc:docMk/>
            <pc:sldMk cId="1173559317" sldId="779"/>
            <ac:spMk id="62" creationId="{4EB7A88E-9CF4-470E-A471-000949296220}"/>
          </ac:spMkLst>
        </pc:spChg>
        <pc:spChg chg="add mod">
          <ac:chgData name="Lei Wu" userId="f083b2a8aea23a2f" providerId="LiveId" clId="{4A047586-1D98-4AC1-8BEB-9615AB1D6248}" dt="2021-03-29T16:30:52.845" v="6469" actId="1076"/>
          <ac:spMkLst>
            <pc:docMk/>
            <pc:sldMk cId="1173559317" sldId="779"/>
            <ac:spMk id="63" creationId="{A07A21D6-623F-4E09-8665-A6FF06B7DB02}"/>
          </ac:spMkLst>
        </pc:spChg>
        <pc:spChg chg="add mod">
          <ac:chgData name="Lei Wu" userId="f083b2a8aea23a2f" providerId="LiveId" clId="{4A047586-1D98-4AC1-8BEB-9615AB1D6248}" dt="2021-03-29T16:30:52.845" v="6469" actId="1076"/>
          <ac:spMkLst>
            <pc:docMk/>
            <pc:sldMk cId="1173559317" sldId="779"/>
            <ac:spMk id="64" creationId="{73AAE3DF-C48C-4422-BD84-4A7F5072580F}"/>
          </ac:spMkLst>
        </pc:spChg>
        <pc:spChg chg="add mod">
          <ac:chgData name="Lei Wu" userId="f083b2a8aea23a2f" providerId="LiveId" clId="{4A047586-1D98-4AC1-8BEB-9615AB1D6248}" dt="2021-03-29T16:30:52.845" v="6469" actId="1076"/>
          <ac:spMkLst>
            <pc:docMk/>
            <pc:sldMk cId="1173559317" sldId="779"/>
            <ac:spMk id="65" creationId="{ED264302-9B2A-43EB-8827-19DB5641EDD8}"/>
          </ac:spMkLst>
        </pc:spChg>
        <pc:spChg chg="add mod">
          <ac:chgData name="Lei Wu" userId="f083b2a8aea23a2f" providerId="LiveId" clId="{4A047586-1D98-4AC1-8BEB-9615AB1D6248}" dt="2021-03-29T16:30:52.845" v="6469" actId="1076"/>
          <ac:spMkLst>
            <pc:docMk/>
            <pc:sldMk cId="1173559317" sldId="779"/>
            <ac:spMk id="66" creationId="{B3240F66-8567-41C7-B800-D899F1A9C34A}"/>
          </ac:spMkLst>
        </pc:spChg>
        <pc:spChg chg="add mod">
          <ac:chgData name="Lei Wu" userId="f083b2a8aea23a2f" providerId="LiveId" clId="{4A047586-1D98-4AC1-8BEB-9615AB1D6248}" dt="2021-03-29T16:30:52.845" v="6469" actId="1076"/>
          <ac:spMkLst>
            <pc:docMk/>
            <pc:sldMk cId="1173559317" sldId="779"/>
            <ac:spMk id="67" creationId="{C25FDF3E-7684-4595-933A-6A95F673291E}"/>
          </ac:spMkLst>
        </pc:spChg>
        <pc:spChg chg="add mod">
          <ac:chgData name="Lei Wu" userId="f083b2a8aea23a2f" providerId="LiveId" clId="{4A047586-1D98-4AC1-8BEB-9615AB1D6248}" dt="2021-03-29T16:30:52.845" v="6469" actId="1076"/>
          <ac:spMkLst>
            <pc:docMk/>
            <pc:sldMk cId="1173559317" sldId="779"/>
            <ac:spMk id="68" creationId="{8AD764A8-6E47-4AEB-88D8-56D5EDAD5E3E}"/>
          </ac:spMkLst>
        </pc:spChg>
        <pc:spChg chg="add mod">
          <ac:chgData name="Lei Wu" userId="f083b2a8aea23a2f" providerId="LiveId" clId="{4A047586-1D98-4AC1-8BEB-9615AB1D6248}" dt="2021-03-29T16:30:52.845" v="6469" actId="1076"/>
          <ac:spMkLst>
            <pc:docMk/>
            <pc:sldMk cId="1173559317" sldId="779"/>
            <ac:spMk id="69" creationId="{1DC1B603-DA42-40E1-841C-F18723D668F8}"/>
          </ac:spMkLst>
        </pc:spChg>
        <pc:spChg chg="add mod">
          <ac:chgData name="Lei Wu" userId="f083b2a8aea23a2f" providerId="LiveId" clId="{4A047586-1D98-4AC1-8BEB-9615AB1D6248}" dt="2021-03-29T16:30:52.845" v="6469" actId="1076"/>
          <ac:spMkLst>
            <pc:docMk/>
            <pc:sldMk cId="1173559317" sldId="779"/>
            <ac:spMk id="70" creationId="{571D87AA-6C56-4603-B89D-8F61D3CF63FE}"/>
          </ac:spMkLst>
        </pc:spChg>
        <pc:spChg chg="add mod">
          <ac:chgData name="Lei Wu" userId="f083b2a8aea23a2f" providerId="LiveId" clId="{4A047586-1D98-4AC1-8BEB-9615AB1D6248}" dt="2021-03-29T16:30:52.845" v="6469" actId="1076"/>
          <ac:spMkLst>
            <pc:docMk/>
            <pc:sldMk cId="1173559317" sldId="779"/>
            <ac:spMk id="71" creationId="{56E5DA94-8F08-491C-971D-B1C828BB4698}"/>
          </ac:spMkLst>
        </pc:spChg>
        <pc:spChg chg="add mod">
          <ac:chgData name="Lei Wu" userId="f083b2a8aea23a2f" providerId="LiveId" clId="{4A047586-1D98-4AC1-8BEB-9615AB1D6248}" dt="2021-03-29T16:30:52.845" v="6469" actId="1076"/>
          <ac:spMkLst>
            <pc:docMk/>
            <pc:sldMk cId="1173559317" sldId="779"/>
            <ac:spMk id="72" creationId="{7227354D-F87A-43A9-A723-E4351E6CED1F}"/>
          </ac:spMkLst>
        </pc:spChg>
        <pc:spChg chg="mod">
          <ac:chgData name="Lei Wu" userId="f083b2a8aea23a2f" providerId="LiveId" clId="{4A047586-1D98-4AC1-8BEB-9615AB1D6248}" dt="2021-03-29T16:30:59.049" v="6470" actId="1076"/>
          <ac:spMkLst>
            <pc:docMk/>
            <pc:sldMk cId="1173559317" sldId="779"/>
            <ac:spMk id="74" creationId="{E5CD801A-E4D3-4147-9606-7F30A4AD115D}"/>
          </ac:spMkLst>
        </pc:spChg>
        <pc:spChg chg="mod">
          <ac:chgData name="Lei Wu" userId="f083b2a8aea23a2f" providerId="LiveId" clId="{4A047586-1D98-4AC1-8BEB-9615AB1D6248}" dt="2021-03-29T16:30:59.049" v="6470" actId="1076"/>
          <ac:spMkLst>
            <pc:docMk/>
            <pc:sldMk cId="1173559317" sldId="779"/>
            <ac:spMk id="75" creationId="{CFB22CFC-01DF-44BF-A637-A7A036F1CE0C}"/>
          </ac:spMkLst>
        </pc:spChg>
        <pc:spChg chg="mod">
          <ac:chgData name="Lei Wu" userId="f083b2a8aea23a2f" providerId="LiveId" clId="{4A047586-1D98-4AC1-8BEB-9615AB1D6248}" dt="2021-03-29T16:30:59.049" v="6470" actId="1076"/>
          <ac:spMkLst>
            <pc:docMk/>
            <pc:sldMk cId="1173559317" sldId="779"/>
            <ac:spMk id="76" creationId="{C216851D-563B-40DF-98C2-1AD32ADC8AD0}"/>
          </ac:spMkLst>
        </pc:spChg>
        <pc:spChg chg="mod">
          <ac:chgData name="Lei Wu" userId="f083b2a8aea23a2f" providerId="LiveId" clId="{4A047586-1D98-4AC1-8BEB-9615AB1D6248}" dt="2021-03-29T16:30:59.049" v="6470" actId="1076"/>
          <ac:spMkLst>
            <pc:docMk/>
            <pc:sldMk cId="1173559317" sldId="779"/>
            <ac:spMk id="77" creationId="{87E55C32-70B2-4486-A08E-8F16668235F3}"/>
          </ac:spMkLst>
        </pc:spChg>
        <pc:spChg chg="mod">
          <ac:chgData name="Lei Wu" userId="f083b2a8aea23a2f" providerId="LiveId" clId="{4A047586-1D98-4AC1-8BEB-9615AB1D6248}" dt="2021-03-29T16:30:59.049" v="6470" actId="1076"/>
          <ac:spMkLst>
            <pc:docMk/>
            <pc:sldMk cId="1173559317" sldId="779"/>
            <ac:spMk id="78" creationId="{0CFEDA9E-5AB8-48E4-A34A-99AC9377B6F0}"/>
          </ac:spMkLst>
        </pc:spChg>
        <pc:spChg chg="mod">
          <ac:chgData name="Lei Wu" userId="f083b2a8aea23a2f" providerId="LiveId" clId="{4A047586-1D98-4AC1-8BEB-9615AB1D6248}" dt="2021-03-29T16:30:59.049" v="6470" actId="1076"/>
          <ac:spMkLst>
            <pc:docMk/>
            <pc:sldMk cId="1173559317" sldId="779"/>
            <ac:spMk id="79" creationId="{497AD2EF-0A2D-4892-BAED-06FC33CD0B6F}"/>
          </ac:spMkLst>
        </pc:spChg>
        <pc:spChg chg="mod">
          <ac:chgData name="Lei Wu" userId="f083b2a8aea23a2f" providerId="LiveId" clId="{4A047586-1D98-4AC1-8BEB-9615AB1D6248}" dt="2021-03-29T16:30:59.049" v="6470" actId="1076"/>
          <ac:spMkLst>
            <pc:docMk/>
            <pc:sldMk cId="1173559317" sldId="779"/>
            <ac:spMk id="80" creationId="{1F8F32DE-9046-43F4-B59F-2FF62234C725}"/>
          </ac:spMkLst>
        </pc:spChg>
        <pc:spChg chg="mod">
          <ac:chgData name="Lei Wu" userId="f083b2a8aea23a2f" providerId="LiveId" clId="{4A047586-1D98-4AC1-8BEB-9615AB1D6248}" dt="2021-03-29T16:30:59.049" v="6470" actId="1076"/>
          <ac:spMkLst>
            <pc:docMk/>
            <pc:sldMk cId="1173559317" sldId="779"/>
            <ac:spMk id="81" creationId="{1A57D807-B6C3-44D6-BB07-C5F54CE39BC8}"/>
          </ac:spMkLst>
        </pc:spChg>
        <pc:spChg chg="mod">
          <ac:chgData name="Lei Wu" userId="f083b2a8aea23a2f" providerId="LiveId" clId="{4A047586-1D98-4AC1-8BEB-9615AB1D6248}" dt="2021-03-29T16:30:59.049" v="6470" actId="1076"/>
          <ac:spMkLst>
            <pc:docMk/>
            <pc:sldMk cId="1173559317" sldId="779"/>
            <ac:spMk id="82" creationId="{D039EE55-B9EB-4290-86BC-F8F85C3C9660}"/>
          </ac:spMkLst>
        </pc:spChg>
        <pc:spChg chg="mod">
          <ac:chgData name="Lei Wu" userId="f083b2a8aea23a2f" providerId="LiveId" clId="{4A047586-1D98-4AC1-8BEB-9615AB1D6248}" dt="2021-03-29T16:30:59.049" v="6470" actId="1076"/>
          <ac:spMkLst>
            <pc:docMk/>
            <pc:sldMk cId="1173559317" sldId="779"/>
            <ac:spMk id="83" creationId="{CC98BDD5-3B71-4F41-BD4B-E8CA0E4E9A83}"/>
          </ac:spMkLst>
        </pc:spChg>
        <pc:spChg chg="mod">
          <ac:chgData name="Lei Wu" userId="f083b2a8aea23a2f" providerId="LiveId" clId="{4A047586-1D98-4AC1-8BEB-9615AB1D6248}" dt="2021-03-29T16:30:59.049" v="6470" actId="1076"/>
          <ac:spMkLst>
            <pc:docMk/>
            <pc:sldMk cId="1173559317" sldId="779"/>
            <ac:spMk id="84" creationId="{6744ED41-C425-42F4-9E88-42FCDE87A507}"/>
          </ac:spMkLst>
        </pc:spChg>
        <pc:spChg chg="mod">
          <ac:chgData name="Lei Wu" userId="f083b2a8aea23a2f" providerId="LiveId" clId="{4A047586-1D98-4AC1-8BEB-9615AB1D6248}" dt="2021-03-29T16:30:59.049" v="6470" actId="1076"/>
          <ac:spMkLst>
            <pc:docMk/>
            <pc:sldMk cId="1173559317" sldId="779"/>
            <ac:spMk id="85" creationId="{B4B12EF8-1FC3-435C-8000-70602E9F12C4}"/>
          </ac:spMkLst>
        </pc:spChg>
        <pc:spChg chg="mod">
          <ac:chgData name="Lei Wu" userId="f083b2a8aea23a2f" providerId="LiveId" clId="{4A047586-1D98-4AC1-8BEB-9615AB1D6248}" dt="2021-03-29T16:30:59.049" v="6470" actId="1076"/>
          <ac:spMkLst>
            <pc:docMk/>
            <pc:sldMk cId="1173559317" sldId="779"/>
            <ac:spMk id="86" creationId="{60E452CC-A53B-47ED-AB43-740345F22DE1}"/>
          </ac:spMkLst>
        </pc:spChg>
        <pc:spChg chg="mod">
          <ac:chgData name="Lei Wu" userId="f083b2a8aea23a2f" providerId="LiveId" clId="{4A047586-1D98-4AC1-8BEB-9615AB1D6248}" dt="2021-03-29T16:30:59.049" v="6470" actId="1076"/>
          <ac:spMkLst>
            <pc:docMk/>
            <pc:sldMk cId="1173559317" sldId="779"/>
            <ac:spMk id="87" creationId="{2257EC3B-BB4D-4502-A4EF-D8E085580571}"/>
          </ac:spMkLst>
        </pc:spChg>
        <pc:spChg chg="mod">
          <ac:chgData name="Lei Wu" userId="f083b2a8aea23a2f" providerId="LiveId" clId="{4A047586-1D98-4AC1-8BEB-9615AB1D6248}" dt="2021-03-29T16:30:59.049" v="6470" actId="1076"/>
          <ac:spMkLst>
            <pc:docMk/>
            <pc:sldMk cId="1173559317" sldId="779"/>
            <ac:spMk id="88" creationId="{F1740B25-BD7C-4D12-B3D3-AC9F6736D938}"/>
          </ac:spMkLst>
        </pc:spChg>
        <pc:spChg chg="mod">
          <ac:chgData name="Lei Wu" userId="f083b2a8aea23a2f" providerId="LiveId" clId="{4A047586-1D98-4AC1-8BEB-9615AB1D6248}" dt="2021-03-29T16:30:59.049" v="6470" actId="1076"/>
          <ac:spMkLst>
            <pc:docMk/>
            <pc:sldMk cId="1173559317" sldId="779"/>
            <ac:spMk id="89" creationId="{00596AB6-DCBD-4707-B0BD-D4A199C7B02B}"/>
          </ac:spMkLst>
        </pc:spChg>
        <pc:spChg chg="mod">
          <ac:chgData name="Lei Wu" userId="f083b2a8aea23a2f" providerId="LiveId" clId="{4A047586-1D98-4AC1-8BEB-9615AB1D6248}" dt="2021-03-29T16:30:59.049" v="6470" actId="1076"/>
          <ac:spMkLst>
            <pc:docMk/>
            <pc:sldMk cId="1173559317" sldId="779"/>
            <ac:spMk id="90" creationId="{9DB76D0E-5A48-427B-88E2-21D68D61B44E}"/>
          </ac:spMkLst>
        </pc:spChg>
        <pc:spChg chg="mod">
          <ac:chgData name="Lei Wu" userId="f083b2a8aea23a2f" providerId="LiveId" clId="{4A047586-1D98-4AC1-8BEB-9615AB1D6248}" dt="2021-03-29T16:30:59.049" v="6470" actId="1076"/>
          <ac:spMkLst>
            <pc:docMk/>
            <pc:sldMk cId="1173559317" sldId="779"/>
            <ac:spMk id="91" creationId="{D5067C5A-F39A-4F40-BE1D-923E4DD72882}"/>
          </ac:spMkLst>
        </pc:spChg>
        <pc:spChg chg="mod">
          <ac:chgData name="Lei Wu" userId="f083b2a8aea23a2f" providerId="LiveId" clId="{4A047586-1D98-4AC1-8BEB-9615AB1D6248}" dt="2021-03-29T16:30:59.049" v="6470" actId="1076"/>
          <ac:spMkLst>
            <pc:docMk/>
            <pc:sldMk cId="1173559317" sldId="779"/>
            <ac:spMk id="92" creationId="{4C342E88-FE43-4875-A43A-915AB087C08B}"/>
          </ac:spMkLst>
        </pc:spChg>
        <pc:spChg chg="mod">
          <ac:chgData name="Lei Wu" userId="f083b2a8aea23a2f" providerId="LiveId" clId="{4A047586-1D98-4AC1-8BEB-9615AB1D6248}" dt="2021-03-29T16:30:59.049" v="6470" actId="1076"/>
          <ac:spMkLst>
            <pc:docMk/>
            <pc:sldMk cId="1173559317" sldId="779"/>
            <ac:spMk id="93" creationId="{2AB216F1-285C-4ED4-A43E-2FDD5B3F2AF1}"/>
          </ac:spMkLst>
        </pc:spChg>
        <pc:spChg chg="mod">
          <ac:chgData name="Lei Wu" userId="f083b2a8aea23a2f" providerId="LiveId" clId="{4A047586-1D98-4AC1-8BEB-9615AB1D6248}" dt="2021-03-29T16:30:59.049" v="6470" actId="1076"/>
          <ac:spMkLst>
            <pc:docMk/>
            <pc:sldMk cId="1173559317" sldId="779"/>
            <ac:spMk id="94" creationId="{11EE5506-7B7C-4413-8ECA-97BBC38273F0}"/>
          </ac:spMkLst>
        </pc:spChg>
        <pc:spChg chg="mod">
          <ac:chgData name="Lei Wu" userId="f083b2a8aea23a2f" providerId="LiveId" clId="{4A047586-1D98-4AC1-8BEB-9615AB1D6248}" dt="2021-03-29T16:30:59.049" v="6470" actId="1076"/>
          <ac:spMkLst>
            <pc:docMk/>
            <pc:sldMk cId="1173559317" sldId="779"/>
            <ac:spMk id="95" creationId="{EE647085-EACB-4405-BF02-EB00DE12B0D7}"/>
          </ac:spMkLst>
        </pc:spChg>
        <pc:spChg chg="mod">
          <ac:chgData name="Lei Wu" userId="f083b2a8aea23a2f" providerId="LiveId" clId="{4A047586-1D98-4AC1-8BEB-9615AB1D6248}" dt="2021-03-29T16:30:59.049" v="6470" actId="1076"/>
          <ac:spMkLst>
            <pc:docMk/>
            <pc:sldMk cId="1173559317" sldId="779"/>
            <ac:spMk id="96" creationId="{63A9F739-9CC4-4BDC-8CDA-3994928FA102}"/>
          </ac:spMkLst>
        </pc:spChg>
        <pc:spChg chg="mod">
          <ac:chgData name="Lei Wu" userId="f083b2a8aea23a2f" providerId="LiveId" clId="{4A047586-1D98-4AC1-8BEB-9615AB1D6248}" dt="2021-03-29T16:30:59.049" v="6470" actId="1076"/>
          <ac:spMkLst>
            <pc:docMk/>
            <pc:sldMk cId="1173559317" sldId="779"/>
            <ac:spMk id="97" creationId="{84151E8D-B64A-4DB2-9FDB-5A07E7DC6D78}"/>
          </ac:spMkLst>
        </pc:spChg>
        <pc:spChg chg="mod">
          <ac:chgData name="Lei Wu" userId="f083b2a8aea23a2f" providerId="LiveId" clId="{4A047586-1D98-4AC1-8BEB-9615AB1D6248}" dt="2021-03-29T16:30:59.049" v="6470" actId="1076"/>
          <ac:spMkLst>
            <pc:docMk/>
            <pc:sldMk cId="1173559317" sldId="779"/>
            <ac:spMk id="98" creationId="{9882E50E-A843-44D4-B7C6-4D1DC653D554}"/>
          </ac:spMkLst>
        </pc:spChg>
        <pc:spChg chg="mod">
          <ac:chgData name="Lei Wu" userId="f083b2a8aea23a2f" providerId="LiveId" clId="{4A047586-1D98-4AC1-8BEB-9615AB1D6248}" dt="2021-03-29T16:30:59.049" v="6470" actId="1076"/>
          <ac:spMkLst>
            <pc:docMk/>
            <pc:sldMk cId="1173559317" sldId="779"/>
            <ac:spMk id="99" creationId="{04484AD9-DA38-40BA-BBE3-148C0AEC432B}"/>
          </ac:spMkLst>
        </pc:spChg>
        <pc:spChg chg="mod">
          <ac:chgData name="Lei Wu" userId="f083b2a8aea23a2f" providerId="LiveId" clId="{4A047586-1D98-4AC1-8BEB-9615AB1D6248}" dt="2021-03-29T16:30:59.049" v="6470" actId="1076"/>
          <ac:spMkLst>
            <pc:docMk/>
            <pc:sldMk cId="1173559317" sldId="779"/>
            <ac:spMk id="100" creationId="{13F3FC10-61AE-455E-A557-83D0EC3A9C59}"/>
          </ac:spMkLst>
        </pc:spChg>
        <pc:spChg chg="mod">
          <ac:chgData name="Lei Wu" userId="f083b2a8aea23a2f" providerId="LiveId" clId="{4A047586-1D98-4AC1-8BEB-9615AB1D6248}" dt="2021-03-29T16:30:59.049" v="6470" actId="1076"/>
          <ac:spMkLst>
            <pc:docMk/>
            <pc:sldMk cId="1173559317" sldId="779"/>
            <ac:spMk id="101" creationId="{9B46167E-C3A5-489D-9276-663BD33A8231}"/>
          </ac:spMkLst>
        </pc:spChg>
        <pc:spChg chg="add mod">
          <ac:chgData name="Lei Wu" userId="f083b2a8aea23a2f" providerId="LiveId" clId="{4A047586-1D98-4AC1-8BEB-9615AB1D6248}" dt="2021-03-29T16:30:59.049" v="6470" actId="1076"/>
          <ac:spMkLst>
            <pc:docMk/>
            <pc:sldMk cId="1173559317" sldId="779"/>
            <ac:spMk id="102" creationId="{396D61AD-6A80-4161-824F-1DCEDCB3DF03}"/>
          </ac:spMkLst>
        </pc:spChg>
        <pc:grpChg chg="add mod">
          <ac:chgData name="Lei Wu" userId="f083b2a8aea23a2f" providerId="LiveId" clId="{4A047586-1D98-4AC1-8BEB-9615AB1D6248}" dt="2021-03-29T16:30:52.845" v="6469" actId="1076"/>
          <ac:grpSpMkLst>
            <pc:docMk/>
            <pc:sldMk cId="1173559317" sldId="779"/>
            <ac:grpSpMk id="4" creationId="{5AD76F5F-5B66-436E-9780-2F2EB296DFF8}"/>
          </ac:grpSpMkLst>
        </pc:grpChg>
        <pc:grpChg chg="del">
          <ac:chgData name="Lei Wu" userId="f083b2a8aea23a2f" providerId="LiveId" clId="{4A047586-1D98-4AC1-8BEB-9615AB1D6248}" dt="2021-03-29T16:26:51.047" v="6424" actId="478"/>
          <ac:grpSpMkLst>
            <pc:docMk/>
            <pc:sldMk cId="1173559317" sldId="779"/>
            <ac:grpSpMk id="6" creationId="{F6B662B3-739F-4AF2-A659-222BB23BC2EC}"/>
          </ac:grpSpMkLst>
        </pc:grpChg>
        <pc:grpChg chg="add mod">
          <ac:chgData name="Lei Wu" userId="f083b2a8aea23a2f" providerId="LiveId" clId="{4A047586-1D98-4AC1-8BEB-9615AB1D6248}" dt="2021-03-29T16:30:59.049" v="6470" actId="1076"/>
          <ac:grpSpMkLst>
            <pc:docMk/>
            <pc:sldMk cId="1173559317" sldId="779"/>
            <ac:grpSpMk id="73" creationId="{253AD221-023A-4546-9DE4-C1612C61B815}"/>
          </ac:grpSpMkLst>
        </pc:grpChg>
        <pc:grpChg chg="add mod">
          <ac:chgData name="Lei Wu" userId="f083b2a8aea23a2f" providerId="LiveId" clId="{4A047586-1D98-4AC1-8BEB-9615AB1D6248}" dt="2021-03-29T16:30:59.049" v="6470" actId="1076"/>
          <ac:grpSpMkLst>
            <pc:docMk/>
            <pc:sldMk cId="1173559317" sldId="779"/>
            <ac:grpSpMk id="103" creationId="{27E8B8ED-C79E-4F58-A3F2-AE25A7C8D7BA}"/>
          </ac:grpSpMkLst>
        </pc:grpChg>
      </pc:sldChg>
      <pc:sldChg chg="delSp modSp add mod modNotesTx">
        <pc:chgData name="Lei Wu" userId="f083b2a8aea23a2f" providerId="LiveId" clId="{4A047586-1D98-4AC1-8BEB-9615AB1D6248}" dt="2021-03-29T18:42:54.582" v="9481" actId="20577"/>
        <pc:sldMkLst>
          <pc:docMk/>
          <pc:sldMk cId="4050689291" sldId="780"/>
        </pc:sldMkLst>
        <pc:spChg chg="mod">
          <ac:chgData name="Lei Wu" userId="f083b2a8aea23a2f" providerId="LiveId" clId="{4A047586-1D98-4AC1-8BEB-9615AB1D6248}" dt="2021-03-29T18:42:54.582" v="9481" actId="20577"/>
          <ac:spMkLst>
            <pc:docMk/>
            <pc:sldMk cId="4050689291" sldId="780"/>
            <ac:spMk id="2" creationId="{00000000-0000-0000-0000-000000000000}"/>
          </ac:spMkLst>
        </pc:spChg>
        <pc:spChg chg="mod">
          <ac:chgData name="Lei Wu" userId="f083b2a8aea23a2f" providerId="LiveId" clId="{4A047586-1D98-4AC1-8BEB-9615AB1D6248}" dt="2021-03-29T17:39:51.784" v="6896" actId="20577"/>
          <ac:spMkLst>
            <pc:docMk/>
            <pc:sldMk cId="4050689291" sldId="780"/>
            <ac:spMk id="3" creationId="{00000000-0000-0000-0000-000000000000}"/>
          </ac:spMkLst>
        </pc:spChg>
        <pc:grpChg chg="del">
          <ac:chgData name="Lei Wu" userId="f083b2a8aea23a2f" providerId="LiveId" clId="{4A047586-1D98-4AC1-8BEB-9615AB1D6248}" dt="2021-03-29T16:31:44.315" v="6474" actId="478"/>
          <ac:grpSpMkLst>
            <pc:docMk/>
            <pc:sldMk cId="4050689291" sldId="780"/>
            <ac:grpSpMk id="6" creationId="{F6B662B3-739F-4AF2-A659-222BB23BC2EC}"/>
          </ac:grpSpMkLst>
        </pc:grpChg>
      </pc:sldChg>
      <pc:sldChg chg="modSp add mod modNotesTx">
        <pc:chgData name="Lei Wu" userId="f083b2a8aea23a2f" providerId="LiveId" clId="{4A047586-1D98-4AC1-8BEB-9615AB1D6248}" dt="2021-03-29T18:25:36.536" v="7851" actId="20577"/>
        <pc:sldMkLst>
          <pc:docMk/>
          <pc:sldMk cId="1772276488" sldId="781"/>
        </pc:sldMkLst>
        <pc:spChg chg="mod">
          <ac:chgData name="Lei Wu" userId="f083b2a8aea23a2f" providerId="LiveId" clId="{4A047586-1D98-4AC1-8BEB-9615AB1D6248}" dt="2021-03-29T17:19:17.857" v="6842"/>
          <ac:spMkLst>
            <pc:docMk/>
            <pc:sldMk cId="1772276488" sldId="781"/>
            <ac:spMk id="2" creationId="{00000000-0000-0000-0000-000000000000}"/>
          </ac:spMkLst>
        </pc:spChg>
        <pc:spChg chg="mod">
          <ac:chgData name="Lei Wu" userId="f083b2a8aea23a2f" providerId="LiveId" clId="{4A047586-1D98-4AC1-8BEB-9615AB1D6248}" dt="2021-03-29T17:19:41.627" v="6845" actId="114"/>
          <ac:spMkLst>
            <pc:docMk/>
            <pc:sldMk cId="1772276488" sldId="781"/>
            <ac:spMk id="3" creationId="{00000000-0000-0000-0000-000000000000}"/>
          </ac:spMkLst>
        </pc:spChg>
      </pc:sldChg>
      <pc:sldChg chg="addSp delSp modSp add mod modNotesTx">
        <pc:chgData name="Lei Wu" userId="f083b2a8aea23a2f" providerId="LiveId" clId="{4A047586-1D98-4AC1-8BEB-9615AB1D6248}" dt="2021-03-29T18:25:51.888" v="7852" actId="20577"/>
        <pc:sldMkLst>
          <pc:docMk/>
          <pc:sldMk cId="2194089362" sldId="782"/>
        </pc:sldMkLst>
        <pc:spChg chg="mod">
          <ac:chgData name="Lei Wu" userId="f083b2a8aea23a2f" providerId="LiveId" clId="{4A047586-1D98-4AC1-8BEB-9615AB1D6248}" dt="2021-03-29T18:05:02.488" v="7276"/>
          <ac:spMkLst>
            <pc:docMk/>
            <pc:sldMk cId="2194089362" sldId="782"/>
            <ac:spMk id="2" creationId="{00000000-0000-0000-0000-000000000000}"/>
          </ac:spMkLst>
        </pc:spChg>
        <pc:spChg chg="mod">
          <ac:chgData name="Lei Wu" userId="f083b2a8aea23a2f" providerId="LiveId" clId="{4A047586-1D98-4AC1-8BEB-9615AB1D6248}" dt="2021-03-29T18:25:51.888" v="7852" actId="20577"/>
          <ac:spMkLst>
            <pc:docMk/>
            <pc:sldMk cId="2194089362" sldId="782"/>
            <ac:spMk id="3" creationId="{00000000-0000-0000-0000-000000000000}"/>
          </ac:spMkLst>
        </pc:spChg>
        <pc:spChg chg="add mod">
          <ac:chgData name="Lei Wu" userId="f083b2a8aea23a2f" providerId="LiveId" clId="{4A047586-1D98-4AC1-8BEB-9615AB1D6248}" dt="2021-03-29T18:21:34.943" v="7658" actId="1076"/>
          <ac:spMkLst>
            <pc:docMk/>
            <pc:sldMk cId="2194089362" sldId="782"/>
            <ac:spMk id="4" creationId="{FFDF84EC-82A0-46F1-BA30-4312F62D048F}"/>
          </ac:spMkLst>
        </pc:spChg>
        <pc:spChg chg="mod">
          <ac:chgData name="Lei Wu" userId="f083b2a8aea23a2f" providerId="LiveId" clId="{4A047586-1D98-4AC1-8BEB-9615AB1D6248}" dt="2021-03-29T18:21:22.253" v="7656" actId="1076"/>
          <ac:spMkLst>
            <pc:docMk/>
            <pc:sldMk cId="2194089362" sldId="782"/>
            <ac:spMk id="7" creationId="{D1C55725-B024-46F3-86DB-C45909FADDDD}"/>
          </ac:spMkLst>
        </pc:spChg>
        <pc:spChg chg="mod">
          <ac:chgData name="Lei Wu" userId="f083b2a8aea23a2f" providerId="LiveId" clId="{4A047586-1D98-4AC1-8BEB-9615AB1D6248}" dt="2021-03-29T18:21:22.253" v="7656" actId="1076"/>
          <ac:spMkLst>
            <pc:docMk/>
            <pc:sldMk cId="2194089362" sldId="782"/>
            <ac:spMk id="8" creationId="{49626400-2AB1-4DCC-AEF0-4719E8373FDF}"/>
          </ac:spMkLst>
        </pc:spChg>
        <pc:spChg chg="mod">
          <ac:chgData name="Lei Wu" userId="f083b2a8aea23a2f" providerId="LiveId" clId="{4A047586-1D98-4AC1-8BEB-9615AB1D6248}" dt="2021-03-29T18:21:22.253" v="7656" actId="1076"/>
          <ac:spMkLst>
            <pc:docMk/>
            <pc:sldMk cId="2194089362" sldId="782"/>
            <ac:spMk id="9" creationId="{DA476034-CFBE-4727-8E58-B8294FAAA459}"/>
          </ac:spMkLst>
        </pc:spChg>
        <pc:spChg chg="mod">
          <ac:chgData name="Lei Wu" userId="f083b2a8aea23a2f" providerId="LiveId" clId="{4A047586-1D98-4AC1-8BEB-9615AB1D6248}" dt="2021-03-29T18:21:22.253" v="7656" actId="1076"/>
          <ac:spMkLst>
            <pc:docMk/>
            <pc:sldMk cId="2194089362" sldId="782"/>
            <ac:spMk id="10" creationId="{E7CAD242-1993-4807-9CD6-87293E1ECFBC}"/>
          </ac:spMkLst>
        </pc:spChg>
        <pc:spChg chg="mod">
          <ac:chgData name="Lei Wu" userId="f083b2a8aea23a2f" providerId="LiveId" clId="{4A047586-1D98-4AC1-8BEB-9615AB1D6248}" dt="2021-03-29T18:21:22.253" v="7656" actId="1076"/>
          <ac:spMkLst>
            <pc:docMk/>
            <pc:sldMk cId="2194089362" sldId="782"/>
            <ac:spMk id="11" creationId="{2F9D9C57-519C-4204-8B69-C52302550319}"/>
          </ac:spMkLst>
        </pc:spChg>
        <pc:spChg chg="mod">
          <ac:chgData name="Lei Wu" userId="f083b2a8aea23a2f" providerId="LiveId" clId="{4A047586-1D98-4AC1-8BEB-9615AB1D6248}" dt="2021-03-29T18:21:22.253" v="7656" actId="1076"/>
          <ac:spMkLst>
            <pc:docMk/>
            <pc:sldMk cId="2194089362" sldId="782"/>
            <ac:spMk id="12" creationId="{66C55F97-633C-447C-8497-AE9E153E2CD7}"/>
          </ac:spMkLst>
        </pc:spChg>
        <pc:spChg chg="mod">
          <ac:chgData name="Lei Wu" userId="f083b2a8aea23a2f" providerId="LiveId" clId="{4A047586-1D98-4AC1-8BEB-9615AB1D6248}" dt="2021-03-29T18:21:22.253" v="7656" actId="1076"/>
          <ac:spMkLst>
            <pc:docMk/>
            <pc:sldMk cId="2194089362" sldId="782"/>
            <ac:spMk id="13" creationId="{EFEFD2CC-F92E-4914-B0FB-7B119B909BF6}"/>
          </ac:spMkLst>
        </pc:spChg>
        <pc:spChg chg="mod">
          <ac:chgData name="Lei Wu" userId="f083b2a8aea23a2f" providerId="LiveId" clId="{4A047586-1D98-4AC1-8BEB-9615AB1D6248}" dt="2021-03-29T18:21:22.253" v="7656" actId="1076"/>
          <ac:spMkLst>
            <pc:docMk/>
            <pc:sldMk cId="2194089362" sldId="782"/>
            <ac:spMk id="14" creationId="{CADB75B2-3EC3-4CFD-8B68-643E26F01798}"/>
          </ac:spMkLst>
        </pc:spChg>
        <pc:spChg chg="mod">
          <ac:chgData name="Lei Wu" userId="f083b2a8aea23a2f" providerId="LiveId" clId="{4A047586-1D98-4AC1-8BEB-9615AB1D6248}" dt="2021-03-29T18:21:22.253" v="7656" actId="1076"/>
          <ac:spMkLst>
            <pc:docMk/>
            <pc:sldMk cId="2194089362" sldId="782"/>
            <ac:spMk id="15" creationId="{74068115-2591-48EC-901F-A5DC0608B4D8}"/>
          </ac:spMkLst>
        </pc:spChg>
        <pc:spChg chg="mod">
          <ac:chgData name="Lei Wu" userId="f083b2a8aea23a2f" providerId="LiveId" clId="{4A047586-1D98-4AC1-8BEB-9615AB1D6248}" dt="2021-03-29T18:21:22.253" v="7656" actId="1076"/>
          <ac:spMkLst>
            <pc:docMk/>
            <pc:sldMk cId="2194089362" sldId="782"/>
            <ac:spMk id="16" creationId="{3F9FAE59-EC3D-4C0D-8E12-F7101BF1083A}"/>
          </ac:spMkLst>
        </pc:spChg>
        <pc:spChg chg="mod">
          <ac:chgData name="Lei Wu" userId="f083b2a8aea23a2f" providerId="LiveId" clId="{4A047586-1D98-4AC1-8BEB-9615AB1D6248}" dt="2021-03-29T18:21:22.253" v="7656" actId="1076"/>
          <ac:spMkLst>
            <pc:docMk/>
            <pc:sldMk cId="2194089362" sldId="782"/>
            <ac:spMk id="17" creationId="{D2539323-60D0-4CD3-AB3B-0B36553E1015}"/>
          </ac:spMkLst>
        </pc:spChg>
        <pc:spChg chg="mod">
          <ac:chgData name="Lei Wu" userId="f083b2a8aea23a2f" providerId="LiveId" clId="{4A047586-1D98-4AC1-8BEB-9615AB1D6248}" dt="2021-03-29T18:21:22.253" v="7656" actId="1076"/>
          <ac:spMkLst>
            <pc:docMk/>
            <pc:sldMk cId="2194089362" sldId="782"/>
            <ac:spMk id="18" creationId="{773DA9E2-0ACD-4D7F-A5ED-672B6152F4C3}"/>
          </ac:spMkLst>
        </pc:spChg>
        <pc:spChg chg="mod">
          <ac:chgData name="Lei Wu" userId="f083b2a8aea23a2f" providerId="LiveId" clId="{4A047586-1D98-4AC1-8BEB-9615AB1D6248}" dt="2021-03-29T18:21:22.253" v="7656" actId="1076"/>
          <ac:spMkLst>
            <pc:docMk/>
            <pc:sldMk cId="2194089362" sldId="782"/>
            <ac:spMk id="19" creationId="{7D025E43-12C3-4B78-A76C-7073FDA60C00}"/>
          </ac:spMkLst>
        </pc:spChg>
        <pc:spChg chg="mod">
          <ac:chgData name="Lei Wu" userId="f083b2a8aea23a2f" providerId="LiveId" clId="{4A047586-1D98-4AC1-8BEB-9615AB1D6248}" dt="2021-03-29T18:21:22.253" v="7656" actId="1076"/>
          <ac:spMkLst>
            <pc:docMk/>
            <pc:sldMk cId="2194089362" sldId="782"/>
            <ac:spMk id="20" creationId="{56CF297C-F815-4E29-9921-B2857728DFBD}"/>
          </ac:spMkLst>
        </pc:spChg>
        <pc:spChg chg="mod">
          <ac:chgData name="Lei Wu" userId="f083b2a8aea23a2f" providerId="LiveId" clId="{4A047586-1D98-4AC1-8BEB-9615AB1D6248}" dt="2021-03-29T18:21:22.253" v="7656" actId="1076"/>
          <ac:spMkLst>
            <pc:docMk/>
            <pc:sldMk cId="2194089362" sldId="782"/>
            <ac:spMk id="21" creationId="{02815ED3-AE82-428E-9C6E-BB93C6BC3F3D}"/>
          </ac:spMkLst>
        </pc:spChg>
        <pc:spChg chg="mod">
          <ac:chgData name="Lei Wu" userId="f083b2a8aea23a2f" providerId="LiveId" clId="{4A047586-1D98-4AC1-8BEB-9615AB1D6248}" dt="2021-03-29T18:21:22.253" v="7656" actId="1076"/>
          <ac:spMkLst>
            <pc:docMk/>
            <pc:sldMk cId="2194089362" sldId="782"/>
            <ac:spMk id="22" creationId="{3C8F92D1-D8CE-4978-88A3-3BA182AFD279}"/>
          </ac:spMkLst>
        </pc:spChg>
        <pc:spChg chg="mod">
          <ac:chgData name="Lei Wu" userId="f083b2a8aea23a2f" providerId="LiveId" clId="{4A047586-1D98-4AC1-8BEB-9615AB1D6248}" dt="2021-03-29T18:21:22.253" v="7656" actId="1076"/>
          <ac:spMkLst>
            <pc:docMk/>
            <pc:sldMk cId="2194089362" sldId="782"/>
            <ac:spMk id="23" creationId="{CCE0E654-5274-475A-B649-36ABE8700CA4}"/>
          </ac:spMkLst>
        </pc:spChg>
        <pc:spChg chg="mod">
          <ac:chgData name="Lei Wu" userId="f083b2a8aea23a2f" providerId="LiveId" clId="{4A047586-1D98-4AC1-8BEB-9615AB1D6248}" dt="2021-03-29T18:21:22.253" v="7656" actId="1076"/>
          <ac:spMkLst>
            <pc:docMk/>
            <pc:sldMk cId="2194089362" sldId="782"/>
            <ac:spMk id="24" creationId="{F212DF11-5A2E-451C-8D13-1AD32FD22EA3}"/>
          </ac:spMkLst>
        </pc:spChg>
        <pc:spChg chg="mod">
          <ac:chgData name="Lei Wu" userId="f083b2a8aea23a2f" providerId="LiveId" clId="{4A047586-1D98-4AC1-8BEB-9615AB1D6248}" dt="2021-03-29T18:21:22.253" v="7656" actId="1076"/>
          <ac:spMkLst>
            <pc:docMk/>
            <pc:sldMk cId="2194089362" sldId="782"/>
            <ac:spMk id="25" creationId="{36D6B17A-FBF6-431A-9D75-8F7471C06E26}"/>
          </ac:spMkLst>
        </pc:spChg>
        <pc:spChg chg="mod">
          <ac:chgData name="Lei Wu" userId="f083b2a8aea23a2f" providerId="LiveId" clId="{4A047586-1D98-4AC1-8BEB-9615AB1D6248}" dt="2021-03-29T18:21:22.253" v="7656" actId="1076"/>
          <ac:spMkLst>
            <pc:docMk/>
            <pc:sldMk cId="2194089362" sldId="782"/>
            <ac:spMk id="26" creationId="{929DB10B-BE66-43D3-AF15-82A2E6CD49A3}"/>
          </ac:spMkLst>
        </pc:spChg>
        <pc:spChg chg="mod">
          <ac:chgData name="Lei Wu" userId="f083b2a8aea23a2f" providerId="LiveId" clId="{4A047586-1D98-4AC1-8BEB-9615AB1D6248}" dt="2021-03-29T18:21:22.253" v="7656" actId="1076"/>
          <ac:spMkLst>
            <pc:docMk/>
            <pc:sldMk cId="2194089362" sldId="782"/>
            <ac:spMk id="27" creationId="{4DBB81D3-4098-4B4E-9494-B2027E4A6DB1}"/>
          </ac:spMkLst>
        </pc:spChg>
        <pc:spChg chg="mod">
          <ac:chgData name="Lei Wu" userId="f083b2a8aea23a2f" providerId="LiveId" clId="{4A047586-1D98-4AC1-8BEB-9615AB1D6248}" dt="2021-03-29T18:21:22.253" v="7656" actId="1076"/>
          <ac:spMkLst>
            <pc:docMk/>
            <pc:sldMk cId="2194089362" sldId="782"/>
            <ac:spMk id="28" creationId="{E2706298-014E-4D9F-A1B9-380B318B8CB2}"/>
          </ac:spMkLst>
        </pc:spChg>
        <pc:spChg chg="mod">
          <ac:chgData name="Lei Wu" userId="f083b2a8aea23a2f" providerId="LiveId" clId="{4A047586-1D98-4AC1-8BEB-9615AB1D6248}" dt="2021-03-29T18:21:22.253" v="7656" actId="1076"/>
          <ac:spMkLst>
            <pc:docMk/>
            <pc:sldMk cId="2194089362" sldId="782"/>
            <ac:spMk id="29" creationId="{4AC762E0-61A7-4328-99B2-5535FCC857C6}"/>
          </ac:spMkLst>
        </pc:spChg>
        <pc:spChg chg="mod">
          <ac:chgData name="Lei Wu" userId="f083b2a8aea23a2f" providerId="LiveId" clId="{4A047586-1D98-4AC1-8BEB-9615AB1D6248}" dt="2021-03-29T18:21:22.253" v="7656" actId="1076"/>
          <ac:spMkLst>
            <pc:docMk/>
            <pc:sldMk cId="2194089362" sldId="782"/>
            <ac:spMk id="30" creationId="{D44D27C3-3879-44AA-8487-0B864B39C7A6}"/>
          </ac:spMkLst>
        </pc:spChg>
        <pc:spChg chg="mod">
          <ac:chgData name="Lei Wu" userId="f083b2a8aea23a2f" providerId="LiveId" clId="{4A047586-1D98-4AC1-8BEB-9615AB1D6248}" dt="2021-03-29T18:21:22.253" v="7656" actId="1076"/>
          <ac:spMkLst>
            <pc:docMk/>
            <pc:sldMk cId="2194089362" sldId="782"/>
            <ac:spMk id="31" creationId="{7F60DA94-5351-4E77-AD75-A88C691C4DE9}"/>
          </ac:spMkLst>
        </pc:spChg>
        <pc:spChg chg="del mod">
          <ac:chgData name="Lei Wu" userId="f083b2a8aea23a2f" providerId="LiveId" clId="{4A047586-1D98-4AC1-8BEB-9615AB1D6248}" dt="2021-03-29T18:11:07.623" v="7423" actId="478"/>
          <ac:spMkLst>
            <pc:docMk/>
            <pc:sldMk cId="2194089362" sldId="782"/>
            <ac:spMk id="34" creationId="{34312C19-1B2A-4D86-86EB-8047E9B02795}"/>
          </ac:spMkLst>
        </pc:spChg>
        <pc:spChg chg="del mod">
          <ac:chgData name="Lei Wu" userId="f083b2a8aea23a2f" providerId="LiveId" clId="{4A047586-1D98-4AC1-8BEB-9615AB1D6248}" dt="2021-03-29T18:12:25.999" v="7472" actId="478"/>
          <ac:spMkLst>
            <pc:docMk/>
            <pc:sldMk cId="2194089362" sldId="782"/>
            <ac:spMk id="35" creationId="{72164966-0604-4C95-956E-F968E72C39DD}"/>
          </ac:spMkLst>
        </pc:spChg>
        <pc:spChg chg="mod">
          <ac:chgData name="Lei Wu" userId="f083b2a8aea23a2f" providerId="LiveId" clId="{4A047586-1D98-4AC1-8BEB-9615AB1D6248}" dt="2021-03-29T18:21:22.253" v="7656" actId="1076"/>
          <ac:spMkLst>
            <pc:docMk/>
            <pc:sldMk cId="2194089362" sldId="782"/>
            <ac:spMk id="36" creationId="{E12EA8CE-2446-4F45-A3C6-112E54587B23}"/>
          </ac:spMkLst>
        </pc:spChg>
        <pc:spChg chg="mod">
          <ac:chgData name="Lei Wu" userId="f083b2a8aea23a2f" providerId="LiveId" clId="{4A047586-1D98-4AC1-8BEB-9615AB1D6248}" dt="2021-03-29T18:21:22.253" v="7656" actId="1076"/>
          <ac:spMkLst>
            <pc:docMk/>
            <pc:sldMk cId="2194089362" sldId="782"/>
            <ac:spMk id="37" creationId="{F49CC342-A9EE-4A3D-BA5C-C5EAE5A52052}"/>
          </ac:spMkLst>
        </pc:spChg>
        <pc:spChg chg="mod">
          <ac:chgData name="Lei Wu" userId="f083b2a8aea23a2f" providerId="LiveId" clId="{4A047586-1D98-4AC1-8BEB-9615AB1D6248}" dt="2021-03-29T18:21:22.253" v="7656" actId="1076"/>
          <ac:spMkLst>
            <pc:docMk/>
            <pc:sldMk cId="2194089362" sldId="782"/>
            <ac:spMk id="38" creationId="{6109242F-AF6D-484D-AB75-85C658E6390D}"/>
          </ac:spMkLst>
        </pc:spChg>
        <pc:spChg chg="mod">
          <ac:chgData name="Lei Wu" userId="f083b2a8aea23a2f" providerId="LiveId" clId="{4A047586-1D98-4AC1-8BEB-9615AB1D6248}" dt="2021-03-29T18:21:22.253" v="7656" actId="1076"/>
          <ac:spMkLst>
            <pc:docMk/>
            <pc:sldMk cId="2194089362" sldId="782"/>
            <ac:spMk id="39" creationId="{F49D96D1-CE39-4953-A17B-01F5109D7EF2}"/>
          </ac:spMkLst>
        </pc:spChg>
        <pc:spChg chg="mod">
          <ac:chgData name="Lei Wu" userId="f083b2a8aea23a2f" providerId="LiveId" clId="{4A047586-1D98-4AC1-8BEB-9615AB1D6248}" dt="2021-03-29T18:21:22.253" v="7656" actId="1076"/>
          <ac:spMkLst>
            <pc:docMk/>
            <pc:sldMk cId="2194089362" sldId="782"/>
            <ac:spMk id="40" creationId="{4CDF848A-F898-4D53-9A0F-6391A60A9826}"/>
          </ac:spMkLst>
        </pc:spChg>
        <pc:spChg chg="del mod">
          <ac:chgData name="Lei Wu" userId="f083b2a8aea23a2f" providerId="LiveId" clId="{4A047586-1D98-4AC1-8BEB-9615AB1D6248}" dt="2021-03-29T18:12:01.733" v="7468" actId="478"/>
          <ac:spMkLst>
            <pc:docMk/>
            <pc:sldMk cId="2194089362" sldId="782"/>
            <ac:spMk id="41" creationId="{F3AF556E-FF99-4F65-AA8C-BC6C3C2616C6}"/>
          </ac:spMkLst>
        </pc:spChg>
        <pc:spChg chg="mod">
          <ac:chgData name="Lei Wu" userId="f083b2a8aea23a2f" providerId="LiveId" clId="{4A047586-1D98-4AC1-8BEB-9615AB1D6248}" dt="2021-03-29T18:21:28.756" v="7657" actId="1076"/>
          <ac:spMkLst>
            <pc:docMk/>
            <pc:sldMk cId="2194089362" sldId="782"/>
            <ac:spMk id="43" creationId="{10162EC9-3804-4A04-A264-B0302DFA8D78}"/>
          </ac:spMkLst>
        </pc:spChg>
        <pc:spChg chg="mod">
          <ac:chgData name="Lei Wu" userId="f083b2a8aea23a2f" providerId="LiveId" clId="{4A047586-1D98-4AC1-8BEB-9615AB1D6248}" dt="2021-03-29T18:21:28.756" v="7657" actId="1076"/>
          <ac:spMkLst>
            <pc:docMk/>
            <pc:sldMk cId="2194089362" sldId="782"/>
            <ac:spMk id="44" creationId="{E470D34D-7E01-4678-86F9-2B16AB11967F}"/>
          </ac:spMkLst>
        </pc:spChg>
        <pc:spChg chg="mod">
          <ac:chgData name="Lei Wu" userId="f083b2a8aea23a2f" providerId="LiveId" clId="{4A047586-1D98-4AC1-8BEB-9615AB1D6248}" dt="2021-03-29T18:21:28.756" v="7657" actId="1076"/>
          <ac:spMkLst>
            <pc:docMk/>
            <pc:sldMk cId="2194089362" sldId="782"/>
            <ac:spMk id="45" creationId="{582E526E-ECE8-436F-BEF4-6E58732146F6}"/>
          </ac:spMkLst>
        </pc:spChg>
        <pc:spChg chg="mod">
          <ac:chgData name="Lei Wu" userId="f083b2a8aea23a2f" providerId="LiveId" clId="{4A047586-1D98-4AC1-8BEB-9615AB1D6248}" dt="2021-03-29T18:21:28.756" v="7657" actId="1076"/>
          <ac:spMkLst>
            <pc:docMk/>
            <pc:sldMk cId="2194089362" sldId="782"/>
            <ac:spMk id="46" creationId="{F7B07810-5F2C-47D4-874F-8103B66976B0}"/>
          </ac:spMkLst>
        </pc:spChg>
        <pc:spChg chg="mod">
          <ac:chgData name="Lei Wu" userId="f083b2a8aea23a2f" providerId="LiveId" clId="{4A047586-1D98-4AC1-8BEB-9615AB1D6248}" dt="2021-03-29T18:21:28.756" v="7657" actId="1076"/>
          <ac:spMkLst>
            <pc:docMk/>
            <pc:sldMk cId="2194089362" sldId="782"/>
            <ac:spMk id="47" creationId="{09FFD583-5298-4D5C-864A-E4C454F3758B}"/>
          </ac:spMkLst>
        </pc:spChg>
        <pc:spChg chg="mod">
          <ac:chgData name="Lei Wu" userId="f083b2a8aea23a2f" providerId="LiveId" clId="{4A047586-1D98-4AC1-8BEB-9615AB1D6248}" dt="2021-03-29T18:21:28.756" v="7657" actId="1076"/>
          <ac:spMkLst>
            <pc:docMk/>
            <pc:sldMk cId="2194089362" sldId="782"/>
            <ac:spMk id="48" creationId="{A9A10DE7-5E62-4D41-BCAD-DBD95FEFA0FF}"/>
          </ac:spMkLst>
        </pc:spChg>
        <pc:spChg chg="mod">
          <ac:chgData name="Lei Wu" userId="f083b2a8aea23a2f" providerId="LiveId" clId="{4A047586-1D98-4AC1-8BEB-9615AB1D6248}" dt="2021-03-29T18:21:28.756" v="7657" actId="1076"/>
          <ac:spMkLst>
            <pc:docMk/>
            <pc:sldMk cId="2194089362" sldId="782"/>
            <ac:spMk id="49" creationId="{3E64E8D0-6B78-4477-B7BA-554F74010032}"/>
          </ac:spMkLst>
        </pc:spChg>
        <pc:spChg chg="mod">
          <ac:chgData name="Lei Wu" userId="f083b2a8aea23a2f" providerId="LiveId" clId="{4A047586-1D98-4AC1-8BEB-9615AB1D6248}" dt="2021-03-29T18:21:28.756" v="7657" actId="1076"/>
          <ac:spMkLst>
            <pc:docMk/>
            <pc:sldMk cId="2194089362" sldId="782"/>
            <ac:spMk id="50" creationId="{2F8BF59D-62AC-4123-BE5C-1948659066FD}"/>
          </ac:spMkLst>
        </pc:spChg>
        <pc:spChg chg="mod">
          <ac:chgData name="Lei Wu" userId="f083b2a8aea23a2f" providerId="LiveId" clId="{4A047586-1D98-4AC1-8BEB-9615AB1D6248}" dt="2021-03-29T18:21:28.756" v="7657" actId="1076"/>
          <ac:spMkLst>
            <pc:docMk/>
            <pc:sldMk cId="2194089362" sldId="782"/>
            <ac:spMk id="51" creationId="{1D93F48F-0A9E-459A-AB07-3A01EF462FAA}"/>
          </ac:spMkLst>
        </pc:spChg>
        <pc:spChg chg="mod">
          <ac:chgData name="Lei Wu" userId="f083b2a8aea23a2f" providerId="LiveId" clId="{4A047586-1D98-4AC1-8BEB-9615AB1D6248}" dt="2021-03-29T18:21:28.756" v="7657" actId="1076"/>
          <ac:spMkLst>
            <pc:docMk/>
            <pc:sldMk cId="2194089362" sldId="782"/>
            <ac:spMk id="52" creationId="{F628641F-7020-4C1F-9D28-6E586008871D}"/>
          </ac:spMkLst>
        </pc:spChg>
        <pc:spChg chg="mod">
          <ac:chgData name="Lei Wu" userId="f083b2a8aea23a2f" providerId="LiveId" clId="{4A047586-1D98-4AC1-8BEB-9615AB1D6248}" dt="2021-03-29T18:21:28.756" v="7657" actId="1076"/>
          <ac:spMkLst>
            <pc:docMk/>
            <pc:sldMk cId="2194089362" sldId="782"/>
            <ac:spMk id="53" creationId="{866EC7D5-7281-4A2C-BB84-412C0CD0D06E}"/>
          </ac:spMkLst>
        </pc:spChg>
        <pc:spChg chg="del mod">
          <ac:chgData name="Lei Wu" userId="f083b2a8aea23a2f" providerId="LiveId" clId="{4A047586-1D98-4AC1-8BEB-9615AB1D6248}" dt="2021-03-29T18:13:19.777" v="7532" actId="478"/>
          <ac:spMkLst>
            <pc:docMk/>
            <pc:sldMk cId="2194089362" sldId="782"/>
            <ac:spMk id="54" creationId="{2EA04761-A60A-4758-AFB7-AAA835231924}"/>
          </ac:spMkLst>
        </pc:spChg>
        <pc:spChg chg="mod">
          <ac:chgData name="Lei Wu" userId="f083b2a8aea23a2f" providerId="LiveId" clId="{4A047586-1D98-4AC1-8BEB-9615AB1D6248}" dt="2021-03-29T18:21:28.756" v="7657" actId="1076"/>
          <ac:spMkLst>
            <pc:docMk/>
            <pc:sldMk cId="2194089362" sldId="782"/>
            <ac:spMk id="55" creationId="{EF3EC3D2-2E0F-4C4D-A307-DB5C75AD7C46}"/>
          </ac:spMkLst>
        </pc:spChg>
        <pc:spChg chg="mod">
          <ac:chgData name="Lei Wu" userId="f083b2a8aea23a2f" providerId="LiveId" clId="{4A047586-1D98-4AC1-8BEB-9615AB1D6248}" dt="2021-03-29T18:21:28.756" v="7657" actId="1076"/>
          <ac:spMkLst>
            <pc:docMk/>
            <pc:sldMk cId="2194089362" sldId="782"/>
            <ac:spMk id="56" creationId="{AB66DD43-A7A1-42B3-9F7D-DA8C316AD7D6}"/>
          </ac:spMkLst>
        </pc:spChg>
        <pc:spChg chg="mod">
          <ac:chgData name="Lei Wu" userId="f083b2a8aea23a2f" providerId="LiveId" clId="{4A047586-1D98-4AC1-8BEB-9615AB1D6248}" dt="2021-03-29T18:21:28.756" v="7657" actId="1076"/>
          <ac:spMkLst>
            <pc:docMk/>
            <pc:sldMk cId="2194089362" sldId="782"/>
            <ac:spMk id="57" creationId="{70973DDC-545B-4516-B340-1CFD7C62C5C4}"/>
          </ac:spMkLst>
        </pc:spChg>
        <pc:spChg chg="mod">
          <ac:chgData name="Lei Wu" userId="f083b2a8aea23a2f" providerId="LiveId" clId="{4A047586-1D98-4AC1-8BEB-9615AB1D6248}" dt="2021-03-29T18:21:28.756" v="7657" actId="1076"/>
          <ac:spMkLst>
            <pc:docMk/>
            <pc:sldMk cId="2194089362" sldId="782"/>
            <ac:spMk id="58" creationId="{9FC3440E-2818-4482-8748-CC402221492A}"/>
          </ac:spMkLst>
        </pc:spChg>
        <pc:spChg chg="mod">
          <ac:chgData name="Lei Wu" userId="f083b2a8aea23a2f" providerId="LiveId" clId="{4A047586-1D98-4AC1-8BEB-9615AB1D6248}" dt="2021-03-29T18:21:28.756" v="7657" actId="1076"/>
          <ac:spMkLst>
            <pc:docMk/>
            <pc:sldMk cId="2194089362" sldId="782"/>
            <ac:spMk id="59" creationId="{4FBD27A0-07E0-475E-ACEA-D9D6AC0CA52D}"/>
          </ac:spMkLst>
        </pc:spChg>
        <pc:spChg chg="mod">
          <ac:chgData name="Lei Wu" userId="f083b2a8aea23a2f" providerId="LiveId" clId="{4A047586-1D98-4AC1-8BEB-9615AB1D6248}" dt="2021-03-29T18:21:28.756" v="7657" actId="1076"/>
          <ac:spMkLst>
            <pc:docMk/>
            <pc:sldMk cId="2194089362" sldId="782"/>
            <ac:spMk id="60" creationId="{6B897F5F-F6D7-4B4E-ACC4-3C62C6D090AA}"/>
          </ac:spMkLst>
        </pc:spChg>
        <pc:spChg chg="mod">
          <ac:chgData name="Lei Wu" userId="f083b2a8aea23a2f" providerId="LiveId" clId="{4A047586-1D98-4AC1-8BEB-9615AB1D6248}" dt="2021-03-29T18:21:28.756" v="7657" actId="1076"/>
          <ac:spMkLst>
            <pc:docMk/>
            <pc:sldMk cId="2194089362" sldId="782"/>
            <ac:spMk id="61" creationId="{CC91A9C2-7F94-480C-9E3F-26E53C923466}"/>
          </ac:spMkLst>
        </pc:spChg>
        <pc:spChg chg="mod">
          <ac:chgData name="Lei Wu" userId="f083b2a8aea23a2f" providerId="LiveId" clId="{4A047586-1D98-4AC1-8BEB-9615AB1D6248}" dt="2021-03-29T18:21:28.756" v="7657" actId="1076"/>
          <ac:spMkLst>
            <pc:docMk/>
            <pc:sldMk cId="2194089362" sldId="782"/>
            <ac:spMk id="62" creationId="{03E8B380-367D-4CA8-B4C6-2F02D37E7BB6}"/>
          </ac:spMkLst>
        </pc:spChg>
        <pc:spChg chg="mod">
          <ac:chgData name="Lei Wu" userId="f083b2a8aea23a2f" providerId="LiveId" clId="{4A047586-1D98-4AC1-8BEB-9615AB1D6248}" dt="2021-03-29T18:21:28.756" v="7657" actId="1076"/>
          <ac:spMkLst>
            <pc:docMk/>
            <pc:sldMk cId="2194089362" sldId="782"/>
            <ac:spMk id="63" creationId="{66D7CC92-BC71-466F-B9EC-18C1941C28D6}"/>
          </ac:spMkLst>
        </pc:spChg>
        <pc:spChg chg="mod">
          <ac:chgData name="Lei Wu" userId="f083b2a8aea23a2f" providerId="LiveId" clId="{4A047586-1D98-4AC1-8BEB-9615AB1D6248}" dt="2021-03-29T18:21:28.756" v="7657" actId="1076"/>
          <ac:spMkLst>
            <pc:docMk/>
            <pc:sldMk cId="2194089362" sldId="782"/>
            <ac:spMk id="64" creationId="{3443A186-CF43-44C6-A4E0-06BFBBA8F6B9}"/>
          </ac:spMkLst>
        </pc:spChg>
        <pc:spChg chg="mod">
          <ac:chgData name="Lei Wu" userId="f083b2a8aea23a2f" providerId="LiveId" clId="{4A047586-1D98-4AC1-8BEB-9615AB1D6248}" dt="2021-03-29T18:21:28.756" v="7657" actId="1076"/>
          <ac:spMkLst>
            <pc:docMk/>
            <pc:sldMk cId="2194089362" sldId="782"/>
            <ac:spMk id="65" creationId="{BACA11A8-B9FA-437A-8D2F-3D8D08915DB6}"/>
          </ac:spMkLst>
        </pc:spChg>
        <pc:spChg chg="del mod">
          <ac:chgData name="Lei Wu" userId="f083b2a8aea23a2f" providerId="LiveId" clId="{4A047586-1D98-4AC1-8BEB-9615AB1D6248}" dt="2021-03-29T18:13:36.336" v="7534" actId="478"/>
          <ac:spMkLst>
            <pc:docMk/>
            <pc:sldMk cId="2194089362" sldId="782"/>
            <ac:spMk id="66" creationId="{36F70AC1-2820-4372-A23F-54BAFCD6B4F2}"/>
          </ac:spMkLst>
        </pc:spChg>
        <pc:spChg chg="mod">
          <ac:chgData name="Lei Wu" userId="f083b2a8aea23a2f" providerId="LiveId" clId="{4A047586-1D98-4AC1-8BEB-9615AB1D6248}" dt="2021-03-29T18:21:28.756" v="7657" actId="1076"/>
          <ac:spMkLst>
            <pc:docMk/>
            <pc:sldMk cId="2194089362" sldId="782"/>
            <ac:spMk id="67" creationId="{4DEEAD40-B2A1-4EB7-9EB3-92E876A0C955}"/>
          </ac:spMkLst>
        </pc:spChg>
        <pc:spChg chg="mod">
          <ac:chgData name="Lei Wu" userId="f083b2a8aea23a2f" providerId="LiveId" clId="{4A047586-1D98-4AC1-8BEB-9615AB1D6248}" dt="2021-03-29T18:21:28.756" v="7657" actId="1076"/>
          <ac:spMkLst>
            <pc:docMk/>
            <pc:sldMk cId="2194089362" sldId="782"/>
            <ac:spMk id="68" creationId="{63491C52-D795-4C2D-9C0B-C2B1E8901874}"/>
          </ac:spMkLst>
        </pc:spChg>
        <pc:spChg chg="mod">
          <ac:chgData name="Lei Wu" userId="f083b2a8aea23a2f" providerId="LiveId" clId="{4A047586-1D98-4AC1-8BEB-9615AB1D6248}" dt="2021-03-29T18:21:28.756" v="7657" actId="1076"/>
          <ac:spMkLst>
            <pc:docMk/>
            <pc:sldMk cId="2194089362" sldId="782"/>
            <ac:spMk id="70" creationId="{F79575F0-3A08-406B-B049-11B20AE0D776}"/>
          </ac:spMkLst>
        </pc:spChg>
        <pc:spChg chg="mod">
          <ac:chgData name="Lei Wu" userId="f083b2a8aea23a2f" providerId="LiveId" clId="{4A047586-1D98-4AC1-8BEB-9615AB1D6248}" dt="2021-03-29T18:21:28.756" v="7657" actId="1076"/>
          <ac:spMkLst>
            <pc:docMk/>
            <pc:sldMk cId="2194089362" sldId="782"/>
            <ac:spMk id="71" creationId="{9B65888C-E2F9-4EDE-85D9-55EA558C180A}"/>
          </ac:spMkLst>
        </pc:spChg>
        <pc:spChg chg="mod">
          <ac:chgData name="Lei Wu" userId="f083b2a8aea23a2f" providerId="LiveId" clId="{4A047586-1D98-4AC1-8BEB-9615AB1D6248}" dt="2021-03-29T18:21:28.756" v="7657" actId="1076"/>
          <ac:spMkLst>
            <pc:docMk/>
            <pc:sldMk cId="2194089362" sldId="782"/>
            <ac:spMk id="72" creationId="{2A2C0403-D539-49A0-BB30-DBBB46701409}"/>
          </ac:spMkLst>
        </pc:spChg>
        <pc:spChg chg="mod">
          <ac:chgData name="Lei Wu" userId="f083b2a8aea23a2f" providerId="LiveId" clId="{4A047586-1D98-4AC1-8BEB-9615AB1D6248}" dt="2021-03-29T18:21:28.756" v="7657" actId="1076"/>
          <ac:spMkLst>
            <pc:docMk/>
            <pc:sldMk cId="2194089362" sldId="782"/>
            <ac:spMk id="73" creationId="{16E0CE72-18EA-497A-A26E-CE759C6B8E05}"/>
          </ac:spMkLst>
        </pc:spChg>
        <pc:grpChg chg="add mod">
          <ac:chgData name="Lei Wu" userId="f083b2a8aea23a2f" providerId="LiveId" clId="{4A047586-1D98-4AC1-8BEB-9615AB1D6248}" dt="2021-03-29T18:21:22.253" v="7656" actId="1076"/>
          <ac:grpSpMkLst>
            <pc:docMk/>
            <pc:sldMk cId="2194089362" sldId="782"/>
            <ac:grpSpMk id="6" creationId="{3DC672B0-6D4E-44EE-97F2-449B193ED3B1}"/>
          </ac:grpSpMkLst>
        </pc:grpChg>
        <pc:grpChg chg="del mod">
          <ac:chgData name="Lei Wu" userId="f083b2a8aea23a2f" providerId="LiveId" clId="{4A047586-1D98-4AC1-8BEB-9615AB1D6248}" dt="2021-03-29T18:12:01.733" v="7468" actId="478"/>
          <ac:grpSpMkLst>
            <pc:docMk/>
            <pc:sldMk cId="2194089362" sldId="782"/>
            <ac:grpSpMk id="32" creationId="{B401D0A8-0B6D-423A-8527-6DF6A9B41887}"/>
          </ac:grpSpMkLst>
        </pc:grpChg>
        <pc:grpChg chg="mod">
          <ac:chgData name="Lei Wu" userId="f083b2a8aea23a2f" providerId="LiveId" clId="{4A047586-1D98-4AC1-8BEB-9615AB1D6248}" dt="2021-03-29T18:21:22.253" v="7656" actId="1076"/>
          <ac:grpSpMkLst>
            <pc:docMk/>
            <pc:sldMk cId="2194089362" sldId="782"/>
            <ac:grpSpMk id="33" creationId="{DE150134-7281-49BA-AA63-19DA7C52C654}"/>
          </ac:grpSpMkLst>
        </pc:grpChg>
        <pc:grpChg chg="add mod">
          <ac:chgData name="Lei Wu" userId="f083b2a8aea23a2f" providerId="LiveId" clId="{4A047586-1D98-4AC1-8BEB-9615AB1D6248}" dt="2021-03-29T18:21:28.756" v="7657" actId="1076"/>
          <ac:grpSpMkLst>
            <pc:docMk/>
            <pc:sldMk cId="2194089362" sldId="782"/>
            <ac:grpSpMk id="42" creationId="{229E28BB-3B8D-49B8-AE1D-8ABC2672BD5A}"/>
          </ac:grpSpMkLst>
        </pc:grpChg>
        <pc:grpChg chg="mod">
          <ac:chgData name="Lei Wu" userId="f083b2a8aea23a2f" providerId="LiveId" clId="{4A047586-1D98-4AC1-8BEB-9615AB1D6248}" dt="2021-03-29T18:21:28.756" v="7657" actId="1076"/>
          <ac:grpSpMkLst>
            <pc:docMk/>
            <pc:sldMk cId="2194089362" sldId="782"/>
            <ac:grpSpMk id="69" creationId="{4DE9BA7B-33AA-46EB-BC4C-2827102A8A70}"/>
          </ac:grpSpMkLst>
        </pc:grpChg>
      </pc:sldChg>
      <pc:sldChg chg="addSp delSp modSp add mod">
        <pc:chgData name="Lei Wu" userId="f083b2a8aea23a2f" providerId="LiveId" clId="{4A047586-1D98-4AC1-8BEB-9615AB1D6248}" dt="2021-03-29T18:56:06.765" v="9821" actId="113"/>
        <pc:sldMkLst>
          <pc:docMk/>
          <pc:sldMk cId="3033936848" sldId="783"/>
        </pc:sldMkLst>
        <pc:spChg chg="mod">
          <ac:chgData name="Lei Wu" userId="f083b2a8aea23a2f" providerId="LiveId" clId="{4A047586-1D98-4AC1-8BEB-9615AB1D6248}" dt="2021-03-29T18:52:54.743" v="9560"/>
          <ac:spMkLst>
            <pc:docMk/>
            <pc:sldMk cId="3033936848" sldId="783"/>
            <ac:spMk id="2" creationId="{00000000-0000-0000-0000-000000000000}"/>
          </ac:spMkLst>
        </pc:spChg>
        <pc:spChg chg="mod">
          <ac:chgData name="Lei Wu" userId="f083b2a8aea23a2f" providerId="LiveId" clId="{4A047586-1D98-4AC1-8BEB-9615AB1D6248}" dt="2021-03-29T18:56:06.765" v="9821" actId="113"/>
          <ac:spMkLst>
            <pc:docMk/>
            <pc:sldMk cId="3033936848" sldId="783"/>
            <ac:spMk id="3" creationId="{00000000-0000-0000-0000-000000000000}"/>
          </ac:spMkLst>
        </pc:spChg>
        <pc:spChg chg="del">
          <ac:chgData name="Lei Wu" userId="f083b2a8aea23a2f" providerId="LiveId" clId="{4A047586-1D98-4AC1-8BEB-9615AB1D6248}" dt="2021-03-29T18:53:34.828" v="9575" actId="478"/>
          <ac:spMkLst>
            <pc:docMk/>
            <pc:sldMk cId="3033936848" sldId="783"/>
            <ac:spMk id="4" creationId="{FFDF84EC-82A0-46F1-BA30-4312F62D048F}"/>
          </ac:spMkLst>
        </pc:spChg>
        <pc:spChg chg="mod topLvl">
          <ac:chgData name="Lei Wu" userId="f083b2a8aea23a2f" providerId="LiveId" clId="{4A047586-1D98-4AC1-8BEB-9615AB1D6248}" dt="2021-03-29T18:55:43.349" v="9818" actId="1076"/>
          <ac:spMkLst>
            <pc:docMk/>
            <pc:sldMk cId="3033936848" sldId="783"/>
            <ac:spMk id="43" creationId="{10162EC9-3804-4A04-A264-B0302DFA8D78}"/>
          </ac:spMkLst>
        </pc:spChg>
        <pc:spChg chg="mod topLvl">
          <ac:chgData name="Lei Wu" userId="f083b2a8aea23a2f" providerId="LiveId" clId="{4A047586-1D98-4AC1-8BEB-9615AB1D6248}" dt="2021-03-29T18:55:43.349" v="9818" actId="1076"/>
          <ac:spMkLst>
            <pc:docMk/>
            <pc:sldMk cId="3033936848" sldId="783"/>
            <ac:spMk id="44" creationId="{E470D34D-7E01-4678-86F9-2B16AB11967F}"/>
          </ac:spMkLst>
        </pc:spChg>
        <pc:spChg chg="mod topLvl">
          <ac:chgData name="Lei Wu" userId="f083b2a8aea23a2f" providerId="LiveId" clId="{4A047586-1D98-4AC1-8BEB-9615AB1D6248}" dt="2021-03-29T18:55:43.349" v="9818" actId="1076"/>
          <ac:spMkLst>
            <pc:docMk/>
            <pc:sldMk cId="3033936848" sldId="783"/>
            <ac:spMk id="45" creationId="{582E526E-ECE8-436F-BEF4-6E58732146F6}"/>
          </ac:spMkLst>
        </pc:spChg>
        <pc:spChg chg="mod topLvl">
          <ac:chgData name="Lei Wu" userId="f083b2a8aea23a2f" providerId="LiveId" clId="{4A047586-1D98-4AC1-8BEB-9615AB1D6248}" dt="2021-03-29T18:55:43.349" v="9818" actId="1076"/>
          <ac:spMkLst>
            <pc:docMk/>
            <pc:sldMk cId="3033936848" sldId="783"/>
            <ac:spMk id="46" creationId="{F7B07810-5F2C-47D4-874F-8103B66976B0}"/>
          </ac:spMkLst>
        </pc:spChg>
        <pc:spChg chg="mod topLvl">
          <ac:chgData name="Lei Wu" userId="f083b2a8aea23a2f" providerId="LiveId" clId="{4A047586-1D98-4AC1-8BEB-9615AB1D6248}" dt="2021-03-29T18:55:43.349" v="9818" actId="1076"/>
          <ac:spMkLst>
            <pc:docMk/>
            <pc:sldMk cId="3033936848" sldId="783"/>
            <ac:spMk id="47" creationId="{09FFD583-5298-4D5C-864A-E4C454F3758B}"/>
          </ac:spMkLst>
        </pc:spChg>
        <pc:spChg chg="mod topLvl">
          <ac:chgData name="Lei Wu" userId="f083b2a8aea23a2f" providerId="LiveId" clId="{4A047586-1D98-4AC1-8BEB-9615AB1D6248}" dt="2021-03-29T18:55:43.349" v="9818" actId="1076"/>
          <ac:spMkLst>
            <pc:docMk/>
            <pc:sldMk cId="3033936848" sldId="783"/>
            <ac:spMk id="48" creationId="{A9A10DE7-5E62-4D41-BCAD-DBD95FEFA0FF}"/>
          </ac:spMkLst>
        </pc:spChg>
        <pc:spChg chg="mod topLvl">
          <ac:chgData name="Lei Wu" userId="f083b2a8aea23a2f" providerId="LiveId" clId="{4A047586-1D98-4AC1-8BEB-9615AB1D6248}" dt="2021-03-29T18:55:43.349" v="9818" actId="1076"/>
          <ac:spMkLst>
            <pc:docMk/>
            <pc:sldMk cId="3033936848" sldId="783"/>
            <ac:spMk id="49" creationId="{3E64E8D0-6B78-4477-B7BA-554F74010032}"/>
          </ac:spMkLst>
        </pc:spChg>
        <pc:spChg chg="mod topLvl">
          <ac:chgData name="Lei Wu" userId="f083b2a8aea23a2f" providerId="LiveId" clId="{4A047586-1D98-4AC1-8BEB-9615AB1D6248}" dt="2021-03-29T18:55:43.349" v="9818" actId="1076"/>
          <ac:spMkLst>
            <pc:docMk/>
            <pc:sldMk cId="3033936848" sldId="783"/>
            <ac:spMk id="50" creationId="{2F8BF59D-62AC-4123-BE5C-1948659066FD}"/>
          </ac:spMkLst>
        </pc:spChg>
        <pc:spChg chg="mod topLvl">
          <ac:chgData name="Lei Wu" userId="f083b2a8aea23a2f" providerId="LiveId" clId="{4A047586-1D98-4AC1-8BEB-9615AB1D6248}" dt="2021-03-29T18:55:43.349" v="9818" actId="1076"/>
          <ac:spMkLst>
            <pc:docMk/>
            <pc:sldMk cId="3033936848" sldId="783"/>
            <ac:spMk id="51" creationId="{1D93F48F-0A9E-459A-AB07-3A01EF462FAA}"/>
          </ac:spMkLst>
        </pc:spChg>
        <pc:spChg chg="mod topLvl">
          <ac:chgData name="Lei Wu" userId="f083b2a8aea23a2f" providerId="LiveId" clId="{4A047586-1D98-4AC1-8BEB-9615AB1D6248}" dt="2021-03-29T18:55:43.349" v="9818" actId="1076"/>
          <ac:spMkLst>
            <pc:docMk/>
            <pc:sldMk cId="3033936848" sldId="783"/>
            <ac:spMk id="52" creationId="{F628641F-7020-4C1F-9D28-6E586008871D}"/>
          </ac:spMkLst>
        </pc:spChg>
        <pc:spChg chg="mod topLvl">
          <ac:chgData name="Lei Wu" userId="f083b2a8aea23a2f" providerId="LiveId" clId="{4A047586-1D98-4AC1-8BEB-9615AB1D6248}" dt="2021-03-29T18:55:43.349" v="9818" actId="1076"/>
          <ac:spMkLst>
            <pc:docMk/>
            <pc:sldMk cId="3033936848" sldId="783"/>
            <ac:spMk id="53" creationId="{866EC7D5-7281-4A2C-BB84-412C0CD0D06E}"/>
          </ac:spMkLst>
        </pc:spChg>
        <pc:spChg chg="mod topLvl">
          <ac:chgData name="Lei Wu" userId="f083b2a8aea23a2f" providerId="LiveId" clId="{4A047586-1D98-4AC1-8BEB-9615AB1D6248}" dt="2021-03-29T18:55:43.349" v="9818" actId="1076"/>
          <ac:spMkLst>
            <pc:docMk/>
            <pc:sldMk cId="3033936848" sldId="783"/>
            <ac:spMk id="55" creationId="{EF3EC3D2-2E0F-4C4D-A307-DB5C75AD7C46}"/>
          </ac:spMkLst>
        </pc:spChg>
        <pc:spChg chg="mod topLvl">
          <ac:chgData name="Lei Wu" userId="f083b2a8aea23a2f" providerId="LiveId" clId="{4A047586-1D98-4AC1-8BEB-9615AB1D6248}" dt="2021-03-29T18:55:43.349" v="9818" actId="1076"/>
          <ac:spMkLst>
            <pc:docMk/>
            <pc:sldMk cId="3033936848" sldId="783"/>
            <ac:spMk id="56" creationId="{AB66DD43-A7A1-42B3-9F7D-DA8C316AD7D6}"/>
          </ac:spMkLst>
        </pc:spChg>
        <pc:spChg chg="mod topLvl">
          <ac:chgData name="Lei Wu" userId="f083b2a8aea23a2f" providerId="LiveId" clId="{4A047586-1D98-4AC1-8BEB-9615AB1D6248}" dt="2021-03-29T18:55:43.349" v="9818" actId="1076"/>
          <ac:spMkLst>
            <pc:docMk/>
            <pc:sldMk cId="3033936848" sldId="783"/>
            <ac:spMk id="57" creationId="{70973DDC-545B-4516-B340-1CFD7C62C5C4}"/>
          </ac:spMkLst>
        </pc:spChg>
        <pc:spChg chg="mod topLvl">
          <ac:chgData name="Lei Wu" userId="f083b2a8aea23a2f" providerId="LiveId" clId="{4A047586-1D98-4AC1-8BEB-9615AB1D6248}" dt="2021-03-29T18:55:43.349" v="9818" actId="1076"/>
          <ac:spMkLst>
            <pc:docMk/>
            <pc:sldMk cId="3033936848" sldId="783"/>
            <ac:spMk id="58" creationId="{9FC3440E-2818-4482-8748-CC402221492A}"/>
          </ac:spMkLst>
        </pc:spChg>
        <pc:spChg chg="mod topLvl">
          <ac:chgData name="Lei Wu" userId="f083b2a8aea23a2f" providerId="LiveId" clId="{4A047586-1D98-4AC1-8BEB-9615AB1D6248}" dt="2021-03-29T18:55:43.349" v="9818" actId="1076"/>
          <ac:spMkLst>
            <pc:docMk/>
            <pc:sldMk cId="3033936848" sldId="783"/>
            <ac:spMk id="59" creationId="{4FBD27A0-07E0-475E-ACEA-D9D6AC0CA52D}"/>
          </ac:spMkLst>
        </pc:spChg>
        <pc:spChg chg="mod topLvl">
          <ac:chgData name="Lei Wu" userId="f083b2a8aea23a2f" providerId="LiveId" clId="{4A047586-1D98-4AC1-8BEB-9615AB1D6248}" dt="2021-03-29T18:55:43.349" v="9818" actId="1076"/>
          <ac:spMkLst>
            <pc:docMk/>
            <pc:sldMk cId="3033936848" sldId="783"/>
            <ac:spMk id="60" creationId="{6B897F5F-F6D7-4B4E-ACC4-3C62C6D090AA}"/>
          </ac:spMkLst>
        </pc:spChg>
        <pc:spChg chg="mod topLvl">
          <ac:chgData name="Lei Wu" userId="f083b2a8aea23a2f" providerId="LiveId" clId="{4A047586-1D98-4AC1-8BEB-9615AB1D6248}" dt="2021-03-29T18:55:43.349" v="9818" actId="1076"/>
          <ac:spMkLst>
            <pc:docMk/>
            <pc:sldMk cId="3033936848" sldId="783"/>
            <ac:spMk id="61" creationId="{CC91A9C2-7F94-480C-9E3F-26E53C923466}"/>
          </ac:spMkLst>
        </pc:spChg>
        <pc:spChg chg="mod topLvl">
          <ac:chgData name="Lei Wu" userId="f083b2a8aea23a2f" providerId="LiveId" clId="{4A047586-1D98-4AC1-8BEB-9615AB1D6248}" dt="2021-03-29T18:55:43.349" v="9818" actId="1076"/>
          <ac:spMkLst>
            <pc:docMk/>
            <pc:sldMk cId="3033936848" sldId="783"/>
            <ac:spMk id="62" creationId="{03E8B380-367D-4CA8-B4C6-2F02D37E7BB6}"/>
          </ac:spMkLst>
        </pc:spChg>
        <pc:spChg chg="mod topLvl">
          <ac:chgData name="Lei Wu" userId="f083b2a8aea23a2f" providerId="LiveId" clId="{4A047586-1D98-4AC1-8BEB-9615AB1D6248}" dt="2021-03-29T18:55:43.349" v="9818" actId="1076"/>
          <ac:spMkLst>
            <pc:docMk/>
            <pc:sldMk cId="3033936848" sldId="783"/>
            <ac:spMk id="63" creationId="{66D7CC92-BC71-466F-B9EC-18C1941C28D6}"/>
          </ac:spMkLst>
        </pc:spChg>
        <pc:spChg chg="mod topLvl">
          <ac:chgData name="Lei Wu" userId="f083b2a8aea23a2f" providerId="LiveId" clId="{4A047586-1D98-4AC1-8BEB-9615AB1D6248}" dt="2021-03-29T18:55:43.349" v="9818" actId="1076"/>
          <ac:spMkLst>
            <pc:docMk/>
            <pc:sldMk cId="3033936848" sldId="783"/>
            <ac:spMk id="64" creationId="{3443A186-CF43-44C6-A4E0-06BFBBA8F6B9}"/>
          </ac:spMkLst>
        </pc:spChg>
        <pc:spChg chg="mod topLvl">
          <ac:chgData name="Lei Wu" userId="f083b2a8aea23a2f" providerId="LiveId" clId="{4A047586-1D98-4AC1-8BEB-9615AB1D6248}" dt="2021-03-29T18:55:43.349" v="9818" actId="1076"/>
          <ac:spMkLst>
            <pc:docMk/>
            <pc:sldMk cId="3033936848" sldId="783"/>
            <ac:spMk id="65" creationId="{BACA11A8-B9FA-437A-8D2F-3D8D08915DB6}"/>
          </ac:spMkLst>
        </pc:spChg>
        <pc:spChg chg="mod topLvl">
          <ac:chgData name="Lei Wu" userId="f083b2a8aea23a2f" providerId="LiveId" clId="{4A047586-1D98-4AC1-8BEB-9615AB1D6248}" dt="2021-03-29T18:55:43.349" v="9818" actId="1076"/>
          <ac:spMkLst>
            <pc:docMk/>
            <pc:sldMk cId="3033936848" sldId="783"/>
            <ac:spMk id="67" creationId="{4DEEAD40-B2A1-4EB7-9EB3-92E876A0C955}"/>
          </ac:spMkLst>
        </pc:spChg>
        <pc:spChg chg="mod topLvl">
          <ac:chgData name="Lei Wu" userId="f083b2a8aea23a2f" providerId="LiveId" clId="{4A047586-1D98-4AC1-8BEB-9615AB1D6248}" dt="2021-03-29T18:55:43.349" v="9818" actId="1076"/>
          <ac:spMkLst>
            <pc:docMk/>
            <pc:sldMk cId="3033936848" sldId="783"/>
            <ac:spMk id="68" creationId="{63491C52-D795-4C2D-9C0B-C2B1E8901874}"/>
          </ac:spMkLst>
        </pc:spChg>
        <pc:spChg chg="mod topLvl">
          <ac:chgData name="Lei Wu" userId="f083b2a8aea23a2f" providerId="LiveId" clId="{4A047586-1D98-4AC1-8BEB-9615AB1D6248}" dt="2021-03-29T18:55:43.349" v="9818" actId="1076"/>
          <ac:spMkLst>
            <pc:docMk/>
            <pc:sldMk cId="3033936848" sldId="783"/>
            <ac:spMk id="70" creationId="{F79575F0-3A08-406B-B049-11B20AE0D776}"/>
          </ac:spMkLst>
        </pc:spChg>
        <pc:spChg chg="mod topLvl">
          <ac:chgData name="Lei Wu" userId="f083b2a8aea23a2f" providerId="LiveId" clId="{4A047586-1D98-4AC1-8BEB-9615AB1D6248}" dt="2021-03-29T18:55:43.349" v="9818" actId="1076"/>
          <ac:spMkLst>
            <pc:docMk/>
            <pc:sldMk cId="3033936848" sldId="783"/>
            <ac:spMk id="71" creationId="{9B65888C-E2F9-4EDE-85D9-55EA558C180A}"/>
          </ac:spMkLst>
        </pc:spChg>
        <pc:spChg chg="mod">
          <ac:chgData name="Lei Wu" userId="f083b2a8aea23a2f" providerId="LiveId" clId="{4A047586-1D98-4AC1-8BEB-9615AB1D6248}" dt="2021-03-29T18:55:43.349" v="9818" actId="1076"/>
          <ac:spMkLst>
            <pc:docMk/>
            <pc:sldMk cId="3033936848" sldId="783"/>
            <ac:spMk id="72" creationId="{2A2C0403-D539-49A0-BB30-DBBB46701409}"/>
          </ac:spMkLst>
        </pc:spChg>
        <pc:spChg chg="mod">
          <ac:chgData name="Lei Wu" userId="f083b2a8aea23a2f" providerId="LiveId" clId="{4A047586-1D98-4AC1-8BEB-9615AB1D6248}" dt="2021-03-29T18:55:43.349" v="9818" actId="1076"/>
          <ac:spMkLst>
            <pc:docMk/>
            <pc:sldMk cId="3033936848" sldId="783"/>
            <ac:spMk id="73" creationId="{16E0CE72-18EA-497A-A26E-CE759C6B8E05}"/>
          </ac:spMkLst>
        </pc:spChg>
        <pc:spChg chg="mod">
          <ac:chgData name="Lei Wu" userId="f083b2a8aea23a2f" providerId="LiveId" clId="{4A047586-1D98-4AC1-8BEB-9615AB1D6248}" dt="2021-03-29T18:55:43.349" v="9818" actId="1076"/>
          <ac:spMkLst>
            <pc:docMk/>
            <pc:sldMk cId="3033936848" sldId="783"/>
            <ac:spMk id="75" creationId="{9E3B58BE-EF2A-48F4-963A-8130E6A2C374}"/>
          </ac:spMkLst>
        </pc:spChg>
        <pc:spChg chg="mod">
          <ac:chgData name="Lei Wu" userId="f083b2a8aea23a2f" providerId="LiveId" clId="{4A047586-1D98-4AC1-8BEB-9615AB1D6248}" dt="2021-03-29T18:55:43.349" v="9818" actId="1076"/>
          <ac:spMkLst>
            <pc:docMk/>
            <pc:sldMk cId="3033936848" sldId="783"/>
            <ac:spMk id="76" creationId="{4D0E49A8-62C8-49F1-ADDC-2EC37073237F}"/>
          </ac:spMkLst>
        </pc:spChg>
        <pc:spChg chg="add mod">
          <ac:chgData name="Lei Wu" userId="f083b2a8aea23a2f" providerId="LiveId" clId="{4A047586-1D98-4AC1-8BEB-9615AB1D6248}" dt="2021-03-29T18:55:43.349" v="9818" actId="1076"/>
          <ac:spMkLst>
            <pc:docMk/>
            <pc:sldMk cId="3033936848" sldId="783"/>
            <ac:spMk id="77" creationId="{36A7F07F-1F75-42A1-AE4E-10946662B03C}"/>
          </ac:spMkLst>
        </pc:spChg>
        <pc:grpChg chg="del">
          <ac:chgData name="Lei Wu" userId="f083b2a8aea23a2f" providerId="LiveId" clId="{4A047586-1D98-4AC1-8BEB-9615AB1D6248}" dt="2021-03-29T18:53:32.390" v="9574" actId="478"/>
          <ac:grpSpMkLst>
            <pc:docMk/>
            <pc:sldMk cId="3033936848" sldId="783"/>
            <ac:grpSpMk id="6" creationId="{3DC672B0-6D4E-44EE-97F2-449B193ED3B1}"/>
          </ac:grpSpMkLst>
        </pc:grpChg>
        <pc:grpChg chg="add mod">
          <ac:chgData name="Lei Wu" userId="f083b2a8aea23a2f" providerId="LiveId" clId="{4A047586-1D98-4AC1-8BEB-9615AB1D6248}" dt="2021-03-29T18:55:43.349" v="9818" actId="1076"/>
          <ac:grpSpMkLst>
            <pc:docMk/>
            <pc:sldMk cId="3033936848" sldId="783"/>
            <ac:grpSpMk id="32" creationId="{3A02B579-334A-4932-BE58-D382FCDCC00C}"/>
          </ac:grpSpMkLst>
        </pc:grpChg>
        <pc:grpChg chg="del mod">
          <ac:chgData name="Lei Wu" userId="f083b2a8aea23a2f" providerId="LiveId" clId="{4A047586-1D98-4AC1-8BEB-9615AB1D6248}" dt="2021-03-29T18:53:54.231" v="9578" actId="165"/>
          <ac:grpSpMkLst>
            <pc:docMk/>
            <pc:sldMk cId="3033936848" sldId="783"/>
            <ac:grpSpMk id="42" creationId="{229E28BB-3B8D-49B8-AE1D-8ABC2672BD5A}"/>
          </ac:grpSpMkLst>
        </pc:grpChg>
        <pc:grpChg chg="mod topLvl">
          <ac:chgData name="Lei Wu" userId="f083b2a8aea23a2f" providerId="LiveId" clId="{4A047586-1D98-4AC1-8BEB-9615AB1D6248}" dt="2021-03-29T18:55:43.349" v="9818" actId="1076"/>
          <ac:grpSpMkLst>
            <pc:docMk/>
            <pc:sldMk cId="3033936848" sldId="783"/>
            <ac:grpSpMk id="69" creationId="{4DE9BA7B-33AA-46EB-BC4C-2827102A8A70}"/>
          </ac:grpSpMkLst>
        </pc:grpChg>
        <pc:grpChg chg="add mod">
          <ac:chgData name="Lei Wu" userId="f083b2a8aea23a2f" providerId="LiveId" clId="{4A047586-1D98-4AC1-8BEB-9615AB1D6248}" dt="2021-03-29T18:55:43.349" v="9818" actId="1076"/>
          <ac:grpSpMkLst>
            <pc:docMk/>
            <pc:sldMk cId="3033936848" sldId="783"/>
            <ac:grpSpMk id="74" creationId="{F4A1C2CF-15A9-4490-88EA-914A5645980F}"/>
          </ac:grpSpMkLst>
        </pc:grpChg>
      </pc:sldChg>
      <pc:sldChg chg="addSp delSp modSp add mod">
        <pc:chgData name="Lei Wu" userId="f083b2a8aea23a2f" providerId="LiveId" clId="{4A047586-1D98-4AC1-8BEB-9615AB1D6248}" dt="2021-03-29T19:35:54.415" v="10273" actId="1076"/>
        <pc:sldMkLst>
          <pc:docMk/>
          <pc:sldMk cId="2294450242" sldId="784"/>
        </pc:sldMkLst>
        <pc:spChg chg="mod">
          <ac:chgData name="Lei Wu" userId="f083b2a8aea23a2f" providerId="LiveId" clId="{4A047586-1D98-4AC1-8BEB-9615AB1D6248}" dt="2021-03-29T19:35:17.842" v="10266" actId="20577"/>
          <ac:spMkLst>
            <pc:docMk/>
            <pc:sldMk cId="2294450242" sldId="784"/>
            <ac:spMk id="2" creationId="{00000000-0000-0000-0000-000000000000}"/>
          </ac:spMkLst>
        </pc:spChg>
        <pc:spChg chg="mod">
          <ac:chgData name="Lei Wu" userId="f083b2a8aea23a2f" providerId="LiveId" clId="{4A047586-1D98-4AC1-8BEB-9615AB1D6248}" dt="2021-03-29T19:35:35.123" v="10270" actId="15"/>
          <ac:spMkLst>
            <pc:docMk/>
            <pc:sldMk cId="2294450242" sldId="784"/>
            <ac:spMk id="3" creationId="{00000000-0000-0000-0000-000000000000}"/>
          </ac:spMkLst>
        </pc:spChg>
        <pc:grpChg chg="del">
          <ac:chgData name="Lei Wu" userId="f083b2a8aea23a2f" providerId="LiveId" clId="{4A047586-1D98-4AC1-8BEB-9615AB1D6248}" dt="2021-03-29T19:35:38.470" v="10271" actId="478"/>
          <ac:grpSpMkLst>
            <pc:docMk/>
            <pc:sldMk cId="2294450242" sldId="784"/>
            <ac:grpSpMk id="32" creationId="{3A02B579-334A-4932-BE58-D382FCDCC00C}"/>
          </ac:grpSpMkLst>
        </pc:grpChg>
        <pc:graphicFrameChg chg="add mod">
          <ac:chgData name="Lei Wu" userId="f083b2a8aea23a2f" providerId="LiveId" clId="{4A047586-1D98-4AC1-8BEB-9615AB1D6248}" dt="2021-03-29T19:35:54.415" v="10273" actId="1076"/>
          <ac:graphicFrameMkLst>
            <pc:docMk/>
            <pc:sldMk cId="2294450242" sldId="784"/>
            <ac:graphicFrameMk id="39" creationId="{BE51CD22-5865-4607-8544-C4B96CCBB520}"/>
          </ac:graphicFrameMkLst>
        </pc:graphicFrameChg>
      </pc:sldChg>
    </pc:docChg>
  </pc:docChgLst>
  <pc:docChgLst>
    <pc:chgData name="Lei Wu" userId="f083b2a8aea23a2f" providerId="LiveId" clId="{C6ADE416-F8F1-4C9E-8FAB-E709C584D883}"/>
    <pc:docChg chg="undo custSel addSld delSld modSld sldOrd addMainMaster delMainMaster modMainMaster">
      <pc:chgData name="Lei Wu" userId="f083b2a8aea23a2f" providerId="LiveId" clId="{C6ADE416-F8F1-4C9E-8FAB-E709C584D883}" dt="2021-01-14T04:13:55.911" v="5993"/>
      <pc:docMkLst>
        <pc:docMk/>
      </pc:docMkLst>
      <pc:sldChg chg="add del">
        <pc:chgData name="Lei Wu" userId="f083b2a8aea23a2f" providerId="LiveId" clId="{C6ADE416-F8F1-4C9E-8FAB-E709C584D883}" dt="2020-12-13T13:28:05.796" v="40" actId="47"/>
        <pc:sldMkLst>
          <pc:docMk/>
          <pc:sldMk cId="0" sldId="256"/>
        </pc:sldMkLst>
      </pc:sldChg>
      <pc:sldChg chg="del">
        <pc:chgData name="Lei Wu" userId="f083b2a8aea23a2f" providerId="LiveId" clId="{C6ADE416-F8F1-4C9E-8FAB-E709C584D883}" dt="2020-12-13T17:49:49.180" v="1566" actId="47"/>
        <pc:sldMkLst>
          <pc:docMk/>
          <pc:sldMk cId="0" sldId="283"/>
        </pc:sldMkLst>
      </pc:sldChg>
      <pc:sldChg chg="del">
        <pc:chgData name="Lei Wu" userId="f083b2a8aea23a2f" providerId="LiveId" clId="{C6ADE416-F8F1-4C9E-8FAB-E709C584D883}" dt="2020-12-13T17:49:49.180" v="1566" actId="47"/>
        <pc:sldMkLst>
          <pc:docMk/>
          <pc:sldMk cId="0" sldId="297"/>
        </pc:sldMkLst>
      </pc:sldChg>
      <pc:sldChg chg="del">
        <pc:chgData name="Lei Wu" userId="f083b2a8aea23a2f" providerId="LiveId" clId="{C6ADE416-F8F1-4C9E-8FAB-E709C584D883}" dt="2020-12-13T17:49:49.180" v="1566" actId="47"/>
        <pc:sldMkLst>
          <pc:docMk/>
          <pc:sldMk cId="0" sldId="298"/>
        </pc:sldMkLst>
      </pc:sldChg>
      <pc:sldChg chg="del">
        <pc:chgData name="Lei Wu" userId="f083b2a8aea23a2f" providerId="LiveId" clId="{C6ADE416-F8F1-4C9E-8FAB-E709C584D883}" dt="2020-12-13T17:49:49.180" v="1566" actId="47"/>
        <pc:sldMkLst>
          <pc:docMk/>
          <pc:sldMk cId="0" sldId="301"/>
        </pc:sldMkLst>
      </pc:sldChg>
      <pc:sldChg chg="del">
        <pc:chgData name="Lei Wu" userId="f083b2a8aea23a2f" providerId="LiveId" clId="{C6ADE416-F8F1-4C9E-8FAB-E709C584D883}" dt="2020-12-13T17:49:49.180" v="1566" actId="47"/>
        <pc:sldMkLst>
          <pc:docMk/>
          <pc:sldMk cId="0" sldId="302"/>
        </pc:sldMkLst>
      </pc:sldChg>
      <pc:sldChg chg="del">
        <pc:chgData name="Lei Wu" userId="f083b2a8aea23a2f" providerId="LiveId" clId="{C6ADE416-F8F1-4C9E-8FAB-E709C584D883}" dt="2020-12-13T17:49:49.180" v="1566" actId="47"/>
        <pc:sldMkLst>
          <pc:docMk/>
          <pc:sldMk cId="0" sldId="303"/>
        </pc:sldMkLst>
      </pc:sldChg>
      <pc:sldChg chg="del">
        <pc:chgData name="Lei Wu" userId="f083b2a8aea23a2f" providerId="LiveId" clId="{C6ADE416-F8F1-4C9E-8FAB-E709C584D883}" dt="2020-12-13T17:49:49.180" v="1566" actId="47"/>
        <pc:sldMkLst>
          <pc:docMk/>
          <pc:sldMk cId="0" sldId="306"/>
        </pc:sldMkLst>
      </pc:sldChg>
      <pc:sldChg chg="del">
        <pc:chgData name="Lei Wu" userId="f083b2a8aea23a2f" providerId="LiveId" clId="{C6ADE416-F8F1-4C9E-8FAB-E709C584D883}" dt="2020-12-13T17:49:49.180" v="1566" actId="47"/>
        <pc:sldMkLst>
          <pc:docMk/>
          <pc:sldMk cId="0" sldId="307"/>
        </pc:sldMkLst>
      </pc:sldChg>
      <pc:sldChg chg="del">
        <pc:chgData name="Lei Wu" userId="f083b2a8aea23a2f" providerId="LiveId" clId="{C6ADE416-F8F1-4C9E-8FAB-E709C584D883}" dt="2020-12-13T17:49:49.180" v="1566" actId="47"/>
        <pc:sldMkLst>
          <pc:docMk/>
          <pc:sldMk cId="0" sldId="308"/>
        </pc:sldMkLst>
      </pc:sldChg>
      <pc:sldChg chg="del">
        <pc:chgData name="Lei Wu" userId="f083b2a8aea23a2f" providerId="LiveId" clId="{C6ADE416-F8F1-4C9E-8FAB-E709C584D883}" dt="2020-12-13T17:49:49.180" v="1566" actId="47"/>
        <pc:sldMkLst>
          <pc:docMk/>
          <pc:sldMk cId="0" sldId="309"/>
        </pc:sldMkLst>
      </pc:sldChg>
      <pc:sldChg chg="del">
        <pc:chgData name="Lei Wu" userId="f083b2a8aea23a2f" providerId="LiveId" clId="{C6ADE416-F8F1-4C9E-8FAB-E709C584D883}" dt="2020-12-13T17:49:49.180" v="1566" actId="47"/>
        <pc:sldMkLst>
          <pc:docMk/>
          <pc:sldMk cId="0" sldId="317"/>
        </pc:sldMkLst>
      </pc:sldChg>
      <pc:sldChg chg="del">
        <pc:chgData name="Lei Wu" userId="f083b2a8aea23a2f" providerId="LiveId" clId="{C6ADE416-F8F1-4C9E-8FAB-E709C584D883}" dt="2020-12-13T17:49:49.180" v="1566" actId="47"/>
        <pc:sldMkLst>
          <pc:docMk/>
          <pc:sldMk cId="0" sldId="335"/>
        </pc:sldMkLst>
      </pc:sldChg>
      <pc:sldChg chg="del">
        <pc:chgData name="Lei Wu" userId="f083b2a8aea23a2f" providerId="LiveId" clId="{C6ADE416-F8F1-4C9E-8FAB-E709C584D883}" dt="2020-12-13T17:49:49.180" v="1566" actId="47"/>
        <pc:sldMkLst>
          <pc:docMk/>
          <pc:sldMk cId="0" sldId="345"/>
        </pc:sldMkLst>
      </pc:sldChg>
      <pc:sldChg chg="del">
        <pc:chgData name="Lei Wu" userId="f083b2a8aea23a2f" providerId="LiveId" clId="{C6ADE416-F8F1-4C9E-8FAB-E709C584D883}" dt="2020-12-13T17:49:49.180" v="1566" actId="47"/>
        <pc:sldMkLst>
          <pc:docMk/>
          <pc:sldMk cId="0" sldId="346"/>
        </pc:sldMkLst>
      </pc:sldChg>
      <pc:sldChg chg="del">
        <pc:chgData name="Lei Wu" userId="f083b2a8aea23a2f" providerId="LiveId" clId="{C6ADE416-F8F1-4C9E-8FAB-E709C584D883}" dt="2020-12-13T17:49:49.180" v="1566" actId="47"/>
        <pc:sldMkLst>
          <pc:docMk/>
          <pc:sldMk cId="0" sldId="350"/>
        </pc:sldMkLst>
      </pc:sldChg>
      <pc:sldChg chg="del">
        <pc:chgData name="Lei Wu" userId="f083b2a8aea23a2f" providerId="LiveId" clId="{C6ADE416-F8F1-4C9E-8FAB-E709C584D883}" dt="2020-12-13T17:49:49.180" v="1566" actId="47"/>
        <pc:sldMkLst>
          <pc:docMk/>
          <pc:sldMk cId="0" sldId="354"/>
        </pc:sldMkLst>
      </pc:sldChg>
      <pc:sldChg chg="del">
        <pc:chgData name="Lei Wu" userId="f083b2a8aea23a2f" providerId="LiveId" clId="{C6ADE416-F8F1-4C9E-8FAB-E709C584D883}" dt="2020-12-13T17:49:49.180" v="1566" actId="47"/>
        <pc:sldMkLst>
          <pc:docMk/>
          <pc:sldMk cId="0" sldId="357"/>
        </pc:sldMkLst>
      </pc:sldChg>
      <pc:sldChg chg="del">
        <pc:chgData name="Lei Wu" userId="f083b2a8aea23a2f" providerId="LiveId" clId="{C6ADE416-F8F1-4C9E-8FAB-E709C584D883}" dt="2020-12-13T17:49:49.180" v="1566" actId="47"/>
        <pc:sldMkLst>
          <pc:docMk/>
          <pc:sldMk cId="0" sldId="358"/>
        </pc:sldMkLst>
      </pc:sldChg>
      <pc:sldChg chg="del">
        <pc:chgData name="Lei Wu" userId="f083b2a8aea23a2f" providerId="LiveId" clId="{C6ADE416-F8F1-4C9E-8FAB-E709C584D883}" dt="2020-12-13T17:49:49.180" v="1566" actId="47"/>
        <pc:sldMkLst>
          <pc:docMk/>
          <pc:sldMk cId="0" sldId="359"/>
        </pc:sldMkLst>
      </pc:sldChg>
      <pc:sldChg chg="del">
        <pc:chgData name="Lei Wu" userId="f083b2a8aea23a2f" providerId="LiveId" clId="{C6ADE416-F8F1-4C9E-8FAB-E709C584D883}" dt="2020-12-13T17:49:49.180" v="1566" actId="47"/>
        <pc:sldMkLst>
          <pc:docMk/>
          <pc:sldMk cId="2051474962" sldId="360"/>
        </pc:sldMkLst>
      </pc:sldChg>
      <pc:sldChg chg="del">
        <pc:chgData name="Lei Wu" userId="f083b2a8aea23a2f" providerId="LiveId" clId="{C6ADE416-F8F1-4C9E-8FAB-E709C584D883}" dt="2020-12-13T17:49:49.180" v="1566" actId="47"/>
        <pc:sldMkLst>
          <pc:docMk/>
          <pc:sldMk cId="0" sldId="361"/>
        </pc:sldMkLst>
      </pc:sldChg>
      <pc:sldChg chg="del">
        <pc:chgData name="Lei Wu" userId="f083b2a8aea23a2f" providerId="LiveId" clId="{C6ADE416-F8F1-4C9E-8FAB-E709C584D883}" dt="2020-12-13T17:49:49.180" v="1566" actId="47"/>
        <pc:sldMkLst>
          <pc:docMk/>
          <pc:sldMk cId="0" sldId="363"/>
        </pc:sldMkLst>
      </pc:sldChg>
      <pc:sldChg chg="del">
        <pc:chgData name="Lei Wu" userId="f083b2a8aea23a2f" providerId="LiveId" clId="{C6ADE416-F8F1-4C9E-8FAB-E709C584D883}" dt="2020-12-13T17:49:49.180" v="1566" actId="47"/>
        <pc:sldMkLst>
          <pc:docMk/>
          <pc:sldMk cId="0" sldId="364"/>
        </pc:sldMkLst>
      </pc:sldChg>
      <pc:sldChg chg="del">
        <pc:chgData name="Lei Wu" userId="f083b2a8aea23a2f" providerId="LiveId" clId="{C6ADE416-F8F1-4C9E-8FAB-E709C584D883}" dt="2020-12-13T17:49:49.180" v="1566" actId="47"/>
        <pc:sldMkLst>
          <pc:docMk/>
          <pc:sldMk cId="0" sldId="369"/>
        </pc:sldMkLst>
      </pc:sldChg>
      <pc:sldChg chg="del">
        <pc:chgData name="Lei Wu" userId="f083b2a8aea23a2f" providerId="LiveId" clId="{C6ADE416-F8F1-4C9E-8FAB-E709C584D883}" dt="2020-12-13T17:49:49.180" v="1566" actId="47"/>
        <pc:sldMkLst>
          <pc:docMk/>
          <pc:sldMk cId="0" sldId="373"/>
        </pc:sldMkLst>
      </pc:sldChg>
      <pc:sldChg chg="modSp mod">
        <pc:chgData name="Lei Wu" userId="f083b2a8aea23a2f" providerId="LiveId" clId="{C6ADE416-F8F1-4C9E-8FAB-E709C584D883}" dt="2021-01-13T21:12:33.595" v="4512" actId="20577"/>
        <pc:sldMkLst>
          <pc:docMk/>
          <pc:sldMk cId="0" sldId="374"/>
        </pc:sldMkLst>
        <pc:spChg chg="mod">
          <ac:chgData name="Lei Wu" userId="f083b2a8aea23a2f" providerId="LiveId" clId="{C6ADE416-F8F1-4C9E-8FAB-E709C584D883}" dt="2021-01-13T21:12:33.595" v="4512" actId="20577"/>
          <ac:spMkLst>
            <pc:docMk/>
            <pc:sldMk cId="0" sldId="374"/>
            <ac:spMk id="3" creationId="{DAAE08E7-F397-4386-AD4A-9EA00DA8BA7C}"/>
          </ac:spMkLst>
        </pc:spChg>
        <pc:spChg chg="mod">
          <ac:chgData name="Lei Wu" userId="f083b2a8aea23a2f" providerId="LiveId" clId="{C6ADE416-F8F1-4C9E-8FAB-E709C584D883}" dt="2020-12-13T18:01:49.321" v="1897" actId="20577"/>
          <ac:spMkLst>
            <pc:docMk/>
            <pc:sldMk cId="0" sldId="374"/>
            <ac:spMk id="5" creationId="{42B9A988-6EF2-4BB9-87BB-A0C4668BFA55}"/>
          </ac:spMkLst>
        </pc:spChg>
      </pc:sldChg>
      <pc:sldChg chg="add del">
        <pc:chgData name="Lei Wu" userId="f083b2a8aea23a2f" providerId="LiveId" clId="{C6ADE416-F8F1-4C9E-8FAB-E709C584D883}" dt="2021-01-13T18:07:28.186" v="3084" actId="2696"/>
        <pc:sldMkLst>
          <pc:docMk/>
          <pc:sldMk cId="1028426636" sldId="376"/>
        </pc:sldMkLst>
      </pc:sldChg>
      <pc:sldChg chg="addSp delSp modSp add del mod">
        <pc:chgData name="Lei Wu" userId="f083b2a8aea23a2f" providerId="LiveId" clId="{C6ADE416-F8F1-4C9E-8FAB-E709C584D883}" dt="2021-01-14T03:57:34.388" v="5912" actId="20577"/>
        <pc:sldMkLst>
          <pc:docMk/>
          <pc:sldMk cId="1138569562" sldId="376"/>
        </pc:sldMkLst>
        <pc:spChg chg="add del mod">
          <ac:chgData name="Lei Wu" userId="f083b2a8aea23a2f" providerId="LiveId" clId="{C6ADE416-F8F1-4C9E-8FAB-E709C584D883}" dt="2021-01-13T18:08:05.712" v="3088" actId="478"/>
          <ac:spMkLst>
            <pc:docMk/>
            <pc:sldMk cId="1138569562" sldId="376"/>
            <ac:spMk id="2" creationId="{9B0F3962-917F-4BA5-BF96-57BF68987B4E}"/>
          </ac:spMkLst>
        </pc:spChg>
        <pc:spChg chg="add mod">
          <ac:chgData name="Lei Wu" userId="f083b2a8aea23a2f" providerId="LiveId" clId="{C6ADE416-F8F1-4C9E-8FAB-E709C584D883}" dt="2021-01-13T18:15:41.415" v="3209" actId="1076"/>
          <ac:spMkLst>
            <pc:docMk/>
            <pc:sldMk cId="1138569562" sldId="376"/>
            <ac:spMk id="3" creationId="{092AE80C-F400-4672-AEDD-1366366FD929}"/>
          </ac:spMkLst>
        </pc:spChg>
        <pc:spChg chg="mod">
          <ac:chgData name="Lei Wu" userId="f083b2a8aea23a2f" providerId="LiveId" clId="{C6ADE416-F8F1-4C9E-8FAB-E709C584D883}" dt="2021-01-14T01:30:17.551" v="4749" actId="20577"/>
          <ac:spMkLst>
            <pc:docMk/>
            <pc:sldMk cId="1138569562" sldId="376"/>
            <ac:spMk id="6" creationId="{9DA74013-E518-4560-A30E-31EF11EDC80A}"/>
          </ac:spMkLst>
        </pc:spChg>
        <pc:spChg chg="add mod">
          <ac:chgData name="Lei Wu" userId="f083b2a8aea23a2f" providerId="LiveId" clId="{C6ADE416-F8F1-4C9E-8FAB-E709C584D883}" dt="2021-01-14T03:57:34.388" v="5912" actId="20577"/>
          <ac:spMkLst>
            <pc:docMk/>
            <pc:sldMk cId="1138569562" sldId="376"/>
            <ac:spMk id="7" creationId="{F5A6B3C6-30E8-40B4-926B-9A5D59E91ADD}"/>
          </ac:spMkLst>
        </pc:spChg>
        <pc:spChg chg="mod">
          <ac:chgData name="Lei Wu" userId="f083b2a8aea23a2f" providerId="LiveId" clId="{C6ADE416-F8F1-4C9E-8FAB-E709C584D883}" dt="2020-12-13T14:29:13.255" v="232" actId="121"/>
          <ac:spMkLst>
            <pc:docMk/>
            <pc:sldMk cId="1138569562" sldId="376"/>
            <ac:spMk id="19458" creationId="{5FECD176-EAE6-47C4-BE45-133DA8B0EBF3}"/>
          </ac:spMkLst>
        </pc:spChg>
        <pc:spChg chg="del">
          <ac:chgData name="Lei Wu" userId="f083b2a8aea23a2f" providerId="LiveId" clId="{C6ADE416-F8F1-4C9E-8FAB-E709C584D883}" dt="2021-01-13T18:08:02.596" v="3087" actId="478"/>
          <ac:spMkLst>
            <pc:docMk/>
            <pc:sldMk cId="1138569562" sldId="376"/>
            <ac:spMk id="19459" creationId="{40E80B2B-7406-4707-A240-074812562E73}"/>
          </ac:spMkLst>
        </pc:spChg>
        <pc:spChg chg="del">
          <ac:chgData name="Lei Wu" userId="f083b2a8aea23a2f" providerId="LiveId" clId="{C6ADE416-F8F1-4C9E-8FAB-E709C584D883}" dt="2020-12-13T15:19:58.492" v="542" actId="478"/>
          <ac:spMkLst>
            <pc:docMk/>
            <pc:sldMk cId="1138569562" sldId="376"/>
            <ac:spMk id="19461" creationId="{1BA0634A-01DD-40F7-A000-8B5FB0340E9E}"/>
          </ac:spMkLst>
        </pc:spChg>
        <pc:picChg chg="del">
          <ac:chgData name="Lei Wu" userId="f083b2a8aea23a2f" providerId="LiveId" clId="{C6ADE416-F8F1-4C9E-8FAB-E709C584D883}" dt="2020-12-13T15:19:58.492" v="542" actId="478"/>
          <ac:picMkLst>
            <pc:docMk/>
            <pc:sldMk cId="1138569562" sldId="376"/>
            <ac:picMk id="19460" creationId="{2B28EFCD-5B75-4DEC-9044-42A146B03D41}"/>
          </ac:picMkLst>
        </pc:picChg>
      </pc:sldChg>
      <pc:sldChg chg="add del">
        <pc:chgData name="Lei Wu" userId="f083b2a8aea23a2f" providerId="LiveId" clId="{C6ADE416-F8F1-4C9E-8FAB-E709C584D883}" dt="2021-01-13T18:59:05.604" v="3631"/>
        <pc:sldMkLst>
          <pc:docMk/>
          <pc:sldMk cId="1814782343" sldId="376"/>
        </pc:sldMkLst>
      </pc:sldChg>
      <pc:sldChg chg="modSp add del">
        <pc:chgData name="Lei Wu" userId="f083b2a8aea23a2f" providerId="LiveId" clId="{C6ADE416-F8F1-4C9E-8FAB-E709C584D883}" dt="2021-01-13T17:11:18.187" v="2780"/>
        <pc:sldMkLst>
          <pc:docMk/>
          <pc:sldMk cId="3817172887" sldId="376"/>
        </pc:sldMkLst>
        <pc:spChg chg="mod">
          <ac:chgData name="Lei Wu" userId="f083b2a8aea23a2f" providerId="LiveId" clId="{C6ADE416-F8F1-4C9E-8FAB-E709C584D883}" dt="2021-01-13T17:11:16.279" v="2779" actId="1076"/>
          <ac:spMkLst>
            <pc:docMk/>
            <pc:sldMk cId="3817172887" sldId="376"/>
            <ac:spMk id="19459" creationId="{40E80B2B-7406-4707-A240-074812562E73}"/>
          </ac:spMkLst>
        </pc:spChg>
      </pc:sldChg>
      <pc:sldChg chg="del">
        <pc:chgData name="Lei Wu" userId="f083b2a8aea23a2f" providerId="LiveId" clId="{C6ADE416-F8F1-4C9E-8FAB-E709C584D883}" dt="2020-12-13T14:22:09.597" v="99" actId="47"/>
        <pc:sldMkLst>
          <pc:docMk/>
          <pc:sldMk cId="0" sldId="379"/>
        </pc:sldMkLst>
      </pc:sldChg>
      <pc:sldChg chg="del">
        <pc:chgData name="Lei Wu" userId="f083b2a8aea23a2f" providerId="LiveId" clId="{C6ADE416-F8F1-4C9E-8FAB-E709C584D883}" dt="2020-12-13T17:49:49.180" v="1566" actId="47"/>
        <pc:sldMkLst>
          <pc:docMk/>
          <pc:sldMk cId="0" sldId="380"/>
        </pc:sldMkLst>
      </pc:sldChg>
      <pc:sldChg chg="del">
        <pc:chgData name="Lei Wu" userId="f083b2a8aea23a2f" providerId="LiveId" clId="{C6ADE416-F8F1-4C9E-8FAB-E709C584D883}" dt="2020-12-13T17:49:49.180" v="1566" actId="47"/>
        <pc:sldMkLst>
          <pc:docMk/>
          <pc:sldMk cId="0" sldId="382"/>
        </pc:sldMkLst>
      </pc:sldChg>
      <pc:sldChg chg="del">
        <pc:chgData name="Lei Wu" userId="f083b2a8aea23a2f" providerId="LiveId" clId="{C6ADE416-F8F1-4C9E-8FAB-E709C584D883}" dt="2020-12-13T17:49:49.180" v="1566" actId="47"/>
        <pc:sldMkLst>
          <pc:docMk/>
          <pc:sldMk cId="0" sldId="383"/>
        </pc:sldMkLst>
      </pc:sldChg>
      <pc:sldChg chg="del">
        <pc:chgData name="Lei Wu" userId="f083b2a8aea23a2f" providerId="LiveId" clId="{C6ADE416-F8F1-4C9E-8FAB-E709C584D883}" dt="2020-12-13T17:49:51.937" v="1567" actId="47"/>
        <pc:sldMkLst>
          <pc:docMk/>
          <pc:sldMk cId="0" sldId="384"/>
        </pc:sldMkLst>
      </pc:sldChg>
      <pc:sldChg chg="del">
        <pc:chgData name="Lei Wu" userId="f083b2a8aea23a2f" providerId="LiveId" clId="{C6ADE416-F8F1-4C9E-8FAB-E709C584D883}" dt="2020-12-13T17:49:49.180" v="1566" actId="47"/>
        <pc:sldMkLst>
          <pc:docMk/>
          <pc:sldMk cId="952510165" sldId="387"/>
        </pc:sldMkLst>
      </pc:sldChg>
      <pc:sldChg chg="del">
        <pc:chgData name="Lei Wu" userId="f083b2a8aea23a2f" providerId="LiveId" clId="{C6ADE416-F8F1-4C9E-8FAB-E709C584D883}" dt="2020-12-13T17:49:49.180" v="1566" actId="47"/>
        <pc:sldMkLst>
          <pc:docMk/>
          <pc:sldMk cId="1141855576" sldId="388"/>
        </pc:sldMkLst>
      </pc:sldChg>
      <pc:sldChg chg="del">
        <pc:chgData name="Lei Wu" userId="f083b2a8aea23a2f" providerId="LiveId" clId="{C6ADE416-F8F1-4C9E-8FAB-E709C584D883}" dt="2020-12-13T17:49:49.180" v="1566" actId="47"/>
        <pc:sldMkLst>
          <pc:docMk/>
          <pc:sldMk cId="0" sldId="389"/>
        </pc:sldMkLst>
      </pc:sldChg>
      <pc:sldChg chg="del">
        <pc:chgData name="Lei Wu" userId="f083b2a8aea23a2f" providerId="LiveId" clId="{C6ADE416-F8F1-4C9E-8FAB-E709C584D883}" dt="2020-12-13T17:49:49.180" v="1566" actId="47"/>
        <pc:sldMkLst>
          <pc:docMk/>
          <pc:sldMk cId="0" sldId="390"/>
        </pc:sldMkLst>
      </pc:sldChg>
      <pc:sldChg chg="del">
        <pc:chgData name="Lei Wu" userId="f083b2a8aea23a2f" providerId="LiveId" clId="{C6ADE416-F8F1-4C9E-8FAB-E709C584D883}" dt="2020-12-13T17:49:49.180" v="1566" actId="47"/>
        <pc:sldMkLst>
          <pc:docMk/>
          <pc:sldMk cId="2650861674" sldId="391"/>
        </pc:sldMkLst>
      </pc:sldChg>
      <pc:sldChg chg="del">
        <pc:chgData name="Lei Wu" userId="f083b2a8aea23a2f" providerId="LiveId" clId="{C6ADE416-F8F1-4C9E-8FAB-E709C584D883}" dt="2020-12-13T17:49:49.180" v="1566" actId="47"/>
        <pc:sldMkLst>
          <pc:docMk/>
          <pc:sldMk cId="1161102112" sldId="393"/>
        </pc:sldMkLst>
      </pc:sldChg>
      <pc:sldChg chg="del">
        <pc:chgData name="Lei Wu" userId="f083b2a8aea23a2f" providerId="LiveId" clId="{C6ADE416-F8F1-4C9E-8FAB-E709C584D883}" dt="2020-12-13T17:49:49.180" v="1566" actId="47"/>
        <pc:sldMkLst>
          <pc:docMk/>
          <pc:sldMk cId="0" sldId="394"/>
        </pc:sldMkLst>
      </pc:sldChg>
      <pc:sldChg chg="del">
        <pc:chgData name="Lei Wu" userId="f083b2a8aea23a2f" providerId="LiveId" clId="{C6ADE416-F8F1-4C9E-8FAB-E709C584D883}" dt="2020-12-13T17:49:49.180" v="1566" actId="47"/>
        <pc:sldMkLst>
          <pc:docMk/>
          <pc:sldMk cId="0" sldId="395"/>
        </pc:sldMkLst>
      </pc:sldChg>
      <pc:sldChg chg="del">
        <pc:chgData name="Lei Wu" userId="f083b2a8aea23a2f" providerId="LiveId" clId="{C6ADE416-F8F1-4C9E-8FAB-E709C584D883}" dt="2020-12-13T17:49:49.180" v="1566" actId="47"/>
        <pc:sldMkLst>
          <pc:docMk/>
          <pc:sldMk cId="3414706876" sldId="396"/>
        </pc:sldMkLst>
      </pc:sldChg>
      <pc:sldChg chg="del">
        <pc:chgData name="Lei Wu" userId="f083b2a8aea23a2f" providerId="LiveId" clId="{C6ADE416-F8F1-4C9E-8FAB-E709C584D883}" dt="2020-12-13T17:49:49.180" v="1566" actId="47"/>
        <pc:sldMkLst>
          <pc:docMk/>
          <pc:sldMk cId="2552557360" sldId="397"/>
        </pc:sldMkLst>
      </pc:sldChg>
      <pc:sldChg chg="del">
        <pc:chgData name="Lei Wu" userId="f083b2a8aea23a2f" providerId="LiveId" clId="{C6ADE416-F8F1-4C9E-8FAB-E709C584D883}" dt="2020-12-13T17:49:49.180" v="1566" actId="47"/>
        <pc:sldMkLst>
          <pc:docMk/>
          <pc:sldMk cId="1908525249" sldId="398"/>
        </pc:sldMkLst>
      </pc:sldChg>
      <pc:sldChg chg="del">
        <pc:chgData name="Lei Wu" userId="f083b2a8aea23a2f" providerId="LiveId" clId="{C6ADE416-F8F1-4C9E-8FAB-E709C584D883}" dt="2020-12-13T17:49:49.180" v="1566" actId="47"/>
        <pc:sldMkLst>
          <pc:docMk/>
          <pc:sldMk cId="800323598" sldId="399"/>
        </pc:sldMkLst>
      </pc:sldChg>
      <pc:sldChg chg="del">
        <pc:chgData name="Lei Wu" userId="f083b2a8aea23a2f" providerId="LiveId" clId="{C6ADE416-F8F1-4C9E-8FAB-E709C584D883}" dt="2020-12-13T17:49:49.180" v="1566" actId="47"/>
        <pc:sldMkLst>
          <pc:docMk/>
          <pc:sldMk cId="0" sldId="404"/>
        </pc:sldMkLst>
      </pc:sldChg>
      <pc:sldChg chg="del">
        <pc:chgData name="Lei Wu" userId="f083b2a8aea23a2f" providerId="LiveId" clId="{C6ADE416-F8F1-4C9E-8FAB-E709C584D883}" dt="2020-12-13T17:49:49.180" v="1566" actId="47"/>
        <pc:sldMkLst>
          <pc:docMk/>
          <pc:sldMk cId="0" sldId="406"/>
        </pc:sldMkLst>
      </pc:sldChg>
      <pc:sldChg chg="del">
        <pc:chgData name="Lei Wu" userId="f083b2a8aea23a2f" providerId="LiveId" clId="{C6ADE416-F8F1-4C9E-8FAB-E709C584D883}" dt="2020-12-13T17:49:49.180" v="1566" actId="47"/>
        <pc:sldMkLst>
          <pc:docMk/>
          <pc:sldMk cId="0" sldId="407"/>
        </pc:sldMkLst>
      </pc:sldChg>
      <pc:sldChg chg="del">
        <pc:chgData name="Lei Wu" userId="f083b2a8aea23a2f" providerId="LiveId" clId="{C6ADE416-F8F1-4C9E-8FAB-E709C584D883}" dt="2020-12-13T17:49:49.180" v="1566" actId="47"/>
        <pc:sldMkLst>
          <pc:docMk/>
          <pc:sldMk cId="0" sldId="408"/>
        </pc:sldMkLst>
      </pc:sldChg>
      <pc:sldChg chg="add del">
        <pc:chgData name="Lei Wu" userId="f083b2a8aea23a2f" providerId="LiveId" clId="{C6ADE416-F8F1-4C9E-8FAB-E709C584D883}" dt="2020-12-13T17:50:09.740" v="1574" actId="47"/>
        <pc:sldMkLst>
          <pc:docMk/>
          <pc:sldMk cId="0" sldId="409"/>
        </pc:sldMkLst>
      </pc:sldChg>
      <pc:sldChg chg="del">
        <pc:chgData name="Lei Wu" userId="f083b2a8aea23a2f" providerId="LiveId" clId="{C6ADE416-F8F1-4C9E-8FAB-E709C584D883}" dt="2020-12-13T17:49:49.180" v="1566" actId="47"/>
        <pc:sldMkLst>
          <pc:docMk/>
          <pc:sldMk cId="0" sldId="413"/>
        </pc:sldMkLst>
      </pc:sldChg>
      <pc:sldChg chg="del">
        <pc:chgData name="Lei Wu" userId="f083b2a8aea23a2f" providerId="LiveId" clId="{C6ADE416-F8F1-4C9E-8FAB-E709C584D883}" dt="2020-12-13T17:49:49.180" v="1566" actId="47"/>
        <pc:sldMkLst>
          <pc:docMk/>
          <pc:sldMk cId="0" sldId="414"/>
        </pc:sldMkLst>
      </pc:sldChg>
      <pc:sldChg chg="del">
        <pc:chgData name="Lei Wu" userId="f083b2a8aea23a2f" providerId="LiveId" clId="{C6ADE416-F8F1-4C9E-8FAB-E709C584D883}" dt="2020-12-13T17:49:49.180" v="1566" actId="47"/>
        <pc:sldMkLst>
          <pc:docMk/>
          <pc:sldMk cId="0" sldId="415"/>
        </pc:sldMkLst>
      </pc:sldChg>
      <pc:sldChg chg="del">
        <pc:chgData name="Lei Wu" userId="f083b2a8aea23a2f" providerId="LiveId" clId="{C6ADE416-F8F1-4C9E-8FAB-E709C584D883}" dt="2020-12-13T17:49:49.180" v="1566" actId="47"/>
        <pc:sldMkLst>
          <pc:docMk/>
          <pc:sldMk cId="0" sldId="416"/>
        </pc:sldMkLst>
      </pc:sldChg>
      <pc:sldChg chg="modSp add modAnim">
        <pc:chgData name="Lei Wu" userId="f083b2a8aea23a2f" providerId="LiveId" clId="{C6ADE416-F8F1-4C9E-8FAB-E709C584D883}" dt="2021-01-14T04:13:55.911" v="5993"/>
        <pc:sldMkLst>
          <pc:docMk/>
          <pc:sldMk cId="3253529144" sldId="417"/>
        </pc:sldMkLst>
        <pc:spChg chg="mod">
          <ac:chgData name="Lei Wu" userId="f083b2a8aea23a2f" providerId="LiveId" clId="{C6ADE416-F8F1-4C9E-8FAB-E709C584D883}" dt="2021-01-14T04:13:43.838" v="5991" actId="1036"/>
          <ac:spMkLst>
            <pc:docMk/>
            <pc:sldMk cId="3253529144" sldId="417"/>
            <ac:spMk id="14" creationId="{065DB87F-654C-4EDB-9EE3-A1C86A9311CC}"/>
          </ac:spMkLst>
        </pc:spChg>
        <pc:spChg chg="add del mod">
          <ac:chgData name="Lei Wu" userId="f083b2a8aea23a2f" providerId="LiveId" clId="{C6ADE416-F8F1-4C9E-8FAB-E709C584D883}" dt="2020-12-13T15:41:28.735" v="785" actId="21"/>
          <ac:spMkLst>
            <pc:docMk/>
            <pc:sldMk cId="3253529144" sldId="417"/>
            <ac:spMk id="19" creationId="{4C51E0F7-BB28-47F9-905E-C392C7DCB3F1}"/>
          </ac:spMkLst>
        </pc:spChg>
        <pc:spChg chg="add del mod">
          <ac:chgData name="Lei Wu" userId="f083b2a8aea23a2f" providerId="LiveId" clId="{C6ADE416-F8F1-4C9E-8FAB-E709C584D883}" dt="2020-12-13T15:41:28.735" v="785" actId="21"/>
          <ac:spMkLst>
            <pc:docMk/>
            <pc:sldMk cId="3253529144" sldId="417"/>
            <ac:spMk id="20" creationId="{9BE87F0C-F9B5-4039-8F54-93D3EF920781}"/>
          </ac:spMkLst>
        </pc:spChg>
        <pc:spChg chg="add del mod">
          <ac:chgData name="Lei Wu" userId="f083b2a8aea23a2f" providerId="LiveId" clId="{C6ADE416-F8F1-4C9E-8FAB-E709C584D883}" dt="2020-12-13T15:41:28.735" v="785" actId="21"/>
          <ac:spMkLst>
            <pc:docMk/>
            <pc:sldMk cId="3253529144" sldId="417"/>
            <ac:spMk id="21" creationId="{3756E832-EFA2-48CA-A31C-875DEE90668B}"/>
          </ac:spMkLst>
        </pc:spChg>
        <pc:spChg chg="add del mod">
          <ac:chgData name="Lei Wu" userId="f083b2a8aea23a2f" providerId="LiveId" clId="{C6ADE416-F8F1-4C9E-8FAB-E709C584D883}" dt="2020-12-13T15:41:28.735" v="785" actId="21"/>
          <ac:spMkLst>
            <pc:docMk/>
            <pc:sldMk cId="3253529144" sldId="417"/>
            <ac:spMk id="22" creationId="{E2118090-4DFD-41DE-8780-B3F0B47D4439}"/>
          </ac:spMkLst>
        </pc:spChg>
        <pc:spChg chg="add mod">
          <ac:chgData name="Lei Wu" userId="f083b2a8aea23a2f" providerId="LiveId" clId="{C6ADE416-F8F1-4C9E-8FAB-E709C584D883}" dt="2020-12-13T15:44:17.421" v="847" actId="207"/>
          <ac:spMkLst>
            <pc:docMk/>
            <pc:sldMk cId="3253529144" sldId="417"/>
            <ac:spMk id="28" creationId="{4C279E39-380E-45AC-9D8B-A07A1C5BD516}"/>
          </ac:spMkLst>
        </pc:spChg>
        <pc:spChg chg="add mod">
          <ac:chgData name="Lei Wu" userId="f083b2a8aea23a2f" providerId="LiveId" clId="{C6ADE416-F8F1-4C9E-8FAB-E709C584D883}" dt="2020-12-13T15:44:19.982" v="848" actId="207"/>
          <ac:spMkLst>
            <pc:docMk/>
            <pc:sldMk cId="3253529144" sldId="417"/>
            <ac:spMk id="29" creationId="{1A3E57FA-AE58-4596-A792-C91803B05CED}"/>
          </ac:spMkLst>
        </pc:spChg>
        <pc:spChg chg="add mod">
          <ac:chgData name="Lei Wu" userId="f083b2a8aea23a2f" providerId="LiveId" clId="{C6ADE416-F8F1-4C9E-8FAB-E709C584D883}" dt="2020-12-13T15:44:22.219" v="849" actId="207"/>
          <ac:spMkLst>
            <pc:docMk/>
            <pc:sldMk cId="3253529144" sldId="417"/>
            <ac:spMk id="30" creationId="{7D1C4AB4-46C9-4727-9E97-AF11A044B111}"/>
          </ac:spMkLst>
        </pc:spChg>
        <pc:spChg chg="add mod">
          <ac:chgData name="Lei Wu" userId="f083b2a8aea23a2f" providerId="LiveId" clId="{C6ADE416-F8F1-4C9E-8FAB-E709C584D883}" dt="2020-12-13T15:44:25.450" v="850" actId="207"/>
          <ac:spMkLst>
            <pc:docMk/>
            <pc:sldMk cId="3253529144" sldId="417"/>
            <ac:spMk id="31" creationId="{F46DCFE7-4D3D-464B-B6BA-44A81A7BB8D3}"/>
          </ac:spMkLst>
        </pc:spChg>
        <pc:spChg chg="mod">
          <ac:chgData name="Lei Wu" userId="f083b2a8aea23a2f" providerId="LiveId" clId="{C6ADE416-F8F1-4C9E-8FAB-E709C584D883}" dt="2020-12-13T15:20:49.892" v="604" actId="121"/>
          <ac:spMkLst>
            <pc:docMk/>
            <pc:sldMk cId="3253529144" sldId="417"/>
            <ac:spMk id="23554" creationId="{EE63D379-41C9-490A-AEF6-653C4153FECE}"/>
          </ac:spMkLst>
        </pc:spChg>
        <pc:spChg chg="mod">
          <ac:chgData name="Lei Wu" userId="f083b2a8aea23a2f" providerId="LiveId" clId="{C6ADE416-F8F1-4C9E-8FAB-E709C584D883}" dt="2020-12-13T17:59:28.979" v="1881" actId="2711"/>
          <ac:spMkLst>
            <pc:docMk/>
            <pc:sldMk cId="3253529144" sldId="417"/>
            <ac:spMk id="23555" creationId="{BA6A276F-F231-4E98-8652-194564629D7D}"/>
          </ac:spMkLst>
        </pc:spChg>
        <pc:spChg chg="mod">
          <ac:chgData name="Lei Wu" userId="f083b2a8aea23a2f" providerId="LiveId" clId="{C6ADE416-F8F1-4C9E-8FAB-E709C584D883}" dt="2020-12-13T15:41:34.798" v="830" actId="1038"/>
          <ac:spMkLst>
            <pc:docMk/>
            <pc:sldMk cId="3253529144" sldId="417"/>
            <ac:spMk id="23556" creationId="{64A8F0C8-2982-4F74-B02D-EAC63437413A}"/>
          </ac:spMkLst>
        </pc:spChg>
        <pc:spChg chg="mod">
          <ac:chgData name="Lei Wu" userId="f083b2a8aea23a2f" providerId="LiveId" clId="{C6ADE416-F8F1-4C9E-8FAB-E709C584D883}" dt="2020-12-13T15:41:34.798" v="830" actId="1038"/>
          <ac:spMkLst>
            <pc:docMk/>
            <pc:sldMk cId="3253529144" sldId="417"/>
            <ac:spMk id="23557" creationId="{C17A853B-332C-465D-B012-57DC5FA17E38}"/>
          </ac:spMkLst>
        </pc:spChg>
        <pc:spChg chg="mod">
          <ac:chgData name="Lei Wu" userId="f083b2a8aea23a2f" providerId="LiveId" clId="{C6ADE416-F8F1-4C9E-8FAB-E709C584D883}" dt="2020-12-13T15:41:34.798" v="830" actId="1038"/>
          <ac:spMkLst>
            <pc:docMk/>
            <pc:sldMk cId="3253529144" sldId="417"/>
            <ac:spMk id="23558" creationId="{C37EBA5F-4038-4206-B5C6-05C780F5CB24}"/>
          </ac:spMkLst>
        </pc:spChg>
        <pc:spChg chg="mod">
          <ac:chgData name="Lei Wu" userId="f083b2a8aea23a2f" providerId="LiveId" clId="{C6ADE416-F8F1-4C9E-8FAB-E709C584D883}" dt="2020-12-13T15:41:34.798" v="830" actId="1038"/>
          <ac:spMkLst>
            <pc:docMk/>
            <pc:sldMk cId="3253529144" sldId="417"/>
            <ac:spMk id="23559" creationId="{7AE854BA-0EFC-43EF-8C17-863B883BEE3E}"/>
          </ac:spMkLst>
        </pc:spChg>
        <pc:spChg chg="mod">
          <ac:chgData name="Lei Wu" userId="f083b2a8aea23a2f" providerId="LiveId" clId="{C6ADE416-F8F1-4C9E-8FAB-E709C584D883}" dt="2020-12-13T15:41:34.798" v="830" actId="1038"/>
          <ac:spMkLst>
            <pc:docMk/>
            <pc:sldMk cId="3253529144" sldId="417"/>
            <ac:spMk id="23560" creationId="{950B2AD6-BBE3-45FF-BA76-EA8B12E28BB7}"/>
          </ac:spMkLst>
        </pc:spChg>
        <pc:spChg chg="mod">
          <ac:chgData name="Lei Wu" userId="f083b2a8aea23a2f" providerId="LiveId" clId="{C6ADE416-F8F1-4C9E-8FAB-E709C584D883}" dt="2020-12-13T15:41:34.798" v="830" actId="1038"/>
          <ac:spMkLst>
            <pc:docMk/>
            <pc:sldMk cId="3253529144" sldId="417"/>
            <ac:spMk id="23561" creationId="{71E484BA-8974-4683-BA4C-79D420E25BDD}"/>
          </ac:spMkLst>
        </pc:spChg>
        <pc:spChg chg="mod">
          <ac:chgData name="Lei Wu" userId="f083b2a8aea23a2f" providerId="LiveId" clId="{C6ADE416-F8F1-4C9E-8FAB-E709C584D883}" dt="2020-12-13T15:41:34.798" v="830" actId="1038"/>
          <ac:spMkLst>
            <pc:docMk/>
            <pc:sldMk cId="3253529144" sldId="417"/>
            <ac:spMk id="23562" creationId="{079E4372-201A-4365-A13D-91F808A7C697}"/>
          </ac:spMkLst>
        </pc:spChg>
        <pc:spChg chg="mod">
          <ac:chgData name="Lei Wu" userId="f083b2a8aea23a2f" providerId="LiveId" clId="{C6ADE416-F8F1-4C9E-8FAB-E709C584D883}" dt="2020-12-13T15:41:34.798" v="830" actId="1038"/>
          <ac:spMkLst>
            <pc:docMk/>
            <pc:sldMk cId="3253529144" sldId="417"/>
            <ac:spMk id="23563" creationId="{5904A25E-7545-4996-B79F-5304F4C00237}"/>
          </ac:spMkLst>
        </pc:spChg>
        <pc:spChg chg="mod">
          <ac:chgData name="Lei Wu" userId="f083b2a8aea23a2f" providerId="LiveId" clId="{C6ADE416-F8F1-4C9E-8FAB-E709C584D883}" dt="2020-12-13T15:41:34.798" v="830" actId="1038"/>
          <ac:spMkLst>
            <pc:docMk/>
            <pc:sldMk cId="3253529144" sldId="417"/>
            <ac:spMk id="23568" creationId="{3B3F787C-5121-451F-8D01-58E55673A630}"/>
          </ac:spMkLst>
        </pc:spChg>
        <pc:spChg chg="mod">
          <ac:chgData name="Lei Wu" userId="f083b2a8aea23a2f" providerId="LiveId" clId="{C6ADE416-F8F1-4C9E-8FAB-E709C584D883}" dt="2020-12-13T15:41:34.798" v="830" actId="1038"/>
          <ac:spMkLst>
            <pc:docMk/>
            <pc:sldMk cId="3253529144" sldId="417"/>
            <ac:spMk id="23569" creationId="{647D4BFD-2B92-4FFF-B953-5F00D4859CBF}"/>
          </ac:spMkLst>
        </pc:spChg>
        <pc:cxnChg chg="mod">
          <ac:chgData name="Lei Wu" userId="f083b2a8aea23a2f" providerId="LiveId" clId="{C6ADE416-F8F1-4C9E-8FAB-E709C584D883}" dt="2020-12-13T15:41:34.798" v="830" actId="1038"/>
          <ac:cxnSpMkLst>
            <pc:docMk/>
            <pc:sldMk cId="3253529144" sldId="417"/>
            <ac:cxnSpMk id="6" creationId="{29739217-189D-4D1F-8EC5-64CBC1255D7F}"/>
          </ac:cxnSpMkLst>
        </pc:cxnChg>
        <pc:cxnChg chg="mod">
          <ac:chgData name="Lei Wu" userId="f083b2a8aea23a2f" providerId="LiveId" clId="{C6ADE416-F8F1-4C9E-8FAB-E709C584D883}" dt="2020-12-13T15:41:34.798" v="830" actId="1038"/>
          <ac:cxnSpMkLst>
            <pc:docMk/>
            <pc:sldMk cId="3253529144" sldId="417"/>
            <ac:cxnSpMk id="9" creationId="{84B8CB15-94D0-4F36-AB49-17A9C3F475D9}"/>
          </ac:cxnSpMkLst>
        </pc:cxnChg>
        <pc:cxnChg chg="add del mod">
          <ac:chgData name="Lei Wu" userId="f083b2a8aea23a2f" providerId="LiveId" clId="{C6ADE416-F8F1-4C9E-8FAB-E709C584D883}" dt="2020-12-13T15:41:28.735" v="785" actId="21"/>
          <ac:cxnSpMkLst>
            <pc:docMk/>
            <pc:sldMk cId="3253529144" sldId="417"/>
            <ac:cxnSpMk id="23" creationId="{C3C3E8AF-FC41-463D-8169-06806B25EAF1}"/>
          </ac:cxnSpMkLst>
        </pc:cxnChg>
        <pc:cxnChg chg="add del mod">
          <ac:chgData name="Lei Wu" userId="f083b2a8aea23a2f" providerId="LiveId" clId="{C6ADE416-F8F1-4C9E-8FAB-E709C584D883}" dt="2020-12-13T15:41:28.735" v="785" actId="21"/>
          <ac:cxnSpMkLst>
            <pc:docMk/>
            <pc:sldMk cId="3253529144" sldId="417"/>
            <ac:cxnSpMk id="25" creationId="{1157C137-4472-4954-8DFD-044663BD17CB}"/>
          </ac:cxnSpMkLst>
        </pc:cxnChg>
        <pc:cxnChg chg="add del mod">
          <ac:chgData name="Lei Wu" userId="f083b2a8aea23a2f" providerId="LiveId" clId="{C6ADE416-F8F1-4C9E-8FAB-E709C584D883}" dt="2020-12-13T15:41:28.735" v="785" actId="21"/>
          <ac:cxnSpMkLst>
            <pc:docMk/>
            <pc:sldMk cId="3253529144" sldId="417"/>
            <ac:cxnSpMk id="26" creationId="{F34777CE-3647-4901-83FC-92C9306B8929}"/>
          </ac:cxnSpMkLst>
        </pc:cxnChg>
        <pc:cxnChg chg="add del mod">
          <ac:chgData name="Lei Wu" userId="f083b2a8aea23a2f" providerId="LiveId" clId="{C6ADE416-F8F1-4C9E-8FAB-E709C584D883}" dt="2020-12-13T15:41:28.735" v="785" actId="21"/>
          <ac:cxnSpMkLst>
            <pc:docMk/>
            <pc:sldMk cId="3253529144" sldId="417"/>
            <ac:cxnSpMk id="27" creationId="{006B7F40-B894-4C12-AF09-69E399CB51E2}"/>
          </ac:cxnSpMkLst>
        </pc:cxnChg>
        <pc:cxnChg chg="add mod">
          <ac:chgData name="Lei Wu" userId="f083b2a8aea23a2f" providerId="LiveId" clId="{C6ADE416-F8F1-4C9E-8FAB-E709C584D883}" dt="2020-12-13T15:44:46.940" v="851" actId="208"/>
          <ac:cxnSpMkLst>
            <pc:docMk/>
            <pc:sldMk cId="3253529144" sldId="417"/>
            <ac:cxnSpMk id="32" creationId="{3A874A48-DF95-4866-B0D5-8E8640583BA5}"/>
          </ac:cxnSpMkLst>
        </pc:cxnChg>
        <pc:cxnChg chg="add del mod">
          <ac:chgData name="Lei Wu" userId="f083b2a8aea23a2f" providerId="LiveId" clId="{C6ADE416-F8F1-4C9E-8FAB-E709C584D883}" dt="2020-12-13T15:41:48.389" v="834" actId="478"/>
          <ac:cxnSpMkLst>
            <pc:docMk/>
            <pc:sldMk cId="3253529144" sldId="417"/>
            <ac:cxnSpMk id="33" creationId="{BBE4EFEA-4252-402A-A1D0-909396D5135A}"/>
          </ac:cxnSpMkLst>
        </pc:cxnChg>
        <pc:cxnChg chg="add del mod">
          <ac:chgData name="Lei Wu" userId="f083b2a8aea23a2f" providerId="LiveId" clId="{C6ADE416-F8F1-4C9E-8FAB-E709C584D883}" dt="2020-12-13T15:41:49.843" v="835" actId="478"/>
          <ac:cxnSpMkLst>
            <pc:docMk/>
            <pc:sldMk cId="3253529144" sldId="417"/>
            <ac:cxnSpMk id="34" creationId="{779A6E40-8EC2-4F03-91E0-9EBC93804AE6}"/>
          </ac:cxnSpMkLst>
        </pc:cxnChg>
        <pc:cxnChg chg="add del mod">
          <ac:chgData name="Lei Wu" userId="f083b2a8aea23a2f" providerId="LiveId" clId="{C6ADE416-F8F1-4C9E-8FAB-E709C584D883}" dt="2020-12-13T15:41:51.540" v="836" actId="478"/>
          <ac:cxnSpMkLst>
            <pc:docMk/>
            <pc:sldMk cId="3253529144" sldId="417"/>
            <ac:cxnSpMk id="35" creationId="{DE48AB7C-7FD7-4F63-A840-EBF124ECB801}"/>
          </ac:cxnSpMkLst>
        </pc:cxnChg>
        <pc:cxnChg chg="add mod">
          <ac:chgData name="Lei Wu" userId="f083b2a8aea23a2f" providerId="LiveId" clId="{C6ADE416-F8F1-4C9E-8FAB-E709C584D883}" dt="2020-12-13T15:44:50.574" v="852" actId="208"/>
          <ac:cxnSpMkLst>
            <pc:docMk/>
            <pc:sldMk cId="3253529144" sldId="417"/>
            <ac:cxnSpMk id="37" creationId="{42E01EBE-6590-4888-ACE9-9DC47431A099}"/>
          </ac:cxnSpMkLst>
        </pc:cxnChg>
        <pc:cxnChg chg="add mod">
          <ac:chgData name="Lei Wu" userId="f083b2a8aea23a2f" providerId="LiveId" clId="{C6ADE416-F8F1-4C9E-8FAB-E709C584D883}" dt="2020-12-13T15:44:53.345" v="853" actId="208"/>
          <ac:cxnSpMkLst>
            <pc:docMk/>
            <pc:sldMk cId="3253529144" sldId="417"/>
            <ac:cxnSpMk id="38" creationId="{72182D27-30E6-46BA-AEA3-CCEB97913DF9}"/>
          </ac:cxnSpMkLst>
        </pc:cxnChg>
        <pc:cxnChg chg="add mod">
          <ac:chgData name="Lei Wu" userId="f083b2a8aea23a2f" providerId="LiveId" clId="{C6ADE416-F8F1-4C9E-8FAB-E709C584D883}" dt="2020-12-13T15:44:55.601" v="854" actId="208"/>
          <ac:cxnSpMkLst>
            <pc:docMk/>
            <pc:sldMk cId="3253529144" sldId="417"/>
            <ac:cxnSpMk id="39" creationId="{DB914981-2616-4044-9813-0EFF1F28CA34}"/>
          </ac:cxnSpMkLst>
        </pc:cxnChg>
        <pc:cxnChg chg="mod">
          <ac:chgData name="Lei Wu" userId="f083b2a8aea23a2f" providerId="LiveId" clId="{C6ADE416-F8F1-4C9E-8FAB-E709C584D883}" dt="2020-12-13T15:41:34.798" v="830" actId="1038"/>
          <ac:cxnSpMkLst>
            <pc:docMk/>
            <pc:sldMk cId="3253529144" sldId="417"/>
            <ac:cxnSpMk id="268" creationId="{5975CC23-95EC-40D3-9F16-04CD34C3EF43}"/>
          </ac:cxnSpMkLst>
        </pc:cxnChg>
        <pc:cxnChg chg="mod">
          <ac:chgData name="Lei Wu" userId="f083b2a8aea23a2f" providerId="LiveId" clId="{C6ADE416-F8F1-4C9E-8FAB-E709C584D883}" dt="2020-12-13T15:41:34.798" v="830" actId="1038"/>
          <ac:cxnSpMkLst>
            <pc:docMk/>
            <pc:sldMk cId="3253529144" sldId="417"/>
            <ac:cxnSpMk id="269" creationId="{D2E28FE9-91E5-4E90-AA58-ED38BD45B2B4}"/>
          </ac:cxnSpMkLst>
        </pc:cxnChg>
      </pc:sldChg>
      <pc:sldChg chg="modSp del mod">
        <pc:chgData name="Lei Wu" userId="f083b2a8aea23a2f" providerId="LiveId" clId="{C6ADE416-F8F1-4C9E-8FAB-E709C584D883}" dt="2020-12-13T18:03:56.588" v="1904" actId="47"/>
        <pc:sldMkLst>
          <pc:docMk/>
          <pc:sldMk cId="0" sldId="418"/>
        </pc:sldMkLst>
        <pc:spChg chg="mod">
          <ac:chgData name="Lei Wu" userId="f083b2a8aea23a2f" providerId="LiveId" clId="{C6ADE416-F8F1-4C9E-8FAB-E709C584D883}" dt="2020-12-13T17:59:47.313" v="1884" actId="2711"/>
          <ac:spMkLst>
            <pc:docMk/>
            <pc:sldMk cId="0" sldId="418"/>
            <ac:spMk id="21507" creationId="{7B394A47-F7E3-4636-84A3-5B963ECFB32B}"/>
          </ac:spMkLst>
        </pc:spChg>
      </pc:sldChg>
      <pc:sldChg chg="modSp add del mod">
        <pc:chgData name="Lei Wu" userId="f083b2a8aea23a2f" providerId="LiveId" clId="{C6ADE416-F8F1-4C9E-8FAB-E709C584D883}" dt="2021-01-13T21:05:02.599" v="4206" actId="2696"/>
        <pc:sldMkLst>
          <pc:docMk/>
          <pc:sldMk cId="269435906" sldId="419"/>
        </pc:sldMkLst>
        <pc:spChg chg="mod">
          <ac:chgData name="Lei Wu" userId="f083b2a8aea23a2f" providerId="LiveId" clId="{C6ADE416-F8F1-4C9E-8FAB-E709C584D883}" dt="2021-01-13T20:08:20.950" v="3829" actId="20577"/>
          <ac:spMkLst>
            <pc:docMk/>
            <pc:sldMk cId="269435906" sldId="419"/>
            <ac:spMk id="17412" creationId="{5DC98553-9093-4D77-88A8-0A87DD2BD669}"/>
          </ac:spMkLst>
        </pc:spChg>
      </pc:sldChg>
      <pc:sldChg chg="add del">
        <pc:chgData name="Lei Wu" userId="f083b2a8aea23a2f" providerId="LiveId" clId="{C6ADE416-F8F1-4C9E-8FAB-E709C584D883}" dt="2021-01-13T18:59:05.604" v="3631"/>
        <pc:sldMkLst>
          <pc:docMk/>
          <pc:sldMk cId="351195145" sldId="419"/>
        </pc:sldMkLst>
      </pc:sldChg>
      <pc:sldChg chg="modSp add mod">
        <pc:chgData name="Lei Wu" userId="f083b2a8aea23a2f" providerId="LiveId" clId="{C6ADE416-F8F1-4C9E-8FAB-E709C584D883}" dt="2021-01-14T03:21:09.881" v="5766" actId="20577"/>
        <pc:sldMkLst>
          <pc:docMk/>
          <pc:sldMk cId="441666046" sldId="419"/>
        </pc:sldMkLst>
        <pc:spChg chg="mod">
          <ac:chgData name="Lei Wu" userId="f083b2a8aea23a2f" providerId="LiveId" clId="{C6ADE416-F8F1-4C9E-8FAB-E709C584D883}" dt="2021-01-14T03:21:09.881" v="5766" actId="20577"/>
          <ac:spMkLst>
            <pc:docMk/>
            <pc:sldMk cId="441666046" sldId="419"/>
            <ac:spMk id="17412" creationId="{5DC98553-9093-4D77-88A8-0A87DD2BD669}"/>
          </ac:spMkLst>
        </pc:spChg>
        <pc:spChg chg="mod">
          <ac:chgData name="Lei Wu" userId="f083b2a8aea23a2f" providerId="LiveId" clId="{C6ADE416-F8F1-4C9E-8FAB-E709C584D883}" dt="2020-12-13T18:23:59.642" v="2430" actId="121"/>
          <ac:spMkLst>
            <pc:docMk/>
            <pc:sldMk cId="441666046" sldId="419"/>
            <ac:spMk id="25602" creationId="{A611ED0F-992A-4B35-B508-AD516973EBBE}"/>
          </ac:spMkLst>
        </pc:spChg>
        <pc:spChg chg="mod">
          <ac:chgData name="Lei Wu" userId="f083b2a8aea23a2f" providerId="LiveId" clId="{C6ADE416-F8F1-4C9E-8FAB-E709C584D883}" dt="2020-12-13T17:59:51.065" v="1885" actId="2711"/>
          <ac:spMkLst>
            <pc:docMk/>
            <pc:sldMk cId="441666046" sldId="419"/>
            <ac:spMk id="25603" creationId="{FFF6FDAF-4319-46D1-B14D-62635D3067BE}"/>
          </ac:spMkLst>
        </pc:spChg>
        <pc:picChg chg="add del">
          <ac:chgData name="Lei Wu" userId="f083b2a8aea23a2f" providerId="LiveId" clId="{C6ADE416-F8F1-4C9E-8FAB-E709C584D883}" dt="2020-12-13T17:50:06.784" v="1572"/>
          <ac:picMkLst>
            <pc:docMk/>
            <pc:sldMk cId="441666046" sldId="419"/>
            <ac:picMk id="2" creationId="{7CF0857C-1926-4F48-8134-4FC093E13EB1}"/>
          </ac:picMkLst>
        </pc:picChg>
      </pc:sldChg>
      <pc:sldChg chg="add del">
        <pc:chgData name="Lei Wu" userId="f083b2a8aea23a2f" providerId="LiveId" clId="{C6ADE416-F8F1-4C9E-8FAB-E709C584D883}" dt="2021-01-13T17:11:18.187" v="2780"/>
        <pc:sldMkLst>
          <pc:docMk/>
          <pc:sldMk cId="4157539360" sldId="419"/>
        </pc:sldMkLst>
      </pc:sldChg>
      <pc:sldChg chg="del">
        <pc:chgData name="Lei Wu" userId="f083b2a8aea23a2f" providerId="LiveId" clId="{C6ADE416-F8F1-4C9E-8FAB-E709C584D883}" dt="2020-12-13T17:49:49.180" v="1566" actId="47"/>
        <pc:sldMkLst>
          <pc:docMk/>
          <pc:sldMk cId="0" sldId="420"/>
        </pc:sldMkLst>
      </pc:sldChg>
      <pc:sldChg chg="del">
        <pc:chgData name="Lei Wu" userId="f083b2a8aea23a2f" providerId="LiveId" clId="{C6ADE416-F8F1-4C9E-8FAB-E709C584D883}" dt="2020-12-13T17:49:49.180" v="1566" actId="47"/>
        <pc:sldMkLst>
          <pc:docMk/>
          <pc:sldMk cId="0" sldId="421"/>
        </pc:sldMkLst>
      </pc:sldChg>
      <pc:sldChg chg="del">
        <pc:chgData name="Lei Wu" userId="f083b2a8aea23a2f" providerId="LiveId" clId="{C6ADE416-F8F1-4C9E-8FAB-E709C584D883}" dt="2020-12-13T17:49:49.180" v="1566" actId="47"/>
        <pc:sldMkLst>
          <pc:docMk/>
          <pc:sldMk cId="0" sldId="422"/>
        </pc:sldMkLst>
      </pc:sldChg>
      <pc:sldChg chg="del">
        <pc:chgData name="Lei Wu" userId="f083b2a8aea23a2f" providerId="LiveId" clId="{C6ADE416-F8F1-4C9E-8FAB-E709C584D883}" dt="2020-12-13T17:49:49.180" v="1566" actId="47"/>
        <pc:sldMkLst>
          <pc:docMk/>
          <pc:sldMk cId="0" sldId="423"/>
        </pc:sldMkLst>
      </pc:sldChg>
      <pc:sldChg chg="del">
        <pc:chgData name="Lei Wu" userId="f083b2a8aea23a2f" providerId="LiveId" clId="{C6ADE416-F8F1-4C9E-8FAB-E709C584D883}" dt="2020-12-13T17:49:49.180" v="1566" actId="47"/>
        <pc:sldMkLst>
          <pc:docMk/>
          <pc:sldMk cId="0" sldId="591"/>
        </pc:sldMkLst>
      </pc:sldChg>
      <pc:sldChg chg="del">
        <pc:chgData name="Lei Wu" userId="f083b2a8aea23a2f" providerId="LiveId" clId="{C6ADE416-F8F1-4C9E-8FAB-E709C584D883}" dt="2020-12-13T17:49:49.180" v="1566" actId="47"/>
        <pc:sldMkLst>
          <pc:docMk/>
          <pc:sldMk cId="0" sldId="592"/>
        </pc:sldMkLst>
      </pc:sldChg>
      <pc:sldChg chg="del">
        <pc:chgData name="Lei Wu" userId="f083b2a8aea23a2f" providerId="LiveId" clId="{C6ADE416-F8F1-4C9E-8FAB-E709C584D883}" dt="2020-12-13T17:49:49.180" v="1566" actId="47"/>
        <pc:sldMkLst>
          <pc:docMk/>
          <pc:sldMk cId="0" sldId="593"/>
        </pc:sldMkLst>
      </pc:sldChg>
      <pc:sldChg chg="del">
        <pc:chgData name="Lei Wu" userId="f083b2a8aea23a2f" providerId="LiveId" clId="{C6ADE416-F8F1-4C9E-8FAB-E709C584D883}" dt="2020-12-13T17:49:49.180" v="1566" actId="47"/>
        <pc:sldMkLst>
          <pc:docMk/>
          <pc:sldMk cId="0" sldId="594"/>
        </pc:sldMkLst>
      </pc:sldChg>
      <pc:sldChg chg="del">
        <pc:chgData name="Lei Wu" userId="f083b2a8aea23a2f" providerId="LiveId" clId="{C6ADE416-F8F1-4C9E-8FAB-E709C584D883}" dt="2020-12-13T17:49:49.180" v="1566" actId="47"/>
        <pc:sldMkLst>
          <pc:docMk/>
          <pc:sldMk cId="0" sldId="595"/>
        </pc:sldMkLst>
      </pc:sldChg>
      <pc:sldChg chg="addSp delSp modSp add del mod">
        <pc:chgData name="Lei Wu" userId="f083b2a8aea23a2f" providerId="LiveId" clId="{C6ADE416-F8F1-4C9E-8FAB-E709C584D883}" dt="2021-01-13T17:31:34.076" v="2878" actId="2696"/>
        <pc:sldMkLst>
          <pc:docMk/>
          <pc:sldMk cId="1229967834" sldId="596"/>
        </pc:sldMkLst>
        <pc:spChg chg="add del mod">
          <ac:chgData name="Lei Wu" userId="f083b2a8aea23a2f" providerId="LiveId" clId="{C6ADE416-F8F1-4C9E-8FAB-E709C584D883}" dt="2020-12-13T14:22:41.512" v="138" actId="478"/>
          <ac:spMkLst>
            <pc:docMk/>
            <pc:sldMk cId="1229967834" sldId="596"/>
            <ac:spMk id="2" creationId="{BDE72BF3-1B5B-469A-BF3F-726E67C20689}"/>
          </ac:spMkLst>
        </pc:spChg>
        <pc:spChg chg="add del mod">
          <ac:chgData name="Lei Wu" userId="f083b2a8aea23a2f" providerId="LiveId" clId="{C6ADE416-F8F1-4C9E-8FAB-E709C584D883}" dt="2020-12-13T14:51:05.464" v="326" actId="478"/>
          <ac:spMkLst>
            <pc:docMk/>
            <pc:sldMk cId="1229967834" sldId="596"/>
            <ac:spMk id="4" creationId="{108283A4-F88B-4348-8546-AB30E41415E3}"/>
          </ac:spMkLst>
        </pc:spChg>
        <pc:spChg chg="add del mod">
          <ac:chgData name="Lei Wu" userId="f083b2a8aea23a2f" providerId="LiveId" clId="{C6ADE416-F8F1-4C9E-8FAB-E709C584D883}" dt="2020-12-13T14:51:07.196" v="327" actId="478"/>
          <ac:spMkLst>
            <pc:docMk/>
            <pc:sldMk cId="1229967834" sldId="596"/>
            <ac:spMk id="5" creationId="{FE69792E-5AB6-4781-87D1-A251AED818A6}"/>
          </ac:spMkLst>
        </pc:spChg>
        <pc:spChg chg="add del mod">
          <ac:chgData name="Lei Wu" userId="f083b2a8aea23a2f" providerId="LiveId" clId="{C6ADE416-F8F1-4C9E-8FAB-E709C584D883}" dt="2020-12-13T14:51:03.990" v="325" actId="478"/>
          <ac:spMkLst>
            <pc:docMk/>
            <pc:sldMk cId="1229967834" sldId="596"/>
            <ac:spMk id="9" creationId="{1E2D2FEC-A78C-4FF3-B44C-FE5F3C0D4FD8}"/>
          </ac:spMkLst>
        </pc:spChg>
        <pc:spChg chg="add mod">
          <ac:chgData name="Lei Wu" userId="f083b2a8aea23a2f" providerId="LiveId" clId="{C6ADE416-F8F1-4C9E-8FAB-E709C584D883}" dt="2020-12-13T15:45:16.052" v="856" actId="207"/>
          <ac:spMkLst>
            <pc:docMk/>
            <pc:sldMk cId="1229967834" sldId="596"/>
            <ac:spMk id="10" creationId="{5E3B2CF5-B39C-4B26-A8FD-421E9B1888D9}"/>
          </ac:spMkLst>
        </pc:spChg>
        <pc:spChg chg="add mod">
          <ac:chgData name="Lei Wu" userId="f083b2a8aea23a2f" providerId="LiveId" clId="{C6ADE416-F8F1-4C9E-8FAB-E709C584D883}" dt="2020-12-13T15:45:13.115" v="855" actId="207"/>
          <ac:spMkLst>
            <pc:docMk/>
            <pc:sldMk cId="1229967834" sldId="596"/>
            <ac:spMk id="11" creationId="{1C59DCEA-0461-4FE3-A258-C44DA234D791}"/>
          </ac:spMkLst>
        </pc:spChg>
        <pc:spChg chg="add del mod">
          <ac:chgData name="Lei Wu" userId="f083b2a8aea23a2f" providerId="LiveId" clId="{C6ADE416-F8F1-4C9E-8FAB-E709C584D883}" dt="2020-12-13T14:52:05.950" v="378" actId="478"/>
          <ac:spMkLst>
            <pc:docMk/>
            <pc:sldMk cId="1229967834" sldId="596"/>
            <ac:spMk id="12" creationId="{5F8BBC2F-8172-456A-892A-EC300A419EC2}"/>
          </ac:spMkLst>
        </pc:spChg>
        <pc:spChg chg="add mod">
          <ac:chgData name="Lei Wu" userId="f083b2a8aea23a2f" providerId="LiveId" clId="{C6ADE416-F8F1-4C9E-8FAB-E709C584D883}" dt="2020-12-13T15:45:18.378" v="857" actId="207"/>
          <ac:spMkLst>
            <pc:docMk/>
            <pc:sldMk cId="1229967834" sldId="596"/>
            <ac:spMk id="13" creationId="{2700067A-0D3D-4FAE-8807-053D5BF0E84A}"/>
          </ac:spMkLst>
        </pc:spChg>
        <pc:spChg chg="add mod">
          <ac:chgData name="Lei Wu" userId="f083b2a8aea23a2f" providerId="LiveId" clId="{C6ADE416-F8F1-4C9E-8FAB-E709C584D883}" dt="2020-12-13T15:45:21.069" v="858" actId="207"/>
          <ac:spMkLst>
            <pc:docMk/>
            <pc:sldMk cId="1229967834" sldId="596"/>
            <ac:spMk id="14" creationId="{4167232B-165F-4907-8BB5-3A0E37623E52}"/>
          </ac:spMkLst>
        </pc:spChg>
        <pc:spChg chg="add mod">
          <ac:chgData name="Lei Wu" userId="f083b2a8aea23a2f" providerId="LiveId" clId="{C6ADE416-F8F1-4C9E-8FAB-E709C584D883}" dt="2020-12-13T15:09:19.994" v="536" actId="1036"/>
          <ac:spMkLst>
            <pc:docMk/>
            <pc:sldMk cId="1229967834" sldId="596"/>
            <ac:spMk id="15" creationId="{6553006E-E8AE-4EB6-9FD1-4555B0AD302C}"/>
          </ac:spMkLst>
        </pc:spChg>
        <pc:spChg chg="add mod">
          <ac:chgData name="Lei Wu" userId="f083b2a8aea23a2f" providerId="LiveId" clId="{C6ADE416-F8F1-4C9E-8FAB-E709C584D883}" dt="2020-12-13T15:09:03.513" v="515" actId="1035"/>
          <ac:spMkLst>
            <pc:docMk/>
            <pc:sldMk cId="1229967834" sldId="596"/>
            <ac:spMk id="16" creationId="{2C36EAF5-D1F2-40AE-AFF0-201498BF8005}"/>
          </ac:spMkLst>
        </pc:spChg>
        <pc:spChg chg="mod">
          <ac:chgData name="Lei Wu" userId="f083b2a8aea23a2f" providerId="LiveId" clId="{C6ADE416-F8F1-4C9E-8FAB-E709C584D883}" dt="2020-12-13T14:28:36.940" v="230" actId="121"/>
          <ac:spMkLst>
            <pc:docMk/>
            <pc:sldMk cId="1229967834" sldId="596"/>
            <ac:spMk id="21506" creationId="{23D002C9-7F0B-4042-AEF1-645EDD404DB1}"/>
          </ac:spMkLst>
        </pc:spChg>
        <pc:spChg chg="mod">
          <ac:chgData name="Lei Wu" userId="f083b2a8aea23a2f" providerId="LiveId" clId="{C6ADE416-F8F1-4C9E-8FAB-E709C584D883}" dt="2020-12-13T17:59:35.751" v="1882" actId="2711"/>
          <ac:spMkLst>
            <pc:docMk/>
            <pc:sldMk cId="1229967834" sldId="596"/>
            <ac:spMk id="21507" creationId="{7B394A47-F7E3-4636-84A3-5B963ECFB32B}"/>
          </ac:spMkLst>
        </pc:spChg>
        <pc:spChg chg="del">
          <ac:chgData name="Lei Wu" userId="f083b2a8aea23a2f" providerId="LiveId" clId="{C6ADE416-F8F1-4C9E-8FAB-E709C584D883}" dt="2020-12-13T14:22:38.385" v="137" actId="478"/>
          <ac:spMkLst>
            <pc:docMk/>
            <pc:sldMk cId="1229967834" sldId="596"/>
            <ac:spMk id="21508" creationId="{20453BC4-1C15-49DA-A236-D404131CF40F}"/>
          </ac:spMkLst>
        </pc:spChg>
        <pc:graphicFrameChg chg="add mod modGraphic">
          <ac:chgData name="Lei Wu" userId="f083b2a8aea23a2f" providerId="LiveId" clId="{C6ADE416-F8F1-4C9E-8FAB-E709C584D883}" dt="2020-12-13T14:56:21.810" v="441" actId="13822"/>
          <ac:graphicFrameMkLst>
            <pc:docMk/>
            <pc:sldMk cId="1229967834" sldId="596"/>
            <ac:graphicFrameMk id="3" creationId="{89A5AAE7-D5BB-47AD-8818-42992C6700F3}"/>
          </ac:graphicFrameMkLst>
        </pc:graphicFrameChg>
      </pc:sldChg>
      <pc:sldChg chg="modSp add">
        <pc:chgData name="Lei Wu" userId="f083b2a8aea23a2f" providerId="LiveId" clId="{C6ADE416-F8F1-4C9E-8FAB-E709C584D883}" dt="2021-01-13T18:42:09.941" v="3443" actId="1076"/>
        <pc:sldMkLst>
          <pc:docMk/>
          <pc:sldMk cId="3298819288" sldId="596"/>
        </pc:sldMkLst>
        <pc:spChg chg="mod">
          <ac:chgData name="Lei Wu" userId="f083b2a8aea23a2f" providerId="LiveId" clId="{C6ADE416-F8F1-4C9E-8FAB-E709C584D883}" dt="2021-01-13T18:42:09.941" v="3443" actId="1076"/>
          <ac:spMkLst>
            <pc:docMk/>
            <pc:sldMk cId="3298819288" sldId="596"/>
            <ac:spMk id="21507" creationId="{7B394A47-F7E3-4636-84A3-5B963ECFB32B}"/>
          </ac:spMkLst>
        </pc:spChg>
      </pc:sldChg>
      <pc:sldChg chg="modSp add del mod ord">
        <pc:chgData name="Lei Wu" userId="f083b2a8aea23a2f" providerId="LiveId" clId="{C6ADE416-F8F1-4C9E-8FAB-E709C584D883}" dt="2021-01-13T17:07:00.823" v="2774"/>
        <pc:sldMkLst>
          <pc:docMk/>
          <pc:sldMk cId="2426070471" sldId="597"/>
        </pc:sldMkLst>
        <pc:spChg chg="mod">
          <ac:chgData name="Lei Wu" userId="f083b2a8aea23a2f" providerId="LiveId" clId="{C6ADE416-F8F1-4C9E-8FAB-E709C584D883}" dt="2020-12-23T15:52:44.305" v="2597" actId="20577"/>
          <ac:spMkLst>
            <pc:docMk/>
            <pc:sldMk cId="2426070471" sldId="597"/>
            <ac:spMk id="6" creationId="{9DA74013-E518-4560-A30E-31EF11EDC80A}"/>
          </ac:spMkLst>
        </pc:spChg>
        <pc:spChg chg="mod">
          <ac:chgData name="Lei Wu" userId="f083b2a8aea23a2f" providerId="LiveId" clId="{C6ADE416-F8F1-4C9E-8FAB-E709C584D883}" dt="2020-12-13T17:59:19.903" v="1880" actId="2711"/>
          <ac:spMkLst>
            <pc:docMk/>
            <pc:sldMk cId="2426070471" sldId="597"/>
            <ac:spMk id="19459" creationId="{40E80B2B-7406-4707-A240-074812562E73}"/>
          </ac:spMkLst>
        </pc:spChg>
      </pc:sldChg>
      <pc:sldChg chg="add del">
        <pc:chgData name="Lei Wu" userId="f083b2a8aea23a2f" providerId="LiveId" clId="{C6ADE416-F8F1-4C9E-8FAB-E709C584D883}" dt="2020-12-13T17:50:04.670" v="1570"/>
        <pc:sldMkLst>
          <pc:docMk/>
          <pc:sldMk cId="2322683617" sldId="598"/>
        </pc:sldMkLst>
      </pc:sldChg>
      <pc:sldChg chg="add">
        <pc:chgData name="Lei Wu" userId="f083b2a8aea23a2f" providerId="LiveId" clId="{C6ADE416-F8F1-4C9E-8FAB-E709C584D883}" dt="2021-01-13T21:05:06.918" v="4207"/>
        <pc:sldMkLst>
          <pc:docMk/>
          <pc:sldMk cId="2460924751" sldId="598"/>
        </pc:sldMkLst>
      </pc:sldChg>
      <pc:sldChg chg="modSp add del mod">
        <pc:chgData name="Lei Wu" userId="f083b2a8aea23a2f" providerId="LiveId" clId="{C6ADE416-F8F1-4C9E-8FAB-E709C584D883}" dt="2021-01-13T21:05:02.599" v="4206" actId="2696"/>
        <pc:sldMkLst>
          <pc:docMk/>
          <pc:sldMk cId="3233325453" sldId="598"/>
        </pc:sldMkLst>
        <pc:spChg chg="mod">
          <ac:chgData name="Lei Wu" userId="f083b2a8aea23a2f" providerId="LiveId" clId="{C6ADE416-F8F1-4C9E-8FAB-E709C584D883}" dt="2021-01-13T19:59:34.577" v="3827" actId="20577"/>
          <ac:spMkLst>
            <pc:docMk/>
            <pc:sldMk cId="3233325453" sldId="598"/>
            <ac:spMk id="17412" creationId="{5DC98553-9093-4D77-88A8-0A87DD2BD669}"/>
          </ac:spMkLst>
        </pc:spChg>
        <pc:spChg chg="mod">
          <ac:chgData name="Lei Wu" userId="f083b2a8aea23a2f" providerId="LiveId" clId="{C6ADE416-F8F1-4C9E-8FAB-E709C584D883}" dt="2021-01-13T19:00:52.354" v="3645" actId="1076"/>
          <ac:spMkLst>
            <pc:docMk/>
            <pc:sldMk cId="3233325453" sldId="598"/>
            <ac:spMk id="25603" creationId="{FFF6FDAF-4319-46D1-B14D-62635D3067BE}"/>
          </ac:spMkLst>
        </pc:spChg>
      </pc:sldChg>
      <pc:sldChg chg="add del">
        <pc:chgData name="Lei Wu" userId="f083b2a8aea23a2f" providerId="LiveId" clId="{C6ADE416-F8F1-4C9E-8FAB-E709C584D883}" dt="2021-01-13T17:11:18.187" v="2780"/>
        <pc:sldMkLst>
          <pc:docMk/>
          <pc:sldMk cId="3531390024" sldId="598"/>
        </pc:sldMkLst>
      </pc:sldChg>
      <pc:sldChg chg="add del">
        <pc:chgData name="Lei Wu" userId="f083b2a8aea23a2f" providerId="LiveId" clId="{C6ADE416-F8F1-4C9E-8FAB-E709C584D883}" dt="2021-01-13T18:59:05.604" v="3631"/>
        <pc:sldMkLst>
          <pc:docMk/>
          <pc:sldMk cId="4164638007" sldId="598"/>
        </pc:sldMkLst>
      </pc:sldChg>
      <pc:sldChg chg="modSp add del mod ord">
        <pc:chgData name="Lei Wu" userId="f083b2a8aea23a2f" providerId="LiveId" clId="{C6ADE416-F8F1-4C9E-8FAB-E709C584D883}" dt="2021-01-13T18:59:24.832" v="3633" actId="2696"/>
        <pc:sldMkLst>
          <pc:docMk/>
          <pc:sldMk cId="4201822858" sldId="598"/>
        </pc:sldMkLst>
        <pc:spChg chg="mod">
          <ac:chgData name="Lei Wu" userId="f083b2a8aea23a2f" providerId="LiveId" clId="{C6ADE416-F8F1-4C9E-8FAB-E709C584D883}" dt="2020-12-13T18:04:06.736" v="1912" actId="20577"/>
          <ac:spMkLst>
            <pc:docMk/>
            <pc:sldMk cId="4201822858" sldId="598"/>
            <ac:spMk id="17412" creationId="{5DC98553-9093-4D77-88A8-0A87DD2BD669}"/>
          </ac:spMkLst>
        </pc:spChg>
        <pc:spChg chg="mod">
          <ac:chgData name="Lei Wu" userId="f083b2a8aea23a2f" providerId="LiveId" clId="{C6ADE416-F8F1-4C9E-8FAB-E709C584D883}" dt="2020-12-13T18:24:05.535" v="2432" actId="121"/>
          <ac:spMkLst>
            <pc:docMk/>
            <pc:sldMk cId="4201822858" sldId="598"/>
            <ac:spMk id="25602" creationId="{A611ED0F-992A-4B35-B508-AD516973EBBE}"/>
          </ac:spMkLst>
        </pc:spChg>
        <pc:spChg chg="mod">
          <ac:chgData name="Lei Wu" userId="f083b2a8aea23a2f" providerId="LiveId" clId="{C6ADE416-F8F1-4C9E-8FAB-E709C584D883}" dt="2020-12-13T17:59:59.364" v="1890" actId="2711"/>
          <ac:spMkLst>
            <pc:docMk/>
            <pc:sldMk cId="4201822858" sldId="598"/>
            <ac:spMk id="25603" creationId="{FFF6FDAF-4319-46D1-B14D-62635D3067BE}"/>
          </ac:spMkLst>
        </pc:spChg>
      </pc:sldChg>
      <pc:sldChg chg="modSp add del mod">
        <pc:chgData name="Lei Wu" userId="f083b2a8aea23a2f" providerId="LiveId" clId="{C6ADE416-F8F1-4C9E-8FAB-E709C584D883}" dt="2021-01-13T18:59:24.832" v="3633" actId="2696"/>
        <pc:sldMkLst>
          <pc:docMk/>
          <pc:sldMk cId="2475470712" sldId="599"/>
        </pc:sldMkLst>
        <pc:spChg chg="mod">
          <ac:chgData name="Lei Wu" userId="f083b2a8aea23a2f" providerId="LiveId" clId="{C6ADE416-F8F1-4C9E-8FAB-E709C584D883}" dt="2020-12-13T17:55:02.165" v="1827" actId="207"/>
          <ac:spMkLst>
            <pc:docMk/>
            <pc:sldMk cId="2475470712" sldId="599"/>
            <ac:spMk id="17412" creationId="{5DC98553-9093-4D77-88A8-0A87DD2BD669}"/>
          </ac:spMkLst>
        </pc:spChg>
        <pc:spChg chg="mod">
          <ac:chgData name="Lei Wu" userId="f083b2a8aea23a2f" providerId="LiveId" clId="{C6ADE416-F8F1-4C9E-8FAB-E709C584D883}" dt="2020-12-13T17:55:09.472" v="1829" actId="121"/>
          <ac:spMkLst>
            <pc:docMk/>
            <pc:sldMk cId="2475470712" sldId="599"/>
            <ac:spMk id="25602" creationId="{A611ED0F-992A-4B35-B508-AD516973EBBE}"/>
          </ac:spMkLst>
        </pc:spChg>
        <pc:spChg chg="mod">
          <ac:chgData name="Lei Wu" userId="f083b2a8aea23a2f" providerId="LiveId" clId="{C6ADE416-F8F1-4C9E-8FAB-E709C584D883}" dt="2020-12-13T18:22:43.022" v="2384" actId="20577"/>
          <ac:spMkLst>
            <pc:docMk/>
            <pc:sldMk cId="2475470712" sldId="599"/>
            <ac:spMk id="25603" creationId="{FFF6FDAF-4319-46D1-B14D-62635D3067BE}"/>
          </ac:spMkLst>
        </pc:spChg>
      </pc:sldChg>
      <pc:sldChg chg="modSp add del mod">
        <pc:chgData name="Lei Wu" userId="f083b2a8aea23a2f" providerId="LiveId" clId="{C6ADE416-F8F1-4C9E-8FAB-E709C584D883}" dt="2021-01-13T21:05:02.599" v="4206" actId="2696"/>
        <pc:sldMkLst>
          <pc:docMk/>
          <pc:sldMk cId="3110328070" sldId="599"/>
        </pc:sldMkLst>
        <pc:spChg chg="mod">
          <ac:chgData name="Lei Wu" userId="f083b2a8aea23a2f" providerId="LiveId" clId="{C6ADE416-F8F1-4C9E-8FAB-E709C584D883}" dt="2021-01-13T20:31:03.242" v="4148" actId="20577"/>
          <ac:spMkLst>
            <pc:docMk/>
            <pc:sldMk cId="3110328070" sldId="599"/>
            <ac:spMk id="17412" creationId="{5DC98553-9093-4D77-88A8-0A87DD2BD669}"/>
          </ac:spMkLst>
        </pc:spChg>
      </pc:sldChg>
      <pc:sldChg chg="add">
        <pc:chgData name="Lei Wu" userId="f083b2a8aea23a2f" providerId="LiveId" clId="{C6ADE416-F8F1-4C9E-8FAB-E709C584D883}" dt="2021-01-13T21:05:06.918" v="4207"/>
        <pc:sldMkLst>
          <pc:docMk/>
          <pc:sldMk cId="3431113726" sldId="599"/>
        </pc:sldMkLst>
      </pc:sldChg>
      <pc:sldChg chg="add del">
        <pc:chgData name="Lei Wu" userId="f083b2a8aea23a2f" providerId="LiveId" clId="{C6ADE416-F8F1-4C9E-8FAB-E709C584D883}" dt="2021-01-13T18:59:05.604" v="3631"/>
        <pc:sldMkLst>
          <pc:docMk/>
          <pc:sldMk cId="3728803392" sldId="599"/>
        </pc:sldMkLst>
      </pc:sldChg>
      <pc:sldChg chg="add del">
        <pc:chgData name="Lei Wu" userId="f083b2a8aea23a2f" providerId="LiveId" clId="{C6ADE416-F8F1-4C9E-8FAB-E709C584D883}" dt="2021-01-13T17:11:18.187" v="2780"/>
        <pc:sldMkLst>
          <pc:docMk/>
          <pc:sldMk cId="4118718854" sldId="599"/>
        </pc:sldMkLst>
      </pc:sldChg>
      <pc:sldChg chg="modSp add del mod">
        <pc:chgData name="Lei Wu" userId="f083b2a8aea23a2f" providerId="LiveId" clId="{C6ADE416-F8F1-4C9E-8FAB-E709C584D883}" dt="2021-01-13T18:59:24.832" v="3633" actId="2696"/>
        <pc:sldMkLst>
          <pc:docMk/>
          <pc:sldMk cId="263362614" sldId="600"/>
        </pc:sldMkLst>
        <pc:spChg chg="mod">
          <ac:chgData name="Lei Wu" userId="f083b2a8aea23a2f" providerId="LiveId" clId="{C6ADE416-F8F1-4C9E-8FAB-E709C584D883}" dt="2020-12-13T18:03:30.326" v="1903" actId="255"/>
          <ac:spMkLst>
            <pc:docMk/>
            <pc:sldMk cId="263362614" sldId="600"/>
            <ac:spMk id="17412" creationId="{5DC98553-9093-4D77-88A8-0A87DD2BD669}"/>
          </ac:spMkLst>
        </pc:spChg>
        <pc:spChg chg="mod">
          <ac:chgData name="Lei Wu" userId="f083b2a8aea23a2f" providerId="LiveId" clId="{C6ADE416-F8F1-4C9E-8FAB-E709C584D883}" dt="2020-12-13T18:00:12.789" v="1894" actId="2711"/>
          <ac:spMkLst>
            <pc:docMk/>
            <pc:sldMk cId="263362614" sldId="600"/>
            <ac:spMk id="25603" creationId="{FFF6FDAF-4319-46D1-B14D-62635D3067BE}"/>
          </ac:spMkLst>
        </pc:spChg>
      </pc:sldChg>
      <pc:sldChg chg="add del">
        <pc:chgData name="Lei Wu" userId="f083b2a8aea23a2f" providerId="LiveId" clId="{C6ADE416-F8F1-4C9E-8FAB-E709C584D883}" dt="2021-01-13T18:59:05.604" v="3631"/>
        <pc:sldMkLst>
          <pc:docMk/>
          <pc:sldMk cId="937219157" sldId="600"/>
        </pc:sldMkLst>
      </pc:sldChg>
      <pc:sldChg chg="modSp add del mod">
        <pc:chgData name="Lei Wu" userId="f083b2a8aea23a2f" providerId="LiveId" clId="{C6ADE416-F8F1-4C9E-8FAB-E709C584D883}" dt="2021-01-13T21:05:02.599" v="4206" actId="2696"/>
        <pc:sldMkLst>
          <pc:docMk/>
          <pc:sldMk cId="1771198866" sldId="600"/>
        </pc:sldMkLst>
        <pc:spChg chg="mod">
          <ac:chgData name="Lei Wu" userId="f083b2a8aea23a2f" providerId="LiveId" clId="{C6ADE416-F8F1-4C9E-8FAB-E709C584D883}" dt="2021-01-13T20:34:00.225" v="4178" actId="207"/>
          <ac:spMkLst>
            <pc:docMk/>
            <pc:sldMk cId="1771198866" sldId="600"/>
            <ac:spMk id="17412" creationId="{5DC98553-9093-4D77-88A8-0A87DD2BD669}"/>
          </ac:spMkLst>
        </pc:spChg>
      </pc:sldChg>
      <pc:sldChg chg="add">
        <pc:chgData name="Lei Wu" userId="f083b2a8aea23a2f" providerId="LiveId" clId="{C6ADE416-F8F1-4C9E-8FAB-E709C584D883}" dt="2021-01-13T21:05:06.918" v="4207"/>
        <pc:sldMkLst>
          <pc:docMk/>
          <pc:sldMk cId="3857369020" sldId="600"/>
        </pc:sldMkLst>
      </pc:sldChg>
      <pc:sldChg chg="add del">
        <pc:chgData name="Lei Wu" userId="f083b2a8aea23a2f" providerId="LiveId" clId="{C6ADE416-F8F1-4C9E-8FAB-E709C584D883}" dt="2021-01-13T17:11:18.187" v="2780"/>
        <pc:sldMkLst>
          <pc:docMk/>
          <pc:sldMk cId="4054085384" sldId="600"/>
        </pc:sldMkLst>
      </pc:sldChg>
      <pc:sldChg chg="add del">
        <pc:chgData name="Lei Wu" userId="f083b2a8aea23a2f" providerId="LiveId" clId="{C6ADE416-F8F1-4C9E-8FAB-E709C584D883}" dt="2021-01-13T20:34:57.904" v="4181"/>
        <pc:sldMkLst>
          <pc:docMk/>
          <pc:sldMk cId="4136104404" sldId="600"/>
        </pc:sldMkLst>
      </pc:sldChg>
      <pc:sldChg chg="modSp add del mod">
        <pc:chgData name="Lei Wu" userId="f083b2a8aea23a2f" providerId="LiveId" clId="{C6ADE416-F8F1-4C9E-8FAB-E709C584D883}" dt="2021-01-13T18:59:24.832" v="3633" actId="2696"/>
        <pc:sldMkLst>
          <pc:docMk/>
          <pc:sldMk cId="656945330" sldId="601"/>
        </pc:sldMkLst>
        <pc:spChg chg="mod">
          <ac:chgData name="Lei Wu" userId="f083b2a8aea23a2f" providerId="LiveId" clId="{C6ADE416-F8F1-4C9E-8FAB-E709C584D883}" dt="2020-12-13T18:20:20.323" v="2374" actId="20577"/>
          <ac:spMkLst>
            <pc:docMk/>
            <pc:sldMk cId="656945330" sldId="601"/>
            <ac:spMk id="6" creationId="{9DA74013-E518-4560-A30E-31EF11EDC80A}"/>
          </ac:spMkLst>
        </pc:spChg>
        <pc:spChg chg="mod">
          <ac:chgData name="Lei Wu" userId="f083b2a8aea23a2f" providerId="LiveId" clId="{C6ADE416-F8F1-4C9E-8FAB-E709C584D883}" dt="2020-12-13T18:17:01.605" v="2198" actId="20577"/>
          <ac:spMkLst>
            <pc:docMk/>
            <pc:sldMk cId="656945330" sldId="601"/>
            <ac:spMk id="19459" creationId="{40E80B2B-7406-4707-A240-074812562E73}"/>
          </ac:spMkLst>
        </pc:spChg>
      </pc:sldChg>
      <pc:sldChg chg="modSp add del mod">
        <pc:chgData name="Lei Wu" userId="f083b2a8aea23a2f" providerId="LiveId" clId="{C6ADE416-F8F1-4C9E-8FAB-E709C584D883}" dt="2021-01-13T21:05:02.599" v="4206" actId="2696"/>
        <pc:sldMkLst>
          <pc:docMk/>
          <pc:sldMk cId="2661760131" sldId="601"/>
        </pc:sldMkLst>
        <pc:spChg chg="mod">
          <ac:chgData name="Lei Wu" userId="f083b2a8aea23a2f" providerId="LiveId" clId="{C6ADE416-F8F1-4C9E-8FAB-E709C584D883}" dt="2021-01-13T19:00:25.402" v="3643" actId="20577"/>
          <ac:spMkLst>
            <pc:docMk/>
            <pc:sldMk cId="2661760131" sldId="601"/>
            <ac:spMk id="6" creationId="{9DA74013-E518-4560-A30E-31EF11EDC80A}"/>
          </ac:spMkLst>
        </pc:spChg>
        <pc:spChg chg="mod">
          <ac:chgData name="Lei Wu" userId="f083b2a8aea23a2f" providerId="LiveId" clId="{C6ADE416-F8F1-4C9E-8FAB-E709C584D883}" dt="2021-01-13T19:00:37.981" v="3644" actId="1076"/>
          <ac:spMkLst>
            <pc:docMk/>
            <pc:sldMk cId="2661760131" sldId="601"/>
            <ac:spMk id="19459" creationId="{40E80B2B-7406-4707-A240-074812562E73}"/>
          </ac:spMkLst>
        </pc:spChg>
      </pc:sldChg>
      <pc:sldChg chg="add del">
        <pc:chgData name="Lei Wu" userId="f083b2a8aea23a2f" providerId="LiveId" clId="{C6ADE416-F8F1-4C9E-8FAB-E709C584D883}" dt="2021-01-13T17:11:18.187" v="2780"/>
        <pc:sldMkLst>
          <pc:docMk/>
          <pc:sldMk cId="2779643306" sldId="601"/>
        </pc:sldMkLst>
      </pc:sldChg>
      <pc:sldChg chg="add del">
        <pc:chgData name="Lei Wu" userId="f083b2a8aea23a2f" providerId="LiveId" clId="{C6ADE416-F8F1-4C9E-8FAB-E709C584D883}" dt="2021-01-13T18:59:05.604" v="3631"/>
        <pc:sldMkLst>
          <pc:docMk/>
          <pc:sldMk cId="3159644960" sldId="601"/>
        </pc:sldMkLst>
      </pc:sldChg>
      <pc:sldChg chg="add">
        <pc:chgData name="Lei Wu" userId="f083b2a8aea23a2f" providerId="LiveId" clId="{C6ADE416-F8F1-4C9E-8FAB-E709C584D883}" dt="2021-01-13T21:05:06.918" v="4207"/>
        <pc:sldMkLst>
          <pc:docMk/>
          <pc:sldMk cId="3732109439" sldId="601"/>
        </pc:sldMkLst>
      </pc:sldChg>
      <pc:sldChg chg="add">
        <pc:chgData name="Lei Wu" userId="f083b2a8aea23a2f" providerId="LiveId" clId="{C6ADE416-F8F1-4C9E-8FAB-E709C584D883}" dt="2021-01-13T21:05:06.918" v="4207"/>
        <pc:sldMkLst>
          <pc:docMk/>
          <pc:sldMk cId="473034175" sldId="602"/>
        </pc:sldMkLst>
      </pc:sldChg>
      <pc:sldChg chg="modSp add del mod">
        <pc:chgData name="Lei Wu" userId="f083b2a8aea23a2f" providerId="LiveId" clId="{C6ADE416-F8F1-4C9E-8FAB-E709C584D883}" dt="2021-01-13T18:59:24.832" v="3633" actId="2696"/>
        <pc:sldMkLst>
          <pc:docMk/>
          <pc:sldMk cId="2041166603" sldId="602"/>
        </pc:sldMkLst>
        <pc:spChg chg="mod">
          <ac:chgData name="Lei Wu" userId="f083b2a8aea23a2f" providerId="LiveId" clId="{C6ADE416-F8F1-4C9E-8FAB-E709C584D883}" dt="2020-12-13T18:29:05.303" v="2595" actId="20577"/>
          <ac:spMkLst>
            <pc:docMk/>
            <pc:sldMk cId="2041166603" sldId="602"/>
            <ac:spMk id="17412" creationId="{5DC98553-9093-4D77-88A8-0A87DD2BD669}"/>
          </ac:spMkLst>
        </pc:spChg>
        <pc:spChg chg="mod">
          <ac:chgData name="Lei Wu" userId="f083b2a8aea23a2f" providerId="LiveId" clId="{C6ADE416-F8F1-4C9E-8FAB-E709C584D883}" dt="2020-12-13T18:24:11.047" v="2434" actId="121"/>
          <ac:spMkLst>
            <pc:docMk/>
            <pc:sldMk cId="2041166603" sldId="602"/>
            <ac:spMk id="25602" creationId="{A611ED0F-992A-4B35-B508-AD516973EBBE}"/>
          </ac:spMkLst>
        </pc:spChg>
        <pc:spChg chg="mod">
          <ac:chgData name="Lei Wu" userId="f083b2a8aea23a2f" providerId="LiveId" clId="{C6ADE416-F8F1-4C9E-8FAB-E709C584D883}" dt="2020-12-13T18:23:20.106" v="2400" actId="20577"/>
          <ac:spMkLst>
            <pc:docMk/>
            <pc:sldMk cId="2041166603" sldId="602"/>
            <ac:spMk id="25603" creationId="{FFF6FDAF-4319-46D1-B14D-62635D3067BE}"/>
          </ac:spMkLst>
        </pc:spChg>
      </pc:sldChg>
      <pc:sldChg chg="addSp modSp add del mod">
        <pc:chgData name="Lei Wu" userId="f083b2a8aea23a2f" providerId="LiveId" clId="{C6ADE416-F8F1-4C9E-8FAB-E709C584D883}" dt="2021-01-13T21:05:02.599" v="4206" actId="2696"/>
        <pc:sldMkLst>
          <pc:docMk/>
          <pc:sldMk cId="2706092051" sldId="602"/>
        </pc:sldMkLst>
        <pc:spChg chg="mod">
          <ac:chgData name="Lei Wu" userId="f083b2a8aea23a2f" providerId="LiveId" clId="{C6ADE416-F8F1-4C9E-8FAB-E709C584D883}" dt="2021-01-13T20:13:05.227" v="3856" actId="15"/>
          <ac:spMkLst>
            <pc:docMk/>
            <pc:sldMk cId="2706092051" sldId="602"/>
            <ac:spMk id="17412" creationId="{5DC98553-9093-4D77-88A8-0A87DD2BD669}"/>
          </ac:spMkLst>
        </pc:spChg>
        <pc:picChg chg="add mod">
          <ac:chgData name="Lei Wu" userId="f083b2a8aea23a2f" providerId="LiveId" clId="{C6ADE416-F8F1-4C9E-8FAB-E709C584D883}" dt="2021-01-13T20:14:08.923" v="3865" actId="1076"/>
          <ac:picMkLst>
            <pc:docMk/>
            <pc:sldMk cId="2706092051" sldId="602"/>
            <ac:picMk id="5" creationId="{C4B6F20B-AFCA-4715-B86B-E81FC299EBB7}"/>
          </ac:picMkLst>
        </pc:picChg>
        <pc:picChg chg="add mod">
          <ac:chgData name="Lei Wu" userId="f083b2a8aea23a2f" providerId="LiveId" clId="{C6ADE416-F8F1-4C9E-8FAB-E709C584D883}" dt="2021-01-13T20:14:10.715" v="3866" actId="1076"/>
          <ac:picMkLst>
            <pc:docMk/>
            <pc:sldMk cId="2706092051" sldId="602"/>
            <ac:picMk id="2050" creationId="{7003B1F3-0645-4574-BAC1-D8F68D30EAC8}"/>
          </ac:picMkLst>
        </pc:picChg>
      </pc:sldChg>
      <pc:sldChg chg="add del">
        <pc:chgData name="Lei Wu" userId="f083b2a8aea23a2f" providerId="LiveId" clId="{C6ADE416-F8F1-4C9E-8FAB-E709C584D883}" dt="2021-01-13T18:59:05.604" v="3631"/>
        <pc:sldMkLst>
          <pc:docMk/>
          <pc:sldMk cId="3018500668" sldId="602"/>
        </pc:sldMkLst>
      </pc:sldChg>
      <pc:sldChg chg="add del">
        <pc:chgData name="Lei Wu" userId="f083b2a8aea23a2f" providerId="LiveId" clId="{C6ADE416-F8F1-4C9E-8FAB-E709C584D883}" dt="2021-01-13T17:11:18.187" v="2780"/>
        <pc:sldMkLst>
          <pc:docMk/>
          <pc:sldMk cId="3771710106" sldId="602"/>
        </pc:sldMkLst>
      </pc:sldChg>
      <pc:sldChg chg="addSp delSp modSp add mod">
        <pc:chgData name="Lei Wu" userId="f083b2a8aea23a2f" providerId="LiveId" clId="{C6ADE416-F8F1-4C9E-8FAB-E709C584D883}" dt="2020-12-23T16:19:56.706" v="2622" actId="1076"/>
        <pc:sldMkLst>
          <pc:docMk/>
          <pc:sldMk cId="2370401612" sldId="603"/>
        </pc:sldMkLst>
        <pc:spChg chg="del">
          <ac:chgData name="Lei Wu" userId="f083b2a8aea23a2f" providerId="LiveId" clId="{C6ADE416-F8F1-4C9E-8FAB-E709C584D883}" dt="2020-12-23T15:54:38.081" v="2611" actId="478"/>
          <ac:spMkLst>
            <pc:docMk/>
            <pc:sldMk cId="2370401612" sldId="603"/>
            <ac:spMk id="6" creationId="{9DA74013-E518-4560-A30E-31EF11EDC80A}"/>
          </ac:spMkLst>
        </pc:spChg>
        <pc:spChg chg="mod">
          <ac:chgData name="Lei Wu" userId="f083b2a8aea23a2f" providerId="LiveId" clId="{C6ADE416-F8F1-4C9E-8FAB-E709C584D883}" dt="2020-12-23T15:54:25.930" v="2610" actId="20577"/>
          <ac:spMkLst>
            <pc:docMk/>
            <pc:sldMk cId="2370401612" sldId="603"/>
            <ac:spMk id="19459" creationId="{40E80B2B-7406-4707-A240-074812562E73}"/>
          </ac:spMkLst>
        </pc:spChg>
        <pc:picChg chg="add mod">
          <ac:chgData name="Lei Wu" userId="f083b2a8aea23a2f" providerId="LiveId" clId="{C6ADE416-F8F1-4C9E-8FAB-E709C584D883}" dt="2020-12-23T15:55:20.516" v="2615" actId="962"/>
          <ac:picMkLst>
            <pc:docMk/>
            <pc:sldMk cId="2370401612" sldId="603"/>
            <ac:picMk id="3" creationId="{AC419390-5C88-4B57-8D2F-C8458B8CAE3C}"/>
          </ac:picMkLst>
        </pc:picChg>
        <pc:picChg chg="add del mod">
          <ac:chgData name="Lei Wu" userId="f083b2a8aea23a2f" providerId="LiveId" clId="{C6ADE416-F8F1-4C9E-8FAB-E709C584D883}" dt="2020-12-23T16:19:50.235" v="2620" actId="478"/>
          <ac:picMkLst>
            <pc:docMk/>
            <pc:sldMk cId="2370401612" sldId="603"/>
            <ac:picMk id="1026" creationId="{7B6CB71C-E363-4A28-9678-BC3814DE9991}"/>
          </ac:picMkLst>
        </pc:picChg>
        <pc:picChg chg="add mod">
          <ac:chgData name="Lei Wu" userId="f083b2a8aea23a2f" providerId="LiveId" clId="{C6ADE416-F8F1-4C9E-8FAB-E709C584D883}" dt="2020-12-23T16:19:56.706" v="2622" actId="1076"/>
          <ac:picMkLst>
            <pc:docMk/>
            <pc:sldMk cId="2370401612" sldId="603"/>
            <ac:picMk id="1028" creationId="{02FFBB41-1EE3-4518-8B2D-534A5EE5CF65}"/>
          </ac:picMkLst>
        </pc:picChg>
      </pc:sldChg>
      <pc:sldChg chg="add del">
        <pc:chgData name="Lei Wu" userId="f083b2a8aea23a2f" providerId="LiveId" clId="{C6ADE416-F8F1-4C9E-8FAB-E709C584D883}" dt="2021-01-13T18:59:05.604" v="3631"/>
        <pc:sldMkLst>
          <pc:docMk/>
          <pc:sldMk cId="3246135517" sldId="604"/>
        </pc:sldMkLst>
      </pc:sldChg>
      <pc:sldChg chg="addSp delSp modSp add del mod">
        <pc:chgData name="Lei Wu" userId="f083b2a8aea23a2f" providerId="LiveId" clId="{C6ADE416-F8F1-4C9E-8FAB-E709C584D883}" dt="2021-01-14T02:05:08.398" v="5204" actId="20577"/>
        <pc:sldMkLst>
          <pc:docMk/>
          <pc:sldMk cId="4088437234" sldId="604"/>
        </pc:sldMkLst>
        <pc:spChg chg="del mod">
          <ac:chgData name="Lei Wu" userId="f083b2a8aea23a2f" providerId="LiveId" clId="{C6ADE416-F8F1-4C9E-8FAB-E709C584D883}" dt="2021-01-14T02:03:55.257" v="5073" actId="478"/>
          <ac:spMkLst>
            <pc:docMk/>
            <pc:sldMk cId="4088437234" sldId="604"/>
            <ac:spMk id="4" creationId="{ED6CA8F3-B689-492C-870E-4A141C71ECEC}"/>
          </ac:spMkLst>
        </pc:spChg>
        <pc:spChg chg="del mod">
          <ac:chgData name="Lei Wu" userId="f083b2a8aea23a2f" providerId="LiveId" clId="{C6ADE416-F8F1-4C9E-8FAB-E709C584D883}" dt="2021-01-14T02:03:57.024" v="5074" actId="478"/>
          <ac:spMkLst>
            <pc:docMk/>
            <pc:sldMk cId="4088437234" sldId="604"/>
            <ac:spMk id="7" creationId="{0B32A123-57BA-6446-B448-A015CFB2FB3D}"/>
          </ac:spMkLst>
        </pc:spChg>
        <pc:spChg chg="add del">
          <ac:chgData name="Lei Wu" userId="f083b2a8aea23a2f" providerId="LiveId" clId="{C6ADE416-F8F1-4C9E-8FAB-E709C584D883}" dt="2021-01-13T18:16:37.202" v="3212" actId="22"/>
          <ac:spMkLst>
            <pc:docMk/>
            <pc:sldMk cId="4088437234" sldId="604"/>
            <ac:spMk id="10" creationId="{BAABC86C-B9F9-4E51-ADE9-7B40A976FA3D}"/>
          </ac:spMkLst>
        </pc:spChg>
        <pc:spChg chg="mod">
          <ac:chgData name="Lei Wu" userId="f083b2a8aea23a2f" providerId="LiveId" clId="{C6ADE416-F8F1-4C9E-8FAB-E709C584D883}" dt="2021-01-14T02:05:08.398" v="5204" actId="20577"/>
          <ac:spMkLst>
            <pc:docMk/>
            <pc:sldMk cId="4088437234" sldId="604"/>
            <ac:spMk id="19459" creationId="{40E80B2B-7406-4707-A240-074812562E73}"/>
          </ac:spMkLst>
        </pc:spChg>
        <pc:picChg chg="del mod">
          <ac:chgData name="Lei Wu" userId="f083b2a8aea23a2f" providerId="LiveId" clId="{C6ADE416-F8F1-4C9E-8FAB-E709C584D883}" dt="2021-01-14T02:03:53.742" v="5071" actId="478"/>
          <ac:picMkLst>
            <pc:docMk/>
            <pc:sldMk cId="4088437234" sldId="604"/>
            <ac:picMk id="9" creationId="{C91B5776-9161-40E5-8EBB-F4A4ECC79311}"/>
          </ac:picMkLst>
        </pc:picChg>
        <pc:picChg chg="del mod">
          <ac:chgData name="Lei Wu" userId="f083b2a8aea23a2f" providerId="LiveId" clId="{C6ADE416-F8F1-4C9E-8FAB-E709C584D883}" dt="2021-01-14T02:03:54.387" v="5072" actId="478"/>
          <ac:picMkLst>
            <pc:docMk/>
            <pc:sldMk cId="4088437234" sldId="604"/>
            <ac:picMk id="11" creationId="{B463BD2C-5AAA-4BC7-A51D-8646077E0FAC}"/>
          </ac:picMkLst>
        </pc:picChg>
        <pc:picChg chg="add mod">
          <ac:chgData name="Lei Wu" userId="f083b2a8aea23a2f" providerId="LiveId" clId="{C6ADE416-F8F1-4C9E-8FAB-E709C584D883}" dt="2021-01-14T02:04:07.716" v="5079" actId="1076"/>
          <ac:picMkLst>
            <pc:docMk/>
            <pc:sldMk cId="4088437234" sldId="604"/>
            <ac:picMk id="8194" creationId="{FA212166-81B4-4489-BB89-02592E3883B3}"/>
          </ac:picMkLst>
        </pc:picChg>
      </pc:sldChg>
      <pc:sldChg chg="modSp add">
        <pc:chgData name="Lei Wu" userId="f083b2a8aea23a2f" providerId="LiveId" clId="{C6ADE416-F8F1-4C9E-8FAB-E709C584D883}" dt="2021-01-13T17:31:52.750" v="2880" actId="1076"/>
        <pc:sldMkLst>
          <pc:docMk/>
          <pc:sldMk cId="268441539" sldId="605"/>
        </pc:sldMkLst>
        <pc:spChg chg="mod">
          <ac:chgData name="Lei Wu" userId="f083b2a8aea23a2f" providerId="LiveId" clId="{C6ADE416-F8F1-4C9E-8FAB-E709C584D883}" dt="2021-01-13T17:31:52.750" v="2880" actId="1076"/>
          <ac:spMkLst>
            <pc:docMk/>
            <pc:sldMk cId="268441539" sldId="605"/>
            <ac:spMk id="19459" creationId="{40E80B2B-7406-4707-A240-074812562E73}"/>
          </ac:spMkLst>
        </pc:spChg>
      </pc:sldChg>
      <pc:sldChg chg="del">
        <pc:chgData name="Lei Wu" userId="f083b2a8aea23a2f" providerId="LiveId" clId="{C6ADE416-F8F1-4C9E-8FAB-E709C584D883}" dt="2021-01-13T17:31:34.076" v="2878" actId="2696"/>
        <pc:sldMkLst>
          <pc:docMk/>
          <pc:sldMk cId="1622710171" sldId="605"/>
        </pc:sldMkLst>
      </pc:sldChg>
      <pc:sldChg chg="add">
        <pc:chgData name="Lei Wu" userId="f083b2a8aea23a2f" providerId="LiveId" clId="{C6ADE416-F8F1-4C9E-8FAB-E709C584D883}" dt="2021-01-14T03:56:54.835" v="5908"/>
        <pc:sldMkLst>
          <pc:docMk/>
          <pc:sldMk cId="1980609852" sldId="607"/>
        </pc:sldMkLst>
      </pc:sldChg>
      <pc:sldChg chg="del">
        <pc:chgData name="Lei Wu" userId="f083b2a8aea23a2f" providerId="LiveId" clId="{C6ADE416-F8F1-4C9E-8FAB-E709C584D883}" dt="2021-01-14T02:23:26.948" v="5432" actId="2696"/>
        <pc:sldMkLst>
          <pc:docMk/>
          <pc:sldMk cId="2177466774" sldId="607"/>
        </pc:sldMkLst>
      </pc:sldChg>
      <pc:sldChg chg="add del">
        <pc:chgData name="Lei Wu" userId="f083b2a8aea23a2f" providerId="LiveId" clId="{C6ADE416-F8F1-4C9E-8FAB-E709C584D883}" dt="2021-01-14T03:56:51.741" v="5907" actId="2696"/>
        <pc:sldMkLst>
          <pc:docMk/>
          <pc:sldMk cId="2763138656" sldId="607"/>
        </pc:sldMkLst>
      </pc:sldChg>
      <pc:sldChg chg="del">
        <pc:chgData name="Lei Wu" userId="f083b2a8aea23a2f" providerId="LiveId" clId="{C6ADE416-F8F1-4C9E-8FAB-E709C584D883}" dt="2021-01-14T02:23:26.948" v="5432" actId="2696"/>
        <pc:sldMkLst>
          <pc:docMk/>
          <pc:sldMk cId="1582559232" sldId="608"/>
        </pc:sldMkLst>
      </pc:sldChg>
      <pc:sldChg chg="add del">
        <pc:chgData name="Lei Wu" userId="f083b2a8aea23a2f" providerId="LiveId" clId="{C6ADE416-F8F1-4C9E-8FAB-E709C584D883}" dt="2021-01-14T03:56:51.741" v="5907" actId="2696"/>
        <pc:sldMkLst>
          <pc:docMk/>
          <pc:sldMk cId="1881825549" sldId="608"/>
        </pc:sldMkLst>
      </pc:sldChg>
      <pc:sldChg chg="add">
        <pc:chgData name="Lei Wu" userId="f083b2a8aea23a2f" providerId="LiveId" clId="{C6ADE416-F8F1-4C9E-8FAB-E709C584D883}" dt="2021-01-14T03:56:54.835" v="5908"/>
        <pc:sldMkLst>
          <pc:docMk/>
          <pc:sldMk cId="3222994000" sldId="608"/>
        </pc:sldMkLst>
      </pc:sldChg>
      <pc:sldChg chg="add del">
        <pc:chgData name="Lei Wu" userId="f083b2a8aea23a2f" providerId="LiveId" clId="{C6ADE416-F8F1-4C9E-8FAB-E709C584D883}" dt="2021-01-14T03:56:51.741" v="5907" actId="2696"/>
        <pc:sldMkLst>
          <pc:docMk/>
          <pc:sldMk cId="1996596680" sldId="609"/>
        </pc:sldMkLst>
      </pc:sldChg>
      <pc:sldChg chg="add">
        <pc:chgData name="Lei Wu" userId="f083b2a8aea23a2f" providerId="LiveId" clId="{C6ADE416-F8F1-4C9E-8FAB-E709C584D883}" dt="2021-01-14T03:56:54.835" v="5908"/>
        <pc:sldMkLst>
          <pc:docMk/>
          <pc:sldMk cId="3970513077" sldId="609"/>
        </pc:sldMkLst>
      </pc:sldChg>
      <pc:sldChg chg="del">
        <pc:chgData name="Lei Wu" userId="f083b2a8aea23a2f" providerId="LiveId" clId="{C6ADE416-F8F1-4C9E-8FAB-E709C584D883}" dt="2021-01-14T02:23:26.948" v="5432" actId="2696"/>
        <pc:sldMkLst>
          <pc:docMk/>
          <pc:sldMk cId="4230865610" sldId="609"/>
        </pc:sldMkLst>
      </pc:sldChg>
      <pc:sldChg chg="add">
        <pc:chgData name="Lei Wu" userId="f083b2a8aea23a2f" providerId="LiveId" clId="{C6ADE416-F8F1-4C9E-8FAB-E709C584D883}" dt="2021-01-14T03:56:54.835" v="5908"/>
        <pc:sldMkLst>
          <pc:docMk/>
          <pc:sldMk cId="3223520074" sldId="610"/>
        </pc:sldMkLst>
      </pc:sldChg>
      <pc:sldChg chg="add del">
        <pc:chgData name="Lei Wu" userId="f083b2a8aea23a2f" providerId="LiveId" clId="{C6ADE416-F8F1-4C9E-8FAB-E709C584D883}" dt="2021-01-14T03:56:51.741" v="5907" actId="2696"/>
        <pc:sldMkLst>
          <pc:docMk/>
          <pc:sldMk cId="3679723548" sldId="610"/>
        </pc:sldMkLst>
      </pc:sldChg>
      <pc:sldChg chg="del">
        <pc:chgData name="Lei Wu" userId="f083b2a8aea23a2f" providerId="LiveId" clId="{C6ADE416-F8F1-4C9E-8FAB-E709C584D883}" dt="2021-01-14T02:23:26.948" v="5432" actId="2696"/>
        <pc:sldMkLst>
          <pc:docMk/>
          <pc:sldMk cId="3931089299" sldId="610"/>
        </pc:sldMkLst>
      </pc:sldChg>
      <pc:sldChg chg="modSp mod">
        <pc:chgData name="Lei Wu" userId="f083b2a8aea23a2f" providerId="LiveId" clId="{C6ADE416-F8F1-4C9E-8FAB-E709C584D883}" dt="2021-01-13T16:47:10.637" v="2734" actId="20577"/>
        <pc:sldMkLst>
          <pc:docMk/>
          <pc:sldMk cId="563828606" sldId="611"/>
        </pc:sldMkLst>
        <pc:spChg chg="mod">
          <ac:chgData name="Lei Wu" userId="f083b2a8aea23a2f" providerId="LiveId" clId="{C6ADE416-F8F1-4C9E-8FAB-E709C584D883}" dt="2021-01-13T16:47:10.637" v="2734" actId="20577"/>
          <ac:spMkLst>
            <pc:docMk/>
            <pc:sldMk cId="563828606" sldId="611"/>
            <ac:spMk id="6" creationId="{9DA74013-E518-4560-A30E-31EF11EDC80A}"/>
          </ac:spMkLst>
        </pc:spChg>
      </pc:sldChg>
      <pc:sldChg chg="add del">
        <pc:chgData name="Lei Wu" userId="f083b2a8aea23a2f" providerId="LiveId" clId="{C6ADE416-F8F1-4C9E-8FAB-E709C584D883}" dt="2021-01-13T16:51:06.816" v="2750" actId="47"/>
        <pc:sldMkLst>
          <pc:docMk/>
          <pc:sldMk cId="3244717184" sldId="612"/>
        </pc:sldMkLst>
      </pc:sldChg>
      <pc:sldChg chg="add del">
        <pc:chgData name="Lei Wu" userId="f083b2a8aea23a2f" providerId="LiveId" clId="{C6ADE416-F8F1-4C9E-8FAB-E709C584D883}" dt="2021-01-14T03:56:51.741" v="5907" actId="2696"/>
        <pc:sldMkLst>
          <pc:docMk/>
          <pc:sldMk cId="336310667" sldId="613"/>
        </pc:sldMkLst>
      </pc:sldChg>
      <pc:sldChg chg="add">
        <pc:chgData name="Lei Wu" userId="f083b2a8aea23a2f" providerId="LiveId" clId="{C6ADE416-F8F1-4C9E-8FAB-E709C584D883}" dt="2021-01-14T03:56:54.835" v="5908"/>
        <pc:sldMkLst>
          <pc:docMk/>
          <pc:sldMk cId="683546962" sldId="613"/>
        </pc:sldMkLst>
      </pc:sldChg>
      <pc:sldChg chg="del">
        <pc:chgData name="Lei Wu" userId="f083b2a8aea23a2f" providerId="LiveId" clId="{C6ADE416-F8F1-4C9E-8FAB-E709C584D883}" dt="2021-01-14T02:23:26.948" v="5432" actId="2696"/>
        <pc:sldMkLst>
          <pc:docMk/>
          <pc:sldMk cId="3120137712" sldId="613"/>
        </pc:sldMkLst>
      </pc:sldChg>
      <pc:sldChg chg="addSp modSp new del">
        <pc:chgData name="Lei Wu" userId="f083b2a8aea23a2f" providerId="LiveId" clId="{C6ADE416-F8F1-4C9E-8FAB-E709C584D883}" dt="2021-01-14T02:23:26.948" v="5432" actId="2696"/>
        <pc:sldMkLst>
          <pc:docMk/>
          <pc:sldMk cId="1029855562" sldId="614"/>
        </pc:sldMkLst>
        <pc:picChg chg="add mod">
          <ac:chgData name="Lei Wu" userId="f083b2a8aea23a2f" providerId="LiveId" clId="{C6ADE416-F8F1-4C9E-8FAB-E709C584D883}" dt="2021-01-13T16:51:26.622" v="2752" actId="1076"/>
          <ac:picMkLst>
            <pc:docMk/>
            <pc:sldMk cId="1029855562" sldId="614"/>
            <ac:picMk id="2" creationId="{CC06BC4C-767C-4EEF-A265-181DA5FE555D}"/>
          </ac:picMkLst>
        </pc:picChg>
      </pc:sldChg>
      <pc:sldChg chg="add">
        <pc:chgData name="Lei Wu" userId="f083b2a8aea23a2f" providerId="LiveId" clId="{C6ADE416-F8F1-4C9E-8FAB-E709C584D883}" dt="2021-01-14T03:56:54.835" v="5908"/>
        <pc:sldMkLst>
          <pc:docMk/>
          <pc:sldMk cId="2893051098" sldId="614"/>
        </pc:sldMkLst>
      </pc:sldChg>
      <pc:sldChg chg="addSp delSp modSp add del mod modTransition">
        <pc:chgData name="Lei Wu" userId="f083b2a8aea23a2f" providerId="LiveId" clId="{C6ADE416-F8F1-4C9E-8FAB-E709C584D883}" dt="2021-01-14T03:56:51.741" v="5907" actId="2696"/>
        <pc:sldMkLst>
          <pc:docMk/>
          <pc:sldMk cId="3016132583" sldId="614"/>
        </pc:sldMkLst>
        <pc:spChg chg="add mod">
          <ac:chgData name="Lei Wu" userId="f083b2a8aea23a2f" providerId="LiveId" clId="{C6ADE416-F8F1-4C9E-8FAB-E709C584D883}" dt="2021-01-14T02:36:49.226" v="5483" actId="20577"/>
          <ac:spMkLst>
            <pc:docMk/>
            <pc:sldMk cId="3016132583" sldId="614"/>
            <ac:spMk id="3" creationId="{87E73C9D-6F12-4281-AF9E-FD8369A7A0E5}"/>
          </ac:spMkLst>
        </pc:spChg>
        <pc:picChg chg="del">
          <ac:chgData name="Lei Wu" userId="f083b2a8aea23a2f" providerId="LiveId" clId="{C6ADE416-F8F1-4C9E-8FAB-E709C584D883}" dt="2021-01-14T03:17:40.089" v="5707" actId="478"/>
          <ac:picMkLst>
            <pc:docMk/>
            <pc:sldMk cId="3016132583" sldId="614"/>
            <ac:picMk id="2" creationId="{CC06BC4C-767C-4EEF-A265-181DA5FE555D}"/>
          </ac:picMkLst>
        </pc:picChg>
        <pc:picChg chg="add del mod">
          <ac:chgData name="Lei Wu" userId="f083b2a8aea23a2f" providerId="LiveId" clId="{C6ADE416-F8F1-4C9E-8FAB-E709C584D883}" dt="2021-01-14T02:41:50.125" v="5484" actId="478"/>
          <ac:picMkLst>
            <pc:docMk/>
            <pc:sldMk cId="3016132583" sldId="614"/>
            <ac:picMk id="5" creationId="{40D05A32-B706-4EB3-9801-87AF3E44EBF0}"/>
          </ac:picMkLst>
        </pc:picChg>
        <pc:picChg chg="add del mod">
          <ac:chgData name="Lei Wu" userId="f083b2a8aea23a2f" providerId="LiveId" clId="{C6ADE416-F8F1-4C9E-8FAB-E709C584D883}" dt="2021-01-14T03:15:30.487" v="5706" actId="478"/>
          <ac:picMkLst>
            <pc:docMk/>
            <pc:sldMk cId="3016132583" sldId="614"/>
            <ac:picMk id="14338" creationId="{E10B88A1-B3C0-4473-9E2C-DABA88A3AC9B}"/>
          </ac:picMkLst>
        </pc:picChg>
        <pc:picChg chg="add del">
          <ac:chgData name="Lei Wu" userId="f083b2a8aea23a2f" providerId="LiveId" clId="{C6ADE416-F8F1-4C9E-8FAB-E709C584D883}" dt="2021-01-14T03:17:46.909" v="5709"/>
          <ac:picMkLst>
            <pc:docMk/>
            <pc:sldMk cId="3016132583" sldId="614"/>
            <ac:picMk id="14340" creationId="{AA354E73-DEDD-44D3-A472-6211F2C83263}"/>
          </ac:picMkLst>
        </pc:picChg>
        <pc:picChg chg="add mod">
          <ac:chgData name="Lei Wu" userId="f083b2a8aea23a2f" providerId="LiveId" clId="{C6ADE416-F8F1-4C9E-8FAB-E709C584D883}" dt="2021-01-14T03:18:46.794" v="5712" actId="1076"/>
          <ac:picMkLst>
            <pc:docMk/>
            <pc:sldMk cId="3016132583" sldId="614"/>
            <ac:picMk id="14342" creationId="{75B7A777-176B-4BF0-8417-5DCE298BB53D}"/>
          </ac:picMkLst>
        </pc:picChg>
      </pc:sldChg>
      <pc:sldChg chg="new del">
        <pc:chgData name="Lei Wu" userId="f083b2a8aea23a2f" providerId="LiveId" clId="{C6ADE416-F8F1-4C9E-8FAB-E709C584D883}" dt="2021-01-13T17:06:33.691" v="2768" actId="680"/>
        <pc:sldMkLst>
          <pc:docMk/>
          <pc:sldMk cId="587456689" sldId="615"/>
        </pc:sldMkLst>
      </pc:sldChg>
      <pc:sldChg chg="modSp add del mod">
        <pc:chgData name="Lei Wu" userId="f083b2a8aea23a2f" providerId="LiveId" clId="{C6ADE416-F8F1-4C9E-8FAB-E709C584D883}" dt="2021-01-13T17:06:23.001" v="2766" actId="47"/>
        <pc:sldMkLst>
          <pc:docMk/>
          <pc:sldMk cId="1086798959" sldId="615"/>
        </pc:sldMkLst>
        <pc:spChg chg="mod">
          <ac:chgData name="Lei Wu" userId="f083b2a8aea23a2f" providerId="LiveId" clId="{C6ADE416-F8F1-4C9E-8FAB-E709C584D883}" dt="2021-01-13T17:06:00.315" v="2765" actId="20577"/>
          <ac:spMkLst>
            <pc:docMk/>
            <pc:sldMk cId="1086798959" sldId="615"/>
            <ac:spMk id="3" creationId="{DAAE08E7-F397-4386-AD4A-9EA00DA8BA7C}"/>
          </ac:spMkLst>
        </pc:spChg>
      </pc:sldChg>
      <pc:sldChg chg="modSp new del mod">
        <pc:chgData name="Lei Wu" userId="f083b2a8aea23a2f" providerId="LiveId" clId="{C6ADE416-F8F1-4C9E-8FAB-E709C584D883}" dt="2021-01-13T17:08:21.191" v="2775" actId="47"/>
        <pc:sldMkLst>
          <pc:docMk/>
          <pc:sldMk cId="2251570817" sldId="615"/>
        </pc:sldMkLst>
        <pc:spChg chg="mod">
          <ac:chgData name="Lei Wu" userId="f083b2a8aea23a2f" providerId="LiveId" clId="{C6ADE416-F8F1-4C9E-8FAB-E709C584D883}" dt="2021-01-13T17:06:54.057" v="2772" actId="20577"/>
          <ac:spMkLst>
            <pc:docMk/>
            <pc:sldMk cId="2251570817" sldId="615"/>
            <ac:spMk id="2" creationId="{D7ADE641-AAEB-4CC1-A6E4-FD7927CE8283}"/>
          </ac:spMkLst>
        </pc:spChg>
      </pc:sldChg>
      <pc:sldChg chg="modSp add del mod">
        <pc:chgData name="Lei Wu" userId="f083b2a8aea23a2f" providerId="LiveId" clId="{C6ADE416-F8F1-4C9E-8FAB-E709C584D883}" dt="2021-01-13T17:39:31.206" v="2951" actId="47"/>
        <pc:sldMkLst>
          <pc:docMk/>
          <pc:sldMk cId="3451360789" sldId="615"/>
        </pc:sldMkLst>
        <pc:spChg chg="mod">
          <ac:chgData name="Lei Wu" userId="f083b2a8aea23a2f" providerId="LiveId" clId="{C6ADE416-F8F1-4C9E-8FAB-E709C584D883}" dt="2021-01-13T17:16:28.875" v="2876" actId="20577"/>
          <ac:spMkLst>
            <pc:docMk/>
            <pc:sldMk cId="3451360789" sldId="615"/>
            <ac:spMk id="6" creationId="{9DA74013-E518-4560-A30E-31EF11EDC80A}"/>
          </ac:spMkLst>
        </pc:spChg>
        <pc:spChg chg="mod">
          <ac:chgData name="Lei Wu" userId="f083b2a8aea23a2f" providerId="LiveId" clId="{C6ADE416-F8F1-4C9E-8FAB-E709C584D883}" dt="2021-01-13T17:16:34.630" v="2877" actId="20577"/>
          <ac:spMkLst>
            <pc:docMk/>
            <pc:sldMk cId="3451360789" sldId="615"/>
            <ac:spMk id="7" creationId="{61613075-73BA-4468-B5E1-05BA35F281E1}"/>
          </ac:spMkLst>
        </pc:spChg>
      </pc:sldChg>
      <pc:sldChg chg="addSp delSp modSp add del mod ord">
        <pc:chgData name="Lei Wu" userId="f083b2a8aea23a2f" providerId="LiveId" clId="{C6ADE416-F8F1-4C9E-8FAB-E709C584D883}" dt="2021-01-13T18:56:14.016" v="3616" actId="47"/>
        <pc:sldMkLst>
          <pc:docMk/>
          <pc:sldMk cId="4019019686" sldId="615"/>
        </pc:sldMkLst>
        <pc:spChg chg="add del">
          <ac:chgData name="Lei Wu" userId="f083b2a8aea23a2f" providerId="LiveId" clId="{C6ADE416-F8F1-4C9E-8FAB-E709C584D883}" dt="2021-01-13T17:58:17.563" v="3003"/>
          <ac:spMkLst>
            <pc:docMk/>
            <pc:sldMk cId="4019019686" sldId="615"/>
            <ac:spMk id="2" creationId="{AC7DC4BE-2A2A-40C9-9C4F-957E46F79CB0}"/>
          </ac:spMkLst>
        </pc:spChg>
        <pc:spChg chg="add del">
          <ac:chgData name="Lei Wu" userId="f083b2a8aea23a2f" providerId="LiveId" clId="{C6ADE416-F8F1-4C9E-8FAB-E709C584D883}" dt="2021-01-13T17:58:38.011" v="3005"/>
          <ac:spMkLst>
            <pc:docMk/>
            <pc:sldMk cId="4019019686" sldId="615"/>
            <ac:spMk id="3" creationId="{D28E3F83-4E7C-4DEA-A0ED-714F31D04395}"/>
          </ac:spMkLst>
        </pc:spChg>
        <pc:spChg chg="del">
          <ac:chgData name="Lei Wu" userId="f083b2a8aea23a2f" providerId="LiveId" clId="{C6ADE416-F8F1-4C9E-8FAB-E709C584D883}" dt="2021-01-13T17:58:13.317" v="3001" actId="478"/>
          <ac:spMkLst>
            <pc:docMk/>
            <pc:sldMk cId="4019019686" sldId="615"/>
            <ac:spMk id="6" creationId="{9DA74013-E518-4560-A30E-31EF11EDC80A}"/>
          </ac:spMkLst>
        </pc:spChg>
        <pc:spChg chg="mod">
          <ac:chgData name="Lei Wu" userId="f083b2a8aea23a2f" providerId="LiveId" clId="{C6ADE416-F8F1-4C9E-8FAB-E709C584D883}" dt="2021-01-13T17:41:52.987" v="3000" actId="20577"/>
          <ac:spMkLst>
            <pc:docMk/>
            <pc:sldMk cId="4019019686" sldId="615"/>
            <ac:spMk id="7" creationId="{61613075-73BA-4468-B5E1-05BA35F281E1}"/>
          </ac:spMkLst>
        </pc:spChg>
        <pc:picChg chg="add del mod">
          <ac:chgData name="Lei Wu" userId="f083b2a8aea23a2f" providerId="LiveId" clId="{C6ADE416-F8F1-4C9E-8FAB-E709C584D883}" dt="2021-01-13T18:00:12.407" v="3011" actId="478"/>
          <ac:picMkLst>
            <pc:docMk/>
            <pc:sldMk cId="4019019686" sldId="615"/>
            <ac:picMk id="1030" creationId="{A550079C-C499-40EA-A8F6-20DA4CF8A121}"/>
          </ac:picMkLst>
        </pc:picChg>
        <pc:picChg chg="add del mod">
          <ac:chgData name="Lei Wu" userId="f083b2a8aea23a2f" providerId="LiveId" clId="{C6ADE416-F8F1-4C9E-8FAB-E709C584D883}" dt="2021-01-13T18:02:13.038" v="3016" actId="478"/>
          <ac:picMkLst>
            <pc:docMk/>
            <pc:sldMk cId="4019019686" sldId="615"/>
            <ac:picMk id="1032" creationId="{4D3D95A0-A953-427A-B471-8556D3330115}"/>
          </ac:picMkLst>
        </pc:picChg>
        <pc:picChg chg="add mod">
          <ac:chgData name="Lei Wu" userId="f083b2a8aea23a2f" providerId="LiveId" clId="{C6ADE416-F8F1-4C9E-8FAB-E709C584D883}" dt="2021-01-13T18:02:33.844" v="3020" actId="1076"/>
          <ac:picMkLst>
            <pc:docMk/>
            <pc:sldMk cId="4019019686" sldId="615"/>
            <ac:picMk id="1034" creationId="{D0D2422D-F2DE-4377-A5F5-C2FC8EFC9963}"/>
          </ac:picMkLst>
        </pc:picChg>
      </pc:sldChg>
      <pc:sldChg chg="addSp delSp modSp new del mod">
        <pc:chgData name="Lei Wu" userId="f083b2a8aea23a2f" providerId="LiveId" clId="{C6ADE416-F8F1-4C9E-8FAB-E709C584D883}" dt="2021-01-13T17:15:30.487" v="2802" actId="47"/>
        <pc:sldMkLst>
          <pc:docMk/>
          <pc:sldMk cId="4117930499" sldId="615"/>
        </pc:sldMkLst>
        <pc:spChg chg="del mod">
          <ac:chgData name="Lei Wu" userId="f083b2a8aea23a2f" providerId="LiveId" clId="{C6ADE416-F8F1-4C9E-8FAB-E709C584D883}" dt="2021-01-13T17:14:40.375" v="2786" actId="478"/>
          <ac:spMkLst>
            <pc:docMk/>
            <pc:sldMk cId="4117930499" sldId="615"/>
            <ac:spMk id="2" creationId="{08DEB20A-1CFC-4F72-A853-7FB347CA699A}"/>
          </ac:spMkLst>
        </pc:spChg>
        <pc:spChg chg="mod">
          <ac:chgData name="Lei Wu" userId="f083b2a8aea23a2f" providerId="LiveId" clId="{C6ADE416-F8F1-4C9E-8FAB-E709C584D883}" dt="2021-01-13T17:15:25.643" v="2801" actId="20577"/>
          <ac:spMkLst>
            <pc:docMk/>
            <pc:sldMk cId="4117930499" sldId="615"/>
            <ac:spMk id="3" creationId="{41E7CE6F-0ADA-4DB4-88ED-FEA475F33EDB}"/>
          </ac:spMkLst>
        </pc:spChg>
        <pc:spChg chg="add del mod">
          <ac:chgData name="Lei Wu" userId="f083b2a8aea23a2f" providerId="LiveId" clId="{C6ADE416-F8F1-4C9E-8FAB-E709C584D883}" dt="2021-01-13T17:14:44.030" v="2787" actId="478"/>
          <ac:spMkLst>
            <pc:docMk/>
            <pc:sldMk cId="4117930499" sldId="615"/>
            <ac:spMk id="5" creationId="{E79198D9-C049-4390-B0B8-E105E34E6332}"/>
          </ac:spMkLst>
        </pc:spChg>
      </pc:sldChg>
      <pc:sldChg chg="new del">
        <pc:chgData name="Lei Wu" userId="f083b2a8aea23a2f" providerId="LiveId" clId="{C6ADE416-F8F1-4C9E-8FAB-E709C584D883}" dt="2021-01-13T17:33:38.561" v="2886" actId="680"/>
        <pc:sldMkLst>
          <pc:docMk/>
          <pc:sldMk cId="462685910" sldId="616"/>
        </pc:sldMkLst>
      </pc:sldChg>
      <pc:sldChg chg="add del">
        <pc:chgData name="Lei Wu" userId="f083b2a8aea23a2f" providerId="LiveId" clId="{C6ADE416-F8F1-4C9E-8FAB-E709C584D883}" dt="2021-01-13T18:59:05.604" v="3631"/>
        <pc:sldMkLst>
          <pc:docMk/>
          <pc:sldMk cId="822667031" sldId="616"/>
        </pc:sldMkLst>
      </pc:sldChg>
      <pc:sldChg chg="modSp add del mod">
        <pc:chgData name="Lei Wu" userId="f083b2a8aea23a2f" providerId="LiveId" clId="{C6ADE416-F8F1-4C9E-8FAB-E709C584D883}" dt="2021-01-13T18:06:44.189" v="3083" actId="47"/>
        <pc:sldMkLst>
          <pc:docMk/>
          <pc:sldMk cId="929734553" sldId="616"/>
        </pc:sldMkLst>
        <pc:spChg chg="mod">
          <ac:chgData name="Lei Wu" userId="f083b2a8aea23a2f" providerId="LiveId" clId="{C6ADE416-F8F1-4C9E-8FAB-E709C584D883}" dt="2021-01-13T18:06:30.403" v="3082" actId="20577"/>
          <ac:spMkLst>
            <pc:docMk/>
            <pc:sldMk cId="929734553" sldId="616"/>
            <ac:spMk id="6" creationId="{9DA74013-E518-4560-A30E-31EF11EDC80A}"/>
          </ac:spMkLst>
        </pc:spChg>
        <pc:spChg chg="mod">
          <ac:chgData name="Lei Wu" userId="f083b2a8aea23a2f" providerId="LiveId" clId="{C6ADE416-F8F1-4C9E-8FAB-E709C584D883}" dt="2021-01-13T18:05:53.140" v="3030" actId="20577"/>
          <ac:spMkLst>
            <pc:docMk/>
            <pc:sldMk cId="929734553" sldId="616"/>
            <ac:spMk id="7" creationId="{61613075-73BA-4468-B5E1-05BA35F281E1}"/>
          </ac:spMkLst>
        </pc:spChg>
      </pc:sldChg>
      <pc:sldChg chg="new del">
        <pc:chgData name="Lei Wu" userId="f083b2a8aea23a2f" providerId="LiveId" clId="{C6ADE416-F8F1-4C9E-8FAB-E709C584D883}" dt="2021-01-13T17:33:20.401" v="2884" actId="680"/>
        <pc:sldMkLst>
          <pc:docMk/>
          <pc:sldMk cId="2174276716" sldId="616"/>
        </pc:sldMkLst>
      </pc:sldChg>
      <pc:sldChg chg="add del">
        <pc:chgData name="Lei Wu" userId="f083b2a8aea23a2f" providerId="LiveId" clId="{C6ADE416-F8F1-4C9E-8FAB-E709C584D883}" dt="2021-01-13T18:08:13.072" v="3090" actId="47"/>
        <pc:sldMkLst>
          <pc:docMk/>
          <pc:sldMk cId="3083023750" sldId="616"/>
        </pc:sldMkLst>
      </pc:sldChg>
      <pc:sldChg chg="modSp new del mod">
        <pc:chgData name="Lei Wu" userId="f083b2a8aea23a2f" providerId="LiveId" clId="{C6ADE416-F8F1-4C9E-8FAB-E709C584D883}" dt="2021-01-13T17:41:27.655" v="2952" actId="47"/>
        <pc:sldMkLst>
          <pc:docMk/>
          <pc:sldMk cId="3628426234" sldId="616"/>
        </pc:sldMkLst>
        <pc:spChg chg="mod">
          <ac:chgData name="Lei Wu" userId="f083b2a8aea23a2f" providerId="LiveId" clId="{C6ADE416-F8F1-4C9E-8FAB-E709C584D883}" dt="2021-01-13T17:34:35.219" v="2934" actId="1076"/>
          <ac:spMkLst>
            <pc:docMk/>
            <pc:sldMk cId="3628426234" sldId="616"/>
            <ac:spMk id="2" creationId="{8880E0E5-F7B0-4495-8666-B64472881E58}"/>
          </ac:spMkLst>
        </pc:spChg>
      </pc:sldChg>
      <pc:sldChg chg="add del">
        <pc:chgData name="Lei Wu" userId="f083b2a8aea23a2f" providerId="LiveId" clId="{C6ADE416-F8F1-4C9E-8FAB-E709C584D883}" dt="2021-01-13T21:02:19.060" v="4202" actId="2696"/>
        <pc:sldMkLst>
          <pc:docMk/>
          <pc:sldMk cId="3745669705" sldId="616"/>
        </pc:sldMkLst>
      </pc:sldChg>
      <pc:sldChg chg="add del">
        <pc:chgData name="Lei Wu" userId="f083b2a8aea23a2f" providerId="LiveId" clId="{C6ADE416-F8F1-4C9E-8FAB-E709C584D883}" dt="2021-01-13T18:59:05.604" v="3631"/>
        <pc:sldMkLst>
          <pc:docMk/>
          <pc:sldMk cId="287739830" sldId="617"/>
        </pc:sldMkLst>
      </pc:sldChg>
      <pc:sldChg chg="addSp delSp modSp add del mod modAnim">
        <pc:chgData name="Lei Wu" userId="f083b2a8aea23a2f" providerId="LiveId" clId="{C6ADE416-F8F1-4C9E-8FAB-E709C584D883}" dt="2021-01-14T02:07:26.243" v="5322" actId="20577"/>
        <pc:sldMkLst>
          <pc:docMk/>
          <pc:sldMk cId="3680832810" sldId="617"/>
        </pc:sldMkLst>
        <pc:spChg chg="del">
          <ac:chgData name="Lei Wu" userId="f083b2a8aea23a2f" providerId="LiveId" clId="{C6ADE416-F8F1-4C9E-8FAB-E709C584D883}" dt="2021-01-13T18:16:59.275" v="3216" actId="478"/>
          <ac:spMkLst>
            <pc:docMk/>
            <pc:sldMk cId="3680832810" sldId="617"/>
            <ac:spMk id="4" creationId="{ED6CA8F3-B689-492C-870E-4A141C71ECEC}"/>
          </ac:spMkLst>
        </pc:spChg>
        <pc:spChg chg="del">
          <ac:chgData name="Lei Wu" userId="f083b2a8aea23a2f" providerId="LiveId" clId="{C6ADE416-F8F1-4C9E-8FAB-E709C584D883}" dt="2021-01-13T18:17:03.733" v="3217" actId="478"/>
          <ac:spMkLst>
            <pc:docMk/>
            <pc:sldMk cId="3680832810" sldId="617"/>
            <ac:spMk id="7" creationId="{0B32A123-57BA-6446-B448-A015CFB2FB3D}"/>
          </ac:spMkLst>
        </pc:spChg>
        <pc:spChg chg="mod">
          <ac:chgData name="Lei Wu" userId="f083b2a8aea23a2f" providerId="LiveId" clId="{C6ADE416-F8F1-4C9E-8FAB-E709C584D883}" dt="2021-01-13T18:17:05.041" v="3218"/>
          <ac:spMkLst>
            <pc:docMk/>
            <pc:sldMk cId="3680832810" sldId="617"/>
            <ac:spMk id="10" creationId="{4B343373-BE50-4AA6-B9D8-6E0267BD2EB1}"/>
          </ac:spMkLst>
        </pc:spChg>
        <pc:spChg chg="mod">
          <ac:chgData name="Lei Wu" userId="f083b2a8aea23a2f" providerId="LiveId" clId="{C6ADE416-F8F1-4C9E-8FAB-E709C584D883}" dt="2021-01-13T18:17:05.041" v="3218"/>
          <ac:spMkLst>
            <pc:docMk/>
            <pc:sldMk cId="3680832810" sldId="617"/>
            <ac:spMk id="12" creationId="{0F9B12F9-11A0-45B7-8CDE-13280095BA4B}"/>
          </ac:spMkLst>
        </pc:spChg>
        <pc:spChg chg="mod">
          <ac:chgData name="Lei Wu" userId="f083b2a8aea23a2f" providerId="LiveId" clId="{C6ADE416-F8F1-4C9E-8FAB-E709C584D883}" dt="2021-01-13T18:17:05.041" v="3218"/>
          <ac:spMkLst>
            <pc:docMk/>
            <pc:sldMk cId="3680832810" sldId="617"/>
            <ac:spMk id="14" creationId="{2BDF16C2-14D3-4B51-8EE8-4AC0A3A9A436}"/>
          </ac:spMkLst>
        </pc:spChg>
        <pc:spChg chg="mod">
          <ac:chgData name="Lei Wu" userId="f083b2a8aea23a2f" providerId="LiveId" clId="{C6ADE416-F8F1-4C9E-8FAB-E709C584D883}" dt="2021-01-13T18:17:05.041" v="3218"/>
          <ac:spMkLst>
            <pc:docMk/>
            <pc:sldMk cId="3680832810" sldId="617"/>
            <ac:spMk id="15" creationId="{C53AB928-12BF-496C-9472-26170E5FF4B1}"/>
          </ac:spMkLst>
        </pc:spChg>
        <pc:spChg chg="mod">
          <ac:chgData name="Lei Wu" userId="f083b2a8aea23a2f" providerId="LiveId" clId="{C6ADE416-F8F1-4C9E-8FAB-E709C584D883}" dt="2021-01-13T18:17:05.041" v="3218"/>
          <ac:spMkLst>
            <pc:docMk/>
            <pc:sldMk cId="3680832810" sldId="617"/>
            <ac:spMk id="16" creationId="{91CE7404-F1B2-473D-958C-208A26A1D134}"/>
          </ac:spMkLst>
        </pc:spChg>
        <pc:spChg chg="mod">
          <ac:chgData name="Lei Wu" userId="f083b2a8aea23a2f" providerId="LiveId" clId="{C6ADE416-F8F1-4C9E-8FAB-E709C584D883}" dt="2021-01-13T18:17:05.041" v="3218"/>
          <ac:spMkLst>
            <pc:docMk/>
            <pc:sldMk cId="3680832810" sldId="617"/>
            <ac:spMk id="18" creationId="{9238DFE1-31EE-4FFD-A4EA-CCFCE3BD2344}"/>
          </ac:spMkLst>
        </pc:spChg>
        <pc:spChg chg="mod">
          <ac:chgData name="Lei Wu" userId="f083b2a8aea23a2f" providerId="LiveId" clId="{C6ADE416-F8F1-4C9E-8FAB-E709C584D883}" dt="2021-01-13T18:17:05.041" v="3218"/>
          <ac:spMkLst>
            <pc:docMk/>
            <pc:sldMk cId="3680832810" sldId="617"/>
            <ac:spMk id="19" creationId="{FA50E99E-C766-4EAB-8052-EC9740FC79FD}"/>
          </ac:spMkLst>
        </pc:spChg>
        <pc:spChg chg="add del mod">
          <ac:chgData name="Lei Wu" userId="f083b2a8aea23a2f" providerId="LiveId" clId="{C6ADE416-F8F1-4C9E-8FAB-E709C584D883}" dt="2021-01-13T18:17:17.868" v="3221"/>
          <ac:spMkLst>
            <pc:docMk/>
            <pc:sldMk cId="3680832810" sldId="617"/>
            <ac:spMk id="20" creationId="{FEDF383A-1E49-4F05-9970-3217C0A8FD69}"/>
          </ac:spMkLst>
        </pc:spChg>
        <pc:spChg chg="add del mod">
          <ac:chgData name="Lei Wu" userId="f083b2a8aea23a2f" providerId="LiveId" clId="{C6ADE416-F8F1-4C9E-8FAB-E709C584D883}" dt="2021-01-13T18:17:17.868" v="3221"/>
          <ac:spMkLst>
            <pc:docMk/>
            <pc:sldMk cId="3680832810" sldId="617"/>
            <ac:spMk id="24" creationId="{0E553A4D-B381-4DC9-B945-4E1E683941CC}"/>
          </ac:spMkLst>
        </pc:spChg>
        <pc:spChg chg="add del mod">
          <ac:chgData name="Lei Wu" userId="f083b2a8aea23a2f" providerId="LiveId" clId="{C6ADE416-F8F1-4C9E-8FAB-E709C584D883}" dt="2021-01-13T18:17:17.868" v="3221"/>
          <ac:spMkLst>
            <pc:docMk/>
            <pc:sldMk cId="3680832810" sldId="617"/>
            <ac:spMk id="25" creationId="{F768BDE8-ECAE-4170-B6BD-508406757F28}"/>
          </ac:spMkLst>
        </pc:spChg>
        <pc:spChg chg="add del mod">
          <ac:chgData name="Lei Wu" userId="f083b2a8aea23a2f" providerId="LiveId" clId="{C6ADE416-F8F1-4C9E-8FAB-E709C584D883}" dt="2021-01-13T18:17:17.868" v="3221"/>
          <ac:spMkLst>
            <pc:docMk/>
            <pc:sldMk cId="3680832810" sldId="617"/>
            <ac:spMk id="26" creationId="{03242245-088C-4195-BFF1-8A12C3C93FD9}"/>
          </ac:spMkLst>
        </pc:spChg>
        <pc:spChg chg="add del mod">
          <ac:chgData name="Lei Wu" userId="f083b2a8aea23a2f" providerId="LiveId" clId="{C6ADE416-F8F1-4C9E-8FAB-E709C584D883}" dt="2021-01-13T18:17:17.868" v="3221"/>
          <ac:spMkLst>
            <pc:docMk/>
            <pc:sldMk cId="3680832810" sldId="617"/>
            <ac:spMk id="27" creationId="{D63F2AF1-6AE0-428F-B79F-D1FE66E632B1}"/>
          </ac:spMkLst>
        </pc:spChg>
        <pc:spChg chg="add del mod">
          <ac:chgData name="Lei Wu" userId="f083b2a8aea23a2f" providerId="LiveId" clId="{C6ADE416-F8F1-4C9E-8FAB-E709C584D883}" dt="2021-01-13T18:17:17.868" v="3221"/>
          <ac:spMkLst>
            <pc:docMk/>
            <pc:sldMk cId="3680832810" sldId="617"/>
            <ac:spMk id="28" creationId="{B9C319CC-D62B-47B1-AFB7-0C56FD59CCA6}"/>
          </ac:spMkLst>
        </pc:spChg>
        <pc:spChg chg="add del mod">
          <ac:chgData name="Lei Wu" userId="f083b2a8aea23a2f" providerId="LiveId" clId="{C6ADE416-F8F1-4C9E-8FAB-E709C584D883}" dt="2021-01-13T18:17:17.868" v="3221"/>
          <ac:spMkLst>
            <pc:docMk/>
            <pc:sldMk cId="3680832810" sldId="617"/>
            <ac:spMk id="29" creationId="{A6263E43-78BC-487B-A4BA-3D76D3435D88}"/>
          </ac:spMkLst>
        </pc:spChg>
        <pc:spChg chg="add del mod">
          <ac:chgData name="Lei Wu" userId="f083b2a8aea23a2f" providerId="LiveId" clId="{C6ADE416-F8F1-4C9E-8FAB-E709C584D883}" dt="2021-01-13T18:17:17.868" v="3221"/>
          <ac:spMkLst>
            <pc:docMk/>
            <pc:sldMk cId="3680832810" sldId="617"/>
            <ac:spMk id="30" creationId="{6B74977A-CB52-4E2F-9B30-7C44E125CC14}"/>
          </ac:spMkLst>
        </pc:spChg>
        <pc:spChg chg="add del mod">
          <ac:chgData name="Lei Wu" userId="f083b2a8aea23a2f" providerId="LiveId" clId="{C6ADE416-F8F1-4C9E-8FAB-E709C584D883}" dt="2021-01-13T18:17:17.868" v="3221"/>
          <ac:spMkLst>
            <pc:docMk/>
            <pc:sldMk cId="3680832810" sldId="617"/>
            <ac:spMk id="31" creationId="{68E35596-0081-4C64-8A4C-647A06331345}"/>
          </ac:spMkLst>
        </pc:spChg>
        <pc:spChg chg="add del mod">
          <ac:chgData name="Lei Wu" userId="f083b2a8aea23a2f" providerId="LiveId" clId="{C6ADE416-F8F1-4C9E-8FAB-E709C584D883}" dt="2021-01-13T18:17:17.868" v="3221"/>
          <ac:spMkLst>
            <pc:docMk/>
            <pc:sldMk cId="3680832810" sldId="617"/>
            <ac:spMk id="32" creationId="{4D59B7F9-5199-4440-A3F9-70FA4230D559}"/>
          </ac:spMkLst>
        </pc:spChg>
        <pc:spChg chg="add del mod">
          <ac:chgData name="Lei Wu" userId="f083b2a8aea23a2f" providerId="LiveId" clId="{C6ADE416-F8F1-4C9E-8FAB-E709C584D883}" dt="2021-01-13T18:17:17.868" v="3221"/>
          <ac:spMkLst>
            <pc:docMk/>
            <pc:sldMk cId="3680832810" sldId="617"/>
            <ac:spMk id="33" creationId="{92649C8E-81E8-4C9B-AE42-0FB695E334E3}"/>
          </ac:spMkLst>
        </pc:spChg>
        <pc:spChg chg="add del mod">
          <ac:chgData name="Lei Wu" userId="f083b2a8aea23a2f" providerId="LiveId" clId="{C6ADE416-F8F1-4C9E-8FAB-E709C584D883}" dt="2021-01-13T18:17:17.868" v="3221"/>
          <ac:spMkLst>
            <pc:docMk/>
            <pc:sldMk cId="3680832810" sldId="617"/>
            <ac:spMk id="34" creationId="{36E9E6B5-061A-4394-B975-006D7B8035D3}"/>
          </ac:spMkLst>
        </pc:spChg>
        <pc:spChg chg="add del mod">
          <ac:chgData name="Lei Wu" userId="f083b2a8aea23a2f" providerId="LiveId" clId="{C6ADE416-F8F1-4C9E-8FAB-E709C584D883}" dt="2021-01-13T18:17:17.868" v="3221"/>
          <ac:spMkLst>
            <pc:docMk/>
            <pc:sldMk cId="3680832810" sldId="617"/>
            <ac:spMk id="35" creationId="{0C9E274C-F3E0-458B-9592-A33601F048FE}"/>
          </ac:spMkLst>
        </pc:spChg>
        <pc:spChg chg="add del mod">
          <ac:chgData name="Lei Wu" userId="f083b2a8aea23a2f" providerId="LiveId" clId="{C6ADE416-F8F1-4C9E-8FAB-E709C584D883}" dt="2021-01-13T18:17:17.868" v="3221"/>
          <ac:spMkLst>
            <pc:docMk/>
            <pc:sldMk cId="3680832810" sldId="617"/>
            <ac:spMk id="36" creationId="{5A211456-A8D4-4305-8336-FFA795FE355C}"/>
          </ac:spMkLst>
        </pc:spChg>
        <pc:spChg chg="mod">
          <ac:chgData name="Lei Wu" userId="f083b2a8aea23a2f" providerId="LiveId" clId="{C6ADE416-F8F1-4C9E-8FAB-E709C584D883}" dt="2021-01-13T18:17:23.924" v="3222"/>
          <ac:spMkLst>
            <pc:docMk/>
            <pc:sldMk cId="3680832810" sldId="617"/>
            <ac:spMk id="38" creationId="{CF870FA0-7404-4B29-9D21-C44C562F8718}"/>
          </ac:spMkLst>
        </pc:spChg>
        <pc:spChg chg="mod">
          <ac:chgData name="Lei Wu" userId="f083b2a8aea23a2f" providerId="LiveId" clId="{C6ADE416-F8F1-4C9E-8FAB-E709C584D883}" dt="2021-01-13T18:17:23.924" v="3222"/>
          <ac:spMkLst>
            <pc:docMk/>
            <pc:sldMk cId="3680832810" sldId="617"/>
            <ac:spMk id="39" creationId="{C042A55E-6B62-47EC-99A6-4FE07386CD4E}"/>
          </ac:spMkLst>
        </pc:spChg>
        <pc:spChg chg="mod">
          <ac:chgData name="Lei Wu" userId="f083b2a8aea23a2f" providerId="LiveId" clId="{C6ADE416-F8F1-4C9E-8FAB-E709C584D883}" dt="2021-01-13T18:17:23.924" v="3222"/>
          <ac:spMkLst>
            <pc:docMk/>
            <pc:sldMk cId="3680832810" sldId="617"/>
            <ac:spMk id="41" creationId="{32BA83CC-AE11-4D09-8E57-C6265686371B}"/>
          </ac:spMkLst>
        </pc:spChg>
        <pc:spChg chg="mod">
          <ac:chgData name="Lei Wu" userId="f083b2a8aea23a2f" providerId="LiveId" clId="{C6ADE416-F8F1-4C9E-8FAB-E709C584D883}" dt="2021-01-13T18:17:23.924" v="3222"/>
          <ac:spMkLst>
            <pc:docMk/>
            <pc:sldMk cId="3680832810" sldId="617"/>
            <ac:spMk id="42" creationId="{59F55EE5-E37C-416F-BACF-F88E32BE3D74}"/>
          </ac:spMkLst>
        </pc:spChg>
        <pc:spChg chg="mod">
          <ac:chgData name="Lei Wu" userId="f083b2a8aea23a2f" providerId="LiveId" clId="{C6ADE416-F8F1-4C9E-8FAB-E709C584D883}" dt="2021-01-13T18:17:34.021" v="3225" actId="404"/>
          <ac:spMkLst>
            <pc:docMk/>
            <pc:sldMk cId="3680832810" sldId="617"/>
            <ac:spMk id="43" creationId="{0721C2B2-BF24-4A1B-8872-DF300C1C238D}"/>
          </ac:spMkLst>
        </pc:spChg>
        <pc:spChg chg="mod">
          <ac:chgData name="Lei Wu" userId="f083b2a8aea23a2f" providerId="LiveId" clId="{C6ADE416-F8F1-4C9E-8FAB-E709C584D883}" dt="2021-01-13T18:17:37.127" v="3227" actId="404"/>
          <ac:spMkLst>
            <pc:docMk/>
            <pc:sldMk cId="3680832810" sldId="617"/>
            <ac:spMk id="45" creationId="{202E79DF-74A3-4B19-A8EB-085010F73A2E}"/>
          </ac:spMkLst>
        </pc:spChg>
        <pc:spChg chg="mod">
          <ac:chgData name="Lei Wu" userId="f083b2a8aea23a2f" providerId="LiveId" clId="{C6ADE416-F8F1-4C9E-8FAB-E709C584D883}" dt="2021-01-13T18:17:23.924" v="3222"/>
          <ac:spMkLst>
            <pc:docMk/>
            <pc:sldMk cId="3680832810" sldId="617"/>
            <ac:spMk id="46" creationId="{7E4EA890-54CD-4691-B2CA-3CDA3D304EED}"/>
          </ac:spMkLst>
        </pc:spChg>
        <pc:spChg chg="add mod">
          <ac:chgData name="Lei Wu" userId="f083b2a8aea23a2f" providerId="LiveId" clId="{C6ADE416-F8F1-4C9E-8FAB-E709C584D883}" dt="2021-01-13T18:30:09.619" v="3387" actId="2711"/>
          <ac:spMkLst>
            <pc:docMk/>
            <pc:sldMk cId="3680832810" sldId="617"/>
            <ac:spMk id="47" creationId="{428D8AD7-2045-4389-85E2-AB29F93890FE}"/>
          </ac:spMkLst>
        </pc:spChg>
        <pc:spChg chg="add mod">
          <ac:chgData name="Lei Wu" userId="f083b2a8aea23a2f" providerId="LiveId" clId="{C6ADE416-F8F1-4C9E-8FAB-E709C584D883}" dt="2021-01-13T18:17:28.450" v="3223" actId="1076"/>
          <ac:spMkLst>
            <pc:docMk/>
            <pc:sldMk cId="3680832810" sldId="617"/>
            <ac:spMk id="51" creationId="{27435721-5040-4AAF-8D31-4446E4021107}"/>
          </ac:spMkLst>
        </pc:spChg>
        <pc:spChg chg="add mod">
          <ac:chgData name="Lei Wu" userId="f083b2a8aea23a2f" providerId="LiveId" clId="{C6ADE416-F8F1-4C9E-8FAB-E709C584D883}" dt="2021-01-13T18:17:28.450" v="3223" actId="1076"/>
          <ac:spMkLst>
            <pc:docMk/>
            <pc:sldMk cId="3680832810" sldId="617"/>
            <ac:spMk id="52" creationId="{0904452E-D906-4CCE-AC22-BF61097FA636}"/>
          </ac:spMkLst>
        </pc:spChg>
        <pc:spChg chg="add mod">
          <ac:chgData name="Lei Wu" userId="f083b2a8aea23a2f" providerId="LiveId" clId="{C6ADE416-F8F1-4C9E-8FAB-E709C584D883}" dt="2021-01-13T18:30:09.619" v="3387" actId="2711"/>
          <ac:spMkLst>
            <pc:docMk/>
            <pc:sldMk cId="3680832810" sldId="617"/>
            <ac:spMk id="53" creationId="{AAEEB62F-A5E5-4F61-9644-39D6E2D319CE}"/>
          </ac:spMkLst>
        </pc:spChg>
        <pc:spChg chg="add mod">
          <ac:chgData name="Lei Wu" userId="f083b2a8aea23a2f" providerId="LiveId" clId="{C6ADE416-F8F1-4C9E-8FAB-E709C584D883}" dt="2021-01-13T18:30:09.619" v="3387" actId="2711"/>
          <ac:spMkLst>
            <pc:docMk/>
            <pc:sldMk cId="3680832810" sldId="617"/>
            <ac:spMk id="54" creationId="{C6C165F3-F668-438E-9C71-697997EB9A96}"/>
          </ac:spMkLst>
        </pc:spChg>
        <pc:spChg chg="add mod">
          <ac:chgData name="Lei Wu" userId="f083b2a8aea23a2f" providerId="LiveId" clId="{C6ADE416-F8F1-4C9E-8FAB-E709C584D883}" dt="2021-01-13T18:30:09.619" v="3387" actId="2711"/>
          <ac:spMkLst>
            <pc:docMk/>
            <pc:sldMk cId="3680832810" sldId="617"/>
            <ac:spMk id="55" creationId="{7432767F-F773-4E6A-AA27-A87A20F24258}"/>
          </ac:spMkLst>
        </pc:spChg>
        <pc:spChg chg="add mod">
          <ac:chgData name="Lei Wu" userId="f083b2a8aea23a2f" providerId="LiveId" clId="{C6ADE416-F8F1-4C9E-8FAB-E709C584D883}" dt="2021-01-13T18:30:09.619" v="3387" actId="2711"/>
          <ac:spMkLst>
            <pc:docMk/>
            <pc:sldMk cId="3680832810" sldId="617"/>
            <ac:spMk id="56" creationId="{D9F3F56F-8297-4E99-9EFA-120364FC04CB}"/>
          </ac:spMkLst>
        </pc:spChg>
        <pc:spChg chg="add mod">
          <ac:chgData name="Lei Wu" userId="f083b2a8aea23a2f" providerId="LiveId" clId="{C6ADE416-F8F1-4C9E-8FAB-E709C584D883}" dt="2021-01-13T18:30:09.619" v="3387" actId="2711"/>
          <ac:spMkLst>
            <pc:docMk/>
            <pc:sldMk cId="3680832810" sldId="617"/>
            <ac:spMk id="57" creationId="{3EC7B380-2D99-43CE-AC0F-1FB33832A63E}"/>
          </ac:spMkLst>
        </pc:spChg>
        <pc:spChg chg="add mod">
          <ac:chgData name="Lei Wu" userId="f083b2a8aea23a2f" providerId="LiveId" clId="{C6ADE416-F8F1-4C9E-8FAB-E709C584D883}" dt="2021-01-13T18:30:09.619" v="3387" actId="2711"/>
          <ac:spMkLst>
            <pc:docMk/>
            <pc:sldMk cId="3680832810" sldId="617"/>
            <ac:spMk id="58" creationId="{363B116C-2D02-418F-A5C8-B7E56BF8CDB2}"/>
          </ac:spMkLst>
        </pc:spChg>
        <pc:spChg chg="add mod">
          <ac:chgData name="Lei Wu" userId="f083b2a8aea23a2f" providerId="LiveId" clId="{C6ADE416-F8F1-4C9E-8FAB-E709C584D883}" dt="2021-01-13T18:30:09.619" v="3387" actId="2711"/>
          <ac:spMkLst>
            <pc:docMk/>
            <pc:sldMk cId="3680832810" sldId="617"/>
            <ac:spMk id="59" creationId="{5BE3C06F-5A9B-470C-AE1D-3DF0C1E2C7E1}"/>
          </ac:spMkLst>
        </pc:spChg>
        <pc:spChg chg="add mod">
          <ac:chgData name="Lei Wu" userId="f083b2a8aea23a2f" providerId="LiveId" clId="{C6ADE416-F8F1-4C9E-8FAB-E709C584D883}" dt="2021-01-13T18:30:09.619" v="3387" actId="2711"/>
          <ac:spMkLst>
            <pc:docMk/>
            <pc:sldMk cId="3680832810" sldId="617"/>
            <ac:spMk id="60" creationId="{46CC8673-1F24-4622-8FF8-ECB5BBB5F4A6}"/>
          </ac:spMkLst>
        </pc:spChg>
        <pc:spChg chg="add mod">
          <ac:chgData name="Lei Wu" userId="f083b2a8aea23a2f" providerId="LiveId" clId="{C6ADE416-F8F1-4C9E-8FAB-E709C584D883}" dt="2021-01-13T18:30:09.619" v="3387" actId="2711"/>
          <ac:spMkLst>
            <pc:docMk/>
            <pc:sldMk cId="3680832810" sldId="617"/>
            <ac:spMk id="61" creationId="{80854A5D-DA7D-49C4-8DE1-35ADFD55F789}"/>
          </ac:spMkLst>
        </pc:spChg>
        <pc:spChg chg="add mod">
          <ac:chgData name="Lei Wu" userId="f083b2a8aea23a2f" providerId="LiveId" clId="{C6ADE416-F8F1-4C9E-8FAB-E709C584D883}" dt="2021-01-13T18:30:09.619" v="3387" actId="2711"/>
          <ac:spMkLst>
            <pc:docMk/>
            <pc:sldMk cId="3680832810" sldId="617"/>
            <ac:spMk id="62" creationId="{0CE324CC-A6DD-4998-A406-3BC85C9A2CAB}"/>
          </ac:spMkLst>
        </pc:spChg>
        <pc:spChg chg="add mod">
          <ac:chgData name="Lei Wu" userId="f083b2a8aea23a2f" providerId="LiveId" clId="{C6ADE416-F8F1-4C9E-8FAB-E709C584D883}" dt="2021-01-13T18:30:09.619" v="3387" actId="2711"/>
          <ac:spMkLst>
            <pc:docMk/>
            <pc:sldMk cId="3680832810" sldId="617"/>
            <ac:spMk id="63" creationId="{B48CE118-DD00-40BA-97DA-630911A81760}"/>
          </ac:spMkLst>
        </pc:spChg>
        <pc:spChg chg="add mod">
          <ac:chgData name="Lei Wu" userId="f083b2a8aea23a2f" providerId="LiveId" clId="{C6ADE416-F8F1-4C9E-8FAB-E709C584D883}" dt="2021-01-13T18:19:51.309" v="3265" actId="403"/>
          <ac:spMkLst>
            <pc:docMk/>
            <pc:sldMk cId="3680832810" sldId="617"/>
            <ac:spMk id="64" creationId="{1CCA142A-E1D7-47CF-BF4F-3681649D66D1}"/>
          </ac:spMkLst>
        </pc:spChg>
        <pc:spChg chg="mod">
          <ac:chgData name="Lei Wu" userId="f083b2a8aea23a2f" providerId="LiveId" clId="{C6ADE416-F8F1-4C9E-8FAB-E709C584D883}" dt="2021-01-14T02:07:26.243" v="5322" actId="20577"/>
          <ac:spMkLst>
            <pc:docMk/>
            <pc:sldMk cId="3680832810" sldId="617"/>
            <ac:spMk id="19459" creationId="{40E80B2B-7406-4707-A240-074812562E73}"/>
          </ac:spMkLst>
        </pc:spChg>
        <pc:grpChg chg="add del mod">
          <ac:chgData name="Lei Wu" userId="f083b2a8aea23a2f" providerId="LiveId" clId="{C6ADE416-F8F1-4C9E-8FAB-E709C584D883}" dt="2021-01-13T18:17:17.868" v="3221"/>
          <ac:grpSpMkLst>
            <pc:docMk/>
            <pc:sldMk cId="3680832810" sldId="617"/>
            <ac:grpSpMk id="8" creationId="{5E731D3A-7AF3-45DA-8D30-E36F5C3BD20F}"/>
          </ac:grpSpMkLst>
        </pc:grpChg>
        <pc:grpChg chg="add del mod">
          <ac:chgData name="Lei Wu" userId="f083b2a8aea23a2f" providerId="LiveId" clId="{C6ADE416-F8F1-4C9E-8FAB-E709C584D883}" dt="2021-01-13T18:17:17.868" v="3221"/>
          <ac:grpSpMkLst>
            <pc:docMk/>
            <pc:sldMk cId="3680832810" sldId="617"/>
            <ac:grpSpMk id="13" creationId="{9161104D-F83F-48D0-A223-3419F9F90E51}"/>
          </ac:grpSpMkLst>
        </pc:grpChg>
        <pc:grpChg chg="add del mod">
          <ac:chgData name="Lei Wu" userId="f083b2a8aea23a2f" providerId="LiveId" clId="{C6ADE416-F8F1-4C9E-8FAB-E709C584D883}" dt="2021-01-13T18:17:17.868" v="3221"/>
          <ac:grpSpMkLst>
            <pc:docMk/>
            <pc:sldMk cId="3680832810" sldId="617"/>
            <ac:grpSpMk id="17" creationId="{8A9A6180-10FB-4583-AFF3-4623AA6FCEF2}"/>
          </ac:grpSpMkLst>
        </pc:grpChg>
        <pc:grpChg chg="add mod">
          <ac:chgData name="Lei Wu" userId="f083b2a8aea23a2f" providerId="LiveId" clId="{C6ADE416-F8F1-4C9E-8FAB-E709C584D883}" dt="2021-01-13T18:30:09.619" v="3387" actId="2711"/>
          <ac:grpSpMkLst>
            <pc:docMk/>
            <pc:sldMk cId="3680832810" sldId="617"/>
            <ac:grpSpMk id="37" creationId="{54B0FA73-A97E-48A2-B02D-8FE728E652BE}"/>
          </ac:grpSpMkLst>
        </pc:grpChg>
        <pc:grpChg chg="add mod">
          <ac:chgData name="Lei Wu" userId="f083b2a8aea23a2f" providerId="LiveId" clId="{C6ADE416-F8F1-4C9E-8FAB-E709C584D883}" dt="2021-01-13T18:30:09.619" v="3387" actId="2711"/>
          <ac:grpSpMkLst>
            <pc:docMk/>
            <pc:sldMk cId="3680832810" sldId="617"/>
            <ac:grpSpMk id="40" creationId="{DFEB2CF3-7275-48DF-BEDC-452FE12A0AD3}"/>
          </ac:grpSpMkLst>
        </pc:grpChg>
        <pc:grpChg chg="add mod">
          <ac:chgData name="Lei Wu" userId="f083b2a8aea23a2f" providerId="LiveId" clId="{C6ADE416-F8F1-4C9E-8FAB-E709C584D883}" dt="2021-01-13T18:30:09.619" v="3387" actId="2711"/>
          <ac:grpSpMkLst>
            <pc:docMk/>
            <pc:sldMk cId="3680832810" sldId="617"/>
            <ac:grpSpMk id="44" creationId="{45126F9B-5CF7-49EF-B821-87FE34321645}"/>
          </ac:grpSpMkLst>
        </pc:grpChg>
        <pc:picChg chg="del">
          <ac:chgData name="Lei Wu" userId="f083b2a8aea23a2f" providerId="LiveId" clId="{C6ADE416-F8F1-4C9E-8FAB-E709C584D883}" dt="2021-01-13T18:16:54.483" v="3214" actId="478"/>
          <ac:picMkLst>
            <pc:docMk/>
            <pc:sldMk cId="3680832810" sldId="617"/>
            <ac:picMk id="9" creationId="{C91B5776-9161-40E5-8EBB-F4A4ECC79311}"/>
          </ac:picMkLst>
        </pc:picChg>
        <pc:picChg chg="del">
          <ac:chgData name="Lei Wu" userId="f083b2a8aea23a2f" providerId="LiveId" clId="{C6ADE416-F8F1-4C9E-8FAB-E709C584D883}" dt="2021-01-13T18:16:56.198" v="3215" actId="478"/>
          <ac:picMkLst>
            <pc:docMk/>
            <pc:sldMk cId="3680832810" sldId="617"/>
            <ac:picMk id="11" creationId="{B463BD2C-5AAA-4BC7-A51D-8646077E0FAC}"/>
          </ac:picMkLst>
        </pc:picChg>
        <pc:cxnChg chg="add del mod">
          <ac:chgData name="Lei Wu" userId="f083b2a8aea23a2f" providerId="LiveId" clId="{C6ADE416-F8F1-4C9E-8FAB-E709C584D883}" dt="2021-01-13T18:17:17.868" v="3221"/>
          <ac:cxnSpMkLst>
            <pc:docMk/>
            <pc:sldMk cId="3680832810" sldId="617"/>
            <ac:cxnSpMk id="21" creationId="{52AB65AE-13CA-4F4B-BA5E-2B7D9217CC6B}"/>
          </ac:cxnSpMkLst>
        </pc:cxnChg>
        <pc:cxnChg chg="add del mod">
          <ac:chgData name="Lei Wu" userId="f083b2a8aea23a2f" providerId="LiveId" clId="{C6ADE416-F8F1-4C9E-8FAB-E709C584D883}" dt="2021-01-13T18:17:17.868" v="3221"/>
          <ac:cxnSpMkLst>
            <pc:docMk/>
            <pc:sldMk cId="3680832810" sldId="617"/>
            <ac:cxnSpMk id="22" creationId="{D5A9A15B-34D8-4228-ADCF-45E0CF697D1B}"/>
          </ac:cxnSpMkLst>
        </pc:cxnChg>
        <pc:cxnChg chg="add del mod">
          <ac:chgData name="Lei Wu" userId="f083b2a8aea23a2f" providerId="LiveId" clId="{C6ADE416-F8F1-4C9E-8FAB-E709C584D883}" dt="2021-01-13T18:17:17.868" v="3221"/>
          <ac:cxnSpMkLst>
            <pc:docMk/>
            <pc:sldMk cId="3680832810" sldId="617"/>
            <ac:cxnSpMk id="23" creationId="{5BE9FF78-5807-4C30-AD5D-956A07E494C6}"/>
          </ac:cxnSpMkLst>
        </pc:cxnChg>
        <pc:cxnChg chg="add mod">
          <ac:chgData name="Lei Wu" userId="f083b2a8aea23a2f" providerId="LiveId" clId="{C6ADE416-F8F1-4C9E-8FAB-E709C584D883}" dt="2021-01-13T18:30:09.619" v="3387" actId="2711"/>
          <ac:cxnSpMkLst>
            <pc:docMk/>
            <pc:sldMk cId="3680832810" sldId="617"/>
            <ac:cxnSpMk id="48" creationId="{A4637A81-581F-4F5B-BD7A-F0B5EF0AB33A}"/>
          </ac:cxnSpMkLst>
        </pc:cxnChg>
        <pc:cxnChg chg="add mod">
          <ac:chgData name="Lei Wu" userId="f083b2a8aea23a2f" providerId="LiveId" clId="{C6ADE416-F8F1-4C9E-8FAB-E709C584D883}" dt="2021-01-13T18:30:09.619" v="3387" actId="2711"/>
          <ac:cxnSpMkLst>
            <pc:docMk/>
            <pc:sldMk cId="3680832810" sldId="617"/>
            <ac:cxnSpMk id="49" creationId="{0A40F10D-F14E-4BDC-B5D3-08B83FDE07F3}"/>
          </ac:cxnSpMkLst>
        </pc:cxnChg>
        <pc:cxnChg chg="add mod">
          <ac:chgData name="Lei Wu" userId="f083b2a8aea23a2f" providerId="LiveId" clId="{C6ADE416-F8F1-4C9E-8FAB-E709C584D883}" dt="2021-01-13T18:30:09.619" v="3387" actId="2711"/>
          <ac:cxnSpMkLst>
            <pc:docMk/>
            <pc:sldMk cId="3680832810" sldId="617"/>
            <ac:cxnSpMk id="50" creationId="{D2421981-65A1-4A88-8FA4-F297DAD256D1}"/>
          </ac:cxnSpMkLst>
        </pc:cxnChg>
      </pc:sldChg>
      <pc:sldChg chg="add del">
        <pc:chgData name="Lei Wu" userId="f083b2a8aea23a2f" providerId="LiveId" clId="{C6ADE416-F8F1-4C9E-8FAB-E709C584D883}" dt="2021-01-13T18:59:05.604" v="3631"/>
        <pc:sldMkLst>
          <pc:docMk/>
          <pc:sldMk cId="1958202476" sldId="618"/>
        </pc:sldMkLst>
      </pc:sldChg>
      <pc:sldChg chg="addSp delSp modSp add del mod delAnim">
        <pc:chgData name="Lei Wu" userId="f083b2a8aea23a2f" providerId="LiveId" clId="{C6ADE416-F8F1-4C9E-8FAB-E709C584D883}" dt="2021-01-14T02:19:32.428" v="5431" actId="20577"/>
        <pc:sldMkLst>
          <pc:docMk/>
          <pc:sldMk cId="3291370463" sldId="618"/>
        </pc:sldMkLst>
        <pc:spChg chg="del">
          <ac:chgData name="Lei Wu" userId="f083b2a8aea23a2f" providerId="LiveId" clId="{C6ADE416-F8F1-4C9E-8FAB-E709C584D883}" dt="2021-01-13T18:30:22.161" v="3389" actId="478"/>
          <ac:spMkLst>
            <pc:docMk/>
            <pc:sldMk cId="3291370463" sldId="618"/>
            <ac:spMk id="47" creationId="{428D8AD7-2045-4389-85E2-AB29F93890FE}"/>
          </ac:spMkLst>
        </pc:spChg>
        <pc:spChg chg="del">
          <ac:chgData name="Lei Wu" userId="f083b2a8aea23a2f" providerId="LiveId" clId="{C6ADE416-F8F1-4C9E-8FAB-E709C584D883}" dt="2021-01-13T18:30:29.032" v="3391" actId="478"/>
          <ac:spMkLst>
            <pc:docMk/>
            <pc:sldMk cId="3291370463" sldId="618"/>
            <ac:spMk id="51" creationId="{27435721-5040-4AAF-8D31-4446E4021107}"/>
          </ac:spMkLst>
        </pc:spChg>
        <pc:spChg chg="del">
          <ac:chgData name="Lei Wu" userId="f083b2a8aea23a2f" providerId="LiveId" clId="{C6ADE416-F8F1-4C9E-8FAB-E709C584D883}" dt="2021-01-13T18:30:29.032" v="3391" actId="478"/>
          <ac:spMkLst>
            <pc:docMk/>
            <pc:sldMk cId="3291370463" sldId="618"/>
            <ac:spMk id="52" creationId="{0904452E-D906-4CCE-AC22-BF61097FA636}"/>
          </ac:spMkLst>
        </pc:spChg>
        <pc:spChg chg="del">
          <ac:chgData name="Lei Wu" userId="f083b2a8aea23a2f" providerId="LiveId" clId="{C6ADE416-F8F1-4C9E-8FAB-E709C584D883}" dt="2021-01-13T18:30:25.018" v="3390" actId="478"/>
          <ac:spMkLst>
            <pc:docMk/>
            <pc:sldMk cId="3291370463" sldId="618"/>
            <ac:spMk id="53" creationId="{AAEEB62F-A5E5-4F61-9644-39D6E2D319CE}"/>
          </ac:spMkLst>
        </pc:spChg>
        <pc:spChg chg="del">
          <ac:chgData name="Lei Wu" userId="f083b2a8aea23a2f" providerId="LiveId" clId="{C6ADE416-F8F1-4C9E-8FAB-E709C584D883}" dt="2021-01-13T18:30:22.161" v="3389" actId="478"/>
          <ac:spMkLst>
            <pc:docMk/>
            <pc:sldMk cId="3291370463" sldId="618"/>
            <ac:spMk id="54" creationId="{C6C165F3-F668-438E-9C71-697997EB9A96}"/>
          </ac:spMkLst>
        </pc:spChg>
        <pc:spChg chg="del">
          <ac:chgData name="Lei Wu" userId="f083b2a8aea23a2f" providerId="LiveId" clId="{C6ADE416-F8F1-4C9E-8FAB-E709C584D883}" dt="2021-01-13T18:30:22.161" v="3389" actId="478"/>
          <ac:spMkLst>
            <pc:docMk/>
            <pc:sldMk cId="3291370463" sldId="618"/>
            <ac:spMk id="55" creationId="{7432767F-F773-4E6A-AA27-A87A20F24258}"/>
          </ac:spMkLst>
        </pc:spChg>
        <pc:spChg chg="del">
          <ac:chgData name="Lei Wu" userId="f083b2a8aea23a2f" providerId="LiveId" clId="{C6ADE416-F8F1-4C9E-8FAB-E709C584D883}" dt="2021-01-13T18:30:22.161" v="3389" actId="478"/>
          <ac:spMkLst>
            <pc:docMk/>
            <pc:sldMk cId="3291370463" sldId="618"/>
            <ac:spMk id="56" creationId="{D9F3F56F-8297-4E99-9EFA-120364FC04CB}"/>
          </ac:spMkLst>
        </pc:spChg>
        <pc:spChg chg="del">
          <ac:chgData name="Lei Wu" userId="f083b2a8aea23a2f" providerId="LiveId" clId="{C6ADE416-F8F1-4C9E-8FAB-E709C584D883}" dt="2021-01-13T18:30:22.161" v="3389" actId="478"/>
          <ac:spMkLst>
            <pc:docMk/>
            <pc:sldMk cId="3291370463" sldId="618"/>
            <ac:spMk id="57" creationId="{3EC7B380-2D99-43CE-AC0F-1FB33832A63E}"/>
          </ac:spMkLst>
        </pc:spChg>
        <pc:spChg chg="del">
          <ac:chgData name="Lei Wu" userId="f083b2a8aea23a2f" providerId="LiveId" clId="{C6ADE416-F8F1-4C9E-8FAB-E709C584D883}" dt="2021-01-13T18:30:22.161" v="3389" actId="478"/>
          <ac:spMkLst>
            <pc:docMk/>
            <pc:sldMk cId="3291370463" sldId="618"/>
            <ac:spMk id="58" creationId="{363B116C-2D02-418F-A5C8-B7E56BF8CDB2}"/>
          </ac:spMkLst>
        </pc:spChg>
        <pc:spChg chg="del">
          <ac:chgData name="Lei Wu" userId="f083b2a8aea23a2f" providerId="LiveId" clId="{C6ADE416-F8F1-4C9E-8FAB-E709C584D883}" dt="2021-01-13T18:30:22.161" v="3389" actId="478"/>
          <ac:spMkLst>
            <pc:docMk/>
            <pc:sldMk cId="3291370463" sldId="618"/>
            <ac:spMk id="59" creationId="{5BE3C06F-5A9B-470C-AE1D-3DF0C1E2C7E1}"/>
          </ac:spMkLst>
        </pc:spChg>
        <pc:spChg chg="del">
          <ac:chgData name="Lei Wu" userId="f083b2a8aea23a2f" providerId="LiveId" clId="{C6ADE416-F8F1-4C9E-8FAB-E709C584D883}" dt="2021-01-13T18:30:22.161" v="3389" actId="478"/>
          <ac:spMkLst>
            <pc:docMk/>
            <pc:sldMk cId="3291370463" sldId="618"/>
            <ac:spMk id="60" creationId="{46CC8673-1F24-4622-8FF8-ECB5BBB5F4A6}"/>
          </ac:spMkLst>
        </pc:spChg>
        <pc:spChg chg="del">
          <ac:chgData name="Lei Wu" userId="f083b2a8aea23a2f" providerId="LiveId" clId="{C6ADE416-F8F1-4C9E-8FAB-E709C584D883}" dt="2021-01-13T18:30:22.161" v="3389" actId="478"/>
          <ac:spMkLst>
            <pc:docMk/>
            <pc:sldMk cId="3291370463" sldId="618"/>
            <ac:spMk id="61" creationId="{80854A5D-DA7D-49C4-8DE1-35ADFD55F789}"/>
          </ac:spMkLst>
        </pc:spChg>
        <pc:spChg chg="del">
          <ac:chgData name="Lei Wu" userId="f083b2a8aea23a2f" providerId="LiveId" clId="{C6ADE416-F8F1-4C9E-8FAB-E709C584D883}" dt="2021-01-13T18:30:22.161" v="3389" actId="478"/>
          <ac:spMkLst>
            <pc:docMk/>
            <pc:sldMk cId="3291370463" sldId="618"/>
            <ac:spMk id="62" creationId="{0CE324CC-A6DD-4998-A406-3BC85C9A2CAB}"/>
          </ac:spMkLst>
        </pc:spChg>
        <pc:spChg chg="del">
          <ac:chgData name="Lei Wu" userId="f083b2a8aea23a2f" providerId="LiveId" clId="{C6ADE416-F8F1-4C9E-8FAB-E709C584D883}" dt="2021-01-13T18:30:22.161" v="3389" actId="478"/>
          <ac:spMkLst>
            <pc:docMk/>
            <pc:sldMk cId="3291370463" sldId="618"/>
            <ac:spMk id="63" creationId="{B48CE118-DD00-40BA-97DA-630911A81760}"/>
          </ac:spMkLst>
        </pc:spChg>
        <pc:spChg chg="del">
          <ac:chgData name="Lei Wu" userId="f083b2a8aea23a2f" providerId="LiveId" clId="{C6ADE416-F8F1-4C9E-8FAB-E709C584D883}" dt="2021-01-13T18:30:29.032" v="3391" actId="478"/>
          <ac:spMkLst>
            <pc:docMk/>
            <pc:sldMk cId="3291370463" sldId="618"/>
            <ac:spMk id="64" creationId="{1CCA142A-E1D7-47CF-BF4F-3681649D66D1}"/>
          </ac:spMkLst>
        </pc:spChg>
        <pc:spChg chg="mod">
          <ac:chgData name="Lei Wu" userId="f083b2a8aea23a2f" providerId="LiveId" clId="{C6ADE416-F8F1-4C9E-8FAB-E709C584D883}" dt="2021-01-14T02:19:32.428" v="5431" actId="20577"/>
          <ac:spMkLst>
            <pc:docMk/>
            <pc:sldMk cId="3291370463" sldId="618"/>
            <ac:spMk id="19459" creationId="{40E80B2B-7406-4707-A240-074812562E73}"/>
          </ac:spMkLst>
        </pc:spChg>
        <pc:grpChg chg="del">
          <ac:chgData name="Lei Wu" userId="f083b2a8aea23a2f" providerId="LiveId" clId="{C6ADE416-F8F1-4C9E-8FAB-E709C584D883}" dt="2021-01-13T18:30:22.161" v="3389" actId="478"/>
          <ac:grpSpMkLst>
            <pc:docMk/>
            <pc:sldMk cId="3291370463" sldId="618"/>
            <ac:grpSpMk id="37" creationId="{54B0FA73-A97E-48A2-B02D-8FE728E652BE}"/>
          </ac:grpSpMkLst>
        </pc:grpChg>
        <pc:grpChg chg="del">
          <ac:chgData name="Lei Wu" userId="f083b2a8aea23a2f" providerId="LiveId" clId="{C6ADE416-F8F1-4C9E-8FAB-E709C584D883}" dt="2021-01-13T18:30:22.161" v="3389" actId="478"/>
          <ac:grpSpMkLst>
            <pc:docMk/>
            <pc:sldMk cId="3291370463" sldId="618"/>
            <ac:grpSpMk id="40" creationId="{DFEB2CF3-7275-48DF-BEDC-452FE12A0AD3}"/>
          </ac:grpSpMkLst>
        </pc:grpChg>
        <pc:grpChg chg="del">
          <ac:chgData name="Lei Wu" userId="f083b2a8aea23a2f" providerId="LiveId" clId="{C6ADE416-F8F1-4C9E-8FAB-E709C584D883}" dt="2021-01-13T18:30:22.161" v="3389" actId="478"/>
          <ac:grpSpMkLst>
            <pc:docMk/>
            <pc:sldMk cId="3291370463" sldId="618"/>
            <ac:grpSpMk id="44" creationId="{45126F9B-5CF7-49EF-B821-87FE34321645}"/>
          </ac:grpSpMkLst>
        </pc:grpChg>
        <pc:picChg chg="add mod">
          <ac:chgData name="Lei Wu" userId="f083b2a8aea23a2f" providerId="LiveId" clId="{C6ADE416-F8F1-4C9E-8FAB-E709C584D883}" dt="2021-01-13T18:31:06.120" v="3396" actId="1076"/>
          <ac:picMkLst>
            <pc:docMk/>
            <pc:sldMk cId="3291370463" sldId="618"/>
            <ac:picMk id="32" creationId="{B2586BF3-4E47-4C5C-909D-5ED17A9AB33E}"/>
          </ac:picMkLst>
        </pc:picChg>
        <pc:cxnChg chg="del mod">
          <ac:chgData name="Lei Wu" userId="f083b2a8aea23a2f" providerId="LiveId" clId="{C6ADE416-F8F1-4C9E-8FAB-E709C584D883}" dt="2021-01-13T18:30:22.161" v="3389" actId="478"/>
          <ac:cxnSpMkLst>
            <pc:docMk/>
            <pc:sldMk cId="3291370463" sldId="618"/>
            <ac:cxnSpMk id="48" creationId="{A4637A81-581F-4F5B-BD7A-F0B5EF0AB33A}"/>
          </ac:cxnSpMkLst>
        </pc:cxnChg>
        <pc:cxnChg chg="del">
          <ac:chgData name="Lei Wu" userId="f083b2a8aea23a2f" providerId="LiveId" clId="{C6ADE416-F8F1-4C9E-8FAB-E709C584D883}" dt="2021-01-13T18:30:22.161" v="3389" actId="478"/>
          <ac:cxnSpMkLst>
            <pc:docMk/>
            <pc:sldMk cId="3291370463" sldId="618"/>
            <ac:cxnSpMk id="49" creationId="{0A40F10D-F14E-4BDC-B5D3-08B83FDE07F3}"/>
          </ac:cxnSpMkLst>
        </pc:cxnChg>
        <pc:cxnChg chg="del">
          <ac:chgData name="Lei Wu" userId="f083b2a8aea23a2f" providerId="LiveId" clId="{C6ADE416-F8F1-4C9E-8FAB-E709C584D883}" dt="2021-01-13T18:30:22.161" v="3389" actId="478"/>
          <ac:cxnSpMkLst>
            <pc:docMk/>
            <pc:sldMk cId="3291370463" sldId="618"/>
            <ac:cxnSpMk id="50" creationId="{D2421981-65A1-4A88-8FA4-F297DAD256D1}"/>
          </ac:cxnSpMkLst>
        </pc:cxnChg>
      </pc:sldChg>
      <pc:sldChg chg="modSp add del mod">
        <pc:chgData name="Lei Wu" userId="f083b2a8aea23a2f" providerId="LiveId" clId="{C6ADE416-F8F1-4C9E-8FAB-E709C584D883}" dt="2021-01-13T21:01:55.207" v="4200" actId="2696"/>
        <pc:sldMkLst>
          <pc:docMk/>
          <pc:sldMk cId="2705570491" sldId="619"/>
        </pc:sldMkLst>
        <pc:spChg chg="mod">
          <ac:chgData name="Lei Wu" userId="f083b2a8aea23a2f" providerId="LiveId" clId="{C6ADE416-F8F1-4C9E-8FAB-E709C584D883}" dt="2021-01-13T20:37:08.540" v="4197" actId="20577"/>
          <ac:spMkLst>
            <pc:docMk/>
            <pc:sldMk cId="2705570491" sldId="619"/>
            <ac:spMk id="6" creationId="{9DA74013-E518-4560-A30E-31EF11EDC80A}"/>
          </ac:spMkLst>
        </pc:spChg>
        <pc:spChg chg="mod">
          <ac:chgData name="Lei Wu" userId="f083b2a8aea23a2f" providerId="LiveId" clId="{C6ADE416-F8F1-4C9E-8FAB-E709C584D883}" dt="2021-01-13T18:32:57.609" v="3432"/>
          <ac:spMkLst>
            <pc:docMk/>
            <pc:sldMk cId="2705570491" sldId="619"/>
            <ac:spMk id="7" creationId="{F5A6B3C6-30E8-40B4-926B-9A5D59E91ADD}"/>
          </ac:spMkLst>
        </pc:spChg>
      </pc:sldChg>
      <pc:sldChg chg="add del">
        <pc:chgData name="Lei Wu" userId="f083b2a8aea23a2f" providerId="LiveId" clId="{C6ADE416-F8F1-4C9E-8FAB-E709C584D883}" dt="2021-01-13T18:59:05.604" v="3631"/>
        <pc:sldMkLst>
          <pc:docMk/>
          <pc:sldMk cId="3201225657" sldId="619"/>
        </pc:sldMkLst>
      </pc:sldChg>
      <pc:sldChg chg="add del">
        <pc:chgData name="Lei Wu" userId="f083b2a8aea23a2f" providerId="LiveId" clId="{C6ADE416-F8F1-4C9E-8FAB-E709C584D883}" dt="2021-01-13T18:59:05.604" v="3631"/>
        <pc:sldMkLst>
          <pc:docMk/>
          <pc:sldMk cId="177201914" sldId="620"/>
        </pc:sldMkLst>
      </pc:sldChg>
      <pc:sldChg chg="addSp modSp add del mod">
        <pc:chgData name="Lei Wu" userId="f083b2a8aea23a2f" providerId="LiveId" clId="{C6ADE416-F8F1-4C9E-8FAB-E709C584D883}" dt="2021-01-13T18:59:10.633" v="3632" actId="2696"/>
        <pc:sldMkLst>
          <pc:docMk/>
          <pc:sldMk cId="4258734652" sldId="620"/>
        </pc:sldMkLst>
        <pc:spChg chg="mod">
          <ac:chgData name="Lei Wu" userId="f083b2a8aea23a2f" providerId="LiveId" clId="{C6ADE416-F8F1-4C9E-8FAB-E709C584D883}" dt="2021-01-13T18:33:56.796" v="3439" actId="14100"/>
          <ac:spMkLst>
            <pc:docMk/>
            <pc:sldMk cId="4258734652" sldId="620"/>
            <ac:spMk id="6" creationId="{9DA74013-E518-4560-A30E-31EF11EDC80A}"/>
          </ac:spMkLst>
        </pc:spChg>
        <pc:spChg chg="mod">
          <ac:chgData name="Lei Wu" userId="f083b2a8aea23a2f" providerId="LiveId" clId="{C6ADE416-F8F1-4C9E-8FAB-E709C584D883}" dt="2021-01-13T18:33:32.962" v="3435"/>
          <ac:spMkLst>
            <pc:docMk/>
            <pc:sldMk cId="4258734652" sldId="620"/>
            <ac:spMk id="7" creationId="{F5A6B3C6-30E8-40B4-926B-9A5D59E91ADD}"/>
          </ac:spMkLst>
        </pc:spChg>
        <pc:picChg chg="add mod">
          <ac:chgData name="Lei Wu" userId="f083b2a8aea23a2f" providerId="LiveId" clId="{C6ADE416-F8F1-4C9E-8FAB-E709C584D883}" dt="2021-01-13T18:34:03.778" v="3441" actId="1076"/>
          <ac:picMkLst>
            <pc:docMk/>
            <pc:sldMk cId="4258734652" sldId="620"/>
            <ac:picMk id="5" creationId="{FAEA75E3-358C-4ADC-8876-3F2D9C2B2F58}"/>
          </ac:picMkLst>
        </pc:picChg>
      </pc:sldChg>
      <pc:sldChg chg="add del">
        <pc:chgData name="Lei Wu" userId="f083b2a8aea23a2f" providerId="LiveId" clId="{C6ADE416-F8F1-4C9E-8FAB-E709C584D883}" dt="2021-01-13T18:59:05.604" v="3631"/>
        <pc:sldMkLst>
          <pc:docMk/>
          <pc:sldMk cId="1386878175" sldId="621"/>
        </pc:sldMkLst>
      </pc:sldChg>
      <pc:sldChg chg="add del">
        <pc:chgData name="Lei Wu" userId="f083b2a8aea23a2f" providerId="LiveId" clId="{C6ADE416-F8F1-4C9E-8FAB-E709C584D883}" dt="2021-01-13T21:02:00.979" v="4201" actId="2696"/>
        <pc:sldMkLst>
          <pc:docMk/>
          <pc:sldMk cId="2577796744" sldId="621"/>
        </pc:sldMkLst>
      </pc:sldChg>
      <pc:sldChg chg="modSp add mod">
        <pc:chgData name="Lei Wu" userId="f083b2a8aea23a2f" providerId="LiveId" clId="{C6ADE416-F8F1-4C9E-8FAB-E709C584D883}" dt="2021-01-14T03:58:45.665" v="5978" actId="20577"/>
        <pc:sldMkLst>
          <pc:docMk/>
          <pc:sldMk cId="327432052" sldId="622"/>
        </pc:sldMkLst>
        <pc:spChg chg="mod">
          <ac:chgData name="Lei Wu" userId="f083b2a8aea23a2f" providerId="LiveId" clId="{C6ADE416-F8F1-4C9E-8FAB-E709C584D883}" dt="2021-01-14T03:58:45.665" v="5978" actId="20577"/>
          <ac:spMkLst>
            <pc:docMk/>
            <pc:sldMk cId="327432052" sldId="622"/>
            <ac:spMk id="6" creationId="{9DA74013-E518-4560-A30E-31EF11EDC80A}"/>
          </ac:spMkLst>
        </pc:spChg>
        <pc:spChg chg="mod">
          <ac:chgData name="Lei Wu" userId="f083b2a8aea23a2f" providerId="LiveId" clId="{C6ADE416-F8F1-4C9E-8FAB-E709C584D883}" dt="2021-01-13T20:35:28.839" v="4193" actId="20577"/>
          <ac:spMkLst>
            <pc:docMk/>
            <pc:sldMk cId="327432052" sldId="622"/>
            <ac:spMk id="7" creationId="{61613075-73BA-4468-B5E1-05BA35F281E1}"/>
          </ac:spMkLst>
        </pc:spChg>
      </pc:sldChg>
      <pc:sldChg chg="modSp add del mod">
        <pc:chgData name="Lei Wu" userId="f083b2a8aea23a2f" providerId="LiveId" clId="{C6ADE416-F8F1-4C9E-8FAB-E709C584D883}" dt="2021-01-13T21:05:02.599" v="4206" actId="2696"/>
        <pc:sldMkLst>
          <pc:docMk/>
          <pc:sldMk cId="720818865" sldId="623"/>
        </pc:sldMkLst>
        <pc:spChg chg="mod">
          <ac:chgData name="Lei Wu" userId="f083b2a8aea23a2f" providerId="LiveId" clId="{C6ADE416-F8F1-4C9E-8FAB-E709C584D883}" dt="2021-01-13T18:55:36.019" v="3612" actId="207"/>
          <ac:spMkLst>
            <pc:docMk/>
            <pc:sldMk cId="720818865" sldId="623"/>
            <ac:spMk id="6" creationId="{9DA74013-E518-4560-A30E-31EF11EDC80A}"/>
          </ac:spMkLst>
        </pc:spChg>
        <pc:spChg chg="mod">
          <ac:chgData name="Lei Wu" userId="f083b2a8aea23a2f" providerId="LiveId" clId="{C6ADE416-F8F1-4C9E-8FAB-E709C584D883}" dt="2021-01-13T20:36:01.965" v="4196" actId="20577"/>
          <ac:spMkLst>
            <pc:docMk/>
            <pc:sldMk cId="720818865" sldId="623"/>
            <ac:spMk id="7" creationId="{61613075-73BA-4468-B5E1-05BA35F281E1}"/>
          </ac:spMkLst>
        </pc:spChg>
      </pc:sldChg>
      <pc:sldChg chg="add del">
        <pc:chgData name="Lei Wu" userId="f083b2a8aea23a2f" providerId="LiveId" clId="{C6ADE416-F8F1-4C9E-8FAB-E709C584D883}" dt="2021-01-13T21:10:52.677" v="4421" actId="47"/>
        <pc:sldMkLst>
          <pc:docMk/>
          <pc:sldMk cId="3207739584" sldId="623"/>
        </pc:sldMkLst>
      </pc:sldChg>
      <pc:sldChg chg="modSp add del mod">
        <pc:chgData name="Lei Wu" userId="f083b2a8aea23a2f" providerId="LiveId" clId="{C6ADE416-F8F1-4C9E-8FAB-E709C584D883}" dt="2021-01-13T21:10:23.118" v="4417" actId="47"/>
        <pc:sldMkLst>
          <pc:docMk/>
          <pc:sldMk cId="150805576" sldId="624"/>
        </pc:sldMkLst>
        <pc:spChg chg="mod">
          <ac:chgData name="Lei Wu" userId="f083b2a8aea23a2f" providerId="LiveId" clId="{C6ADE416-F8F1-4C9E-8FAB-E709C584D883}" dt="2021-01-13T20:35:43.785" v="4194"/>
          <ac:spMkLst>
            <pc:docMk/>
            <pc:sldMk cId="150805576" sldId="624"/>
            <ac:spMk id="7" creationId="{61613075-73BA-4468-B5E1-05BA35F281E1}"/>
          </ac:spMkLst>
        </pc:spChg>
      </pc:sldChg>
      <pc:sldChg chg="add del">
        <pc:chgData name="Lei Wu" userId="f083b2a8aea23a2f" providerId="LiveId" clId="{C6ADE416-F8F1-4C9E-8FAB-E709C584D883}" dt="2021-01-13T18:59:05.604" v="3631"/>
        <pc:sldMkLst>
          <pc:docMk/>
          <pc:sldMk cId="416871251" sldId="624"/>
        </pc:sldMkLst>
      </pc:sldChg>
      <pc:sldChg chg="modSp add del mod">
        <pc:chgData name="Lei Wu" userId="f083b2a8aea23a2f" providerId="LiveId" clId="{C6ADE416-F8F1-4C9E-8FAB-E709C584D883}" dt="2021-01-13T20:35:04.636" v="4183" actId="2696"/>
        <pc:sldMkLst>
          <pc:docMk/>
          <pc:sldMk cId="1401093376" sldId="624"/>
        </pc:sldMkLst>
        <pc:spChg chg="mod">
          <ac:chgData name="Lei Wu" userId="f083b2a8aea23a2f" providerId="LiveId" clId="{C6ADE416-F8F1-4C9E-8FAB-E709C584D883}" dt="2021-01-13T18:57:48.532" v="3628" actId="20577"/>
          <ac:spMkLst>
            <pc:docMk/>
            <pc:sldMk cId="1401093376" sldId="624"/>
            <ac:spMk id="6" creationId="{9DA74013-E518-4560-A30E-31EF11EDC80A}"/>
          </ac:spMkLst>
        </pc:spChg>
      </pc:sldChg>
      <pc:sldChg chg="modSp add del mod">
        <pc:chgData name="Lei Wu" userId="f083b2a8aea23a2f" providerId="LiveId" clId="{C6ADE416-F8F1-4C9E-8FAB-E709C584D883}" dt="2021-01-13T18:56:29.471" v="3617" actId="2696"/>
        <pc:sldMkLst>
          <pc:docMk/>
          <pc:sldMk cId="2195507066" sldId="624"/>
        </pc:sldMkLst>
        <pc:spChg chg="mod">
          <ac:chgData name="Lei Wu" userId="f083b2a8aea23a2f" providerId="LiveId" clId="{C6ADE416-F8F1-4C9E-8FAB-E709C584D883}" dt="2021-01-13T18:56:03.174" v="3615" actId="207"/>
          <ac:spMkLst>
            <pc:docMk/>
            <pc:sldMk cId="2195507066" sldId="624"/>
            <ac:spMk id="6" creationId="{9DA74013-E518-4560-A30E-31EF11EDC80A}"/>
          </ac:spMkLst>
        </pc:spChg>
      </pc:sldChg>
      <pc:sldChg chg="modSp add del mod">
        <pc:chgData name="Lei Wu" userId="f083b2a8aea23a2f" providerId="LiveId" clId="{C6ADE416-F8F1-4C9E-8FAB-E709C584D883}" dt="2021-01-13T20:19:58.450" v="3961" actId="47"/>
        <pc:sldMkLst>
          <pc:docMk/>
          <pc:sldMk cId="3946394011" sldId="625"/>
        </pc:sldMkLst>
        <pc:spChg chg="mod">
          <ac:chgData name="Lei Wu" userId="f083b2a8aea23a2f" providerId="LiveId" clId="{C6ADE416-F8F1-4C9E-8FAB-E709C584D883}" dt="2021-01-13T20:11:14.291" v="3840" actId="20577"/>
          <ac:spMkLst>
            <pc:docMk/>
            <pc:sldMk cId="3946394011" sldId="625"/>
            <ac:spMk id="6" creationId="{9DA74013-E518-4560-A30E-31EF11EDC80A}"/>
          </ac:spMkLst>
        </pc:spChg>
        <pc:spChg chg="mod">
          <ac:chgData name="Lei Wu" userId="f083b2a8aea23a2f" providerId="LiveId" clId="{C6ADE416-F8F1-4C9E-8FAB-E709C584D883}" dt="2021-01-13T20:10:50.628" v="3835"/>
          <ac:spMkLst>
            <pc:docMk/>
            <pc:sldMk cId="3946394011" sldId="625"/>
            <ac:spMk id="19459" creationId="{40E80B2B-7406-4707-A240-074812562E73}"/>
          </ac:spMkLst>
        </pc:spChg>
      </pc:sldChg>
      <pc:sldChg chg="add">
        <pc:chgData name="Lei Wu" userId="f083b2a8aea23a2f" providerId="LiveId" clId="{C6ADE416-F8F1-4C9E-8FAB-E709C584D883}" dt="2021-01-13T21:05:06.918" v="4207"/>
        <pc:sldMkLst>
          <pc:docMk/>
          <pc:sldMk cId="2933110515" sldId="626"/>
        </pc:sldMkLst>
      </pc:sldChg>
      <pc:sldChg chg="addSp delSp modSp add del mod">
        <pc:chgData name="Lei Wu" userId="f083b2a8aea23a2f" providerId="LiveId" clId="{C6ADE416-F8F1-4C9E-8FAB-E709C584D883}" dt="2021-01-13T21:05:02.599" v="4206" actId="2696"/>
        <pc:sldMkLst>
          <pc:docMk/>
          <pc:sldMk cId="3056369403" sldId="626"/>
        </pc:sldMkLst>
        <pc:spChg chg="add del mod">
          <ac:chgData name="Lei Wu" userId="f083b2a8aea23a2f" providerId="LiveId" clId="{C6ADE416-F8F1-4C9E-8FAB-E709C584D883}" dt="2021-01-13T20:15:12.469" v="3870" actId="478"/>
          <ac:spMkLst>
            <pc:docMk/>
            <pc:sldMk cId="3056369403" sldId="626"/>
            <ac:spMk id="2" creationId="{C0688823-139E-4E7B-918C-E23695FA1E42}"/>
          </ac:spMkLst>
        </pc:spChg>
        <pc:spChg chg="del">
          <ac:chgData name="Lei Wu" userId="f083b2a8aea23a2f" providerId="LiveId" clId="{C6ADE416-F8F1-4C9E-8FAB-E709C584D883}" dt="2021-01-13T20:15:10.030" v="3869" actId="478"/>
          <ac:spMkLst>
            <pc:docMk/>
            <pc:sldMk cId="3056369403" sldId="626"/>
            <ac:spMk id="17412" creationId="{5DC98553-9093-4D77-88A8-0A87DD2BD669}"/>
          </ac:spMkLst>
        </pc:spChg>
        <pc:spChg chg="mod">
          <ac:chgData name="Lei Wu" userId="f083b2a8aea23a2f" providerId="LiveId" clId="{C6ADE416-F8F1-4C9E-8FAB-E709C584D883}" dt="2021-01-13T20:14:51.111" v="3868"/>
          <ac:spMkLst>
            <pc:docMk/>
            <pc:sldMk cId="3056369403" sldId="626"/>
            <ac:spMk id="25603" creationId="{FFF6FDAF-4319-46D1-B14D-62635D3067BE}"/>
          </ac:spMkLst>
        </pc:spChg>
        <pc:picChg chg="del">
          <ac:chgData name="Lei Wu" userId="f083b2a8aea23a2f" providerId="LiveId" clId="{C6ADE416-F8F1-4C9E-8FAB-E709C584D883}" dt="2021-01-13T20:15:10.030" v="3869" actId="478"/>
          <ac:picMkLst>
            <pc:docMk/>
            <pc:sldMk cId="3056369403" sldId="626"/>
            <ac:picMk id="5" creationId="{C4B6F20B-AFCA-4715-B86B-E81FC299EBB7}"/>
          </ac:picMkLst>
        </pc:picChg>
        <pc:picChg chg="add mod">
          <ac:chgData name="Lei Wu" userId="f083b2a8aea23a2f" providerId="LiveId" clId="{C6ADE416-F8F1-4C9E-8FAB-E709C584D883}" dt="2021-01-13T20:15:13.248" v="3871"/>
          <ac:picMkLst>
            <pc:docMk/>
            <pc:sldMk cId="3056369403" sldId="626"/>
            <ac:picMk id="8" creationId="{245BE91A-5226-47B0-901C-536F22871A13}"/>
          </ac:picMkLst>
        </pc:picChg>
        <pc:picChg chg="add mod">
          <ac:chgData name="Lei Wu" userId="f083b2a8aea23a2f" providerId="LiveId" clId="{C6ADE416-F8F1-4C9E-8FAB-E709C584D883}" dt="2021-01-13T20:15:13.248" v="3871"/>
          <ac:picMkLst>
            <pc:docMk/>
            <pc:sldMk cId="3056369403" sldId="626"/>
            <ac:picMk id="9" creationId="{D665179E-7019-4611-95D1-E466ADDF1795}"/>
          </ac:picMkLst>
        </pc:picChg>
        <pc:picChg chg="add mod">
          <ac:chgData name="Lei Wu" userId="f083b2a8aea23a2f" providerId="LiveId" clId="{C6ADE416-F8F1-4C9E-8FAB-E709C584D883}" dt="2021-01-13T20:15:13.248" v="3871"/>
          <ac:picMkLst>
            <pc:docMk/>
            <pc:sldMk cId="3056369403" sldId="626"/>
            <ac:picMk id="10" creationId="{9A45DCAE-1955-4322-A29C-68DF561E3835}"/>
          </ac:picMkLst>
        </pc:picChg>
        <pc:picChg chg="del">
          <ac:chgData name="Lei Wu" userId="f083b2a8aea23a2f" providerId="LiveId" clId="{C6ADE416-F8F1-4C9E-8FAB-E709C584D883}" dt="2021-01-13T20:15:10.030" v="3869" actId="478"/>
          <ac:picMkLst>
            <pc:docMk/>
            <pc:sldMk cId="3056369403" sldId="626"/>
            <ac:picMk id="2050" creationId="{7003B1F3-0645-4574-BAC1-D8F68D30EAC8}"/>
          </ac:picMkLst>
        </pc:picChg>
      </pc:sldChg>
      <pc:sldChg chg="add">
        <pc:chgData name="Lei Wu" userId="f083b2a8aea23a2f" providerId="LiveId" clId="{C6ADE416-F8F1-4C9E-8FAB-E709C584D883}" dt="2021-01-13T21:05:06.918" v="4207"/>
        <pc:sldMkLst>
          <pc:docMk/>
          <pc:sldMk cId="1170840915" sldId="627"/>
        </pc:sldMkLst>
      </pc:sldChg>
      <pc:sldChg chg="delSp modSp add del mod ord">
        <pc:chgData name="Lei Wu" userId="f083b2a8aea23a2f" providerId="LiveId" clId="{C6ADE416-F8F1-4C9E-8FAB-E709C584D883}" dt="2021-01-13T20:27:53.238" v="4077" actId="2696"/>
        <pc:sldMkLst>
          <pc:docMk/>
          <pc:sldMk cId="1605832706" sldId="627"/>
        </pc:sldMkLst>
        <pc:spChg chg="mod">
          <ac:chgData name="Lei Wu" userId="f083b2a8aea23a2f" providerId="LiveId" clId="{C6ADE416-F8F1-4C9E-8FAB-E709C584D883}" dt="2021-01-13T20:26:09.520" v="4046" actId="20577"/>
          <ac:spMkLst>
            <pc:docMk/>
            <pc:sldMk cId="1605832706" sldId="627"/>
            <ac:spMk id="17412" creationId="{5DC98553-9093-4D77-88A8-0A87DD2BD669}"/>
          </ac:spMkLst>
        </pc:spChg>
        <pc:spChg chg="mod">
          <ac:chgData name="Lei Wu" userId="f083b2a8aea23a2f" providerId="LiveId" clId="{C6ADE416-F8F1-4C9E-8FAB-E709C584D883}" dt="2021-01-13T20:26:52.942" v="4074" actId="313"/>
          <ac:spMkLst>
            <pc:docMk/>
            <pc:sldMk cId="1605832706" sldId="627"/>
            <ac:spMk id="25603" creationId="{FFF6FDAF-4319-46D1-B14D-62635D3067BE}"/>
          </ac:spMkLst>
        </pc:spChg>
        <pc:picChg chg="del">
          <ac:chgData name="Lei Wu" userId="f083b2a8aea23a2f" providerId="LiveId" clId="{C6ADE416-F8F1-4C9E-8FAB-E709C584D883}" dt="2021-01-13T20:15:48.133" v="3876" actId="478"/>
          <ac:picMkLst>
            <pc:docMk/>
            <pc:sldMk cId="1605832706" sldId="627"/>
            <ac:picMk id="5" creationId="{C4B6F20B-AFCA-4715-B86B-E81FC299EBB7}"/>
          </ac:picMkLst>
        </pc:picChg>
        <pc:picChg chg="del">
          <ac:chgData name="Lei Wu" userId="f083b2a8aea23a2f" providerId="LiveId" clId="{C6ADE416-F8F1-4C9E-8FAB-E709C584D883}" dt="2021-01-13T20:15:47.370" v="3875" actId="478"/>
          <ac:picMkLst>
            <pc:docMk/>
            <pc:sldMk cId="1605832706" sldId="627"/>
            <ac:picMk id="2050" creationId="{7003B1F3-0645-4574-BAC1-D8F68D30EAC8}"/>
          </ac:picMkLst>
        </pc:picChg>
      </pc:sldChg>
      <pc:sldChg chg="modSp add del mod">
        <pc:chgData name="Lei Wu" userId="f083b2a8aea23a2f" providerId="LiveId" clId="{C6ADE416-F8F1-4C9E-8FAB-E709C584D883}" dt="2021-01-13T21:05:02.599" v="4206" actId="2696"/>
        <pc:sldMkLst>
          <pc:docMk/>
          <pc:sldMk cId="3055736421" sldId="627"/>
        </pc:sldMkLst>
        <pc:spChg chg="mod">
          <ac:chgData name="Lei Wu" userId="f083b2a8aea23a2f" providerId="LiveId" clId="{C6ADE416-F8F1-4C9E-8FAB-E709C584D883}" dt="2021-01-13T20:31:54.520" v="4171" actId="20577"/>
          <ac:spMkLst>
            <pc:docMk/>
            <pc:sldMk cId="3055736421" sldId="627"/>
            <ac:spMk id="17412" creationId="{5DC98553-9093-4D77-88A8-0A87DD2BD669}"/>
          </ac:spMkLst>
        </pc:spChg>
      </pc:sldChg>
      <pc:sldChg chg="add del">
        <pc:chgData name="Lei Wu" userId="f083b2a8aea23a2f" providerId="LiveId" clId="{C6ADE416-F8F1-4C9E-8FAB-E709C584D883}" dt="2021-01-13T21:09:16.219" v="4412"/>
        <pc:sldMkLst>
          <pc:docMk/>
          <pc:sldMk cId="573288522" sldId="628"/>
        </pc:sldMkLst>
      </pc:sldChg>
      <pc:sldChg chg="add del">
        <pc:chgData name="Lei Wu" userId="f083b2a8aea23a2f" providerId="LiveId" clId="{C6ADE416-F8F1-4C9E-8FAB-E709C584D883}" dt="2021-01-13T20:42:07.937" v="4199" actId="47"/>
        <pc:sldMkLst>
          <pc:docMk/>
          <pc:sldMk cId="1169171270" sldId="628"/>
        </pc:sldMkLst>
      </pc:sldChg>
      <pc:sldChg chg="modSp add mod">
        <pc:chgData name="Lei Wu" userId="f083b2a8aea23a2f" providerId="LiveId" clId="{C6ADE416-F8F1-4C9E-8FAB-E709C584D883}" dt="2021-01-14T03:59:04.199" v="5979" actId="207"/>
        <pc:sldMkLst>
          <pc:docMk/>
          <pc:sldMk cId="2182615835" sldId="628"/>
        </pc:sldMkLst>
        <pc:spChg chg="mod">
          <ac:chgData name="Lei Wu" userId="f083b2a8aea23a2f" providerId="LiveId" clId="{C6ADE416-F8F1-4C9E-8FAB-E709C584D883}" dt="2021-01-14T03:59:04.199" v="5979" actId="207"/>
          <ac:spMkLst>
            <pc:docMk/>
            <pc:sldMk cId="2182615835" sldId="628"/>
            <ac:spMk id="6" creationId="{9DA74013-E518-4560-A30E-31EF11EDC80A}"/>
          </ac:spMkLst>
        </pc:spChg>
      </pc:sldChg>
      <pc:sldChg chg="modSp add del mod">
        <pc:chgData name="Lei Wu" userId="f083b2a8aea23a2f" providerId="LiveId" clId="{C6ADE416-F8F1-4C9E-8FAB-E709C584D883}" dt="2021-01-14T03:59:50.132" v="5986" actId="47"/>
        <pc:sldMkLst>
          <pc:docMk/>
          <pc:sldMk cId="4106485518" sldId="629"/>
        </pc:sldMkLst>
        <pc:spChg chg="mod">
          <ac:chgData name="Lei Wu" userId="f083b2a8aea23a2f" providerId="LiveId" clId="{C6ADE416-F8F1-4C9E-8FAB-E709C584D883}" dt="2021-01-14T01:23:17.431" v="4547" actId="20577"/>
          <ac:spMkLst>
            <pc:docMk/>
            <pc:sldMk cId="4106485518" sldId="629"/>
            <ac:spMk id="6" creationId="{9DA74013-E518-4560-A30E-31EF11EDC80A}"/>
          </ac:spMkLst>
        </pc:spChg>
      </pc:sldChg>
      <pc:sldChg chg="delSp modSp add mod">
        <pc:chgData name="Lei Wu" userId="f083b2a8aea23a2f" providerId="LiveId" clId="{C6ADE416-F8F1-4C9E-8FAB-E709C584D883}" dt="2021-01-14T02:05:34.205" v="5224" actId="1036"/>
        <pc:sldMkLst>
          <pc:docMk/>
          <pc:sldMk cId="85162386" sldId="630"/>
        </pc:sldMkLst>
        <pc:spChg chg="mod">
          <ac:chgData name="Lei Wu" userId="f083b2a8aea23a2f" providerId="LiveId" clId="{C6ADE416-F8F1-4C9E-8FAB-E709C584D883}" dt="2021-01-14T02:05:34.205" v="5224" actId="1036"/>
          <ac:spMkLst>
            <pc:docMk/>
            <pc:sldMk cId="85162386" sldId="630"/>
            <ac:spMk id="4" creationId="{ED6CA8F3-B689-492C-870E-4A141C71ECEC}"/>
          </ac:spMkLst>
        </pc:spChg>
        <pc:picChg chg="mod">
          <ac:chgData name="Lei Wu" userId="f083b2a8aea23a2f" providerId="LiveId" clId="{C6ADE416-F8F1-4C9E-8FAB-E709C584D883}" dt="2021-01-14T02:05:34.205" v="5224" actId="1036"/>
          <ac:picMkLst>
            <pc:docMk/>
            <pc:sldMk cId="85162386" sldId="630"/>
            <ac:picMk id="9" creationId="{C91B5776-9161-40E5-8EBB-F4A4ECC79311}"/>
          </ac:picMkLst>
        </pc:picChg>
        <pc:picChg chg="mod">
          <ac:chgData name="Lei Wu" userId="f083b2a8aea23a2f" providerId="LiveId" clId="{C6ADE416-F8F1-4C9E-8FAB-E709C584D883}" dt="2021-01-14T02:05:34.205" v="5224" actId="1036"/>
          <ac:picMkLst>
            <pc:docMk/>
            <pc:sldMk cId="85162386" sldId="630"/>
            <ac:picMk id="11" creationId="{B463BD2C-5AAA-4BC7-A51D-8646077E0FAC}"/>
          </ac:picMkLst>
        </pc:picChg>
        <pc:picChg chg="del">
          <ac:chgData name="Lei Wu" userId="f083b2a8aea23a2f" providerId="LiveId" clId="{C6ADE416-F8F1-4C9E-8FAB-E709C584D883}" dt="2021-01-14T02:05:25.219" v="5205" actId="478"/>
          <ac:picMkLst>
            <pc:docMk/>
            <pc:sldMk cId="85162386" sldId="630"/>
            <ac:picMk id="8194" creationId="{FA212166-81B4-4489-BB89-02592E3883B3}"/>
          </ac:picMkLst>
        </pc:picChg>
      </pc:sldChg>
      <pc:sldChg chg="addSp delSp modSp add mod">
        <pc:chgData name="Lei Wu" userId="f083b2a8aea23a2f" providerId="LiveId" clId="{C6ADE416-F8F1-4C9E-8FAB-E709C584D883}" dt="2021-01-14T02:16:27.930" v="5427" actId="1036"/>
        <pc:sldMkLst>
          <pc:docMk/>
          <pc:sldMk cId="3990680539" sldId="631"/>
        </pc:sldMkLst>
        <pc:spChg chg="mod">
          <ac:chgData name="Lei Wu" userId="f083b2a8aea23a2f" providerId="LiveId" clId="{C6ADE416-F8F1-4C9E-8FAB-E709C584D883}" dt="2021-01-14T02:16:22.120" v="5424" actId="20577"/>
          <ac:spMkLst>
            <pc:docMk/>
            <pc:sldMk cId="3990680539" sldId="631"/>
            <ac:spMk id="19459" creationId="{40E80B2B-7406-4707-A240-074812562E73}"/>
          </ac:spMkLst>
        </pc:spChg>
        <pc:picChg chg="add mod">
          <ac:chgData name="Lei Wu" userId="f083b2a8aea23a2f" providerId="LiveId" clId="{C6ADE416-F8F1-4C9E-8FAB-E709C584D883}" dt="2021-01-14T02:16:27.930" v="5427" actId="1036"/>
          <ac:picMkLst>
            <pc:docMk/>
            <pc:sldMk cId="3990680539" sldId="631"/>
            <ac:picMk id="3" creationId="{F09B809A-742A-46A5-B8A9-428A83EA1762}"/>
          </ac:picMkLst>
        </pc:picChg>
        <pc:picChg chg="del">
          <ac:chgData name="Lei Wu" userId="f083b2a8aea23a2f" providerId="LiveId" clId="{C6ADE416-F8F1-4C9E-8FAB-E709C584D883}" dt="2021-01-14T02:13:36.729" v="5360" actId="478"/>
          <ac:picMkLst>
            <pc:docMk/>
            <pc:sldMk cId="3990680539" sldId="631"/>
            <ac:picMk id="32" creationId="{B2586BF3-4E47-4C5C-909D-5ED17A9AB33E}"/>
          </ac:picMkLst>
        </pc:picChg>
        <pc:picChg chg="add del mod">
          <ac:chgData name="Lei Wu" userId="f083b2a8aea23a2f" providerId="LiveId" clId="{C6ADE416-F8F1-4C9E-8FAB-E709C584D883}" dt="2021-01-14T02:15:59.190" v="5405" actId="478"/>
          <ac:picMkLst>
            <pc:docMk/>
            <pc:sldMk cId="3990680539" sldId="631"/>
            <ac:picMk id="12290" creationId="{98C52B1F-0B3D-4856-9C30-EE9FFA5D3AB3}"/>
          </ac:picMkLst>
        </pc:picChg>
      </pc:sldChg>
      <pc:sldChg chg="addSp delSp modSp add del mod ord">
        <pc:chgData name="Lei Wu" userId="f083b2a8aea23a2f" providerId="LiveId" clId="{C6ADE416-F8F1-4C9E-8FAB-E709C584D883}" dt="2021-01-14T03:56:51.741" v="5907" actId="2696"/>
        <pc:sldMkLst>
          <pc:docMk/>
          <pc:sldMk cId="2689080100" sldId="632"/>
        </pc:sldMkLst>
        <pc:spChg chg="mod">
          <ac:chgData name="Lei Wu" userId="f083b2a8aea23a2f" providerId="LiveId" clId="{C6ADE416-F8F1-4C9E-8FAB-E709C584D883}" dt="2021-01-14T03:03:01.914" v="5688" actId="20577"/>
          <ac:spMkLst>
            <pc:docMk/>
            <pc:sldMk cId="2689080100" sldId="632"/>
            <ac:spMk id="8" creationId="{911974A0-D64D-4B7C-97AE-57B8865F32E0}"/>
          </ac:spMkLst>
        </pc:spChg>
        <pc:spChg chg="del">
          <ac:chgData name="Lei Wu" userId="f083b2a8aea23a2f" providerId="LiveId" clId="{C6ADE416-F8F1-4C9E-8FAB-E709C584D883}" dt="2021-01-14T03:02:27.203" v="5652" actId="478"/>
          <ac:spMkLst>
            <pc:docMk/>
            <pc:sldMk cId="2689080100" sldId="632"/>
            <ac:spMk id="9" creationId="{379FF3F4-9189-46A8-8420-5AB9B49E9563}"/>
          </ac:spMkLst>
        </pc:spChg>
        <pc:spChg chg="del">
          <ac:chgData name="Lei Wu" userId="f083b2a8aea23a2f" providerId="LiveId" clId="{C6ADE416-F8F1-4C9E-8FAB-E709C584D883}" dt="2021-01-14T03:02:27.203" v="5652" actId="478"/>
          <ac:spMkLst>
            <pc:docMk/>
            <pc:sldMk cId="2689080100" sldId="632"/>
            <ac:spMk id="10" creationId="{385E6E18-9891-4BD7-8AE5-6A96833EA0F2}"/>
          </ac:spMkLst>
        </pc:spChg>
        <pc:spChg chg="del">
          <ac:chgData name="Lei Wu" userId="f083b2a8aea23a2f" providerId="LiveId" clId="{C6ADE416-F8F1-4C9E-8FAB-E709C584D883}" dt="2021-01-14T03:02:27.203" v="5652" actId="478"/>
          <ac:spMkLst>
            <pc:docMk/>
            <pc:sldMk cId="2689080100" sldId="632"/>
            <ac:spMk id="18" creationId="{CEC927F9-552B-43A0-BDC9-426520AA0683}"/>
          </ac:spMkLst>
        </pc:spChg>
        <pc:picChg chg="del">
          <ac:chgData name="Lei Wu" userId="f083b2a8aea23a2f" providerId="LiveId" clId="{C6ADE416-F8F1-4C9E-8FAB-E709C584D883}" dt="2021-01-14T03:02:27.203" v="5652" actId="478"/>
          <ac:picMkLst>
            <pc:docMk/>
            <pc:sldMk cId="2689080100" sldId="632"/>
            <ac:picMk id="11" creationId="{C99DC960-A787-460C-AA84-2F1D8D71982D}"/>
          </ac:picMkLst>
        </pc:picChg>
        <pc:picChg chg="del">
          <ac:chgData name="Lei Wu" userId="f083b2a8aea23a2f" providerId="LiveId" clId="{C6ADE416-F8F1-4C9E-8FAB-E709C584D883}" dt="2021-01-14T03:02:27.203" v="5652" actId="478"/>
          <ac:picMkLst>
            <pc:docMk/>
            <pc:sldMk cId="2689080100" sldId="632"/>
            <ac:picMk id="12" creationId="{4DCC4BBA-8FFE-49EE-B4C7-6D55969F6696}"/>
          </ac:picMkLst>
        </pc:picChg>
        <pc:picChg chg="del">
          <ac:chgData name="Lei Wu" userId="f083b2a8aea23a2f" providerId="LiveId" clId="{C6ADE416-F8F1-4C9E-8FAB-E709C584D883}" dt="2021-01-14T03:02:27.203" v="5652" actId="478"/>
          <ac:picMkLst>
            <pc:docMk/>
            <pc:sldMk cId="2689080100" sldId="632"/>
            <ac:picMk id="17" creationId="{F3E3BB56-07CD-4E52-BC2E-0BB598AA0376}"/>
          </ac:picMkLst>
        </pc:picChg>
        <pc:picChg chg="add mod">
          <ac:chgData name="Lei Wu" userId="f083b2a8aea23a2f" providerId="LiveId" clId="{C6ADE416-F8F1-4C9E-8FAB-E709C584D883}" dt="2021-01-14T03:02:40.776" v="5655" actId="1076"/>
          <ac:picMkLst>
            <pc:docMk/>
            <pc:sldMk cId="2689080100" sldId="632"/>
            <ac:picMk id="15362" creationId="{3EDFFB02-0A65-4806-B2BB-316BC9F0C1F2}"/>
          </ac:picMkLst>
        </pc:picChg>
      </pc:sldChg>
      <pc:sldChg chg="add">
        <pc:chgData name="Lei Wu" userId="f083b2a8aea23a2f" providerId="LiveId" clId="{C6ADE416-F8F1-4C9E-8FAB-E709C584D883}" dt="2021-01-14T03:56:54.835" v="5908"/>
        <pc:sldMkLst>
          <pc:docMk/>
          <pc:sldMk cId="3645187154" sldId="632"/>
        </pc:sldMkLst>
      </pc:sldChg>
      <pc:sldChg chg="delSp modSp add del mod">
        <pc:chgData name="Lei Wu" userId="f083b2a8aea23a2f" providerId="LiveId" clId="{C6ADE416-F8F1-4C9E-8FAB-E709C584D883}" dt="2021-01-14T03:14:49.437" v="5704" actId="2696"/>
        <pc:sldMkLst>
          <pc:docMk/>
          <pc:sldMk cId="72637719" sldId="633"/>
        </pc:sldMkLst>
        <pc:spChg chg="mod ord">
          <ac:chgData name="Lei Wu" userId="f083b2a8aea23a2f" providerId="LiveId" clId="{C6ADE416-F8F1-4C9E-8FAB-E709C584D883}" dt="2021-01-14T02:49:39.222" v="5553" actId="1036"/>
          <ac:spMkLst>
            <pc:docMk/>
            <pc:sldMk cId="72637719" sldId="633"/>
            <ac:spMk id="14" creationId="{065DB87F-654C-4EDB-9EE3-A1C86A9311CC}"/>
          </ac:spMkLst>
        </pc:spChg>
        <pc:spChg chg="mod">
          <ac:chgData name="Lei Wu" userId="f083b2a8aea23a2f" providerId="LiveId" clId="{C6ADE416-F8F1-4C9E-8FAB-E709C584D883}" dt="2021-01-14T02:54:18.738" v="5622" actId="20577"/>
          <ac:spMkLst>
            <pc:docMk/>
            <pc:sldMk cId="72637719" sldId="633"/>
            <ac:spMk id="28" creationId="{4C279E39-380E-45AC-9D8B-A07A1C5BD516}"/>
          </ac:spMkLst>
        </pc:spChg>
        <pc:spChg chg="del mod">
          <ac:chgData name="Lei Wu" userId="f083b2a8aea23a2f" providerId="LiveId" clId="{C6ADE416-F8F1-4C9E-8FAB-E709C584D883}" dt="2021-01-14T02:52:56.078" v="5609" actId="478"/>
          <ac:spMkLst>
            <pc:docMk/>
            <pc:sldMk cId="72637719" sldId="633"/>
            <ac:spMk id="29" creationId="{1A3E57FA-AE58-4596-A792-C91803B05CED}"/>
          </ac:spMkLst>
        </pc:spChg>
        <pc:spChg chg="mod">
          <ac:chgData name="Lei Wu" userId="f083b2a8aea23a2f" providerId="LiveId" clId="{C6ADE416-F8F1-4C9E-8FAB-E709C584D883}" dt="2021-01-14T02:52:34.463" v="5580" actId="113"/>
          <ac:spMkLst>
            <pc:docMk/>
            <pc:sldMk cId="72637719" sldId="633"/>
            <ac:spMk id="30" creationId="{7D1C4AB4-46C9-4727-9E97-AF11A044B111}"/>
          </ac:spMkLst>
        </pc:spChg>
        <pc:spChg chg="del mod">
          <ac:chgData name="Lei Wu" userId="f083b2a8aea23a2f" providerId="LiveId" clId="{C6ADE416-F8F1-4C9E-8FAB-E709C584D883}" dt="2021-01-14T02:52:19.465" v="5577" actId="478"/>
          <ac:spMkLst>
            <pc:docMk/>
            <pc:sldMk cId="72637719" sldId="633"/>
            <ac:spMk id="31" creationId="{F46DCFE7-4D3D-464B-B6BA-44A81A7BB8D3}"/>
          </ac:spMkLst>
        </pc:spChg>
        <pc:spChg chg="mod">
          <ac:chgData name="Lei Wu" userId="f083b2a8aea23a2f" providerId="LiveId" clId="{C6ADE416-F8F1-4C9E-8FAB-E709C584D883}" dt="2021-01-14T02:49:10.356" v="5544" actId="20577"/>
          <ac:spMkLst>
            <pc:docMk/>
            <pc:sldMk cId="72637719" sldId="633"/>
            <ac:spMk id="23555" creationId="{BA6A276F-F231-4E98-8652-194564629D7D}"/>
          </ac:spMkLst>
        </pc:spChg>
        <pc:spChg chg="mod">
          <ac:chgData name="Lei Wu" userId="f083b2a8aea23a2f" providerId="LiveId" clId="{C6ADE416-F8F1-4C9E-8FAB-E709C584D883}" dt="2021-01-14T02:49:54.657" v="5554" actId="207"/>
          <ac:spMkLst>
            <pc:docMk/>
            <pc:sldMk cId="72637719" sldId="633"/>
            <ac:spMk id="23558" creationId="{C37EBA5F-4038-4206-B5C6-05C780F5CB24}"/>
          </ac:spMkLst>
        </pc:spChg>
        <pc:spChg chg="mod">
          <ac:chgData name="Lei Wu" userId="f083b2a8aea23a2f" providerId="LiveId" clId="{C6ADE416-F8F1-4C9E-8FAB-E709C584D883}" dt="2021-01-14T02:49:54.657" v="5554" actId="207"/>
          <ac:spMkLst>
            <pc:docMk/>
            <pc:sldMk cId="72637719" sldId="633"/>
            <ac:spMk id="23559" creationId="{7AE854BA-0EFC-43EF-8C17-863B883BEE3E}"/>
          </ac:spMkLst>
        </pc:spChg>
        <pc:spChg chg="mod">
          <ac:chgData name="Lei Wu" userId="f083b2a8aea23a2f" providerId="LiveId" clId="{C6ADE416-F8F1-4C9E-8FAB-E709C584D883}" dt="2021-01-14T02:47:10.390" v="5523" actId="207"/>
          <ac:spMkLst>
            <pc:docMk/>
            <pc:sldMk cId="72637719" sldId="633"/>
            <ac:spMk id="23560" creationId="{950B2AD6-BBE3-45FF-BA76-EA8B12E28BB7}"/>
          </ac:spMkLst>
        </pc:spChg>
        <pc:spChg chg="mod">
          <ac:chgData name="Lei Wu" userId="f083b2a8aea23a2f" providerId="LiveId" clId="{C6ADE416-F8F1-4C9E-8FAB-E709C584D883}" dt="2021-01-14T02:47:10.390" v="5523" actId="207"/>
          <ac:spMkLst>
            <pc:docMk/>
            <pc:sldMk cId="72637719" sldId="633"/>
            <ac:spMk id="23561" creationId="{71E484BA-8974-4683-BA4C-79D420E25BDD}"/>
          </ac:spMkLst>
        </pc:spChg>
        <pc:spChg chg="mod">
          <ac:chgData name="Lei Wu" userId="f083b2a8aea23a2f" providerId="LiveId" clId="{C6ADE416-F8F1-4C9E-8FAB-E709C584D883}" dt="2021-01-14T02:47:10.390" v="5523" actId="207"/>
          <ac:spMkLst>
            <pc:docMk/>
            <pc:sldMk cId="72637719" sldId="633"/>
            <ac:spMk id="23562" creationId="{079E4372-201A-4365-A13D-91F808A7C697}"/>
          </ac:spMkLst>
        </pc:spChg>
        <pc:cxnChg chg="del mod">
          <ac:chgData name="Lei Wu" userId="f083b2a8aea23a2f" providerId="LiveId" clId="{C6ADE416-F8F1-4C9E-8FAB-E709C584D883}" dt="2021-01-14T02:53:10.986" v="5613" actId="478"/>
          <ac:cxnSpMkLst>
            <pc:docMk/>
            <pc:sldMk cId="72637719" sldId="633"/>
            <ac:cxnSpMk id="32" creationId="{3A874A48-DF95-4866-B0D5-8E8640583BA5}"/>
          </ac:cxnSpMkLst>
        </pc:cxnChg>
        <pc:cxnChg chg="mod">
          <ac:chgData name="Lei Wu" userId="f083b2a8aea23a2f" providerId="LiveId" clId="{C6ADE416-F8F1-4C9E-8FAB-E709C584D883}" dt="2021-01-14T02:54:30.662" v="5623" actId="1035"/>
          <ac:cxnSpMkLst>
            <pc:docMk/>
            <pc:sldMk cId="72637719" sldId="633"/>
            <ac:cxnSpMk id="37" creationId="{42E01EBE-6590-4888-ACE9-9DC47431A099}"/>
          </ac:cxnSpMkLst>
        </pc:cxnChg>
        <pc:cxnChg chg="del mod">
          <ac:chgData name="Lei Wu" userId="f083b2a8aea23a2f" providerId="LiveId" clId="{C6ADE416-F8F1-4C9E-8FAB-E709C584D883}" dt="2021-01-14T02:52:23.463" v="5578" actId="478"/>
          <ac:cxnSpMkLst>
            <pc:docMk/>
            <pc:sldMk cId="72637719" sldId="633"/>
            <ac:cxnSpMk id="38" creationId="{72182D27-30E6-46BA-AEA3-CCEB97913DF9}"/>
          </ac:cxnSpMkLst>
        </pc:cxnChg>
        <pc:cxnChg chg="mod">
          <ac:chgData name="Lei Wu" userId="f083b2a8aea23a2f" providerId="LiveId" clId="{C6ADE416-F8F1-4C9E-8FAB-E709C584D883}" dt="2021-01-14T02:47:48.050" v="5527" actId="208"/>
          <ac:cxnSpMkLst>
            <pc:docMk/>
            <pc:sldMk cId="72637719" sldId="633"/>
            <ac:cxnSpMk id="39" creationId="{DB914981-2616-4044-9813-0EFF1F28CA34}"/>
          </ac:cxnSpMkLst>
        </pc:cxnChg>
      </pc:sldChg>
      <pc:sldChg chg="add">
        <pc:chgData name="Lei Wu" userId="f083b2a8aea23a2f" providerId="LiveId" clId="{C6ADE416-F8F1-4C9E-8FAB-E709C584D883}" dt="2021-01-14T03:14:59.547" v="5705"/>
        <pc:sldMkLst>
          <pc:docMk/>
          <pc:sldMk cId="963782026" sldId="633"/>
        </pc:sldMkLst>
      </pc:sldChg>
      <pc:sldChg chg="add">
        <pc:chgData name="Lei Wu" userId="f083b2a8aea23a2f" providerId="LiveId" clId="{C6ADE416-F8F1-4C9E-8FAB-E709C584D883}" dt="2021-01-14T03:56:54.835" v="5908"/>
        <pc:sldMkLst>
          <pc:docMk/>
          <pc:sldMk cId="1486377335" sldId="634"/>
        </pc:sldMkLst>
      </pc:sldChg>
      <pc:sldChg chg="delSp modSp add del mod ord">
        <pc:chgData name="Lei Wu" userId="f083b2a8aea23a2f" providerId="LiveId" clId="{C6ADE416-F8F1-4C9E-8FAB-E709C584D883}" dt="2021-01-14T03:56:51.741" v="5907" actId="2696"/>
        <pc:sldMkLst>
          <pc:docMk/>
          <pc:sldMk cId="2400954687" sldId="634"/>
        </pc:sldMkLst>
        <pc:spChg chg="mod">
          <ac:chgData name="Lei Wu" userId="f083b2a8aea23a2f" providerId="LiveId" clId="{C6ADE416-F8F1-4C9E-8FAB-E709C584D883}" dt="2021-01-14T03:19:43.856" v="5756" actId="20577"/>
          <ac:spMkLst>
            <pc:docMk/>
            <pc:sldMk cId="2400954687" sldId="634"/>
            <ac:spMk id="3" creationId="{87E73C9D-6F12-4281-AF9E-FD8369A7A0E5}"/>
          </ac:spMkLst>
        </pc:spChg>
        <pc:picChg chg="del">
          <ac:chgData name="Lei Wu" userId="f083b2a8aea23a2f" providerId="LiveId" clId="{C6ADE416-F8F1-4C9E-8FAB-E709C584D883}" dt="2021-01-14T02:57:32.214" v="5625" actId="478"/>
          <ac:picMkLst>
            <pc:docMk/>
            <pc:sldMk cId="2400954687" sldId="634"/>
            <ac:picMk id="2" creationId="{CC06BC4C-767C-4EEF-A265-181DA5FE555D}"/>
          </ac:picMkLst>
        </pc:picChg>
        <pc:picChg chg="mod">
          <ac:chgData name="Lei Wu" userId="f083b2a8aea23a2f" providerId="LiveId" clId="{C6ADE416-F8F1-4C9E-8FAB-E709C584D883}" dt="2021-01-14T02:58:56.639" v="5628" actId="1076"/>
          <ac:picMkLst>
            <pc:docMk/>
            <pc:sldMk cId="2400954687" sldId="634"/>
            <ac:picMk id="14338" creationId="{E10B88A1-B3C0-4473-9E2C-DABA88A3AC9B}"/>
          </ac:picMkLst>
        </pc:picChg>
      </pc:sldChg>
      <pc:sldChg chg="add">
        <pc:chgData name="Lei Wu" userId="f083b2a8aea23a2f" providerId="LiveId" clId="{C6ADE416-F8F1-4C9E-8FAB-E709C584D883}" dt="2021-01-14T03:56:54.835" v="5908"/>
        <pc:sldMkLst>
          <pc:docMk/>
          <pc:sldMk cId="561442479" sldId="635"/>
        </pc:sldMkLst>
      </pc:sldChg>
      <pc:sldChg chg="addSp delSp modSp add del mod ord">
        <pc:chgData name="Lei Wu" userId="f083b2a8aea23a2f" providerId="LiveId" clId="{C6ADE416-F8F1-4C9E-8FAB-E709C584D883}" dt="2021-01-14T03:56:51.741" v="5907" actId="2696"/>
        <pc:sldMkLst>
          <pc:docMk/>
          <pc:sldMk cId="4126391491" sldId="635"/>
        </pc:sldMkLst>
        <pc:spChg chg="mod">
          <ac:chgData name="Lei Wu" userId="f083b2a8aea23a2f" providerId="LiveId" clId="{C6ADE416-F8F1-4C9E-8FAB-E709C584D883}" dt="2021-01-14T02:59:03.792" v="5641" actId="20577"/>
          <ac:spMkLst>
            <pc:docMk/>
            <pc:sldMk cId="4126391491" sldId="635"/>
            <ac:spMk id="3" creationId="{87E73C9D-6F12-4281-AF9E-FD8369A7A0E5}"/>
          </ac:spMkLst>
        </pc:spChg>
        <pc:spChg chg="add mod">
          <ac:chgData name="Lei Wu" userId="f083b2a8aea23a2f" providerId="LiveId" clId="{C6ADE416-F8F1-4C9E-8FAB-E709C584D883}" dt="2021-01-14T03:00:21.461" v="5648" actId="2711"/>
          <ac:spMkLst>
            <pc:docMk/>
            <pc:sldMk cId="4126391491" sldId="635"/>
            <ac:spMk id="5" creationId="{2ADFC072-34FC-49AE-8D44-D756649F1201}"/>
          </ac:spMkLst>
        </pc:spChg>
        <pc:spChg chg="add mod">
          <ac:chgData name="Lei Wu" userId="f083b2a8aea23a2f" providerId="LiveId" clId="{C6ADE416-F8F1-4C9E-8FAB-E709C584D883}" dt="2021-01-14T03:00:21.461" v="5648" actId="2711"/>
          <ac:spMkLst>
            <pc:docMk/>
            <pc:sldMk cId="4126391491" sldId="635"/>
            <ac:spMk id="6" creationId="{7BFA4F29-1313-4EFE-A4DD-BE975DEEFA61}"/>
          </ac:spMkLst>
        </pc:spChg>
        <pc:spChg chg="add mod">
          <ac:chgData name="Lei Wu" userId="f083b2a8aea23a2f" providerId="LiveId" clId="{C6ADE416-F8F1-4C9E-8FAB-E709C584D883}" dt="2021-01-14T03:00:03.282" v="5647" actId="2711"/>
          <ac:spMkLst>
            <pc:docMk/>
            <pc:sldMk cId="4126391491" sldId="635"/>
            <ac:spMk id="7" creationId="{A4C6E3B0-5705-49C4-A07D-89014CD0BEF0}"/>
          </ac:spMkLst>
        </pc:spChg>
        <pc:spChg chg="add mod">
          <ac:chgData name="Lei Wu" userId="f083b2a8aea23a2f" providerId="LiveId" clId="{C6ADE416-F8F1-4C9E-8FAB-E709C584D883}" dt="2021-01-14T03:00:33.644" v="5650" actId="14100"/>
          <ac:spMkLst>
            <pc:docMk/>
            <pc:sldMk cId="4126391491" sldId="635"/>
            <ac:spMk id="8" creationId="{D37D6C6A-CD0A-4A72-AE99-287B1B9F0746}"/>
          </ac:spMkLst>
        </pc:spChg>
        <pc:spChg chg="add mod">
          <ac:chgData name="Lei Wu" userId="f083b2a8aea23a2f" providerId="LiveId" clId="{C6ADE416-F8F1-4C9E-8FAB-E709C584D883}" dt="2021-01-14T03:00:03.282" v="5647" actId="2711"/>
          <ac:spMkLst>
            <pc:docMk/>
            <pc:sldMk cId="4126391491" sldId="635"/>
            <ac:spMk id="10" creationId="{369695E6-7EE2-49FE-B13A-D6D6BB968A1B}"/>
          </ac:spMkLst>
        </pc:spChg>
        <pc:picChg chg="add mod">
          <ac:chgData name="Lei Wu" userId="f083b2a8aea23a2f" providerId="LiveId" clId="{C6ADE416-F8F1-4C9E-8FAB-E709C584D883}" dt="2021-01-14T03:00:50.226" v="5651" actId="14100"/>
          <ac:picMkLst>
            <pc:docMk/>
            <pc:sldMk cId="4126391491" sldId="635"/>
            <ac:picMk id="4" creationId="{DF978342-3118-4194-B901-0B73AB7F805F}"/>
          </ac:picMkLst>
        </pc:picChg>
        <pc:picChg chg="add mod">
          <ac:chgData name="Lei Wu" userId="f083b2a8aea23a2f" providerId="LiveId" clId="{C6ADE416-F8F1-4C9E-8FAB-E709C584D883}" dt="2021-01-14T02:59:39.181" v="5644" actId="1076"/>
          <ac:picMkLst>
            <pc:docMk/>
            <pc:sldMk cId="4126391491" sldId="635"/>
            <ac:picMk id="9" creationId="{E270B4E0-A095-4CDE-BC72-41FC830BD6FB}"/>
          </ac:picMkLst>
        </pc:picChg>
        <pc:picChg chg="del">
          <ac:chgData name="Lei Wu" userId="f083b2a8aea23a2f" providerId="LiveId" clId="{C6ADE416-F8F1-4C9E-8FAB-E709C584D883}" dt="2021-01-14T02:59:30.100" v="5642" actId="478"/>
          <ac:picMkLst>
            <pc:docMk/>
            <pc:sldMk cId="4126391491" sldId="635"/>
            <ac:picMk id="14338" creationId="{E10B88A1-B3C0-4473-9E2C-DABA88A3AC9B}"/>
          </ac:picMkLst>
        </pc:picChg>
      </pc:sldChg>
      <pc:sldChg chg="addSp delSp modSp add mod">
        <pc:chgData name="Lei Wu" userId="f083b2a8aea23a2f" providerId="LiveId" clId="{C6ADE416-F8F1-4C9E-8FAB-E709C584D883}" dt="2021-01-14T03:13:17.081" v="5703" actId="20577"/>
        <pc:sldMkLst>
          <pc:docMk/>
          <pc:sldMk cId="2304997864" sldId="636"/>
        </pc:sldMkLst>
        <pc:spChg chg="del">
          <ac:chgData name="Lei Wu" userId="f083b2a8aea23a2f" providerId="LiveId" clId="{C6ADE416-F8F1-4C9E-8FAB-E709C584D883}" dt="2021-01-14T03:12:36.156" v="5690" actId="478"/>
          <ac:spMkLst>
            <pc:docMk/>
            <pc:sldMk cId="2304997864" sldId="636"/>
            <ac:spMk id="6" creationId="{9DA74013-E518-4560-A30E-31EF11EDC80A}"/>
          </ac:spMkLst>
        </pc:spChg>
        <pc:spChg chg="mod">
          <ac:chgData name="Lei Wu" userId="f083b2a8aea23a2f" providerId="LiveId" clId="{C6ADE416-F8F1-4C9E-8FAB-E709C584D883}" dt="2021-01-14T03:13:17.081" v="5703" actId="20577"/>
          <ac:spMkLst>
            <pc:docMk/>
            <pc:sldMk cId="2304997864" sldId="636"/>
            <ac:spMk id="7" creationId="{F5A6B3C6-30E8-40B4-926B-9A5D59E91ADD}"/>
          </ac:spMkLst>
        </pc:spChg>
        <pc:picChg chg="del">
          <ac:chgData name="Lei Wu" userId="f083b2a8aea23a2f" providerId="LiveId" clId="{C6ADE416-F8F1-4C9E-8FAB-E709C584D883}" dt="2021-01-14T03:12:36.156" v="5690" actId="478"/>
          <ac:picMkLst>
            <pc:docMk/>
            <pc:sldMk cId="2304997864" sldId="636"/>
            <ac:picMk id="5" creationId="{FAEA75E3-358C-4ADC-8876-3F2D9C2B2F58}"/>
          </ac:picMkLst>
        </pc:picChg>
        <pc:picChg chg="add mod">
          <ac:chgData name="Lei Wu" userId="f083b2a8aea23a2f" providerId="LiveId" clId="{C6ADE416-F8F1-4C9E-8FAB-E709C584D883}" dt="2021-01-14T03:12:45.592" v="5693" actId="1076"/>
          <ac:picMkLst>
            <pc:docMk/>
            <pc:sldMk cId="2304997864" sldId="636"/>
            <ac:picMk id="18434" creationId="{3510FE54-95DF-43DA-B5A6-782112B34E3A}"/>
          </ac:picMkLst>
        </pc:picChg>
      </pc:sldChg>
      <pc:sldChg chg="add">
        <pc:chgData name="Lei Wu" userId="f083b2a8aea23a2f" providerId="LiveId" clId="{C6ADE416-F8F1-4C9E-8FAB-E709C584D883}" dt="2021-01-14T03:56:54.835" v="5908"/>
        <pc:sldMkLst>
          <pc:docMk/>
          <pc:sldMk cId="1452464875" sldId="637"/>
        </pc:sldMkLst>
      </pc:sldChg>
      <pc:sldChg chg="addSp delSp modSp add del mod">
        <pc:chgData name="Lei Wu" userId="f083b2a8aea23a2f" providerId="LiveId" clId="{C6ADE416-F8F1-4C9E-8FAB-E709C584D883}" dt="2021-01-14T03:56:51.741" v="5907" actId="2696"/>
        <pc:sldMkLst>
          <pc:docMk/>
          <pc:sldMk cId="2792125913" sldId="637"/>
        </pc:sldMkLst>
        <pc:spChg chg="del">
          <ac:chgData name="Lei Wu" userId="f083b2a8aea23a2f" providerId="LiveId" clId="{C6ADE416-F8F1-4C9E-8FAB-E709C584D883}" dt="2021-01-14T03:22:26.588" v="5788" actId="478"/>
          <ac:spMkLst>
            <pc:docMk/>
            <pc:sldMk cId="2792125913" sldId="637"/>
            <ac:spMk id="3" creationId="{092AE80C-F400-4672-AEDD-1366366FD929}"/>
          </ac:spMkLst>
        </pc:spChg>
        <pc:spChg chg="del">
          <ac:chgData name="Lei Wu" userId="f083b2a8aea23a2f" providerId="LiveId" clId="{C6ADE416-F8F1-4C9E-8FAB-E709C584D883}" dt="2021-01-14T03:22:23.127" v="5787" actId="478"/>
          <ac:spMkLst>
            <pc:docMk/>
            <pc:sldMk cId="2792125913" sldId="637"/>
            <ac:spMk id="6" creationId="{9DA74013-E518-4560-A30E-31EF11EDC80A}"/>
          </ac:spMkLst>
        </pc:spChg>
        <pc:spChg chg="mod">
          <ac:chgData name="Lei Wu" userId="f083b2a8aea23a2f" providerId="LiveId" clId="{C6ADE416-F8F1-4C9E-8FAB-E709C584D883}" dt="2021-01-14T03:22:09.290" v="5786" actId="20577"/>
          <ac:spMkLst>
            <pc:docMk/>
            <pc:sldMk cId="2792125913" sldId="637"/>
            <ac:spMk id="7" creationId="{F5A6B3C6-30E8-40B4-926B-9A5D59E91ADD}"/>
          </ac:spMkLst>
        </pc:spChg>
        <pc:spChg chg="add mod">
          <ac:chgData name="Lei Wu" userId="f083b2a8aea23a2f" providerId="LiveId" clId="{C6ADE416-F8F1-4C9E-8FAB-E709C584D883}" dt="2021-01-14T03:24:08.493" v="5796" actId="255"/>
          <ac:spMkLst>
            <pc:docMk/>
            <pc:sldMk cId="2792125913" sldId="637"/>
            <ac:spMk id="8" creationId="{BC155EE6-D000-4A51-97F0-C1004D652009}"/>
          </ac:spMkLst>
        </pc:spChg>
        <pc:spChg chg="add mod">
          <ac:chgData name="Lei Wu" userId="f083b2a8aea23a2f" providerId="LiveId" clId="{C6ADE416-F8F1-4C9E-8FAB-E709C584D883}" dt="2021-01-14T03:22:44.770" v="5793" actId="14100"/>
          <ac:spMkLst>
            <pc:docMk/>
            <pc:sldMk cId="2792125913" sldId="637"/>
            <ac:spMk id="10" creationId="{90D08CD2-DA4B-4F7E-B54C-B78EE57DC691}"/>
          </ac:spMkLst>
        </pc:spChg>
        <pc:spChg chg="add del mod">
          <ac:chgData name="Lei Wu" userId="f083b2a8aea23a2f" providerId="LiveId" clId="{C6ADE416-F8F1-4C9E-8FAB-E709C584D883}" dt="2021-01-14T03:24:47.674" v="5798"/>
          <ac:spMkLst>
            <pc:docMk/>
            <pc:sldMk cId="2792125913" sldId="637"/>
            <ac:spMk id="11" creationId="{CD9533BE-502F-4BAA-9227-0C7A9B1A5D99}"/>
          </ac:spMkLst>
        </pc:spChg>
        <pc:spChg chg="add del mod">
          <ac:chgData name="Lei Wu" userId="f083b2a8aea23a2f" providerId="LiveId" clId="{C6ADE416-F8F1-4C9E-8FAB-E709C584D883}" dt="2021-01-14T03:24:47.674" v="5798"/>
          <ac:spMkLst>
            <pc:docMk/>
            <pc:sldMk cId="2792125913" sldId="637"/>
            <ac:spMk id="13" creationId="{A7110701-EC3B-47D6-978F-8061ED134502}"/>
          </ac:spMkLst>
        </pc:spChg>
        <pc:picChg chg="add mod">
          <ac:chgData name="Lei Wu" userId="f083b2a8aea23a2f" providerId="LiveId" clId="{C6ADE416-F8F1-4C9E-8FAB-E709C584D883}" dt="2021-01-14T03:22:50.232" v="5794" actId="1076"/>
          <ac:picMkLst>
            <pc:docMk/>
            <pc:sldMk cId="2792125913" sldId="637"/>
            <ac:picMk id="9" creationId="{1C67931B-B742-4284-8015-477B2A68A560}"/>
          </ac:picMkLst>
        </pc:picChg>
        <pc:picChg chg="add del mod">
          <ac:chgData name="Lei Wu" userId="f083b2a8aea23a2f" providerId="LiveId" clId="{C6ADE416-F8F1-4C9E-8FAB-E709C584D883}" dt="2021-01-14T03:24:47.674" v="5798"/>
          <ac:picMkLst>
            <pc:docMk/>
            <pc:sldMk cId="2792125913" sldId="637"/>
            <ac:picMk id="12" creationId="{9688E8B3-7BE7-4A8A-94BB-BD50E4F07DAC}"/>
          </ac:picMkLst>
        </pc:picChg>
      </pc:sldChg>
      <pc:sldChg chg="addSp delSp modSp add del mod">
        <pc:chgData name="Lei Wu" userId="f083b2a8aea23a2f" providerId="LiveId" clId="{C6ADE416-F8F1-4C9E-8FAB-E709C584D883}" dt="2021-01-14T03:56:51.741" v="5907" actId="2696"/>
        <pc:sldMkLst>
          <pc:docMk/>
          <pc:sldMk cId="1476754283" sldId="638"/>
        </pc:sldMkLst>
        <pc:spChg chg="add mod">
          <ac:chgData name="Lei Wu" userId="f083b2a8aea23a2f" providerId="LiveId" clId="{C6ADE416-F8F1-4C9E-8FAB-E709C584D883}" dt="2021-01-14T03:33:24.863" v="5894" actId="5793"/>
          <ac:spMkLst>
            <pc:docMk/>
            <pc:sldMk cId="1476754283" sldId="638"/>
            <ac:spMk id="2" creationId="{8523B2EF-AAC4-435F-8B75-EE0737B57CC6}"/>
          </ac:spMkLst>
        </pc:spChg>
        <pc:spChg chg="mod">
          <ac:chgData name="Lei Wu" userId="f083b2a8aea23a2f" providerId="LiveId" clId="{C6ADE416-F8F1-4C9E-8FAB-E709C584D883}" dt="2021-01-14T03:24:58.018" v="5811" actId="20577"/>
          <ac:spMkLst>
            <pc:docMk/>
            <pc:sldMk cId="1476754283" sldId="638"/>
            <ac:spMk id="7" creationId="{F5A6B3C6-30E8-40B4-926B-9A5D59E91ADD}"/>
          </ac:spMkLst>
        </pc:spChg>
        <pc:spChg chg="del">
          <ac:chgData name="Lei Wu" userId="f083b2a8aea23a2f" providerId="LiveId" clId="{C6ADE416-F8F1-4C9E-8FAB-E709C584D883}" dt="2021-01-14T03:25:11.821" v="5814" actId="478"/>
          <ac:spMkLst>
            <pc:docMk/>
            <pc:sldMk cId="1476754283" sldId="638"/>
            <ac:spMk id="8" creationId="{BC155EE6-D000-4A51-97F0-C1004D652009}"/>
          </ac:spMkLst>
        </pc:spChg>
        <pc:spChg chg="del">
          <ac:chgData name="Lei Wu" userId="f083b2a8aea23a2f" providerId="LiveId" clId="{C6ADE416-F8F1-4C9E-8FAB-E709C584D883}" dt="2021-01-14T03:25:07.152" v="5813" actId="478"/>
          <ac:spMkLst>
            <pc:docMk/>
            <pc:sldMk cId="1476754283" sldId="638"/>
            <ac:spMk id="10" creationId="{90D08CD2-DA4B-4F7E-B54C-B78EE57DC691}"/>
          </ac:spMkLst>
        </pc:spChg>
        <pc:picChg chg="del">
          <ac:chgData name="Lei Wu" userId="f083b2a8aea23a2f" providerId="LiveId" clId="{C6ADE416-F8F1-4C9E-8FAB-E709C584D883}" dt="2021-01-14T03:25:03.727" v="5812" actId="478"/>
          <ac:picMkLst>
            <pc:docMk/>
            <pc:sldMk cId="1476754283" sldId="638"/>
            <ac:picMk id="9" creationId="{1C67931B-B742-4284-8015-477B2A68A560}"/>
          </ac:picMkLst>
        </pc:picChg>
      </pc:sldChg>
      <pc:sldChg chg="add">
        <pc:chgData name="Lei Wu" userId="f083b2a8aea23a2f" providerId="LiveId" clId="{C6ADE416-F8F1-4C9E-8FAB-E709C584D883}" dt="2021-01-14T03:56:54.835" v="5908"/>
        <pc:sldMkLst>
          <pc:docMk/>
          <pc:sldMk cId="3813744801" sldId="638"/>
        </pc:sldMkLst>
      </pc:sldChg>
      <pc:sldChg chg="addSp delSp modSp add del mod">
        <pc:chgData name="Lei Wu" userId="f083b2a8aea23a2f" providerId="LiveId" clId="{C6ADE416-F8F1-4C9E-8FAB-E709C584D883}" dt="2021-01-14T03:56:51.741" v="5907" actId="2696"/>
        <pc:sldMkLst>
          <pc:docMk/>
          <pc:sldMk cId="1539984407" sldId="639"/>
        </pc:sldMkLst>
        <pc:spChg chg="del">
          <ac:chgData name="Lei Wu" userId="f083b2a8aea23a2f" providerId="LiveId" clId="{C6ADE416-F8F1-4C9E-8FAB-E709C584D883}" dt="2021-01-14T03:28:52.685" v="5823" actId="478"/>
          <ac:spMkLst>
            <pc:docMk/>
            <pc:sldMk cId="1539984407" sldId="639"/>
            <ac:spMk id="2" creationId="{8523B2EF-AAC4-435F-8B75-EE0737B57CC6}"/>
          </ac:spMkLst>
        </pc:spChg>
        <pc:spChg chg="add del mod">
          <ac:chgData name="Lei Wu" userId="f083b2a8aea23a2f" providerId="LiveId" clId="{C6ADE416-F8F1-4C9E-8FAB-E709C584D883}" dt="2021-01-14T03:28:57.034" v="5824" actId="478"/>
          <ac:spMkLst>
            <pc:docMk/>
            <pc:sldMk cId="1539984407" sldId="639"/>
            <ac:spMk id="3" creationId="{BE5B98CA-FCA2-4173-9D27-3DA7BCA7203C}"/>
          </ac:spMkLst>
        </pc:spChg>
        <pc:spChg chg="del mod">
          <ac:chgData name="Lei Wu" userId="f083b2a8aea23a2f" providerId="LiveId" clId="{C6ADE416-F8F1-4C9E-8FAB-E709C584D883}" dt="2021-01-14T03:33:03.842" v="5879" actId="478"/>
          <ac:spMkLst>
            <pc:docMk/>
            <pc:sldMk cId="1539984407" sldId="639"/>
            <ac:spMk id="7" creationId="{F5A6B3C6-30E8-40B4-926B-9A5D59E91ADD}"/>
          </ac:spMkLst>
        </pc:spChg>
        <pc:picChg chg="add del mod">
          <ac:chgData name="Lei Wu" userId="f083b2a8aea23a2f" providerId="LiveId" clId="{C6ADE416-F8F1-4C9E-8FAB-E709C584D883}" dt="2021-01-14T03:32:49.325" v="5875" actId="478"/>
          <ac:picMkLst>
            <pc:docMk/>
            <pc:sldMk cId="1539984407" sldId="639"/>
            <ac:picMk id="6" creationId="{6A7610A2-00B7-4EAC-AC6A-C33B8AFE0317}"/>
          </ac:picMkLst>
        </pc:picChg>
        <pc:picChg chg="add mod">
          <ac:chgData name="Lei Wu" userId="f083b2a8aea23a2f" providerId="LiveId" clId="{C6ADE416-F8F1-4C9E-8FAB-E709C584D883}" dt="2021-01-14T03:33:14.741" v="5883" actId="1076"/>
          <ac:picMkLst>
            <pc:docMk/>
            <pc:sldMk cId="1539984407" sldId="639"/>
            <ac:picMk id="20482" creationId="{FC982347-5C6B-4A0F-94FD-7A5BE9BE637A}"/>
          </ac:picMkLst>
        </pc:picChg>
      </pc:sldChg>
      <pc:sldChg chg="add">
        <pc:chgData name="Lei Wu" userId="f083b2a8aea23a2f" providerId="LiveId" clId="{C6ADE416-F8F1-4C9E-8FAB-E709C584D883}" dt="2021-01-14T03:56:54.835" v="5908"/>
        <pc:sldMkLst>
          <pc:docMk/>
          <pc:sldMk cId="3962625865" sldId="639"/>
        </pc:sldMkLst>
      </pc:sldChg>
      <pc:sldChg chg="addSp delSp modSp add del mod">
        <pc:chgData name="Lei Wu" userId="f083b2a8aea23a2f" providerId="LiveId" clId="{C6ADE416-F8F1-4C9E-8FAB-E709C584D883}" dt="2021-01-14T03:34:59.390" v="5895" actId="47"/>
        <pc:sldMkLst>
          <pc:docMk/>
          <pc:sldMk cId="21314063" sldId="640"/>
        </pc:sldMkLst>
        <pc:spChg chg="mod">
          <ac:chgData name="Lei Wu" userId="f083b2a8aea23a2f" providerId="LiveId" clId="{C6ADE416-F8F1-4C9E-8FAB-E709C584D883}" dt="2021-01-14T03:30:03.324" v="5874" actId="20577"/>
          <ac:spMkLst>
            <pc:docMk/>
            <pc:sldMk cId="21314063" sldId="640"/>
            <ac:spMk id="7" creationId="{F5A6B3C6-30E8-40B4-926B-9A5D59E91ADD}"/>
          </ac:spMkLst>
        </pc:spChg>
        <pc:picChg chg="add mod">
          <ac:chgData name="Lei Wu" userId="f083b2a8aea23a2f" providerId="LiveId" clId="{C6ADE416-F8F1-4C9E-8FAB-E709C584D883}" dt="2021-01-14T03:29:49.396" v="5853"/>
          <ac:picMkLst>
            <pc:docMk/>
            <pc:sldMk cId="21314063" sldId="640"/>
            <ac:picMk id="5" creationId="{918026EA-8F4B-4099-8BF7-31F5721D8AA8}"/>
          </ac:picMkLst>
        </pc:picChg>
        <pc:picChg chg="del">
          <ac:chgData name="Lei Wu" userId="f083b2a8aea23a2f" providerId="LiveId" clId="{C6ADE416-F8F1-4C9E-8FAB-E709C584D883}" dt="2021-01-14T03:29:38.526" v="5850" actId="478"/>
          <ac:picMkLst>
            <pc:docMk/>
            <pc:sldMk cId="21314063" sldId="640"/>
            <ac:picMk id="6" creationId="{6A7610A2-00B7-4EAC-AC6A-C33B8AFE0317}"/>
          </ac:picMkLst>
        </pc:picChg>
      </pc:sldChg>
      <pc:sldChg chg="add">
        <pc:chgData name="Lei Wu" userId="f083b2a8aea23a2f" providerId="LiveId" clId="{C6ADE416-F8F1-4C9E-8FAB-E709C584D883}" dt="2021-01-14T03:56:54.835" v="5908"/>
        <pc:sldMkLst>
          <pc:docMk/>
          <pc:sldMk cId="882780496" sldId="640"/>
        </pc:sldMkLst>
      </pc:sldChg>
      <pc:sldChg chg="addSp delSp modSp add del mod">
        <pc:chgData name="Lei Wu" userId="f083b2a8aea23a2f" providerId="LiveId" clId="{C6ADE416-F8F1-4C9E-8FAB-E709C584D883}" dt="2021-01-14T03:56:51.741" v="5907" actId="2696"/>
        <pc:sldMkLst>
          <pc:docMk/>
          <pc:sldMk cId="2141206027" sldId="640"/>
        </pc:sldMkLst>
        <pc:spChg chg="del">
          <ac:chgData name="Lei Wu" userId="f083b2a8aea23a2f" providerId="LiveId" clId="{C6ADE416-F8F1-4C9E-8FAB-E709C584D883}" dt="2021-01-14T03:49:28.716" v="5901" actId="478"/>
          <ac:spMkLst>
            <pc:docMk/>
            <pc:sldMk cId="2141206027" sldId="640"/>
            <ac:spMk id="3" creationId="{87E73C9D-6F12-4281-AF9E-FD8369A7A0E5}"/>
          </ac:spMkLst>
        </pc:spChg>
        <pc:picChg chg="del">
          <ac:chgData name="Lei Wu" userId="f083b2a8aea23a2f" providerId="LiveId" clId="{C6ADE416-F8F1-4C9E-8FAB-E709C584D883}" dt="2021-01-14T03:49:19.454" v="5899" actId="478"/>
          <ac:picMkLst>
            <pc:docMk/>
            <pc:sldMk cId="2141206027" sldId="640"/>
            <ac:picMk id="14342" creationId="{75B7A777-176B-4BF0-8417-5DCE298BB53D}"/>
          </ac:picMkLst>
        </pc:picChg>
        <pc:picChg chg="add mod">
          <ac:chgData name="Lei Wu" userId="f083b2a8aea23a2f" providerId="LiveId" clId="{C6ADE416-F8F1-4C9E-8FAB-E709C584D883}" dt="2021-01-14T03:49:43.343" v="5906" actId="1076"/>
          <ac:picMkLst>
            <pc:docMk/>
            <pc:sldMk cId="2141206027" sldId="640"/>
            <ac:picMk id="23554" creationId="{44626199-7834-4136-BDF3-C4AEAB16A67C}"/>
          </ac:picMkLst>
        </pc:picChg>
      </pc:sldChg>
      <pc:sldChg chg="modSp add mod">
        <pc:chgData name="Lei Wu" userId="f083b2a8aea23a2f" providerId="LiveId" clId="{C6ADE416-F8F1-4C9E-8FAB-E709C584D883}" dt="2021-01-14T03:59:20.618" v="5982" actId="207"/>
        <pc:sldMkLst>
          <pc:docMk/>
          <pc:sldMk cId="352898844" sldId="641"/>
        </pc:sldMkLst>
        <pc:spChg chg="mod">
          <ac:chgData name="Lei Wu" userId="f083b2a8aea23a2f" providerId="LiveId" clId="{C6ADE416-F8F1-4C9E-8FAB-E709C584D883}" dt="2021-01-14T03:59:20.618" v="5982" actId="207"/>
          <ac:spMkLst>
            <pc:docMk/>
            <pc:sldMk cId="352898844" sldId="641"/>
            <ac:spMk id="6" creationId="{9DA74013-E518-4560-A30E-31EF11EDC80A}"/>
          </ac:spMkLst>
        </pc:spChg>
      </pc:sldChg>
      <pc:sldChg chg="modSp add mod">
        <pc:chgData name="Lei Wu" userId="f083b2a8aea23a2f" providerId="LiveId" clId="{C6ADE416-F8F1-4C9E-8FAB-E709C584D883}" dt="2021-01-14T03:59:48.221" v="5985" actId="207"/>
        <pc:sldMkLst>
          <pc:docMk/>
          <pc:sldMk cId="2450866101" sldId="642"/>
        </pc:sldMkLst>
        <pc:spChg chg="mod">
          <ac:chgData name="Lei Wu" userId="f083b2a8aea23a2f" providerId="LiveId" clId="{C6ADE416-F8F1-4C9E-8FAB-E709C584D883}" dt="2021-01-14T03:59:48.221" v="5985" actId="207"/>
          <ac:spMkLst>
            <pc:docMk/>
            <pc:sldMk cId="2450866101" sldId="642"/>
            <ac:spMk id="6" creationId="{9DA74013-E518-4560-A30E-31EF11EDC80A}"/>
          </ac:spMkLst>
        </pc:spChg>
      </pc:sldChg>
      <pc:sldMasterChg chg="modSp mod setBg addSldLayout delSldLayout modSldLayout">
        <pc:chgData name="Lei Wu" userId="f083b2a8aea23a2f" providerId="LiveId" clId="{C6ADE416-F8F1-4C9E-8FAB-E709C584D883}" dt="2021-01-13T17:37:49.258" v="2950" actId="478"/>
        <pc:sldMasterMkLst>
          <pc:docMk/>
          <pc:sldMasterMk cId="0" sldId="2147483648"/>
        </pc:sldMasterMkLst>
        <pc:spChg chg="mod">
          <ac:chgData name="Lei Wu" userId="f083b2a8aea23a2f" providerId="LiveId" clId="{C6ADE416-F8F1-4C9E-8FAB-E709C584D883}" dt="2021-01-13T17:32:23.456" v="2882" actId="1076"/>
          <ac:spMkLst>
            <pc:docMk/>
            <pc:sldMasterMk cId="0" sldId="2147483648"/>
            <ac:spMk id="1030" creationId="{8360540E-7E03-45DB-96A5-05E9DC92F0DD}"/>
          </ac:spMkLst>
        </pc:spChg>
        <pc:spChg chg="mod">
          <ac:chgData name="Lei Wu" userId="f083b2a8aea23a2f" providerId="LiveId" clId="{C6ADE416-F8F1-4C9E-8FAB-E709C584D883}" dt="2020-12-13T14:27:46.177" v="218" actId="121"/>
          <ac:spMkLst>
            <pc:docMk/>
            <pc:sldMasterMk cId="0" sldId="2147483648"/>
            <ac:spMk id="1035" creationId="{008AB2B6-731E-4C59-B8CD-F45D687C8C21}"/>
          </ac:spMkLst>
        </pc:spChg>
        <pc:sldLayoutChg chg="delSp modSp mod setBg">
          <pc:chgData name="Lei Wu" userId="f083b2a8aea23a2f" providerId="LiveId" clId="{C6ADE416-F8F1-4C9E-8FAB-E709C584D883}" dt="2021-01-13T17:37:49.258" v="2950" actId="478"/>
          <pc:sldLayoutMkLst>
            <pc:docMk/>
            <pc:sldMasterMk cId="0" sldId="2147483648"/>
            <pc:sldLayoutMk cId="1232897917" sldId="2147483841"/>
          </pc:sldLayoutMkLst>
          <pc:spChg chg="mod">
            <ac:chgData name="Lei Wu" userId="f083b2a8aea23a2f" providerId="LiveId" clId="{C6ADE416-F8F1-4C9E-8FAB-E709C584D883}" dt="2020-12-13T18:16:11.401" v="2178" actId="20577"/>
            <ac:spMkLst>
              <pc:docMk/>
              <pc:sldMasterMk cId="0" sldId="2147483648"/>
              <pc:sldLayoutMk cId="1232897917" sldId="2147483841"/>
              <ac:spMk id="2" creationId="{A73538D3-8C78-4A59-ABF0-8B098AFE7F68}"/>
            </ac:spMkLst>
          </pc:spChg>
          <pc:spChg chg="mod">
            <ac:chgData name="Lei Wu" userId="f083b2a8aea23a2f" providerId="LiveId" clId="{C6ADE416-F8F1-4C9E-8FAB-E709C584D883}" dt="2020-12-13T18:00:39.122" v="1895" actId="2711"/>
            <ac:spMkLst>
              <pc:docMk/>
              <pc:sldMasterMk cId="0" sldId="2147483648"/>
              <pc:sldLayoutMk cId="1232897917" sldId="2147483841"/>
              <ac:spMk id="3" creationId="{B4AC0CC2-FA9A-4D3B-84C2-3DC3DA8EB6C1}"/>
            </ac:spMkLst>
          </pc:spChg>
          <pc:spChg chg="del">
            <ac:chgData name="Lei Wu" userId="f083b2a8aea23a2f" providerId="LiveId" clId="{C6ADE416-F8F1-4C9E-8FAB-E709C584D883}" dt="2021-01-13T17:37:49.258" v="2950" actId="478"/>
            <ac:spMkLst>
              <pc:docMk/>
              <pc:sldMasterMk cId="0" sldId="2147483648"/>
              <pc:sldLayoutMk cId="1232897917" sldId="2147483841"/>
              <ac:spMk id="4" creationId="{479F0BAB-4B63-4702-91AD-D8525468C3FC}"/>
            </ac:spMkLst>
          </pc:spChg>
        </pc:sldLayoutChg>
        <pc:sldLayoutChg chg="modSp mod setBg">
          <pc:chgData name="Lei Wu" userId="f083b2a8aea23a2f" providerId="LiveId" clId="{C6ADE416-F8F1-4C9E-8FAB-E709C584D883}" dt="2021-01-13T17:35:21.749" v="2939"/>
          <pc:sldLayoutMkLst>
            <pc:docMk/>
            <pc:sldMasterMk cId="0" sldId="2147483648"/>
            <pc:sldLayoutMk cId="905294607" sldId="2147483842"/>
          </pc:sldLayoutMkLst>
          <pc:spChg chg="mod">
            <ac:chgData name="Lei Wu" userId="f083b2a8aea23a2f" providerId="LiveId" clId="{C6ADE416-F8F1-4C9E-8FAB-E709C584D883}" dt="2021-01-13T17:32:12.064" v="2881" actId="1076"/>
            <ac:spMkLst>
              <pc:docMk/>
              <pc:sldMasterMk cId="0" sldId="2147483648"/>
              <pc:sldLayoutMk cId="905294607" sldId="2147483842"/>
              <ac:spMk id="2" creationId="{00000000-0000-0000-0000-000000000000}"/>
            </ac:spMkLst>
          </pc:spChg>
          <pc:spChg chg="mod">
            <ac:chgData name="Lei Wu" userId="f083b2a8aea23a2f" providerId="LiveId" clId="{C6ADE416-F8F1-4C9E-8FAB-E709C584D883}" dt="2020-12-13T14:27:37.367" v="216" actId="121"/>
            <ac:spMkLst>
              <pc:docMk/>
              <pc:sldMasterMk cId="0" sldId="2147483648"/>
              <pc:sldLayoutMk cId="905294607" sldId="2147483842"/>
              <ac:spMk id="4" creationId="{B5597E73-86E2-405E-98D4-12098AD5E0B3}"/>
            </ac:spMkLst>
          </pc:spChg>
        </pc:sldLayoutChg>
        <pc:sldLayoutChg chg="modSp mod setBg">
          <pc:chgData name="Lei Wu" userId="f083b2a8aea23a2f" providerId="LiveId" clId="{C6ADE416-F8F1-4C9E-8FAB-E709C584D883}" dt="2021-01-13T17:35:21.749" v="2939"/>
          <pc:sldLayoutMkLst>
            <pc:docMk/>
            <pc:sldMasterMk cId="0" sldId="2147483648"/>
            <pc:sldLayoutMk cId="3930443101" sldId="2147483843"/>
          </pc:sldLayoutMkLst>
          <pc:spChg chg="mod">
            <ac:chgData name="Lei Wu" userId="f083b2a8aea23a2f" providerId="LiveId" clId="{C6ADE416-F8F1-4C9E-8FAB-E709C584D883}" dt="2020-12-13T14:27:33.357" v="215" actId="121"/>
            <ac:spMkLst>
              <pc:docMk/>
              <pc:sldMasterMk cId="0" sldId="2147483648"/>
              <pc:sldLayoutMk cId="3930443101" sldId="2147483843"/>
              <ac:spMk id="4" creationId="{98C05FBB-AF79-4D1B-9981-39A5133F44D6}"/>
            </ac:spMkLst>
          </pc:spChg>
        </pc:sldLayoutChg>
        <pc:sldLayoutChg chg="modSp mod setBg">
          <pc:chgData name="Lei Wu" userId="f083b2a8aea23a2f" providerId="LiveId" clId="{C6ADE416-F8F1-4C9E-8FAB-E709C584D883}" dt="2021-01-13T17:35:21.749" v="2939"/>
          <pc:sldLayoutMkLst>
            <pc:docMk/>
            <pc:sldMasterMk cId="0" sldId="2147483648"/>
            <pc:sldLayoutMk cId="3923730865" sldId="2147483844"/>
          </pc:sldLayoutMkLst>
          <pc:spChg chg="mod">
            <ac:chgData name="Lei Wu" userId="f083b2a8aea23a2f" providerId="LiveId" clId="{C6ADE416-F8F1-4C9E-8FAB-E709C584D883}" dt="2020-12-13T14:27:27.729" v="214" actId="121"/>
            <ac:spMkLst>
              <pc:docMk/>
              <pc:sldMasterMk cId="0" sldId="2147483648"/>
              <pc:sldLayoutMk cId="3923730865" sldId="2147483844"/>
              <ac:spMk id="5" creationId="{A0A95554-8566-4342-A361-E4C9F087B472}"/>
            </ac:spMkLst>
          </pc:spChg>
        </pc:sldLayoutChg>
        <pc:sldLayoutChg chg="modSp mod setBg">
          <pc:chgData name="Lei Wu" userId="f083b2a8aea23a2f" providerId="LiveId" clId="{C6ADE416-F8F1-4C9E-8FAB-E709C584D883}" dt="2021-01-13T17:35:21.749" v="2939"/>
          <pc:sldLayoutMkLst>
            <pc:docMk/>
            <pc:sldMasterMk cId="0" sldId="2147483648"/>
            <pc:sldLayoutMk cId="2488875394" sldId="2147483845"/>
          </pc:sldLayoutMkLst>
          <pc:spChg chg="mod">
            <ac:chgData name="Lei Wu" userId="f083b2a8aea23a2f" providerId="LiveId" clId="{C6ADE416-F8F1-4C9E-8FAB-E709C584D883}" dt="2020-12-13T14:27:22.432" v="213" actId="121"/>
            <ac:spMkLst>
              <pc:docMk/>
              <pc:sldMasterMk cId="0" sldId="2147483648"/>
              <pc:sldLayoutMk cId="2488875394" sldId="2147483845"/>
              <ac:spMk id="7" creationId="{B6C64BF4-A216-400E-B6BB-9984D595F58B}"/>
            </ac:spMkLst>
          </pc:spChg>
        </pc:sldLayoutChg>
        <pc:sldLayoutChg chg="modSp mod setBg">
          <pc:chgData name="Lei Wu" userId="f083b2a8aea23a2f" providerId="LiveId" clId="{C6ADE416-F8F1-4C9E-8FAB-E709C584D883}" dt="2021-01-13T17:35:21.749" v="2939"/>
          <pc:sldLayoutMkLst>
            <pc:docMk/>
            <pc:sldMasterMk cId="0" sldId="2147483648"/>
            <pc:sldLayoutMk cId="3437778780" sldId="2147483846"/>
          </pc:sldLayoutMkLst>
          <pc:spChg chg="mod">
            <ac:chgData name="Lei Wu" userId="f083b2a8aea23a2f" providerId="LiveId" clId="{C6ADE416-F8F1-4C9E-8FAB-E709C584D883}" dt="2020-12-13T14:27:10.148" v="210" actId="121"/>
            <ac:spMkLst>
              <pc:docMk/>
              <pc:sldMasterMk cId="0" sldId="2147483648"/>
              <pc:sldLayoutMk cId="3437778780" sldId="2147483846"/>
              <ac:spMk id="3" creationId="{3F6D84B3-11BD-46AC-9EC3-FDF11ACDC32D}"/>
            </ac:spMkLst>
          </pc:spChg>
        </pc:sldLayoutChg>
        <pc:sldLayoutChg chg="modSp mod setBg">
          <pc:chgData name="Lei Wu" userId="f083b2a8aea23a2f" providerId="LiveId" clId="{C6ADE416-F8F1-4C9E-8FAB-E709C584D883}" dt="2021-01-13T17:35:21.749" v="2939"/>
          <pc:sldLayoutMkLst>
            <pc:docMk/>
            <pc:sldMasterMk cId="0" sldId="2147483648"/>
            <pc:sldLayoutMk cId="2110982601" sldId="2147483847"/>
          </pc:sldLayoutMkLst>
          <pc:spChg chg="mod">
            <ac:chgData name="Lei Wu" userId="f083b2a8aea23a2f" providerId="LiveId" clId="{C6ADE416-F8F1-4C9E-8FAB-E709C584D883}" dt="2020-12-13T14:27:16.686" v="212" actId="121"/>
            <ac:spMkLst>
              <pc:docMk/>
              <pc:sldMasterMk cId="0" sldId="2147483648"/>
              <pc:sldLayoutMk cId="2110982601" sldId="2147483847"/>
              <ac:spMk id="2" creationId="{3B9AB2B0-A3C6-4E48-BC16-D34CF75364B5}"/>
            </ac:spMkLst>
          </pc:spChg>
        </pc:sldLayoutChg>
        <pc:sldLayoutChg chg="modSp mod setBg">
          <pc:chgData name="Lei Wu" userId="f083b2a8aea23a2f" providerId="LiveId" clId="{C6ADE416-F8F1-4C9E-8FAB-E709C584D883}" dt="2021-01-13T17:35:21.749" v="2939"/>
          <pc:sldLayoutMkLst>
            <pc:docMk/>
            <pc:sldMasterMk cId="0" sldId="2147483648"/>
            <pc:sldLayoutMk cId="428976628" sldId="2147483848"/>
          </pc:sldLayoutMkLst>
          <pc:spChg chg="mod">
            <ac:chgData name="Lei Wu" userId="f083b2a8aea23a2f" providerId="LiveId" clId="{C6ADE416-F8F1-4C9E-8FAB-E709C584D883}" dt="2020-12-13T14:27:57.770" v="220" actId="121"/>
            <ac:spMkLst>
              <pc:docMk/>
              <pc:sldMasterMk cId="0" sldId="2147483648"/>
              <pc:sldLayoutMk cId="428976628" sldId="2147483848"/>
              <ac:spMk id="5" creationId="{256C78FC-99CA-4732-A5DD-34F000959FAE}"/>
            </ac:spMkLst>
          </pc:spChg>
        </pc:sldLayoutChg>
        <pc:sldLayoutChg chg="modSp mod setBg">
          <pc:chgData name="Lei Wu" userId="f083b2a8aea23a2f" providerId="LiveId" clId="{C6ADE416-F8F1-4C9E-8FAB-E709C584D883}" dt="2021-01-13T17:35:21.749" v="2939"/>
          <pc:sldLayoutMkLst>
            <pc:docMk/>
            <pc:sldMasterMk cId="0" sldId="2147483648"/>
            <pc:sldLayoutMk cId="453319973" sldId="2147483849"/>
          </pc:sldLayoutMkLst>
          <pc:spChg chg="mod">
            <ac:chgData name="Lei Wu" userId="f083b2a8aea23a2f" providerId="LiveId" clId="{C6ADE416-F8F1-4C9E-8FAB-E709C584D883}" dt="2020-12-13T14:28:07.670" v="222" actId="121"/>
            <ac:spMkLst>
              <pc:docMk/>
              <pc:sldMasterMk cId="0" sldId="2147483648"/>
              <pc:sldLayoutMk cId="453319973" sldId="2147483849"/>
              <ac:spMk id="5" creationId="{56262058-16CF-44D7-858F-C1F8F37388FF}"/>
            </ac:spMkLst>
          </pc:spChg>
        </pc:sldLayoutChg>
        <pc:sldLayoutChg chg="modSp mod setBg">
          <pc:chgData name="Lei Wu" userId="f083b2a8aea23a2f" providerId="LiveId" clId="{C6ADE416-F8F1-4C9E-8FAB-E709C584D883}" dt="2021-01-13T17:35:21.749" v="2939"/>
          <pc:sldLayoutMkLst>
            <pc:docMk/>
            <pc:sldMasterMk cId="0" sldId="2147483648"/>
            <pc:sldLayoutMk cId="730126958" sldId="2147483850"/>
          </pc:sldLayoutMkLst>
          <pc:spChg chg="mod">
            <ac:chgData name="Lei Wu" userId="f083b2a8aea23a2f" providerId="LiveId" clId="{C6ADE416-F8F1-4C9E-8FAB-E709C584D883}" dt="2020-12-13T14:28:13.037" v="224" actId="121"/>
            <ac:spMkLst>
              <pc:docMk/>
              <pc:sldMasterMk cId="0" sldId="2147483648"/>
              <pc:sldLayoutMk cId="730126958" sldId="2147483850"/>
              <ac:spMk id="4" creationId="{23058079-81D8-49D2-A9B7-2A8831F5DF93}"/>
            </ac:spMkLst>
          </pc:spChg>
        </pc:sldLayoutChg>
        <pc:sldLayoutChg chg="modSp mod setBg">
          <pc:chgData name="Lei Wu" userId="f083b2a8aea23a2f" providerId="LiveId" clId="{C6ADE416-F8F1-4C9E-8FAB-E709C584D883}" dt="2021-01-13T17:35:21.749" v="2939"/>
          <pc:sldLayoutMkLst>
            <pc:docMk/>
            <pc:sldMasterMk cId="0" sldId="2147483648"/>
            <pc:sldLayoutMk cId="960920484" sldId="2147483851"/>
          </pc:sldLayoutMkLst>
          <pc:spChg chg="mod">
            <ac:chgData name="Lei Wu" userId="f083b2a8aea23a2f" providerId="LiveId" clId="{C6ADE416-F8F1-4C9E-8FAB-E709C584D883}" dt="2020-12-13T14:28:18.738" v="226" actId="121"/>
            <ac:spMkLst>
              <pc:docMk/>
              <pc:sldMasterMk cId="0" sldId="2147483648"/>
              <pc:sldLayoutMk cId="960920484" sldId="2147483851"/>
              <ac:spMk id="4" creationId="{6CA40709-24A8-4029-973E-019994191B00}"/>
            </ac:spMkLst>
          </pc:spChg>
        </pc:sldLayoutChg>
        <pc:sldLayoutChg chg="addSp delSp new del mod">
          <pc:chgData name="Lei Wu" userId="f083b2a8aea23a2f" providerId="LiveId" clId="{C6ADE416-F8F1-4C9E-8FAB-E709C584D883}" dt="2021-01-13T16:50:43.744" v="2744" actId="11236"/>
          <pc:sldLayoutMkLst>
            <pc:docMk/>
            <pc:sldMasterMk cId="0" sldId="2147483648"/>
            <pc:sldLayoutMk cId="3984236273" sldId="2147483852"/>
          </pc:sldLayoutMkLst>
          <pc:spChg chg="add del">
            <ac:chgData name="Lei Wu" userId="f083b2a8aea23a2f" providerId="LiveId" clId="{C6ADE416-F8F1-4C9E-8FAB-E709C584D883}" dt="2021-01-13T16:50:42.457" v="2743" actId="478"/>
            <ac:spMkLst>
              <pc:docMk/>
              <pc:sldMasterMk cId="0" sldId="2147483648"/>
              <pc:sldLayoutMk cId="3984236273" sldId="2147483852"/>
              <ac:spMk id="2" creationId="{4986FD29-495E-45DF-B4C8-275CC8430E7B}"/>
            </ac:spMkLst>
          </pc:spChg>
        </pc:sldLayoutChg>
        <pc:sldLayoutChg chg="modSp del mod">
          <pc:chgData name="Lei Wu" userId="f083b2a8aea23a2f" providerId="LiveId" clId="{C6ADE416-F8F1-4C9E-8FAB-E709C584D883}" dt="2020-12-13T17:49:49.180" v="1566" actId="47"/>
          <pc:sldLayoutMkLst>
            <pc:docMk/>
            <pc:sldMasterMk cId="0" sldId="2147483648"/>
            <pc:sldLayoutMk cId="4068628067" sldId="2147483852"/>
          </pc:sldLayoutMkLst>
          <pc:spChg chg="mod">
            <ac:chgData name="Lei Wu" userId="f083b2a8aea23a2f" providerId="LiveId" clId="{C6ADE416-F8F1-4C9E-8FAB-E709C584D883}" dt="2020-12-13T14:28:23.437" v="228" actId="121"/>
            <ac:spMkLst>
              <pc:docMk/>
              <pc:sldMasterMk cId="0" sldId="2147483648"/>
              <pc:sldLayoutMk cId="4068628067" sldId="2147483852"/>
              <ac:spMk id="4" creationId="{57DC80D5-F47D-4813-BCCB-5CE2EBB4F579}"/>
            </ac:spMkLst>
          </pc:spChg>
        </pc:sldLayoutChg>
        <pc:sldLayoutChg chg="new del mod">
          <pc:chgData name="Lei Wu" userId="f083b2a8aea23a2f" providerId="LiveId" clId="{C6ADE416-F8F1-4C9E-8FAB-E709C584D883}" dt="2021-01-13T16:50:40.838" v="2742" actId="11236"/>
          <pc:sldLayoutMkLst>
            <pc:docMk/>
            <pc:sldMasterMk cId="0" sldId="2147483648"/>
            <pc:sldLayoutMk cId="1217146035" sldId="2147483853"/>
          </pc:sldLayoutMkLst>
        </pc:sldLayoutChg>
        <pc:sldLayoutChg chg="new del mod">
          <pc:chgData name="Lei Wu" userId="f083b2a8aea23a2f" providerId="LiveId" clId="{C6ADE416-F8F1-4C9E-8FAB-E709C584D883}" dt="2021-01-13T16:49:30.677" v="2736" actId="11236"/>
          <pc:sldLayoutMkLst>
            <pc:docMk/>
            <pc:sldMasterMk cId="0" sldId="2147483648"/>
            <pc:sldLayoutMk cId="3567799394" sldId="2147483853"/>
          </pc:sldLayoutMkLst>
        </pc:sldLayoutChg>
        <pc:sldLayoutChg chg="modSp del mod">
          <pc:chgData name="Lei Wu" userId="f083b2a8aea23a2f" providerId="LiveId" clId="{C6ADE416-F8F1-4C9E-8FAB-E709C584D883}" dt="2020-12-13T13:28:05.796" v="40" actId="47"/>
          <pc:sldLayoutMkLst>
            <pc:docMk/>
            <pc:sldMasterMk cId="0" sldId="2147483648"/>
            <pc:sldLayoutMk cId="3626178633" sldId="2147483853"/>
          </pc:sldLayoutMkLst>
          <pc:spChg chg="mod">
            <ac:chgData name="Lei Wu" userId="f083b2a8aea23a2f" providerId="LiveId" clId="{C6ADE416-F8F1-4C9E-8FAB-E709C584D883}" dt="2020-12-13T13:26:12.474" v="1" actId="27636"/>
            <ac:spMkLst>
              <pc:docMk/>
              <pc:sldMasterMk cId="0" sldId="2147483648"/>
              <pc:sldLayoutMk cId="3626178633" sldId="2147483853"/>
              <ac:spMk id="7" creationId="{00000000-0000-0000-0000-000000000000}"/>
            </ac:spMkLst>
          </pc:spChg>
        </pc:sldLayoutChg>
      </pc:sldMasterChg>
      <pc:sldMasterChg chg="new del mod addSldLayout delSldLayout">
        <pc:chgData name="Lei Wu" userId="f083b2a8aea23a2f" providerId="LiveId" clId="{C6ADE416-F8F1-4C9E-8FAB-E709C584D883}" dt="2021-01-13T16:49:43.761" v="2738" actId="6938"/>
        <pc:sldMasterMkLst>
          <pc:docMk/>
          <pc:sldMasterMk cId="870162904" sldId="2147483852"/>
        </pc:sldMasterMkLst>
        <pc:sldLayoutChg chg="new del replId">
          <pc:chgData name="Lei Wu" userId="f083b2a8aea23a2f" providerId="LiveId" clId="{C6ADE416-F8F1-4C9E-8FAB-E709C584D883}" dt="2021-01-13T16:49:43.761" v="2738" actId="6938"/>
          <pc:sldLayoutMkLst>
            <pc:docMk/>
            <pc:sldMasterMk cId="870162904" sldId="2147483852"/>
            <pc:sldLayoutMk cId="2527425156" sldId="2147483853"/>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09273451" sldId="2147483854"/>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98536760" sldId="2147483855"/>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166085147" sldId="2147483856"/>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2231458744" sldId="2147483857"/>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793932369" sldId="2147483858"/>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1557661863" sldId="2147483859"/>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852583141" sldId="2147483860"/>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3976277361" sldId="2147483861"/>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4251163878" sldId="2147483862"/>
          </pc:sldLayoutMkLst>
        </pc:sldLayoutChg>
        <pc:sldLayoutChg chg="new del replId">
          <pc:chgData name="Lei Wu" userId="f083b2a8aea23a2f" providerId="LiveId" clId="{C6ADE416-F8F1-4C9E-8FAB-E709C584D883}" dt="2021-01-13T16:49:43.761" v="2738" actId="6938"/>
          <pc:sldLayoutMkLst>
            <pc:docMk/>
            <pc:sldMasterMk cId="870162904" sldId="2147483852"/>
            <pc:sldLayoutMk cId="613078045" sldId="2147483863"/>
          </pc:sldLayoutMkLst>
        </pc:sldLayoutChg>
      </pc:sldMasterChg>
      <pc:sldMasterChg chg="addSp delSp modSp new mod setBg addSldLayout modSldLayout">
        <pc:chgData name="Lei Wu" userId="f083b2a8aea23a2f" providerId="LiveId" clId="{C6ADE416-F8F1-4C9E-8FAB-E709C584D883}" dt="2021-01-13T17:36:24.102" v="2949" actId="121"/>
        <pc:sldMasterMkLst>
          <pc:docMk/>
          <pc:sldMasterMk cId="3722536906" sldId="2147483852"/>
        </pc:sldMasterMkLst>
        <pc:spChg chg="del">
          <ac:chgData name="Lei Wu" userId="f083b2a8aea23a2f" providerId="LiveId" clId="{C6ADE416-F8F1-4C9E-8FAB-E709C584D883}" dt="2021-01-13T17:35:16.493" v="2938" actId="478"/>
          <ac:spMkLst>
            <pc:docMk/>
            <pc:sldMasterMk cId="3722536906" sldId="2147483852"/>
            <ac:spMk id="4" creationId="{DC309ACB-2B2C-456F-9D32-4B180BCCA4E8}"/>
          </ac:spMkLst>
        </pc:spChg>
        <pc:spChg chg="del">
          <ac:chgData name="Lei Wu" userId="f083b2a8aea23a2f" providerId="LiveId" clId="{C6ADE416-F8F1-4C9E-8FAB-E709C584D883}" dt="2021-01-13T17:35:14.593" v="2937" actId="478"/>
          <ac:spMkLst>
            <pc:docMk/>
            <pc:sldMasterMk cId="3722536906" sldId="2147483852"/>
            <ac:spMk id="5" creationId="{0C4D5744-EBB0-4F44-8C5C-10108040E502}"/>
          </ac:spMkLst>
        </pc:spChg>
        <pc:spChg chg="del">
          <ac:chgData name="Lei Wu" userId="f083b2a8aea23a2f" providerId="LiveId" clId="{C6ADE416-F8F1-4C9E-8FAB-E709C584D883}" dt="2021-01-13T17:35:05.119" v="2935" actId="478"/>
          <ac:spMkLst>
            <pc:docMk/>
            <pc:sldMasterMk cId="3722536906" sldId="2147483852"/>
            <ac:spMk id="6" creationId="{691E8F7F-11C3-49D6-A2BD-3D0702911D48}"/>
          </ac:spMkLst>
        </pc:spChg>
        <pc:spChg chg="add mod">
          <ac:chgData name="Lei Wu" userId="f083b2a8aea23a2f" providerId="LiveId" clId="{C6ADE416-F8F1-4C9E-8FAB-E709C584D883}" dt="2021-01-13T17:35:05.785" v="2936"/>
          <ac:spMkLst>
            <pc:docMk/>
            <pc:sldMasterMk cId="3722536906" sldId="2147483852"/>
            <ac:spMk id="7" creationId="{8E4C8E6E-733C-4D38-8390-BBF657AA6A87}"/>
          </ac:spMkLst>
        </pc:spChg>
        <pc:sldLayoutChg chg="modSp new mod replId setBg">
          <pc:chgData name="Lei Wu" userId="f083b2a8aea23a2f" providerId="LiveId" clId="{C6ADE416-F8F1-4C9E-8FAB-E709C584D883}" dt="2021-01-13T17:35:44.422" v="2940" actId="121"/>
          <pc:sldLayoutMkLst>
            <pc:docMk/>
            <pc:sldMasterMk cId="3722536906" sldId="2147483852"/>
            <pc:sldLayoutMk cId="3522268724" sldId="2147483853"/>
          </pc:sldLayoutMkLst>
          <pc:spChg chg="mod">
            <ac:chgData name="Lei Wu" userId="f083b2a8aea23a2f" providerId="LiveId" clId="{C6ADE416-F8F1-4C9E-8FAB-E709C584D883}" dt="2021-01-13T17:35:44.422" v="2940" actId="121"/>
            <ac:spMkLst>
              <pc:docMk/>
              <pc:sldMasterMk cId="3722536906" sldId="2147483852"/>
              <pc:sldLayoutMk cId="3522268724" sldId="2147483853"/>
              <ac:spMk id="6" creationId="{F1F0C7CC-7F64-486D-8F47-D878E65826AB}"/>
            </ac:spMkLst>
          </pc:spChg>
        </pc:sldLayoutChg>
        <pc:sldLayoutChg chg="modSp new mod replId setBg">
          <pc:chgData name="Lei Wu" userId="f083b2a8aea23a2f" providerId="LiveId" clId="{C6ADE416-F8F1-4C9E-8FAB-E709C584D883}" dt="2021-01-13T17:35:52.157" v="2941" actId="121"/>
          <pc:sldLayoutMkLst>
            <pc:docMk/>
            <pc:sldMasterMk cId="3722536906" sldId="2147483852"/>
            <pc:sldLayoutMk cId="118067591" sldId="2147483854"/>
          </pc:sldLayoutMkLst>
          <pc:spChg chg="mod">
            <ac:chgData name="Lei Wu" userId="f083b2a8aea23a2f" providerId="LiveId" clId="{C6ADE416-F8F1-4C9E-8FAB-E709C584D883}" dt="2021-01-13T17:35:52.157" v="2941" actId="121"/>
            <ac:spMkLst>
              <pc:docMk/>
              <pc:sldMasterMk cId="3722536906" sldId="2147483852"/>
              <pc:sldLayoutMk cId="118067591" sldId="2147483854"/>
              <ac:spMk id="6" creationId="{9B4B87D4-7C87-455E-BDAC-567E7CB8BE98}"/>
            </ac:spMkLst>
          </pc:spChg>
        </pc:sldLayoutChg>
        <pc:sldLayoutChg chg="modSp new mod replId setBg">
          <pc:chgData name="Lei Wu" userId="f083b2a8aea23a2f" providerId="LiveId" clId="{C6ADE416-F8F1-4C9E-8FAB-E709C584D883}" dt="2021-01-13T17:35:56.014" v="2942" actId="121"/>
          <pc:sldLayoutMkLst>
            <pc:docMk/>
            <pc:sldMasterMk cId="3722536906" sldId="2147483852"/>
            <pc:sldLayoutMk cId="2915660329" sldId="2147483855"/>
          </pc:sldLayoutMkLst>
          <pc:spChg chg="mod">
            <ac:chgData name="Lei Wu" userId="f083b2a8aea23a2f" providerId="LiveId" clId="{C6ADE416-F8F1-4C9E-8FAB-E709C584D883}" dt="2021-01-13T17:35:56.014" v="2942" actId="121"/>
            <ac:spMkLst>
              <pc:docMk/>
              <pc:sldMasterMk cId="3722536906" sldId="2147483852"/>
              <pc:sldLayoutMk cId="2915660329" sldId="2147483855"/>
              <ac:spMk id="6" creationId="{471B31CB-51D4-42E8-A87C-1BC61B72694A}"/>
            </ac:spMkLst>
          </pc:spChg>
        </pc:sldLayoutChg>
        <pc:sldLayoutChg chg="modSp new mod replId setBg">
          <pc:chgData name="Lei Wu" userId="f083b2a8aea23a2f" providerId="LiveId" clId="{C6ADE416-F8F1-4C9E-8FAB-E709C584D883}" dt="2021-01-13T17:35:59.187" v="2943" actId="121"/>
          <pc:sldLayoutMkLst>
            <pc:docMk/>
            <pc:sldMasterMk cId="3722536906" sldId="2147483852"/>
            <pc:sldLayoutMk cId="4263106348" sldId="2147483856"/>
          </pc:sldLayoutMkLst>
          <pc:spChg chg="mod">
            <ac:chgData name="Lei Wu" userId="f083b2a8aea23a2f" providerId="LiveId" clId="{C6ADE416-F8F1-4C9E-8FAB-E709C584D883}" dt="2021-01-13T17:35:59.187" v="2943" actId="121"/>
            <ac:spMkLst>
              <pc:docMk/>
              <pc:sldMasterMk cId="3722536906" sldId="2147483852"/>
              <pc:sldLayoutMk cId="4263106348" sldId="2147483856"/>
              <ac:spMk id="7" creationId="{B3B5D6C5-6BF7-42E3-8A71-8F0084BD435A}"/>
            </ac:spMkLst>
          </pc:spChg>
        </pc:sldLayoutChg>
        <pc:sldLayoutChg chg="new replId setBg">
          <pc:chgData name="Lei Wu" userId="f083b2a8aea23a2f" providerId="LiveId" clId="{C6ADE416-F8F1-4C9E-8FAB-E709C584D883}" dt="2021-01-13T17:35:21.749" v="2939"/>
          <pc:sldLayoutMkLst>
            <pc:docMk/>
            <pc:sldMasterMk cId="3722536906" sldId="2147483852"/>
            <pc:sldLayoutMk cId="3776032439" sldId="2147483857"/>
          </pc:sldLayoutMkLst>
        </pc:sldLayoutChg>
        <pc:sldLayoutChg chg="modSp new mod replId setBg">
          <pc:chgData name="Lei Wu" userId="f083b2a8aea23a2f" providerId="LiveId" clId="{C6ADE416-F8F1-4C9E-8FAB-E709C584D883}" dt="2021-01-13T17:36:04.081" v="2944" actId="121"/>
          <pc:sldLayoutMkLst>
            <pc:docMk/>
            <pc:sldMasterMk cId="3722536906" sldId="2147483852"/>
            <pc:sldLayoutMk cId="1182999704" sldId="2147483858"/>
          </pc:sldLayoutMkLst>
          <pc:spChg chg="mod">
            <ac:chgData name="Lei Wu" userId="f083b2a8aea23a2f" providerId="LiveId" clId="{C6ADE416-F8F1-4C9E-8FAB-E709C584D883}" dt="2021-01-13T17:36:04.081" v="2944" actId="121"/>
            <ac:spMkLst>
              <pc:docMk/>
              <pc:sldMasterMk cId="3722536906" sldId="2147483852"/>
              <pc:sldLayoutMk cId="1182999704" sldId="2147483858"/>
              <ac:spMk id="5" creationId="{6800F1E3-9333-47DD-8100-C03AA7E5F1C6}"/>
            </ac:spMkLst>
          </pc:spChg>
        </pc:sldLayoutChg>
        <pc:sldLayoutChg chg="modSp new mod replId setBg">
          <pc:chgData name="Lei Wu" userId="f083b2a8aea23a2f" providerId="LiveId" clId="{C6ADE416-F8F1-4C9E-8FAB-E709C584D883}" dt="2021-01-13T17:36:07.573" v="2945" actId="121"/>
          <pc:sldLayoutMkLst>
            <pc:docMk/>
            <pc:sldMasterMk cId="3722536906" sldId="2147483852"/>
            <pc:sldLayoutMk cId="869864531" sldId="2147483859"/>
          </pc:sldLayoutMkLst>
          <pc:spChg chg="mod">
            <ac:chgData name="Lei Wu" userId="f083b2a8aea23a2f" providerId="LiveId" clId="{C6ADE416-F8F1-4C9E-8FAB-E709C584D883}" dt="2021-01-13T17:36:07.573" v="2945" actId="121"/>
            <ac:spMkLst>
              <pc:docMk/>
              <pc:sldMasterMk cId="3722536906" sldId="2147483852"/>
              <pc:sldLayoutMk cId="869864531" sldId="2147483859"/>
              <ac:spMk id="4" creationId="{112D5412-C6C0-487E-9940-02C51C3CFA1E}"/>
            </ac:spMkLst>
          </pc:spChg>
        </pc:sldLayoutChg>
        <pc:sldLayoutChg chg="modSp new mod replId setBg">
          <pc:chgData name="Lei Wu" userId="f083b2a8aea23a2f" providerId="LiveId" clId="{C6ADE416-F8F1-4C9E-8FAB-E709C584D883}" dt="2021-01-13T17:36:14.099" v="2946" actId="121"/>
          <pc:sldLayoutMkLst>
            <pc:docMk/>
            <pc:sldMasterMk cId="3722536906" sldId="2147483852"/>
            <pc:sldLayoutMk cId="2403372220" sldId="2147483860"/>
          </pc:sldLayoutMkLst>
          <pc:spChg chg="mod">
            <ac:chgData name="Lei Wu" userId="f083b2a8aea23a2f" providerId="LiveId" clId="{C6ADE416-F8F1-4C9E-8FAB-E709C584D883}" dt="2021-01-13T17:36:14.099" v="2946" actId="121"/>
            <ac:spMkLst>
              <pc:docMk/>
              <pc:sldMasterMk cId="3722536906" sldId="2147483852"/>
              <pc:sldLayoutMk cId="2403372220" sldId="2147483860"/>
              <ac:spMk id="7" creationId="{302EF70E-CB80-4A6C-B58E-64349BB1EA10}"/>
            </ac:spMkLst>
          </pc:spChg>
        </pc:sldLayoutChg>
        <pc:sldLayoutChg chg="modSp new mod replId setBg">
          <pc:chgData name="Lei Wu" userId="f083b2a8aea23a2f" providerId="LiveId" clId="{C6ADE416-F8F1-4C9E-8FAB-E709C584D883}" dt="2021-01-13T17:36:17.163" v="2947" actId="121"/>
          <pc:sldLayoutMkLst>
            <pc:docMk/>
            <pc:sldMasterMk cId="3722536906" sldId="2147483852"/>
            <pc:sldLayoutMk cId="2870577896" sldId="2147483861"/>
          </pc:sldLayoutMkLst>
          <pc:spChg chg="mod">
            <ac:chgData name="Lei Wu" userId="f083b2a8aea23a2f" providerId="LiveId" clId="{C6ADE416-F8F1-4C9E-8FAB-E709C584D883}" dt="2021-01-13T17:36:17.163" v="2947" actId="121"/>
            <ac:spMkLst>
              <pc:docMk/>
              <pc:sldMasterMk cId="3722536906" sldId="2147483852"/>
              <pc:sldLayoutMk cId="2870577896" sldId="2147483861"/>
              <ac:spMk id="7" creationId="{3319B97E-696B-4472-8DB8-9AAA5588262C}"/>
            </ac:spMkLst>
          </pc:spChg>
        </pc:sldLayoutChg>
        <pc:sldLayoutChg chg="modSp new mod replId setBg">
          <pc:chgData name="Lei Wu" userId="f083b2a8aea23a2f" providerId="LiveId" clId="{C6ADE416-F8F1-4C9E-8FAB-E709C584D883}" dt="2021-01-13T17:36:20.901" v="2948" actId="121"/>
          <pc:sldLayoutMkLst>
            <pc:docMk/>
            <pc:sldMasterMk cId="3722536906" sldId="2147483852"/>
            <pc:sldLayoutMk cId="3142870736" sldId="2147483862"/>
          </pc:sldLayoutMkLst>
          <pc:spChg chg="mod">
            <ac:chgData name="Lei Wu" userId="f083b2a8aea23a2f" providerId="LiveId" clId="{C6ADE416-F8F1-4C9E-8FAB-E709C584D883}" dt="2021-01-13T17:36:20.901" v="2948" actId="121"/>
            <ac:spMkLst>
              <pc:docMk/>
              <pc:sldMasterMk cId="3722536906" sldId="2147483852"/>
              <pc:sldLayoutMk cId="3142870736" sldId="2147483862"/>
              <ac:spMk id="6" creationId="{34A7DCAB-57A9-4023-9991-EE168F993AF7}"/>
            </ac:spMkLst>
          </pc:spChg>
        </pc:sldLayoutChg>
        <pc:sldLayoutChg chg="modSp new mod replId setBg">
          <pc:chgData name="Lei Wu" userId="f083b2a8aea23a2f" providerId="LiveId" clId="{C6ADE416-F8F1-4C9E-8FAB-E709C584D883}" dt="2021-01-13T17:36:24.102" v="2949" actId="121"/>
          <pc:sldLayoutMkLst>
            <pc:docMk/>
            <pc:sldMasterMk cId="3722536906" sldId="2147483852"/>
            <pc:sldLayoutMk cId="563679962" sldId="2147483863"/>
          </pc:sldLayoutMkLst>
          <pc:spChg chg="mod">
            <ac:chgData name="Lei Wu" userId="f083b2a8aea23a2f" providerId="LiveId" clId="{C6ADE416-F8F1-4C9E-8FAB-E709C584D883}" dt="2021-01-13T17:36:24.102" v="2949" actId="121"/>
            <ac:spMkLst>
              <pc:docMk/>
              <pc:sldMasterMk cId="3722536906" sldId="2147483852"/>
              <pc:sldLayoutMk cId="563679962" sldId="2147483863"/>
              <ac:spMk id="6" creationId="{AE33C6B3-19A0-4C12-9B46-CE51922A2DA0}"/>
            </ac:spMkLst>
          </pc:spChg>
        </pc:sldLayoutChg>
      </pc:sldMasterChg>
    </pc:docChg>
  </pc:docChgLst>
  <pc:docChgLst>
    <pc:chgData name="Lei Wu" userId="f083b2a8aea23a2f" providerId="LiveId" clId="{C4FDEAE0-FC23-40F6-AFC0-260C81D81F31}"/>
    <pc:docChg chg="undo custSel addSld delSld modSld">
      <pc:chgData name="Lei Wu" userId="f083b2a8aea23a2f" providerId="LiveId" clId="{C4FDEAE0-FC23-40F6-AFC0-260C81D81F31}" dt="2020-12-24T10:36:47.888" v="693" actId="20577"/>
      <pc:docMkLst>
        <pc:docMk/>
      </pc:docMkLst>
      <pc:sldChg chg="del">
        <pc:chgData name="Lei Wu" userId="f083b2a8aea23a2f" providerId="LiveId" clId="{C4FDEAE0-FC23-40F6-AFC0-260C81D81F31}" dt="2020-12-24T10:02:46.119" v="0" actId="47"/>
        <pc:sldMkLst>
          <pc:docMk/>
          <pc:sldMk cId="2370401612" sldId="603"/>
        </pc:sldMkLst>
      </pc:sldChg>
      <pc:sldChg chg="addSp delSp modSp mod">
        <pc:chgData name="Lei Wu" userId="f083b2a8aea23a2f" providerId="LiveId" clId="{C4FDEAE0-FC23-40F6-AFC0-260C81D81F31}" dt="2020-12-24T10:27:39.565" v="648" actId="20577"/>
        <pc:sldMkLst>
          <pc:docMk/>
          <pc:sldMk cId="4088437234" sldId="604"/>
        </pc:sldMkLst>
        <pc:spChg chg="add del mod">
          <ac:chgData name="Lei Wu" userId="f083b2a8aea23a2f" providerId="LiveId" clId="{C4FDEAE0-FC23-40F6-AFC0-260C81D81F31}" dt="2020-12-24T10:18:48.130" v="248" actId="478"/>
          <ac:spMkLst>
            <pc:docMk/>
            <pc:sldMk cId="4088437234" sldId="604"/>
            <ac:spMk id="2" creationId="{64BB1ACF-AC02-4300-BED0-EDDC4A6D0790}"/>
          </ac:spMkLst>
        </pc:spChg>
        <pc:spChg chg="add mod">
          <ac:chgData name="Lei Wu" userId="f083b2a8aea23a2f" providerId="LiveId" clId="{C4FDEAE0-FC23-40F6-AFC0-260C81D81F31}" dt="2020-12-24T10:18:07.377" v="244" actId="14100"/>
          <ac:spMkLst>
            <pc:docMk/>
            <pc:sldMk cId="4088437234" sldId="604"/>
            <ac:spMk id="4" creationId="{ED6CA8F3-B689-492C-870E-4A141C71ECEC}"/>
          </ac:spMkLst>
        </pc:spChg>
        <pc:spChg chg="mod">
          <ac:chgData name="Lei Wu" userId="f083b2a8aea23a2f" providerId="LiveId" clId="{C4FDEAE0-FC23-40F6-AFC0-260C81D81F31}" dt="2020-12-24T10:27:39.565" v="648" actId="20577"/>
          <ac:spMkLst>
            <pc:docMk/>
            <pc:sldMk cId="4088437234" sldId="604"/>
            <ac:spMk id="7" creationId="{0B32A123-57BA-6446-B448-A015CFB2FB3D}"/>
          </ac:spMkLst>
        </pc:spChg>
        <pc:spChg chg="add del mod">
          <ac:chgData name="Lei Wu" userId="f083b2a8aea23a2f" providerId="LiveId" clId="{C4FDEAE0-FC23-40F6-AFC0-260C81D81F31}" dt="2020-12-24T10:18:01.858" v="241" actId="478"/>
          <ac:spMkLst>
            <pc:docMk/>
            <pc:sldMk cId="4088437234" sldId="604"/>
            <ac:spMk id="8" creationId="{0DF4C53B-A9BD-4A66-A15A-FBFFA2A1851A}"/>
          </ac:spMkLst>
        </pc:spChg>
        <pc:picChg chg="del mod modCrop">
          <ac:chgData name="Lei Wu" userId="f083b2a8aea23a2f" providerId="LiveId" clId="{C4FDEAE0-FC23-40F6-AFC0-260C81D81F31}" dt="2020-12-24T10:12:30.262" v="87" actId="478"/>
          <ac:picMkLst>
            <pc:docMk/>
            <pc:sldMk cId="4088437234" sldId="604"/>
            <ac:picMk id="3" creationId="{AC419390-5C88-4B57-8D2F-C8458B8CAE3C}"/>
          </ac:picMkLst>
        </pc:picChg>
        <pc:picChg chg="add del mod">
          <ac:chgData name="Lei Wu" userId="f083b2a8aea23a2f" providerId="LiveId" clId="{C4FDEAE0-FC23-40F6-AFC0-260C81D81F31}" dt="2020-12-24T10:08:32.968" v="6"/>
          <ac:picMkLst>
            <pc:docMk/>
            <pc:sldMk cId="4088437234" sldId="604"/>
            <ac:picMk id="6" creationId="{2BE86E32-3790-44DC-BE0C-54DEE0193FEB}"/>
          </ac:picMkLst>
        </pc:picChg>
        <pc:picChg chg="add mod">
          <ac:chgData name="Lei Wu" userId="f083b2a8aea23a2f" providerId="LiveId" clId="{C4FDEAE0-FC23-40F6-AFC0-260C81D81F31}" dt="2020-12-24T10:18:04.800" v="242" actId="1076"/>
          <ac:picMkLst>
            <pc:docMk/>
            <pc:sldMk cId="4088437234" sldId="604"/>
            <ac:picMk id="9" creationId="{C91B5776-9161-40E5-8EBB-F4A4ECC79311}"/>
          </ac:picMkLst>
        </pc:picChg>
        <pc:picChg chg="add mod">
          <ac:chgData name="Lei Wu" userId="f083b2a8aea23a2f" providerId="LiveId" clId="{C4FDEAE0-FC23-40F6-AFC0-260C81D81F31}" dt="2020-12-24T10:19:05.001" v="268" actId="1038"/>
          <ac:picMkLst>
            <pc:docMk/>
            <pc:sldMk cId="4088437234" sldId="604"/>
            <ac:picMk id="11" creationId="{B463BD2C-5AAA-4BC7-A51D-8646077E0FAC}"/>
          </ac:picMkLst>
        </pc:picChg>
      </pc:sldChg>
      <pc:sldChg chg="addSp delSp modSp add mod">
        <pc:chgData name="Lei Wu" userId="f083b2a8aea23a2f" providerId="LiveId" clId="{C4FDEAE0-FC23-40F6-AFC0-260C81D81F31}" dt="2020-12-24T10:36:47.888" v="693" actId="20577"/>
        <pc:sldMkLst>
          <pc:docMk/>
          <pc:sldMk cId="1622710171" sldId="605"/>
        </pc:sldMkLst>
        <pc:spChg chg="del">
          <ac:chgData name="Lei Wu" userId="f083b2a8aea23a2f" providerId="LiveId" clId="{C4FDEAE0-FC23-40F6-AFC0-260C81D81F31}" dt="2020-12-24T10:33:16.732" v="650" actId="478"/>
          <ac:spMkLst>
            <pc:docMk/>
            <pc:sldMk cId="1622710171" sldId="605"/>
            <ac:spMk id="6" creationId="{9DA74013-E518-4560-A30E-31EF11EDC80A}"/>
          </ac:spMkLst>
        </pc:spChg>
        <pc:spChg chg="mod">
          <ac:chgData name="Lei Wu" userId="f083b2a8aea23a2f" providerId="LiveId" clId="{C4FDEAE0-FC23-40F6-AFC0-260C81D81F31}" dt="2020-12-24T10:36:47.888" v="693" actId="20577"/>
          <ac:spMkLst>
            <pc:docMk/>
            <pc:sldMk cId="1622710171" sldId="605"/>
            <ac:spMk id="19459" creationId="{40E80B2B-7406-4707-A240-074812562E73}"/>
          </ac:spMkLst>
        </pc:spChg>
        <pc:picChg chg="add mod">
          <ac:chgData name="Lei Wu" userId="f083b2a8aea23a2f" providerId="LiveId" clId="{C4FDEAE0-FC23-40F6-AFC0-260C81D81F31}" dt="2020-12-24T10:33:45.498" v="653" actId="732"/>
          <ac:picMkLst>
            <pc:docMk/>
            <pc:sldMk cId="1622710171" sldId="605"/>
            <ac:picMk id="1026" creationId="{8DD1420F-AF0B-4D9B-B2A4-6A4A09CD33D5}"/>
          </ac:picMkLst>
        </pc:picChg>
      </pc:sldChg>
    </pc:docChg>
  </pc:docChgLst>
  <pc:docChgLst>
    <pc:chgData name="Lei Wu" userId="f083b2a8aea23a2f" providerId="LiveId" clId="{2CFF0985-BF45-0F43-A844-23B2A814CA92}"/>
    <pc:docChg chg="modSld">
      <pc:chgData name="Lei Wu" userId="f083b2a8aea23a2f" providerId="LiveId" clId="{2CFF0985-BF45-0F43-A844-23B2A814CA92}" dt="2023-04-11T16:56:02.910" v="17" actId="20577"/>
      <pc:docMkLst>
        <pc:docMk/>
      </pc:docMkLst>
      <pc:sldChg chg="modNotesTx">
        <pc:chgData name="Lei Wu" userId="f083b2a8aea23a2f" providerId="LiveId" clId="{2CFF0985-BF45-0F43-A844-23B2A814CA92}" dt="2023-04-09T16:35:40.585" v="15" actId="20577"/>
        <pc:sldMkLst>
          <pc:docMk/>
          <pc:sldMk cId="2542911976" sldId="747"/>
        </pc:sldMkLst>
      </pc:sldChg>
      <pc:sldChg chg="modSp mod">
        <pc:chgData name="Lei Wu" userId="f083b2a8aea23a2f" providerId="LiveId" clId="{2CFF0985-BF45-0F43-A844-23B2A814CA92}" dt="2023-04-11T16:56:02.910" v="17" actId="20577"/>
        <pc:sldMkLst>
          <pc:docMk/>
          <pc:sldMk cId="1746264198" sldId="834"/>
        </pc:sldMkLst>
        <pc:spChg chg="mod">
          <ac:chgData name="Lei Wu" userId="f083b2a8aea23a2f" providerId="LiveId" clId="{2CFF0985-BF45-0F43-A844-23B2A814CA92}" dt="2023-04-11T16:56:02.910" v="17" actId="20577"/>
          <ac:spMkLst>
            <pc:docMk/>
            <pc:sldMk cId="1746264198" sldId="834"/>
            <ac:spMk id="3" creationId="{00000000-0000-0000-0000-000000000000}"/>
          </ac:spMkLst>
        </pc:spChg>
      </pc:sldChg>
    </pc:docChg>
  </pc:docChgLst>
  <pc:docChgLst>
    <pc:chgData name="Lei Wu" userId="f083b2a8aea23a2f" providerId="LiveId" clId="{284BD2F0-B0A6-4D5C-9A98-3B85818BCA4F}"/>
    <pc:docChg chg="custSel addSld delSld modSld delMainMaster">
      <pc:chgData name="Lei Wu" userId="f083b2a8aea23a2f" providerId="LiveId" clId="{284BD2F0-B0A6-4D5C-9A98-3B85818BCA4F}" dt="2021-03-14T08:37:45.639" v="9" actId="20577"/>
      <pc:docMkLst>
        <pc:docMk/>
      </pc:docMkLst>
      <pc:sldChg chg="del">
        <pc:chgData name="Lei Wu" userId="f083b2a8aea23a2f" providerId="LiveId" clId="{284BD2F0-B0A6-4D5C-9A98-3B85818BCA4F}" dt="2021-03-14T08:37:40.560" v="4" actId="47"/>
        <pc:sldMkLst>
          <pc:docMk/>
          <pc:sldMk cId="277372714" sldId="257"/>
        </pc:sldMkLst>
      </pc:sldChg>
      <pc:sldChg chg="modSp add modTransition">
        <pc:chgData name="Lei Wu" userId="f083b2a8aea23a2f" providerId="LiveId" clId="{284BD2F0-B0A6-4D5C-9A98-3B85818BCA4F}" dt="2021-03-14T08:36:42.967" v="0"/>
        <pc:sldMkLst>
          <pc:docMk/>
          <pc:sldMk cId="0" sldId="258"/>
        </pc:sldMkLst>
        <pc:spChg chg="mod">
          <ac:chgData name="Lei Wu" userId="f083b2a8aea23a2f" providerId="LiveId" clId="{284BD2F0-B0A6-4D5C-9A98-3B85818BCA4F}" dt="2021-03-14T08:36:42.967" v="0"/>
          <ac:spMkLst>
            <pc:docMk/>
            <pc:sldMk cId="0" sldId="258"/>
            <ac:spMk id="8" creationId="{00000000-0000-0000-0000-000000000000}"/>
          </ac:spMkLst>
        </pc:spChg>
        <pc:spChg chg="mod">
          <ac:chgData name="Lei Wu" userId="f083b2a8aea23a2f" providerId="LiveId" clId="{284BD2F0-B0A6-4D5C-9A98-3B85818BCA4F}" dt="2021-03-14T08:36:42.967" v="0"/>
          <ac:spMkLst>
            <pc:docMk/>
            <pc:sldMk cId="0" sldId="258"/>
            <ac:spMk id="9" creationId="{00000000-0000-0000-0000-000000000000}"/>
          </ac:spMkLst>
        </pc:spChg>
      </pc:sldChg>
      <pc:sldChg chg="modSp add modTransition">
        <pc:chgData name="Lei Wu" userId="f083b2a8aea23a2f" providerId="LiveId" clId="{284BD2F0-B0A6-4D5C-9A98-3B85818BCA4F}" dt="2021-03-14T08:36:42.967" v="0"/>
        <pc:sldMkLst>
          <pc:docMk/>
          <pc:sldMk cId="0" sldId="259"/>
        </pc:sldMkLst>
        <pc:spChg chg="mod">
          <ac:chgData name="Lei Wu" userId="f083b2a8aea23a2f" providerId="LiveId" clId="{284BD2F0-B0A6-4D5C-9A98-3B85818BCA4F}" dt="2021-03-14T08:36:42.967" v="0"/>
          <ac:spMkLst>
            <pc:docMk/>
            <pc:sldMk cId="0" sldId="259"/>
            <ac:spMk id="8" creationId="{00000000-0000-0000-0000-000000000000}"/>
          </ac:spMkLst>
        </pc:spChg>
        <pc:spChg chg="mod">
          <ac:chgData name="Lei Wu" userId="f083b2a8aea23a2f" providerId="LiveId" clId="{284BD2F0-B0A6-4D5C-9A98-3B85818BCA4F}" dt="2021-03-14T08:36:42.967" v="0"/>
          <ac:spMkLst>
            <pc:docMk/>
            <pc:sldMk cId="0" sldId="259"/>
            <ac:spMk id="9" creationId="{00000000-0000-0000-0000-000000000000}"/>
          </ac:spMkLst>
        </pc:spChg>
      </pc:sldChg>
      <pc:sldChg chg="modSp add modTransition">
        <pc:chgData name="Lei Wu" userId="f083b2a8aea23a2f" providerId="LiveId" clId="{284BD2F0-B0A6-4D5C-9A98-3B85818BCA4F}" dt="2021-03-14T08:36:42.967" v="0"/>
        <pc:sldMkLst>
          <pc:docMk/>
          <pc:sldMk cId="0" sldId="260"/>
        </pc:sldMkLst>
        <pc:spChg chg="mod">
          <ac:chgData name="Lei Wu" userId="f083b2a8aea23a2f" providerId="LiveId" clId="{284BD2F0-B0A6-4D5C-9A98-3B85818BCA4F}" dt="2021-03-14T08:36:42.967" v="0"/>
          <ac:spMkLst>
            <pc:docMk/>
            <pc:sldMk cId="0" sldId="260"/>
            <ac:spMk id="8" creationId="{00000000-0000-0000-0000-000000000000}"/>
          </ac:spMkLst>
        </pc:spChg>
        <pc:spChg chg="mod">
          <ac:chgData name="Lei Wu" userId="f083b2a8aea23a2f" providerId="LiveId" clId="{284BD2F0-B0A6-4D5C-9A98-3B85818BCA4F}" dt="2021-03-14T08:36:42.967" v="0"/>
          <ac:spMkLst>
            <pc:docMk/>
            <pc:sldMk cId="0" sldId="260"/>
            <ac:spMk id="9" creationId="{00000000-0000-0000-0000-000000000000}"/>
          </ac:spMkLst>
        </pc:spChg>
      </pc:sldChg>
      <pc:sldChg chg="modSp add modTransition">
        <pc:chgData name="Lei Wu" userId="f083b2a8aea23a2f" providerId="LiveId" clId="{284BD2F0-B0A6-4D5C-9A98-3B85818BCA4F}" dt="2021-03-14T08:36:42.967" v="0"/>
        <pc:sldMkLst>
          <pc:docMk/>
          <pc:sldMk cId="0" sldId="261"/>
        </pc:sldMkLst>
        <pc:spChg chg="mod">
          <ac:chgData name="Lei Wu" userId="f083b2a8aea23a2f" providerId="LiveId" clId="{284BD2F0-B0A6-4D5C-9A98-3B85818BCA4F}" dt="2021-03-14T08:36:42.967" v="0"/>
          <ac:spMkLst>
            <pc:docMk/>
            <pc:sldMk cId="0" sldId="261"/>
            <ac:spMk id="8" creationId="{00000000-0000-0000-0000-000000000000}"/>
          </ac:spMkLst>
        </pc:spChg>
        <pc:spChg chg="mod">
          <ac:chgData name="Lei Wu" userId="f083b2a8aea23a2f" providerId="LiveId" clId="{284BD2F0-B0A6-4D5C-9A98-3B85818BCA4F}" dt="2021-03-14T08:36:42.967" v="0"/>
          <ac:spMkLst>
            <pc:docMk/>
            <pc:sldMk cId="0" sldId="261"/>
            <ac:spMk id="9" creationId="{00000000-0000-0000-0000-000000000000}"/>
          </ac:spMkLst>
        </pc:spChg>
      </pc:sldChg>
      <pc:sldChg chg="modSp add modTransition">
        <pc:chgData name="Lei Wu" userId="f083b2a8aea23a2f" providerId="LiveId" clId="{284BD2F0-B0A6-4D5C-9A98-3B85818BCA4F}" dt="2021-03-14T08:36:42.967" v="0"/>
        <pc:sldMkLst>
          <pc:docMk/>
          <pc:sldMk cId="0" sldId="262"/>
        </pc:sldMkLst>
        <pc:spChg chg="mod">
          <ac:chgData name="Lei Wu" userId="f083b2a8aea23a2f" providerId="LiveId" clId="{284BD2F0-B0A6-4D5C-9A98-3B85818BCA4F}" dt="2021-03-14T08:36:42.967" v="0"/>
          <ac:spMkLst>
            <pc:docMk/>
            <pc:sldMk cId="0" sldId="262"/>
            <ac:spMk id="8" creationId="{00000000-0000-0000-0000-000000000000}"/>
          </ac:spMkLst>
        </pc:spChg>
        <pc:spChg chg="mod">
          <ac:chgData name="Lei Wu" userId="f083b2a8aea23a2f" providerId="LiveId" clId="{284BD2F0-B0A6-4D5C-9A98-3B85818BCA4F}" dt="2021-03-14T08:36:42.967" v="0"/>
          <ac:spMkLst>
            <pc:docMk/>
            <pc:sldMk cId="0" sldId="262"/>
            <ac:spMk id="9" creationId="{00000000-0000-0000-0000-000000000000}"/>
          </ac:spMkLst>
        </pc:spChg>
      </pc:sldChg>
      <pc:sldChg chg="del">
        <pc:chgData name="Lei Wu" userId="f083b2a8aea23a2f" providerId="LiveId" clId="{284BD2F0-B0A6-4D5C-9A98-3B85818BCA4F}" dt="2021-03-14T08:37:40.560" v="4" actId="47"/>
        <pc:sldMkLst>
          <pc:docMk/>
          <pc:sldMk cId="3391524159" sldId="263"/>
        </pc:sldMkLst>
      </pc:sldChg>
      <pc:sldChg chg="del">
        <pc:chgData name="Lei Wu" userId="f083b2a8aea23a2f" providerId="LiveId" clId="{284BD2F0-B0A6-4D5C-9A98-3B85818BCA4F}" dt="2021-03-14T08:37:40.560" v="4" actId="47"/>
        <pc:sldMkLst>
          <pc:docMk/>
          <pc:sldMk cId="2243189380" sldId="265"/>
        </pc:sldMkLst>
      </pc:sldChg>
      <pc:sldChg chg="del">
        <pc:chgData name="Lei Wu" userId="f083b2a8aea23a2f" providerId="LiveId" clId="{284BD2F0-B0A6-4D5C-9A98-3B85818BCA4F}" dt="2021-03-14T08:37:40.560" v="4" actId="47"/>
        <pc:sldMkLst>
          <pc:docMk/>
          <pc:sldMk cId="221831842" sldId="266"/>
        </pc:sldMkLst>
      </pc:sldChg>
      <pc:sldChg chg="modSp add modTransition">
        <pc:chgData name="Lei Wu" userId="f083b2a8aea23a2f" providerId="LiveId" clId="{284BD2F0-B0A6-4D5C-9A98-3B85818BCA4F}" dt="2021-03-14T08:36:42.967" v="0"/>
        <pc:sldMkLst>
          <pc:docMk/>
          <pc:sldMk cId="0" sldId="267"/>
        </pc:sldMkLst>
        <pc:spChg chg="mod">
          <ac:chgData name="Lei Wu" userId="f083b2a8aea23a2f" providerId="LiveId" clId="{284BD2F0-B0A6-4D5C-9A98-3B85818BCA4F}" dt="2021-03-14T08:36:42.967" v="0"/>
          <ac:spMkLst>
            <pc:docMk/>
            <pc:sldMk cId="0" sldId="267"/>
            <ac:spMk id="8" creationId="{00000000-0000-0000-0000-000000000000}"/>
          </ac:spMkLst>
        </pc:spChg>
        <pc:spChg chg="mod">
          <ac:chgData name="Lei Wu" userId="f083b2a8aea23a2f" providerId="LiveId" clId="{284BD2F0-B0A6-4D5C-9A98-3B85818BCA4F}" dt="2021-03-14T08:36:42.967" v="0"/>
          <ac:spMkLst>
            <pc:docMk/>
            <pc:sldMk cId="0" sldId="267"/>
            <ac:spMk id="9" creationId="{00000000-0000-0000-0000-000000000000}"/>
          </ac:spMkLst>
        </pc:spChg>
      </pc:sldChg>
      <pc:sldChg chg="modSp add modTransition">
        <pc:chgData name="Lei Wu" userId="f083b2a8aea23a2f" providerId="LiveId" clId="{284BD2F0-B0A6-4D5C-9A98-3B85818BCA4F}" dt="2021-03-14T08:36:42.967" v="0"/>
        <pc:sldMkLst>
          <pc:docMk/>
          <pc:sldMk cId="0" sldId="268"/>
        </pc:sldMkLst>
        <pc:spChg chg="mod">
          <ac:chgData name="Lei Wu" userId="f083b2a8aea23a2f" providerId="LiveId" clId="{284BD2F0-B0A6-4D5C-9A98-3B85818BCA4F}" dt="2021-03-14T08:36:42.967" v="0"/>
          <ac:spMkLst>
            <pc:docMk/>
            <pc:sldMk cId="0" sldId="268"/>
            <ac:spMk id="8" creationId="{00000000-0000-0000-0000-000000000000}"/>
          </ac:spMkLst>
        </pc:spChg>
        <pc:spChg chg="mod">
          <ac:chgData name="Lei Wu" userId="f083b2a8aea23a2f" providerId="LiveId" clId="{284BD2F0-B0A6-4D5C-9A98-3B85818BCA4F}" dt="2021-03-14T08:36:42.967" v="0"/>
          <ac:spMkLst>
            <pc:docMk/>
            <pc:sldMk cId="0" sldId="268"/>
            <ac:spMk id="9" creationId="{00000000-0000-0000-0000-000000000000}"/>
          </ac:spMkLst>
        </pc:spChg>
      </pc:sldChg>
      <pc:sldChg chg="modSp add modTransition">
        <pc:chgData name="Lei Wu" userId="f083b2a8aea23a2f" providerId="LiveId" clId="{284BD2F0-B0A6-4D5C-9A98-3B85818BCA4F}" dt="2021-03-14T08:36:42.967" v="0"/>
        <pc:sldMkLst>
          <pc:docMk/>
          <pc:sldMk cId="0" sldId="269"/>
        </pc:sldMkLst>
        <pc:spChg chg="mod">
          <ac:chgData name="Lei Wu" userId="f083b2a8aea23a2f" providerId="LiveId" clId="{284BD2F0-B0A6-4D5C-9A98-3B85818BCA4F}" dt="2021-03-14T08:36:42.967" v="0"/>
          <ac:spMkLst>
            <pc:docMk/>
            <pc:sldMk cId="0" sldId="269"/>
            <ac:spMk id="8" creationId="{00000000-0000-0000-0000-000000000000}"/>
          </ac:spMkLst>
        </pc:spChg>
        <pc:spChg chg="mod">
          <ac:chgData name="Lei Wu" userId="f083b2a8aea23a2f" providerId="LiveId" clId="{284BD2F0-B0A6-4D5C-9A98-3B85818BCA4F}" dt="2021-03-14T08:36:42.967" v="0"/>
          <ac:spMkLst>
            <pc:docMk/>
            <pc:sldMk cId="0" sldId="269"/>
            <ac:spMk id="9" creationId="{00000000-0000-0000-0000-000000000000}"/>
          </ac:spMkLst>
        </pc:spChg>
      </pc:sldChg>
      <pc:sldChg chg="modSp add modTransition">
        <pc:chgData name="Lei Wu" userId="f083b2a8aea23a2f" providerId="LiveId" clId="{284BD2F0-B0A6-4D5C-9A98-3B85818BCA4F}" dt="2021-03-14T08:36:42.967" v="0"/>
        <pc:sldMkLst>
          <pc:docMk/>
          <pc:sldMk cId="613975427" sldId="270"/>
        </pc:sldMkLst>
        <pc:spChg chg="mod">
          <ac:chgData name="Lei Wu" userId="f083b2a8aea23a2f" providerId="LiveId" clId="{284BD2F0-B0A6-4D5C-9A98-3B85818BCA4F}" dt="2021-03-14T08:36:42.967" v="0"/>
          <ac:spMkLst>
            <pc:docMk/>
            <pc:sldMk cId="613975427" sldId="270"/>
            <ac:spMk id="8" creationId="{00000000-0000-0000-0000-000000000000}"/>
          </ac:spMkLst>
        </pc:spChg>
        <pc:spChg chg="mod">
          <ac:chgData name="Lei Wu" userId="f083b2a8aea23a2f" providerId="LiveId" clId="{284BD2F0-B0A6-4D5C-9A98-3B85818BCA4F}" dt="2021-03-14T08:36:42.967" v="0"/>
          <ac:spMkLst>
            <pc:docMk/>
            <pc:sldMk cId="613975427" sldId="270"/>
            <ac:spMk id="9" creationId="{00000000-0000-0000-0000-000000000000}"/>
          </ac:spMkLst>
        </pc:spChg>
      </pc:sldChg>
      <pc:sldChg chg="modSp add modTransition">
        <pc:chgData name="Lei Wu" userId="f083b2a8aea23a2f" providerId="LiveId" clId="{284BD2F0-B0A6-4D5C-9A98-3B85818BCA4F}" dt="2021-03-14T08:36:42.967" v="0"/>
        <pc:sldMkLst>
          <pc:docMk/>
          <pc:sldMk cId="0" sldId="271"/>
        </pc:sldMkLst>
        <pc:spChg chg="mod">
          <ac:chgData name="Lei Wu" userId="f083b2a8aea23a2f" providerId="LiveId" clId="{284BD2F0-B0A6-4D5C-9A98-3B85818BCA4F}" dt="2021-03-14T08:36:42.967" v="0"/>
          <ac:spMkLst>
            <pc:docMk/>
            <pc:sldMk cId="0" sldId="271"/>
            <ac:spMk id="8" creationId="{00000000-0000-0000-0000-000000000000}"/>
          </ac:spMkLst>
        </pc:spChg>
        <pc:spChg chg="mod">
          <ac:chgData name="Lei Wu" userId="f083b2a8aea23a2f" providerId="LiveId" clId="{284BD2F0-B0A6-4D5C-9A98-3B85818BCA4F}" dt="2021-03-14T08:36:42.967" v="0"/>
          <ac:spMkLst>
            <pc:docMk/>
            <pc:sldMk cId="0" sldId="271"/>
            <ac:spMk id="9" creationId="{00000000-0000-0000-0000-000000000000}"/>
          </ac:spMkLst>
        </pc:spChg>
      </pc:sldChg>
      <pc:sldChg chg="modSp add modTransition">
        <pc:chgData name="Lei Wu" userId="f083b2a8aea23a2f" providerId="LiveId" clId="{284BD2F0-B0A6-4D5C-9A98-3B85818BCA4F}" dt="2021-03-14T08:36:42.967" v="0"/>
        <pc:sldMkLst>
          <pc:docMk/>
          <pc:sldMk cId="0" sldId="272"/>
        </pc:sldMkLst>
        <pc:spChg chg="mod">
          <ac:chgData name="Lei Wu" userId="f083b2a8aea23a2f" providerId="LiveId" clId="{284BD2F0-B0A6-4D5C-9A98-3B85818BCA4F}" dt="2021-03-14T08:36:42.967" v="0"/>
          <ac:spMkLst>
            <pc:docMk/>
            <pc:sldMk cId="0" sldId="272"/>
            <ac:spMk id="8" creationId="{00000000-0000-0000-0000-000000000000}"/>
          </ac:spMkLst>
        </pc:spChg>
        <pc:spChg chg="mod">
          <ac:chgData name="Lei Wu" userId="f083b2a8aea23a2f" providerId="LiveId" clId="{284BD2F0-B0A6-4D5C-9A98-3B85818BCA4F}" dt="2021-03-14T08:36:42.967" v="0"/>
          <ac:spMkLst>
            <pc:docMk/>
            <pc:sldMk cId="0" sldId="272"/>
            <ac:spMk id="9" creationId="{00000000-0000-0000-0000-000000000000}"/>
          </ac:spMkLst>
        </pc:spChg>
      </pc:sldChg>
      <pc:sldChg chg="modSp add mod modTransition">
        <pc:chgData name="Lei Wu" userId="f083b2a8aea23a2f" providerId="LiveId" clId="{284BD2F0-B0A6-4D5C-9A98-3B85818BCA4F}" dt="2021-03-14T08:36:43.104" v="1" actId="27636"/>
        <pc:sldMkLst>
          <pc:docMk/>
          <pc:sldMk cId="0" sldId="273"/>
        </pc:sldMkLst>
        <pc:spChg chg="mod">
          <ac:chgData name="Lei Wu" userId="f083b2a8aea23a2f" providerId="LiveId" clId="{284BD2F0-B0A6-4D5C-9A98-3B85818BCA4F}" dt="2021-03-14T08:36:43.104" v="1" actId="27636"/>
          <ac:spMkLst>
            <pc:docMk/>
            <pc:sldMk cId="0" sldId="273"/>
            <ac:spMk id="3" creationId="{00000000-0000-0000-0000-000000000000}"/>
          </ac:spMkLst>
        </pc:spChg>
        <pc:spChg chg="mod">
          <ac:chgData name="Lei Wu" userId="f083b2a8aea23a2f" providerId="LiveId" clId="{284BD2F0-B0A6-4D5C-9A98-3B85818BCA4F}" dt="2021-03-14T08:36:42.967" v="0"/>
          <ac:spMkLst>
            <pc:docMk/>
            <pc:sldMk cId="0" sldId="273"/>
            <ac:spMk id="8" creationId="{00000000-0000-0000-0000-000000000000}"/>
          </ac:spMkLst>
        </pc:spChg>
        <pc:spChg chg="mod">
          <ac:chgData name="Lei Wu" userId="f083b2a8aea23a2f" providerId="LiveId" clId="{284BD2F0-B0A6-4D5C-9A98-3B85818BCA4F}" dt="2021-03-14T08:36:42.967" v="0"/>
          <ac:spMkLst>
            <pc:docMk/>
            <pc:sldMk cId="0" sldId="273"/>
            <ac:spMk id="9" creationId="{00000000-0000-0000-0000-000000000000}"/>
          </ac:spMkLst>
        </pc:spChg>
      </pc:sldChg>
      <pc:sldChg chg="modSp add mod modTransition">
        <pc:chgData name="Lei Wu" userId="f083b2a8aea23a2f" providerId="LiveId" clId="{284BD2F0-B0A6-4D5C-9A98-3B85818BCA4F}" dt="2021-03-14T08:36:43.133" v="2" actId="27636"/>
        <pc:sldMkLst>
          <pc:docMk/>
          <pc:sldMk cId="0" sldId="274"/>
        </pc:sldMkLst>
        <pc:spChg chg="mod">
          <ac:chgData name="Lei Wu" userId="f083b2a8aea23a2f" providerId="LiveId" clId="{284BD2F0-B0A6-4D5C-9A98-3B85818BCA4F}" dt="2021-03-14T08:36:42.967" v="0"/>
          <ac:spMkLst>
            <pc:docMk/>
            <pc:sldMk cId="0" sldId="274"/>
            <ac:spMk id="8" creationId="{00000000-0000-0000-0000-000000000000}"/>
          </ac:spMkLst>
        </pc:spChg>
        <pc:spChg chg="mod">
          <ac:chgData name="Lei Wu" userId="f083b2a8aea23a2f" providerId="LiveId" clId="{284BD2F0-B0A6-4D5C-9A98-3B85818BCA4F}" dt="2021-03-14T08:36:42.967" v="0"/>
          <ac:spMkLst>
            <pc:docMk/>
            <pc:sldMk cId="0" sldId="274"/>
            <ac:spMk id="9" creationId="{00000000-0000-0000-0000-000000000000}"/>
          </ac:spMkLst>
        </pc:spChg>
        <pc:spChg chg="mod">
          <ac:chgData name="Lei Wu" userId="f083b2a8aea23a2f" providerId="LiveId" clId="{284BD2F0-B0A6-4D5C-9A98-3B85818BCA4F}" dt="2021-03-14T08:36:43.133" v="2" actId="27636"/>
          <ac:spMkLst>
            <pc:docMk/>
            <pc:sldMk cId="0" sldId="274"/>
            <ac:spMk id="10" creationId="{00000000-0000-0000-0000-000000000000}"/>
          </ac:spMkLst>
        </pc:spChg>
      </pc:sldChg>
      <pc:sldChg chg="modSp add modTransition">
        <pc:chgData name="Lei Wu" userId="f083b2a8aea23a2f" providerId="LiveId" clId="{284BD2F0-B0A6-4D5C-9A98-3B85818BCA4F}" dt="2021-03-14T08:36:42.967" v="0"/>
        <pc:sldMkLst>
          <pc:docMk/>
          <pc:sldMk cId="0" sldId="275"/>
        </pc:sldMkLst>
        <pc:spChg chg="mod">
          <ac:chgData name="Lei Wu" userId="f083b2a8aea23a2f" providerId="LiveId" clId="{284BD2F0-B0A6-4D5C-9A98-3B85818BCA4F}" dt="2021-03-14T08:36:42.967" v="0"/>
          <ac:spMkLst>
            <pc:docMk/>
            <pc:sldMk cId="0" sldId="275"/>
            <ac:spMk id="8" creationId="{00000000-0000-0000-0000-000000000000}"/>
          </ac:spMkLst>
        </pc:spChg>
        <pc:spChg chg="mod">
          <ac:chgData name="Lei Wu" userId="f083b2a8aea23a2f" providerId="LiveId" clId="{284BD2F0-B0A6-4D5C-9A98-3B85818BCA4F}" dt="2021-03-14T08:36:42.967" v="0"/>
          <ac:spMkLst>
            <pc:docMk/>
            <pc:sldMk cId="0" sldId="275"/>
            <ac:spMk id="9" creationId="{00000000-0000-0000-0000-000000000000}"/>
          </ac:spMkLst>
        </pc:spChg>
      </pc:sldChg>
      <pc:sldChg chg="modSp add modTransition">
        <pc:chgData name="Lei Wu" userId="f083b2a8aea23a2f" providerId="LiveId" clId="{284BD2F0-B0A6-4D5C-9A98-3B85818BCA4F}" dt="2021-03-14T08:36:42.967" v="0"/>
        <pc:sldMkLst>
          <pc:docMk/>
          <pc:sldMk cId="0" sldId="276"/>
        </pc:sldMkLst>
        <pc:spChg chg="mod">
          <ac:chgData name="Lei Wu" userId="f083b2a8aea23a2f" providerId="LiveId" clId="{284BD2F0-B0A6-4D5C-9A98-3B85818BCA4F}" dt="2021-03-14T08:36:42.967" v="0"/>
          <ac:spMkLst>
            <pc:docMk/>
            <pc:sldMk cId="0" sldId="276"/>
            <ac:spMk id="8" creationId="{00000000-0000-0000-0000-000000000000}"/>
          </ac:spMkLst>
        </pc:spChg>
        <pc:spChg chg="mod">
          <ac:chgData name="Lei Wu" userId="f083b2a8aea23a2f" providerId="LiveId" clId="{284BD2F0-B0A6-4D5C-9A98-3B85818BCA4F}" dt="2021-03-14T08:36:42.967" v="0"/>
          <ac:spMkLst>
            <pc:docMk/>
            <pc:sldMk cId="0" sldId="276"/>
            <ac:spMk id="9" creationId="{00000000-0000-0000-0000-000000000000}"/>
          </ac:spMkLst>
        </pc:spChg>
      </pc:sldChg>
      <pc:sldChg chg="modSp add modTransition">
        <pc:chgData name="Lei Wu" userId="f083b2a8aea23a2f" providerId="LiveId" clId="{284BD2F0-B0A6-4D5C-9A98-3B85818BCA4F}" dt="2021-03-14T08:36:42.967" v="0"/>
        <pc:sldMkLst>
          <pc:docMk/>
          <pc:sldMk cId="2415536249" sldId="284"/>
        </pc:sldMkLst>
        <pc:spChg chg="mod">
          <ac:chgData name="Lei Wu" userId="f083b2a8aea23a2f" providerId="LiveId" clId="{284BD2F0-B0A6-4D5C-9A98-3B85818BCA4F}" dt="2021-03-14T08:36:42.967" v="0"/>
          <ac:spMkLst>
            <pc:docMk/>
            <pc:sldMk cId="2415536249" sldId="284"/>
            <ac:spMk id="8" creationId="{00000000-0000-0000-0000-000000000000}"/>
          </ac:spMkLst>
        </pc:spChg>
        <pc:spChg chg="mod">
          <ac:chgData name="Lei Wu" userId="f083b2a8aea23a2f" providerId="LiveId" clId="{284BD2F0-B0A6-4D5C-9A98-3B85818BCA4F}" dt="2021-03-14T08:36:42.967" v="0"/>
          <ac:spMkLst>
            <pc:docMk/>
            <pc:sldMk cId="2415536249" sldId="284"/>
            <ac:spMk id="9" creationId="{00000000-0000-0000-0000-000000000000}"/>
          </ac:spMkLst>
        </pc:spChg>
      </pc:sldChg>
      <pc:sldChg chg="modSp add modTransition">
        <pc:chgData name="Lei Wu" userId="f083b2a8aea23a2f" providerId="LiveId" clId="{284BD2F0-B0A6-4D5C-9A98-3B85818BCA4F}" dt="2021-03-14T08:36:42.967" v="0"/>
        <pc:sldMkLst>
          <pc:docMk/>
          <pc:sldMk cId="0" sldId="285"/>
        </pc:sldMkLst>
        <pc:spChg chg="mod">
          <ac:chgData name="Lei Wu" userId="f083b2a8aea23a2f" providerId="LiveId" clId="{284BD2F0-B0A6-4D5C-9A98-3B85818BCA4F}" dt="2021-03-14T08:36:42.967" v="0"/>
          <ac:spMkLst>
            <pc:docMk/>
            <pc:sldMk cId="0" sldId="285"/>
            <ac:spMk id="8" creationId="{00000000-0000-0000-0000-000000000000}"/>
          </ac:spMkLst>
        </pc:spChg>
        <pc:spChg chg="mod">
          <ac:chgData name="Lei Wu" userId="f083b2a8aea23a2f" providerId="LiveId" clId="{284BD2F0-B0A6-4D5C-9A98-3B85818BCA4F}" dt="2021-03-14T08:36:42.967" v="0"/>
          <ac:spMkLst>
            <pc:docMk/>
            <pc:sldMk cId="0" sldId="285"/>
            <ac:spMk id="9" creationId="{00000000-0000-0000-0000-000000000000}"/>
          </ac:spMkLst>
        </pc:spChg>
      </pc:sldChg>
      <pc:sldChg chg="modSp add modTransition">
        <pc:chgData name="Lei Wu" userId="f083b2a8aea23a2f" providerId="LiveId" clId="{284BD2F0-B0A6-4D5C-9A98-3B85818BCA4F}" dt="2021-03-14T08:36:42.967" v="0"/>
        <pc:sldMkLst>
          <pc:docMk/>
          <pc:sldMk cId="202926671" sldId="286"/>
        </pc:sldMkLst>
        <pc:spChg chg="mod">
          <ac:chgData name="Lei Wu" userId="f083b2a8aea23a2f" providerId="LiveId" clId="{284BD2F0-B0A6-4D5C-9A98-3B85818BCA4F}" dt="2021-03-14T08:36:42.967" v="0"/>
          <ac:spMkLst>
            <pc:docMk/>
            <pc:sldMk cId="202926671" sldId="286"/>
            <ac:spMk id="8" creationId="{00000000-0000-0000-0000-000000000000}"/>
          </ac:spMkLst>
        </pc:spChg>
        <pc:spChg chg="mod">
          <ac:chgData name="Lei Wu" userId="f083b2a8aea23a2f" providerId="LiveId" clId="{284BD2F0-B0A6-4D5C-9A98-3B85818BCA4F}" dt="2021-03-14T08:36:42.967" v="0"/>
          <ac:spMkLst>
            <pc:docMk/>
            <pc:sldMk cId="202926671" sldId="286"/>
            <ac:spMk id="9" creationId="{00000000-0000-0000-0000-000000000000}"/>
          </ac:spMkLst>
        </pc:spChg>
      </pc:sldChg>
      <pc:sldChg chg="modSp add modTransition">
        <pc:chgData name="Lei Wu" userId="f083b2a8aea23a2f" providerId="LiveId" clId="{284BD2F0-B0A6-4D5C-9A98-3B85818BCA4F}" dt="2021-03-14T08:36:42.967" v="0"/>
        <pc:sldMkLst>
          <pc:docMk/>
          <pc:sldMk cId="0" sldId="287"/>
        </pc:sldMkLst>
        <pc:spChg chg="mod">
          <ac:chgData name="Lei Wu" userId="f083b2a8aea23a2f" providerId="LiveId" clId="{284BD2F0-B0A6-4D5C-9A98-3B85818BCA4F}" dt="2021-03-14T08:36:42.967" v="0"/>
          <ac:spMkLst>
            <pc:docMk/>
            <pc:sldMk cId="0" sldId="287"/>
            <ac:spMk id="8" creationId="{00000000-0000-0000-0000-000000000000}"/>
          </ac:spMkLst>
        </pc:spChg>
        <pc:spChg chg="mod">
          <ac:chgData name="Lei Wu" userId="f083b2a8aea23a2f" providerId="LiveId" clId="{284BD2F0-B0A6-4D5C-9A98-3B85818BCA4F}" dt="2021-03-14T08:36:42.967" v="0"/>
          <ac:spMkLst>
            <pc:docMk/>
            <pc:sldMk cId="0" sldId="287"/>
            <ac:spMk id="9" creationId="{00000000-0000-0000-0000-000000000000}"/>
          </ac:spMkLst>
        </pc:spChg>
      </pc:sldChg>
      <pc:sldChg chg="modSp add modTransition">
        <pc:chgData name="Lei Wu" userId="f083b2a8aea23a2f" providerId="LiveId" clId="{284BD2F0-B0A6-4D5C-9A98-3B85818BCA4F}" dt="2021-03-14T08:36:42.967" v="0"/>
        <pc:sldMkLst>
          <pc:docMk/>
          <pc:sldMk cId="0" sldId="288"/>
        </pc:sldMkLst>
        <pc:spChg chg="mod">
          <ac:chgData name="Lei Wu" userId="f083b2a8aea23a2f" providerId="LiveId" clId="{284BD2F0-B0A6-4D5C-9A98-3B85818BCA4F}" dt="2021-03-14T08:36:42.967" v="0"/>
          <ac:spMkLst>
            <pc:docMk/>
            <pc:sldMk cId="0" sldId="288"/>
            <ac:spMk id="8" creationId="{00000000-0000-0000-0000-000000000000}"/>
          </ac:spMkLst>
        </pc:spChg>
        <pc:spChg chg="mod">
          <ac:chgData name="Lei Wu" userId="f083b2a8aea23a2f" providerId="LiveId" clId="{284BD2F0-B0A6-4D5C-9A98-3B85818BCA4F}" dt="2021-03-14T08:36:42.967" v="0"/>
          <ac:spMkLst>
            <pc:docMk/>
            <pc:sldMk cId="0" sldId="288"/>
            <ac:spMk id="9" creationId="{00000000-0000-0000-0000-000000000000}"/>
          </ac:spMkLst>
        </pc:spChg>
      </pc:sldChg>
      <pc:sldChg chg="modSp add modTransition">
        <pc:chgData name="Lei Wu" userId="f083b2a8aea23a2f" providerId="LiveId" clId="{284BD2F0-B0A6-4D5C-9A98-3B85818BCA4F}" dt="2021-03-14T08:36:42.967" v="0"/>
        <pc:sldMkLst>
          <pc:docMk/>
          <pc:sldMk cId="0" sldId="289"/>
        </pc:sldMkLst>
        <pc:spChg chg="mod">
          <ac:chgData name="Lei Wu" userId="f083b2a8aea23a2f" providerId="LiveId" clId="{284BD2F0-B0A6-4D5C-9A98-3B85818BCA4F}" dt="2021-03-14T08:36:42.967" v="0"/>
          <ac:spMkLst>
            <pc:docMk/>
            <pc:sldMk cId="0" sldId="289"/>
            <ac:spMk id="8" creationId="{00000000-0000-0000-0000-000000000000}"/>
          </ac:spMkLst>
        </pc:spChg>
        <pc:spChg chg="mod">
          <ac:chgData name="Lei Wu" userId="f083b2a8aea23a2f" providerId="LiveId" clId="{284BD2F0-B0A6-4D5C-9A98-3B85818BCA4F}" dt="2021-03-14T08:36:42.967" v="0"/>
          <ac:spMkLst>
            <pc:docMk/>
            <pc:sldMk cId="0" sldId="289"/>
            <ac:spMk id="9" creationId="{00000000-0000-0000-0000-000000000000}"/>
          </ac:spMkLst>
        </pc:spChg>
      </pc:sldChg>
      <pc:sldChg chg="modSp add modTransition">
        <pc:chgData name="Lei Wu" userId="f083b2a8aea23a2f" providerId="LiveId" clId="{284BD2F0-B0A6-4D5C-9A98-3B85818BCA4F}" dt="2021-03-14T08:36:42.967" v="0"/>
        <pc:sldMkLst>
          <pc:docMk/>
          <pc:sldMk cId="0" sldId="290"/>
        </pc:sldMkLst>
        <pc:spChg chg="mod">
          <ac:chgData name="Lei Wu" userId="f083b2a8aea23a2f" providerId="LiveId" clId="{284BD2F0-B0A6-4D5C-9A98-3B85818BCA4F}" dt="2021-03-14T08:36:42.967" v="0"/>
          <ac:spMkLst>
            <pc:docMk/>
            <pc:sldMk cId="0" sldId="290"/>
            <ac:spMk id="8" creationId="{00000000-0000-0000-0000-000000000000}"/>
          </ac:spMkLst>
        </pc:spChg>
        <pc:spChg chg="mod">
          <ac:chgData name="Lei Wu" userId="f083b2a8aea23a2f" providerId="LiveId" clId="{284BD2F0-B0A6-4D5C-9A98-3B85818BCA4F}" dt="2021-03-14T08:36:42.967" v="0"/>
          <ac:spMkLst>
            <pc:docMk/>
            <pc:sldMk cId="0" sldId="290"/>
            <ac:spMk id="9" creationId="{00000000-0000-0000-0000-000000000000}"/>
          </ac:spMkLst>
        </pc:spChg>
      </pc:sldChg>
      <pc:sldChg chg="modSp add modTransition">
        <pc:chgData name="Lei Wu" userId="f083b2a8aea23a2f" providerId="LiveId" clId="{284BD2F0-B0A6-4D5C-9A98-3B85818BCA4F}" dt="2021-03-14T08:36:42.967" v="0"/>
        <pc:sldMkLst>
          <pc:docMk/>
          <pc:sldMk cId="0" sldId="291"/>
        </pc:sldMkLst>
        <pc:spChg chg="mod">
          <ac:chgData name="Lei Wu" userId="f083b2a8aea23a2f" providerId="LiveId" clId="{284BD2F0-B0A6-4D5C-9A98-3B85818BCA4F}" dt="2021-03-14T08:36:42.967" v="0"/>
          <ac:spMkLst>
            <pc:docMk/>
            <pc:sldMk cId="0" sldId="291"/>
            <ac:spMk id="8" creationId="{00000000-0000-0000-0000-000000000000}"/>
          </ac:spMkLst>
        </pc:spChg>
        <pc:spChg chg="mod">
          <ac:chgData name="Lei Wu" userId="f083b2a8aea23a2f" providerId="LiveId" clId="{284BD2F0-B0A6-4D5C-9A98-3B85818BCA4F}" dt="2021-03-14T08:36:42.967" v="0"/>
          <ac:spMkLst>
            <pc:docMk/>
            <pc:sldMk cId="0" sldId="291"/>
            <ac:spMk id="9" creationId="{00000000-0000-0000-0000-000000000000}"/>
          </ac:spMkLst>
        </pc:spChg>
      </pc:sldChg>
      <pc:sldChg chg="modSp add modTransition">
        <pc:chgData name="Lei Wu" userId="f083b2a8aea23a2f" providerId="LiveId" clId="{284BD2F0-B0A6-4D5C-9A98-3B85818BCA4F}" dt="2021-03-14T08:36:42.967" v="0"/>
        <pc:sldMkLst>
          <pc:docMk/>
          <pc:sldMk cId="0" sldId="292"/>
        </pc:sldMkLst>
        <pc:spChg chg="mod">
          <ac:chgData name="Lei Wu" userId="f083b2a8aea23a2f" providerId="LiveId" clId="{284BD2F0-B0A6-4D5C-9A98-3B85818BCA4F}" dt="2021-03-14T08:36:42.967" v="0"/>
          <ac:spMkLst>
            <pc:docMk/>
            <pc:sldMk cId="0" sldId="292"/>
            <ac:spMk id="8" creationId="{00000000-0000-0000-0000-000000000000}"/>
          </ac:spMkLst>
        </pc:spChg>
        <pc:spChg chg="mod">
          <ac:chgData name="Lei Wu" userId="f083b2a8aea23a2f" providerId="LiveId" clId="{284BD2F0-B0A6-4D5C-9A98-3B85818BCA4F}" dt="2021-03-14T08:36:42.967" v="0"/>
          <ac:spMkLst>
            <pc:docMk/>
            <pc:sldMk cId="0" sldId="292"/>
            <ac:spMk id="9" creationId="{00000000-0000-0000-0000-000000000000}"/>
          </ac:spMkLst>
        </pc:spChg>
      </pc:sldChg>
      <pc:sldChg chg="modSp add modTransition">
        <pc:chgData name="Lei Wu" userId="f083b2a8aea23a2f" providerId="LiveId" clId="{284BD2F0-B0A6-4D5C-9A98-3B85818BCA4F}" dt="2021-03-14T08:36:42.967" v="0"/>
        <pc:sldMkLst>
          <pc:docMk/>
          <pc:sldMk cId="0" sldId="294"/>
        </pc:sldMkLst>
        <pc:spChg chg="mod">
          <ac:chgData name="Lei Wu" userId="f083b2a8aea23a2f" providerId="LiveId" clId="{284BD2F0-B0A6-4D5C-9A98-3B85818BCA4F}" dt="2021-03-14T08:36:42.967" v="0"/>
          <ac:spMkLst>
            <pc:docMk/>
            <pc:sldMk cId="0" sldId="294"/>
            <ac:spMk id="8" creationId="{00000000-0000-0000-0000-000000000000}"/>
          </ac:spMkLst>
        </pc:spChg>
        <pc:spChg chg="mod">
          <ac:chgData name="Lei Wu" userId="f083b2a8aea23a2f" providerId="LiveId" clId="{284BD2F0-B0A6-4D5C-9A98-3B85818BCA4F}" dt="2021-03-14T08:36:42.967" v="0"/>
          <ac:spMkLst>
            <pc:docMk/>
            <pc:sldMk cId="0" sldId="294"/>
            <ac:spMk id="9" creationId="{00000000-0000-0000-0000-000000000000}"/>
          </ac:spMkLst>
        </pc:spChg>
      </pc:sldChg>
      <pc:sldChg chg="modSp add modTransition">
        <pc:chgData name="Lei Wu" userId="f083b2a8aea23a2f" providerId="LiveId" clId="{284BD2F0-B0A6-4D5C-9A98-3B85818BCA4F}" dt="2021-03-14T08:36:42.967" v="0"/>
        <pc:sldMkLst>
          <pc:docMk/>
          <pc:sldMk cId="0" sldId="295"/>
        </pc:sldMkLst>
        <pc:spChg chg="mod">
          <ac:chgData name="Lei Wu" userId="f083b2a8aea23a2f" providerId="LiveId" clId="{284BD2F0-B0A6-4D5C-9A98-3B85818BCA4F}" dt="2021-03-14T08:36:42.967" v="0"/>
          <ac:spMkLst>
            <pc:docMk/>
            <pc:sldMk cId="0" sldId="295"/>
            <ac:spMk id="8" creationId="{00000000-0000-0000-0000-000000000000}"/>
          </ac:spMkLst>
        </pc:spChg>
        <pc:spChg chg="mod">
          <ac:chgData name="Lei Wu" userId="f083b2a8aea23a2f" providerId="LiveId" clId="{284BD2F0-B0A6-4D5C-9A98-3B85818BCA4F}" dt="2021-03-14T08:36:42.967" v="0"/>
          <ac:spMkLst>
            <pc:docMk/>
            <pc:sldMk cId="0" sldId="29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5"/>
        </pc:sldMkLst>
        <pc:spChg chg="mod">
          <ac:chgData name="Lei Wu" userId="f083b2a8aea23a2f" providerId="LiveId" clId="{284BD2F0-B0A6-4D5C-9A98-3B85818BCA4F}" dt="2021-03-14T08:36:42.967" v="0"/>
          <ac:spMkLst>
            <pc:docMk/>
            <pc:sldMk cId="0" sldId="315"/>
            <ac:spMk id="8" creationId="{00000000-0000-0000-0000-000000000000}"/>
          </ac:spMkLst>
        </pc:spChg>
        <pc:spChg chg="mod">
          <ac:chgData name="Lei Wu" userId="f083b2a8aea23a2f" providerId="LiveId" clId="{284BD2F0-B0A6-4D5C-9A98-3B85818BCA4F}" dt="2021-03-14T08:36:42.967" v="0"/>
          <ac:spMkLst>
            <pc:docMk/>
            <pc:sldMk cId="0" sldId="315"/>
            <ac:spMk id="9" creationId="{00000000-0000-0000-0000-000000000000}"/>
          </ac:spMkLst>
        </pc:spChg>
      </pc:sldChg>
      <pc:sldChg chg="modSp add modTransition">
        <pc:chgData name="Lei Wu" userId="f083b2a8aea23a2f" providerId="LiveId" clId="{284BD2F0-B0A6-4D5C-9A98-3B85818BCA4F}" dt="2021-03-14T08:36:42.967" v="0"/>
        <pc:sldMkLst>
          <pc:docMk/>
          <pc:sldMk cId="0" sldId="316"/>
        </pc:sldMkLst>
        <pc:spChg chg="mod">
          <ac:chgData name="Lei Wu" userId="f083b2a8aea23a2f" providerId="LiveId" clId="{284BD2F0-B0A6-4D5C-9A98-3B85818BCA4F}" dt="2021-03-14T08:36:42.967" v="0"/>
          <ac:spMkLst>
            <pc:docMk/>
            <pc:sldMk cId="0" sldId="316"/>
            <ac:spMk id="8" creationId="{00000000-0000-0000-0000-000000000000}"/>
          </ac:spMkLst>
        </pc:spChg>
        <pc:spChg chg="mod">
          <ac:chgData name="Lei Wu" userId="f083b2a8aea23a2f" providerId="LiveId" clId="{284BD2F0-B0A6-4D5C-9A98-3B85818BCA4F}" dt="2021-03-14T08:36:42.967" v="0"/>
          <ac:spMkLst>
            <pc:docMk/>
            <pc:sldMk cId="0" sldId="316"/>
            <ac:spMk id="9" creationId="{00000000-0000-0000-0000-000000000000}"/>
          </ac:spMkLst>
        </pc:spChg>
      </pc:sldChg>
      <pc:sldChg chg="modSp add modTransition">
        <pc:chgData name="Lei Wu" userId="f083b2a8aea23a2f" providerId="LiveId" clId="{284BD2F0-B0A6-4D5C-9A98-3B85818BCA4F}" dt="2021-03-14T08:36:42.967" v="0"/>
        <pc:sldMkLst>
          <pc:docMk/>
          <pc:sldMk cId="0" sldId="319"/>
        </pc:sldMkLst>
        <pc:spChg chg="mod">
          <ac:chgData name="Lei Wu" userId="f083b2a8aea23a2f" providerId="LiveId" clId="{284BD2F0-B0A6-4D5C-9A98-3B85818BCA4F}" dt="2021-03-14T08:36:42.967" v="0"/>
          <ac:spMkLst>
            <pc:docMk/>
            <pc:sldMk cId="0" sldId="319"/>
            <ac:spMk id="8" creationId="{00000000-0000-0000-0000-000000000000}"/>
          </ac:spMkLst>
        </pc:spChg>
        <pc:spChg chg="mod">
          <ac:chgData name="Lei Wu" userId="f083b2a8aea23a2f" providerId="LiveId" clId="{284BD2F0-B0A6-4D5C-9A98-3B85818BCA4F}" dt="2021-03-14T08:36:42.967" v="0"/>
          <ac:spMkLst>
            <pc:docMk/>
            <pc:sldMk cId="0" sldId="319"/>
            <ac:spMk id="9" creationId="{00000000-0000-0000-0000-000000000000}"/>
          </ac:spMkLst>
        </pc:spChg>
      </pc:sldChg>
      <pc:sldChg chg="modSp mod">
        <pc:chgData name="Lei Wu" userId="f083b2a8aea23a2f" providerId="LiveId" clId="{284BD2F0-B0A6-4D5C-9A98-3B85818BCA4F}" dt="2021-03-14T08:37:07.530" v="3"/>
        <pc:sldMkLst>
          <pc:docMk/>
          <pc:sldMk cId="0" sldId="374"/>
        </pc:sldMkLst>
        <pc:spChg chg="mod">
          <ac:chgData name="Lei Wu" userId="f083b2a8aea23a2f" providerId="LiveId" clId="{284BD2F0-B0A6-4D5C-9A98-3B85818BCA4F}" dt="2021-03-14T08:37:07.530" v="3"/>
          <ac:spMkLst>
            <pc:docMk/>
            <pc:sldMk cId="0" sldId="374"/>
            <ac:spMk id="3" creationId="{DAAE08E7-F397-4386-AD4A-9EA00DA8BA7C}"/>
          </ac:spMkLst>
        </pc:spChg>
      </pc:sldChg>
      <pc:sldChg chg="del">
        <pc:chgData name="Lei Wu" userId="f083b2a8aea23a2f" providerId="LiveId" clId="{284BD2F0-B0A6-4D5C-9A98-3B85818BCA4F}" dt="2021-03-14T08:37:40.560" v="4" actId="47"/>
        <pc:sldMkLst>
          <pc:docMk/>
          <pc:sldMk cId="1138569562" sldId="376"/>
        </pc:sldMkLst>
      </pc:sldChg>
      <pc:sldChg chg="del">
        <pc:chgData name="Lei Wu" userId="f083b2a8aea23a2f" providerId="LiveId" clId="{284BD2F0-B0A6-4D5C-9A98-3B85818BCA4F}" dt="2021-03-14T08:37:40.560" v="4" actId="47"/>
        <pc:sldMkLst>
          <pc:docMk/>
          <pc:sldMk cId="3568693240" sldId="385"/>
        </pc:sldMkLst>
      </pc:sldChg>
      <pc:sldChg chg="del">
        <pc:chgData name="Lei Wu" userId="f083b2a8aea23a2f" providerId="LiveId" clId="{284BD2F0-B0A6-4D5C-9A98-3B85818BCA4F}" dt="2021-03-14T08:37:40.560" v="4" actId="47"/>
        <pc:sldMkLst>
          <pc:docMk/>
          <pc:sldMk cId="952510165" sldId="387"/>
        </pc:sldMkLst>
      </pc:sldChg>
      <pc:sldChg chg="del">
        <pc:chgData name="Lei Wu" userId="f083b2a8aea23a2f" providerId="LiveId" clId="{284BD2F0-B0A6-4D5C-9A98-3B85818BCA4F}" dt="2021-03-14T08:37:40.560" v="4" actId="47"/>
        <pc:sldMkLst>
          <pc:docMk/>
          <pc:sldMk cId="1141855576" sldId="388"/>
        </pc:sldMkLst>
      </pc:sldChg>
      <pc:sldChg chg="del">
        <pc:chgData name="Lei Wu" userId="f083b2a8aea23a2f" providerId="LiveId" clId="{284BD2F0-B0A6-4D5C-9A98-3B85818BCA4F}" dt="2021-03-14T08:37:40.560" v="4" actId="47"/>
        <pc:sldMkLst>
          <pc:docMk/>
          <pc:sldMk cId="2650861674" sldId="391"/>
        </pc:sldMkLst>
      </pc:sldChg>
      <pc:sldChg chg="del">
        <pc:chgData name="Lei Wu" userId="f083b2a8aea23a2f" providerId="LiveId" clId="{284BD2F0-B0A6-4D5C-9A98-3B85818BCA4F}" dt="2021-03-14T08:37:40.560" v="4" actId="47"/>
        <pc:sldMkLst>
          <pc:docMk/>
          <pc:sldMk cId="1608892270" sldId="392"/>
        </pc:sldMkLst>
      </pc:sldChg>
      <pc:sldChg chg="del">
        <pc:chgData name="Lei Wu" userId="f083b2a8aea23a2f" providerId="LiveId" clId="{284BD2F0-B0A6-4D5C-9A98-3B85818BCA4F}" dt="2021-03-14T08:37:40.560" v="4" actId="47"/>
        <pc:sldMkLst>
          <pc:docMk/>
          <pc:sldMk cId="1161102112" sldId="393"/>
        </pc:sldMkLst>
      </pc:sldChg>
      <pc:sldChg chg="del">
        <pc:chgData name="Lei Wu" userId="f083b2a8aea23a2f" providerId="LiveId" clId="{284BD2F0-B0A6-4D5C-9A98-3B85818BCA4F}" dt="2021-03-14T08:37:40.560" v="4" actId="47"/>
        <pc:sldMkLst>
          <pc:docMk/>
          <pc:sldMk cId="3414706876" sldId="396"/>
        </pc:sldMkLst>
      </pc:sldChg>
      <pc:sldChg chg="del">
        <pc:chgData name="Lei Wu" userId="f083b2a8aea23a2f" providerId="LiveId" clId="{284BD2F0-B0A6-4D5C-9A98-3B85818BCA4F}" dt="2021-03-14T08:37:40.560" v="4" actId="47"/>
        <pc:sldMkLst>
          <pc:docMk/>
          <pc:sldMk cId="2552557360" sldId="397"/>
        </pc:sldMkLst>
      </pc:sldChg>
      <pc:sldChg chg="del">
        <pc:chgData name="Lei Wu" userId="f083b2a8aea23a2f" providerId="LiveId" clId="{284BD2F0-B0A6-4D5C-9A98-3B85818BCA4F}" dt="2021-03-14T08:37:40.560" v="4" actId="47"/>
        <pc:sldMkLst>
          <pc:docMk/>
          <pc:sldMk cId="1908525249" sldId="398"/>
        </pc:sldMkLst>
      </pc:sldChg>
      <pc:sldChg chg="del">
        <pc:chgData name="Lei Wu" userId="f083b2a8aea23a2f" providerId="LiveId" clId="{284BD2F0-B0A6-4D5C-9A98-3B85818BCA4F}" dt="2021-03-14T08:37:40.560" v="4" actId="47"/>
        <pc:sldMkLst>
          <pc:docMk/>
          <pc:sldMk cId="800323598" sldId="399"/>
        </pc:sldMkLst>
      </pc:sldChg>
      <pc:sldChg chg="del">
        <pc:chgData name="Lei Wu" userId="f083b2a8aea23a2f" providerId="LiveId" clId="{284BD2F0-B0A6-4D5C-9A98-3B85818BCA4F}" dt="2021-03-14T08:37:40.560" v="4" actId="47"/>
        <pc:sldMkLst>
          <pc:docMk/>
          <pc:sldMk cId="4138484714" sldId="400"/>
        </pc:sldMkLst>
      </pc:sldChg>
      <pc:sldChg chg="del">
        <pc:chgData name="Lei Wu" userId="f083b2a8aea23a2f" providerId="LiveId" clId="{284BD2F0-B0A6-4D5C-9A98-3B85818BCA4F}" dt="2021-03-14T08:37:40.560" v="4" actId="47"/>
        <pc:sldMkLst>
          <pc:docMk/>
          <pc:sldMk cId="3253529144" sldId="417"/>
        </pc:sldMkLst>
      </pc:sldChg>
      <pc:sldChg chg="del">
        <pc:chgData name="Lei Wu" userId="f083b2a8aea23a2f" providerId="LiveId" clId="{284BD2F0-B0A6-4D5C-9A98-3B85818BCA4F}" dt="2021-03-14T08:37:40.560" v="4" actId="47"/>
        <pc:sldMkLst>
          <pc:docMk/>
          <pc:sldMk cId="441666046" sldId="419"/>
        </pc:sldMkLst>
      </pc:sldChg>
      <pc:sldChg chg="del">
        <pc:chgData name="Lei Wu" userId="f083b2a8aea23a2f" providerId="LiveId" clId="{284BD2F0-B0A6-4D5C-9A98-3B85818BCA4F}" dt="2021-03-14T08:37:40.560" v="4" actId="47"/>
        <pc:sldMkLst>
          <pc:docMk/>
          <pc:sldMk cId="2608642954" sldId="437"/>
        </pc:sldMkLst>
      </pc:sldChg>
      <pc:sldChg chg="del">
        <pc:chgData name="Lei Wu" userId="f083b2a8aea23a2f" providerId="LiveId" clId="{284BD2F0-B0A6-4D5C-9A98-3B85818BCA4F}" dt="2021-03-14T08:37:40.560" v="4" actId="47"/>
        <pc:sldMkLst>
          <pc:docMk/>
          <pc:sldMk cId="3807247872" sldId="438"/>
        </pc:sldMkLst>
      </pc:sldChg>
      <pc:sldChg chg="del">
        <pc:chgData name="Lei Wu" userId="f083b2a8aea23a2f" providerId="LiveId" clId="{284BD2F0-B0A6-4D5C-9A98-3B85818BCA4F}" dt="2021-03-14T08:37:40.560" v="4" actId="47"/>
        <pc:sldMkLst>
          <pc:docMk/>
          <pc:sldMk cId="2528154100" sldId="439"/>
        </pc:sldMkLst>
      </pc:sldChg>
      <pc:sldChg chg="del">
        <pc:chgData name="Lei Wu" userId="f083b2a8aea23a2f" providerId="LiveId" clId="{284BD2F0-B0A6-4D5C-9A98-3B85818BCA4F}" dt="2021-03-14T08:37:40.560" v="4" actId="47"/>
        <pc:sldMkLst>
          <pc:docMk/>
          <pc:sldMk cId="10853877" sldId="440"/>
        </pc:sldMkLst>
      </pc:sldChg>
      <pc:sldChg chg="del">
        <pc:chgData name="Lei Wu" userId="f083b2a8aea23a2f" providerId="LiveId" clId="{284BD2F0-B0A6-4D5C-9A98-3B85818BCA4F}" dt="2021-03-14T08:37:40.560" v="4" actId="47"/>
        <pc:sldMkLst>
          <pc:docMk/>
          <pc:sldMk cId="3508258645" sldId="441"/>
        </pc:sldMkLst>
      </pc:sldChg>
      <pc:sldChg chg="del">
        <pc:chgData name="Lei Wu" userId="f083b2a8aea23a2f" providerId="LiveId" clId="{284BD2F0-B0A6-4D5C-9A98-3B85818BCA4F}" dt="2021-03-14T08:37:40.560" v="4" actId="47"/>
        <pc:sldMkLst>
          <pc:docMk/>
          <pc:sldMk cId="3298819288" sldId="596"/>
        </pc:sldMkLst>
      </pc:sldChg>
      <pc:sldChg chg="del">
        <pc:chgData name="Lei Wu" userId="f083b2a8aea23a2f" providerId="LiveId" clId="{284BD2F0-B0A6-4D5C-9A98-3B85818BCA4F}" dt="2021-03-14T08:37:40.560" v="4" actId="47"/>
        <pc:sldMkLst>
          <pc:docMk/>
          <pc:sldMk cId="2460924751" sldId="598"/>
        </pc:sldMkLst>
      </pc:sldChg>
      <pc:sldChg chg="del">
        <pc:chgData name="Lei Wu" userId="f083b2a8aea23a2f" providerId="LiveId" clId="{284BD2F0-B0A6-4D5C-9A98-3B85818BCA4F}" dt="2021-03-14T08:37:40.560" v="4" actId="47"/>
        <pc:sldMkLst>
          <pc:docMk/>
          <pc:sldMk cId="3431113726" sldId="599"/>
        </pc:sldMkLst>
      </pc:sldChg>
      <pc:sldChg chg="del">
        <pc:chgData name="Lei Wu" userId="f083b2a8aea23a2f" providerId="LiveId" clId="{284BD2F0-B0A6-4D5C-9A98-3B85818BCA4F}" dt="2021-03-14T08:37:40.560" v="4" actId="47"/>
        <pc:sldMkLst>
          <pc:docMk/>
          <pc:sldMk cId="3857369020" sldId="600"/>
        </pc:sldMkLst>
      </pc:sldChg>
      <pc:sldChg chg="del">
        <pc:chgData name="Lei Wu" userId="f083b2a8aea23a2f" providerId="LiveId" clId="{284BD2F0-B0A6-4D5C-9A98-3B85818BCA4F}" dt="2021-03-14T08:37:40.560" v="4" actId="47"/>
        <pc:sldMkLst>
          <pc:docMk/>
          <pc:sldMk cId="3732109439" sldId="601"/>
        </pc:sldMkLst>
      </pc:sldChg>
      <pc:sldChg chg="del">
        <pc:chgData name="Lei Wu" userId="f083b2a8aea23a2f" providerId="LiveId" clId="{284BD2F0-B0A6-4D5C-9A98-3B85818BCA4F}" dt="2021-03-14T08:37:40.560" v="4" actId="47"/>
        <pc:sldMkLst>
          <pc:docMk/>
          <pc:sldMk cId="473034175" sldId="602"/>
        </pc:sldMkLst>
      </pc:sldChg>
      <pc:sldChg chg="del">
        <pc:chgData name="Lei Wu" userId="f083b2a8aea23a2f" providerId="LiveId" clId="{284BD2F0-B0A6-4D5C-9A98-3B85818BCA4F}" dt="2021-03-14T08:37:40.560" v="4" actId="47"/>
        <pc:sldMkLst>
          <pc:docMk/>
          <pc:sldMk cId="4088437234" sldId="604"/>
        </pc:sldMkLst>
      </pc:sldChg>
      <pc:sldChg chg="del">
        <pc:chgData name="Lei Wu" userId="f083b2a8aea23a2f" providerId="LiveId" clId="{284BD2F0-B0A6-4D5C-9A98-3B85818BCA4F}" dt="2021-03-14T08:37:40.560" v="4" actId="47"/>
        <pc:sldMkLst>
          <pc:docMk/>
          <pc:sldMk cId="268441539" sldId="605"/>
        </pc:sldMkLst>
      </pc:sldChg>
      <pc:sldChg chg="del">
        <pc:chgData name="Lei Wu" userId="f083b2a8aea23a2f" providerId="LiveId" clId="{284BD2F0-B0A6-4D5C-9A98-3B85818BCA4F}" dt="2021-03-14T08:37:40.560" v="4" actId="47"/>
        <pc:sldMkLst>
          <pc:docMk/>
          <pc:sldMk cId="1980609852" sldId="607"/>
        </pc:sldMkLst>
      </pc:sldChg>
      <pc:sldChg chg="del">
        <pc:chgData name="Lei Wu" userId="f083b2a8aea23a2f" providerId="LiveId" clId="{284BD2F0-B0A6-4D5C-9A98-3B85818BCA4F}" dt="2021-03-14T08:37:40.560" v="4" actId="47"/>
        <pc:sldMkLst>
          <pc:docMk/>
          <pc:sldMk cId="3222994000" sldId="608"/>
        </pc:sldMkLst>
      </pc:sldChg>
      <pc:sldChg chg="del">
        <pc:chgData name="Lei Wu" userId="f083b2a8aea23a2f" providerId="LiveId" clId="{284BD2F0-B0A6-4D5C-9A98-3B85818BCA4F}" dt="2021-03-14T08:37:40.560" v="4" actId="47"/>
        <pc:sldMkLst>
          <pc:docMk/>
          <pc:sldMk cId="3970513077" sldId="609"/>
        </pc:sldMkLst>
      </pc:sldChg>
      <pc:sldChg chg="del">
        <pc:chgData name="Lei Wu" userId="f083b2a8aea23a2f" providerId="LiveId" clId="{284BD2F0-B0A6-4D5C-9A98-3B85818BCA4F}" dt="2021-03-14T08:37:40.560" v="4" actId="47"/>
        <pc:sldMkLst>
          <pc:docMk/>
          <pc:sldMk cId="3223520074" sldId="610"/>
        </pc:sldMkLst>
      </pc:sldChg>
      <pc:sldChg chg="del">
        <pc:chgData name="Lei Wu" userId="f083b2a8aea23a2f" providerId="LiveId" clId="{284BD2F0-B0A6-4D5C-9A98-3B85818BCA4F}" dt="2021-03-14T08:37:40.560" v="4" actId="47"/>
        <pc:sldMkLst>
          <pc:docMk/>
          <pc:sldMk cId="563828606" sldId="611"/>
        </pc:sldMkLst>
      </pc:sldChg>
      <pc:sldChg chg="del">
        <pc:chgData name="Lei Wu" userId="f083b2a8aea23a2f" providerId="LiveId" clId="{284BD2F0-B0A6-4D5C-9A98-3B85818BCA4F}" dt="2021-03-14T08:37:40.560" v="4" actId="47"/>
        <pc:sldMkLst>
          <pc:docMk/>
          <pc:sldMk cId="683546962" sldId="613"/>
        </pc:sldMkLst>
      </pc:sldChg>
      <pc:sldChg chg="del">
        <pc:chgData name="Lei Wu" userId="f083b2a8aea23a2f" providerId="LiveId" clId="{284BD2F0-B0A6-4D5C-9A98-3B85818BCA4F}" dt="2021-03-14T08:37:40.560" v="4" actId="47"/>
        <pc:sldMkLst>
          <pc:docMk/>
          <pc:sldMk cId="2893051098" sldId="614"/>
        </pc:sldMkLst>
      </pc:sldChg>
      <pc:sldChg chg="del">
        <pc:chgData name="Lei Wu" userId="f083b2a8aea23a2f" providerId="LiveId" clId="{284BD2F0-B0A6-4D5C-9A98-3B85818BCA4F}" dt="2021-03-14T08:37:40.560" v="4" actId="47"/>
        <pc:sldMkLst>
          <pc:docMk/>
          <pc:sldMk cId="3680832810" sldId="617"/>
        </pc:sldMkLst>
      </pc:sldChg>
      <pc:sldChg chg="del">
        <pc:chgData name="Lei Wu" userId="f083b2a8aea23a2f" providerId="LiveId" clId="{284BD2F0-B0A6-4D5C-9A98-3B85818BCA4F}" dt="2021-03-14T08:37:40.560" v="4" actId="47"/>
        <pc:sldMkLst>
          <pc:docMk/>
          <pc:sldMk cId="3291370463" sldId="618"/>
        </pc:sldMkLst>
      </pc:sldChg>
      <pc:sldChg chg="del">
        <pc:chgData name="Lei Wu" userId="f083b2a8aea23a2f" providerId="LiveId" clId="{284BD2F0-B0A6-4D5C-9A98-3B85818BCA4F}" dt="2021-03-14T08:37:40.560" v="4" actId="47"/>
        <pc:sldMkLst>
          <pc:docMk/>
          <pc:sldMk cId="4258734652" sldId="620"/>
        </pc:sldMkLst>
      </pc:sldChg>
      <pc:sldChg chg="del">
        <pc:chgData name="Lei Wu" userId="f083b2a8aea23a2f" providerId="LiveId" clId="{284BD2F0-B0A6-4D5C-9A98-3B85818BCA4F}" dt="2021-03-14T08:37:40.560" v="4" actId="47"/>
        <pc:sldMkLst>
          <pc:docMk/>
          <pc:sldMk cId="327432052" sldId="622"/>
        </pc:sldMkLst>
      </pc:sldChg>
      <pc:sldChg chg="del">
        <pc:chgData name="Lei Wu" userId="f083b2a8aea23a2f" providerId="LiveId" clId="{284BD2F0-B0A6-4D5C-9A98-3B85818BCA4F}" dt="2021-03-14T08:37:40.560" v="4" actId="47"/>
        <pc:sldMkLst>
          <pc:docMk/>
          <pc:sldMk cId="2933110515" sldId="626"/>
        </pc:sldMkLst>
      </pc:sldChg>
      <pc:sldChg chg="del">
        <pc:chgData name="Lei Wu" userId="f083b2a8aea23a2f" providerId="LiveId" clId="{284BD2F0-B0A6-4D5C-9A98-3B85818BCA4F}" dt="2021-03-14T08:37:40.560" v="4" actId="47"/>
        <pc:sldMkLst>
          <pc:docMk/>
          <pc:sldMk cId="1170840915" sldId="627"/>
        </pc:sldMkLst>
      </pc:sldChg>
      <pc:sldChg chg="del">
        <pc:chgData name="Lei Wu" userId="f083b2a8aea23a2f" providerId="LiveId" clId="{284BD2F0-B0A6-4D5C-9A98-3B85818BCA4F}" dt="2021-03-14T08:37:40.560" v="4" actId="47"/>
        <pc:sldMkLst>
          <pc:docMk/>
          <pc:sldMk cId="2182615835" sldId="628"/>
        </pc:sldMkLst>
      </pc:sldChg>
      <pc:sldChg chg="del">
        <pc:chgData name="Lei Wu" userId="f083b2a8aea23a2f" providerId="LiveId" clId="{284BD2F0-B0A6-4D5C-9A98-3B85818BCA4F}" dt="2021-03-14T08:37:40.560" v="4" actId="47"/>
        <pc:sldMkLst>
          <pc:docMk/>
          <pc:sldMk cId="85162386" sldId="630"/>
        </pc:sldMkLst>
      </pc:sldChg>
      <pc:sldChg chg="del">
        <pc:chgData name="Lei Wu" userId="f083b2a8aea23a2f" providerId="LiveId" clId="{284BD2F0-B0A6-4D5C-9A98-3B85818BCA4F}" dt="2021-03-14T08:37:40.560" v="4" actId="47"/>
        <pc:sldMkLst>
          <pc:docMk/>
          <pc:sldMk cId="3404330271" sldId="631"/>
        </pc:sldMkLst>
      </pc:sldChg>
      <pc:sldChg chg="del">
        <pc:chgData name="Lei Wu" userId="f083b2a8aea23a2f" providerId="LiveId" clId="{284BD2F0-B0A6-4D5C-9A98-3B85818BCA4F}" dt="2021-03-14T08:37:40.560" v="4" actId="47"/>
        <pc:sldMkLst>
          <pc:docMk/>
          <pc:sldMk cId="3645187154" sldId="632"/>
        </pc:sldMkLst>
      </pc:sldChg>
      <pc:sldChg chg="del">
        <pc:chgData name="Lei Wu" userId="f083b2a8aea23a2f" providerId="LiveId" clId="{284BD2F0-B0A6-4D5C-9A98-3B85818BCA4F}" dt="2021-03-14T08:37:40.560" v="4" actId="47"/>
        <pc:sldMkLst>
          <pc:docMk/>
          <pc:sldMk cId="963782026" sldId="633"/>
        </pc:sldMkLst>
      </pc:sldChg>
      <pc:sldChg chg="del">
        <pc:chgData name="Lei Wu" userId="f083b2a8aea23a2f" providerId="LiveId" clId="{284BD2F0-B0A6-4D5C-9A98-3B85818BCA4F}" dt="2021-03-14T08:37:40.560" v="4" actId="47"/>
        <pc:sldMkLst>
          <pc:docMk/>
          <pc:sldMk cId="1486377335" sldId="634"/>
        </pc:sldMkLst>
      </pc:sldChg>
      <pc:sldChg chg="del">
        <pc:chgData name="Lei Wu" userId="f083b2a8aea23a2f" providerId="LiveId" clId="{284BD2F0-B0A6-4D5C-9A98-3B85818BCA4F}" dt="2021-03-14T08:37:40.560" v="4" actId="47"/>
        <pc:sldMkLst>
          <pc:docMk/>
          <pc:sldMk cId="561442479" sldId="635"/>
        </pc:sldMkLst>
      </pc:sldChg>
      <pc:sldChg chg="del">
        <pc:chgData name="Lei Wu" userId="f083b2a8aea23a2f" providerId="LiveId" clId="{284BD2F0-B0A6-4D5C-9A98-3B85818BCA4F}" dt="2021-03-14T08:37:40.560" v="4" actId="47"/>
        <pc:sldMkLst>
          <pc:docMk/>
          <pc:sldMk cId="1452464875" sldId="637"/>
        </pc:sldMkLst>
      </pc:sldChg>
      <pc:sldChg chg="del">
        <pc:chgData name="Lei Wu" userId="f083b2a8aea23a2f" providerId="LiveId" clId="{284BD2F0-B0A6-4D5C-9A98-3B85818BCA4F}" dt="2021-03-14T08:37:40.560" v="4" actId="47"/>
        <pc:sldMkLst>
          <pc:docMk/>
          <pc:sldMk cId="3813744801" sldId="638"/>
        </pc:sldMkLst>
      </pc:sldChg>
      <pc:sldChg chg="del">
        <pc:chgData name="Lei Wu" userId="f083b2a8aea23a2f" providerId="LiveId" clId="{284BD2F0-B0A6-4D5C-9A98-3B85818BCA4F}" dt="2021-03-14T08:37:40.560" v="4" actId="47"/>
        <pc:sldMkLst>
          <pc:docMk/>
          <pc:sldMk cId="3962625865" sldId="639"/>
        </pc:sldMkLst>
      </pc:sldChg>
      <pc:sldChg chg="del">
        <pc:chgData name="Lei Wu" userId="f083b2a8aea23a2f" providerId="LiveId" clId="{284BD2F0-B0A6-4D5C-9A98-3B85818BCA4F}" dt="2021-03-14T08:37:40.560" v="4" actId="47"/>
        <pc:sldMkLst>
          <pc:docMk/>
          <pc:sldMk cId="882780496" sldId="640"/>
        </pc:sldMkLst>
      </pc:sldChg>
      <pc:sldChg chg="del">
        <pc:chgData name="Lei Wu" userId="f083b2a8aea23a2f" providerId="LiveId" clId="{284BD2F0-B0A6-4D5C-9A98-3B85818BCA4F}" dt="2021-03-14T08:37:40.560" v="4" actId="47"/>
        <pc:sldMkLst>
          <pc:docMk/>
          <pc:sldMk cId="352898844" sldId="641"/>
        </pc:sldMkLst>
      </pc:sldChg>
      <pc:sldChg chg="del">
        <pc:chgData name="Lei Wu" userId="f083b2a8aea23a2f" providerId="LiveId" clId="{284BD2F0-B0A6-4D5C-9A98-3B85818BCA4F}" dt="2021-03-14T08:37:40.560" v="4" actId="47"/>
        <pc:sldMkLst>
          <pc:docMk/>
          <pc:sldMk cId="2450866101" sldId="642"/>
        </pc:sldMkLst>
      </pc:sldChg>
      <pc:sldChg chg="del">
        <pc:chgData name="Lei Wu" userId="f083b2a8aea23a2f" providerId="LiveId" clId="{284BD2F0-B0A6-4D5C-9A98-3B85818BCA4F}" dt="2021-03-14T08:37:40.560" v="4" actId="47"/>
        <pc:sldMkLst>
          <pc:docMk/>
          <pc:sldMk cId="633907017" sldId="643"/>
        </pc:sldMkLst>
      </pc:sldChg>
      <pc:sldChg chg="del">
        <pc:chgData name="Lei Wu" userId="f083b2a8aea23a2f" providerId="LiveId" clId="{284BD2F0-B0A6-4D5C-9A98-3B85818BCA4F}" dt="2021-03-14T08:37:40.560" v="4" actId="47"/>
        <pc:sldMkLst>
          <pc:docMk/>
          <pc:sldMk cId="3285750829" sldId="644"/>
        </pc:sldMkLst>
      </pc:sldChg>
      <pc:sldChg chg="del">
        <pc:chgData name="Lei Wu" userId="f083b2a8aea23a2f" providerId="LiveId" clId="{284BD2F0-B0A6-4D5C-9A98-3B85818BCA4F}" dt="2021-03-14T08:37:40.560" v="4" actId="47"/>
        <pc:sldMkLst>
          <pc:docMk/>
          <pc:sldMk cId="2157337207" sldId="645"/>
        </pc:sldMkLst>
      </pc:sldChg>
      <pc:sldChg chg="modSp mod">
        <pc:chgData name="Lei Wu" userId="f083b2a8aea23a2f" providerId="LiveId" clId="{284BD2F0-B0A6-4D5C-9A98-3B85818BCA4F}" dt="2021-03-14T08:37:45.639" v="9" actId="20577"/>
        <pc:sldMkLst>
          <pc:docMk/>
          <pc:sldMk cId="1503553792" sldId="646"/>
        </pc:sldMkLst>
        <pc:spChg chg="mod">
          <ac:chgData name="Lei Wu" userId="f083b2a8aea23a2f" providerId="LiveId" clId="{284BD2F0-B0A6-4D5C-9A98-3B85818BCA4F}" dt="2021-03-14T08:37:45.639" v="9" actId="20577"/>
          <ac:spMkLst>
            <pc:docMk/>
            <pc:sldMk cId="1503553792" sldId="646"/>
            <ac:spMk id="2" creationId="{41D2FD0B-FD2F-4DA7-BFFC-88CDF6178861}"/>
          </ac:spMkLst>
        </pc:spChg>
      </pc:sldChg>
      <pc:sldChg chg="del">
        <pc:chgData name="Lei Wu" userId="f083b2a8aea23a2f" providerId="LiveId" clId="{284BD2F0-B0A6-4D5C-9A98-3B85818BCA4F}" dt="2021-03-14T08:37:40.560" v="4" actId="47"/>
        <pc:sldMkLst>
          <pc:docMk/>
          <pc:sldMk cId="1056630189" sldId="647"/>
        </pc:sldMkLst>
      </pc:sldChg>
      <pc:sldChg chg="del">
        <pc:chgData name="Lei Wu" userId="f083b2a8aea23a2f" providerId="LiveId" clId="{284BD2F0-B0A6-4D5C-9A98-3B85818BCA4F}" dt="2021-03-14T08:37:40.560" v="4" actId="47"/>
        <pc:sldMkLst>
          <pc:docMk/>
          <pc:sldMk cId="2243715795" sldId="648"/>
        </pc:sldMkLst>
      </pc:sldChg>
      <pc:sldChg chg="modSp add modTransition">
        <pc:chgData name="Lei Wu" userId="f083b2a8aea23a2f" providerId="LiveId" clId="{284BD2F0-B0A6-4D5C-9A98-3B85818BCA4F}" dt="2021-03-14T08:36:42.967" v="0"/>
        <pc:sldMkLst>
          <pc:docMk/>
          <pc:sldMk cId="0" sldId="649"/>
        </pc:sldMkLst>
        <pc:spChg chg="mod">
          <ac:chgData name="Lei Wu" userId="f083b2a8aea23a2f" providerId="LiveId" clId="{284BD2F0-B0A6-4D5C-9A98-3B85818BCA4F}" dt="2021-03-14T08:36:42.967" v="0"/>
          <ac:spMkLst>
            <pc:docMk/>
            <pc:sldMk cId="0" sldId="649"/>
            <ac:spMk id="8" creationId="{00000000-0000-0000-0000-000000000000}"/>
          </ac:spMkLst>
        </pc:spChg>
        <pc:spChg chg="mod">
          <ac:chgData name="Lei Wu" userId="f083b2a8aea23a2f" providerId="LiveId" clId="{284BD2F0-B0A6-4D5C-9A98-3B85818BCA4F}" dt="2021-03-14T08:36:42.967" v="0"/>
          <ac:spMkLst>
            <pc:docMk/>
            <pc:sldMk cId="0" sldId="649"/>
            <ac:spMk id="9" creationId="{00000000-0000-0000-0000-000000000000}"/>
          </ac:spMkLst>
        </pc:spChg>
      </pc:sldChg>
      <pc:sldChg chg="modSp add modTransition">
        <pc:chgData name="Lei Wu" userId="f083b2a8aea23a2f" providerId="LiveId" clId="{284BD2F0-B0A6-4D5C-9A98-3B85818BCA4F}" dt="2021-03-14T08:36:42.967" v="0"/>
        <pc:sldMkLst>
          <pc:docMk/>
          <pc:sldMk cId="0" sldId="650"/>
        </pc:sldMkLst>
        <pc:spChg chg="mod">
          <ac:chgData name="Lei Wu" userId="f083b2a8aea23a2f" providerId="LiveId" clId="{284BD2F0-B0A6-4D5C-9A98-3B85818BCA4F}" dt="2021-03-14T08:36:42.967" v="0"/>
          <ac:spMkLst>
            <pc:docMk/>
            <pc:sldMk cId="0" sldId="650"/>
            <ac:spMk id="8" creationId="{00000000-0000-0000-0000-000000000000}"/>
          </ac:spMkLst>
        </pc:spChg>
        <pc:spChg chg="mod">
          <ac:chgData name="Lei Wu" userId="f083b2a8aea23a2f" providerId="LiveId" clId="{284BD2F0-B0A6-4D5C-9A98-3B85818BCA4F}" dt="2021-03-14T08:36:42.967" v="0"/>
          <ac:spMkLst>
            <pc:docMk/>
            <pc:sldMk cId="0" sldId="650"/>
            <ac:spMk id="9" creationId="{00000000-0000-0000-0000-000000000000}"/>
          </ac:spMkLst>
        </pc:spChg>
      </pc:sldChg>
      <pc:sldChg chg="modSp add modTransition">
        <pc:chgData name="Lei Wu" userId="f083b2a8aea23a2f" providerId="LiveId" clId="{284BD2F0-B0A6-4D5C-9A98-3B85818BCA4F}" dt="2021-03-14T08:36:42.967" v="0"/>
        <pc:sldMkLst>
          <pc:docMk/>
          <pc:sldMk cId="0" sldId="651"/>
        </pc:sldMkLst>
        <pc:spChg chg="mod">
          <ac:chgData name="Lei Wu" userId="f083b2a8aea23a2f" providerId="LiveId" clId="{284BD2F0-B0A6-4D5C-9A98-3B85818BCA4F}" dt="2021-03-14T08:36:42.967" v="0"/>
          <ac:spMkLst>
            <pc:docMk/>
            <pc:sldMk cId="0" sldId="651"/>
            <ac:spMk id="8" creationId="{00000000-0000-0000-0000-000000000000}"/>
          </ac:spMkLst>
        </pc:spChg>
        <pc:spChg chg="mod">
          <ac:chgData name="Lei Wu" userId="f083b2a8aea23a2f" providerId="LiveId" clId="{284BD2F0-B0A6-4D5C-9A98-3B85818BCA4F}" dt="2021-03-14T08:36:42.967" v="0"/>
          <ac:spMkLst>
            <pc:docMk/>
            <pc:sldMk cId="0" sldId="651"/>
            <ac:spMk id="9" creationId="{00000000-0000-0000-0000-000000000000}"/>
          </ac:spMkLst>
        </pc:spChg>
      </pc:sldChg>
      <pc:sldMasterChg chg="del delSldLayout">
        <pc:chgData name="Lei Wu" userId="f083b2a8aea23a2f" providerId="LiveId" clId="{284BD2F0-B0A6-4D5C-9A98-3B85818BCA4F}" dt="2021-03-14T08:37:40.560" v="4" actId="47"/>
        <pc:sldMasterMkLst>
          <pc:docMk/>
          <pc:sldMasterMk cId="917171233" sldId="2147483864"/>
        </pc:sldMasterMkLst>
        <pc:sldLayoutChg chg="del">
          <pc:chgData name="Lei Wu" userId="f083b2a8aea23a2f" providerId="LiveId" clId="{284BD2F0-B0A6-4D5C-9A98-3B85818BCA4F}" dt="2021-03-14T08:37:40.560" v="4" actId="47"/>
          <pc:sldLayoutMkLst>
            <pc:docMk/>
            <pc:sldMasterMk cId="917171233" sldId="2147483864"/>
            <pc:sldLayoutMk cId="1199428551" sldId="2147483865"/>
          </pc:sldLayoutMkLst>
        </pc:sldLayoutChg>
        <pc:sldLayoutChg chg="del">
          <pc:chgData name="Lei Wu" userId="f083b2a8aea23a2f" providerId="LiveId" clId="{284BD2F0-B0A6-4D5C-9A98-3B85818BCA4F}" dt="2021-03-14T08:37:40.560" v="4" actId="47"/>
          <pc:sldLayoutMkLst>
            <pc:docMk/>
            <pc:sldMasterMk cId="917171233" sldId="2147483864"/>
            <pc:sldLayoutMk cId="2636624947" sldId="2147483866"/>
          </pc:sldLayoutMkLst>
        </pc:sldLayoutChg>
        <pc:sldLayoutChg chg="del">
          <pc:chgData name="Lei Wu" userId="f083b2a8aea23a2f" providerId="LiveId" clId="{284BD2F0-B0A6-4D5C-9A98-3B85818BCA4F}" dt="2021-03-14T08:37:40.560" v="4" actId="47"/>
          <pc:sldLayoutMkLst>
            <pc:docMk/>
            <pc:sldMasterMk cId="917171233" sldId="2147483864"/>
            <pc:sldLayoutMk cId="385282137" sldId="2147483867"/>
          </pc:sldLayoutMkLst>
        </pc:sldLayoutChg>
        <pc:sldLayoutChg chg="del">
          <pc:chgData name="Lei Wu" userId="f083b2a8aea23a2f" providerId="LiveId" clId="{284BD2F0-B0A6-4D5C-9A98-3B85818BCA4F}" dt="2021-03-14T08:37:40.560" v="4" actId="47"/>
          <pc:sldLayoutMkLst>
            <pc:docMk/>
            <pc:sldMasterMk cId="917171233" sldId="2147483864"/>
            <pc:sldLayoutMk cId="3835929992" sldId="2147483868"/>
          </pc:sldLayoutMkLst>
        </pc:sldLayoutChg>
        <pc:sldLayoutChg chg="del">
          <pc:chgData name="Lei Wu" userId="f083b2a8aea23a2f" providerId="LiveId" clId="{284BD2F0-B0A6-4D5C-9A98-3B85818BCA4F}" dt="2021-03-14T08:37:40.560" v="4" actId="47"/>
          <pc:sldLayoutMkLst>
            <pc:docMk/>
            <pc:sldMasterMk cId="917171233" sldId="2147483864"/>
            <pc:sldLayoutMk cId="3720298090" sldId="2147483869"/>
          </pc:sldLayoutMkLst>
        </pc:sldLayoutChg>
        <pc:sldLayoutChg chg="del">
          <pc:chgData name="Lei Wu" userId="f083b2a8aea23a2f" providerId="LiveId" clId="{284BD2F0-B0A6-4D5C-9A98-3B85818BCA4F}" dt="2021-03-14T08:37:40.560" v="4" actId="47"/>
          <pc:sldLayoutMkLst>
            <pc:docMk/>
            <pc:sldMasterMk cId="917171233" sldId="2147483864"/>
            <pc:sldLayoutMk cId="1508203298" sldId="2147483870"/>
          </pc:sldLayoutMkLst>
        </pc:sldLayoutChg>
        <pc:sldLayoutChg chg="del">
          <pc:chgData name="Lei Wu" userId="f083b2a8aea23a2f" providerId="LiveId" clId="{284BD2F0-B0A6-4D5C-9A98-3B85818BCA4F}" dt="2021-03-14T08:37:40.560" v="4" actId="47"/>
          <pc:sldLayoutMkLst>
            <pc:docMk/>
            <pc:sldMasterMk cId="917171233" sldId="2147483864"/>
            <pc:sldLayoutMk cId="4134576809" sldId="2147483871"/>
          </pc:sldLayoutMkLst>
        </pc:sldLayoutChg>
        <pc:sldLayoutChg chg="del">
          <pc:chgData name="Lei Wu" userId="f083b2a8aea23a2f" providerId="LiveId" clId="{284BD2F0-B0A6-4D5C-9A98-3B85818BCA4F}" dt="2021-03-14T08:37:40.560" v="4" actId="47"/>
          <pc:sldLayoutMkLst>
            <pc:docMk/>
            <pc:sldMasterMk cId="917171233" sldId="2147483864"/>
            <pc:sldLayoutMk cId="1379030986" sldId="2147483872"/>
          </pc:sldLayoutMkLst>
        </pc:sldLayoutChg>
        <pc:sldLayoutChg chg="del">
          <pc:chgData name="Lei Wu" userId="f083b2a8aea23a2f" providerId="LiveId" clId="{284BD2F0-B0A6-4D5C-9A98-3B85818BCA4F}" dt="2021-03-14T08:37:40.560" v="4" actId="47"/>
          <pc:sldLayoutMkLst>
            <pc:docMk/>
            <pc:sldMasterMk cId="917171233" sldId="2147483864"/>
            <pc:sldLayoutMk cId="2542044431" sldId="2147483873"/>
          </pc:sldLayoutMkLst>
        </pc:sldLayoutChg>
        <pc:sldLayoutChg chg="del">
          <pc:chgData name="Lei Wu" userId="f083b2a8aea23a2f" providerId="LiveId" clId="{284BD2F0-B0A6-4D5C-9A98-3B85818BCA4F}" dt="2021-03-14T08:37:40.560" v="4" actId="47"/>
          <pc:sldLayoutMkLst>
            <pc:docMk/>
            <pc:sldMasterMk cId="917171233" sldId="2147483864"/>
            <pc:sldLayoutMk cId="2791567668" sldId="2147483874"/>
          </pc:sldLayoutMkLst>
        </pc:sldLayoutChg>
        <pc:sldLayoutChg chg="del">
          <pc:chgData name="Lei Wu" userId="f083b2a8aea23a2f" providerId="LiveId" clId="{284BD2F0-B0A6-4D5C-9A98-3B85818BCA4F}" dt="2021-03-14T08:37:40.560" v="4" actId="47"/>
          <pc:sldLayoutMkLst>
            <pc:docMk/>
            <pc:sldMasterMk cId="917171233" sldId="2147483864"/>
            <pc:sldLayoutMk cId="922514463" sldId="2147483875"/>
          </pc:sldLayoutMkLst>
        </pc:sldLayoutChg>
      </pc:sldMasterChg>
    </pc:docChg>
  </pc:docChgLst>
  <pc:docChgLst>
    <pc:chgData name="Lei Wu" userId="f083b2a8aea23a2f" providerId="LiveId" clId="{54E5E6EE-F09B-4B9B-BC74-7554B04271A0}"/>
    <pc:docChg chg="undo redo custSel modSld">
      <pc:chgData name="Lei Wu" userId="f083b2a8aea23a2f" providerId="LiveId" clId="{54E5E6EE-F09B-4B9B-BC74-7554B04271A0}" dt="2023-04-12T18:00:27.944" v="107" actId="20577"/>
      <pc:docMkLst>
        <pc:docMk/>
      </pc:docMkLst>
      <pc:sldChg chg="modSp mod modNotesTx">
        <pc:chgData name="Lei Wu" userId="f083b2a8aea23a2f" providerId="LiveId" clId="{54E5E6EE-F09B-4B9B-BC74-7554B04271A0}" dt="2023-04-12T17:41:00.068" v="85" actId="20577"/>
        <pc:sldMkLst>
          <pc:docMk/>
          <pc:sldMk cId="55206599" sldId="833"/>
        </pc:sldMkLst>
        <pc:spChg chg="mod">
          <ac:chgData name="Lei Wu" userId="f083b2a8aea23a2f" providerId="LiveId" clId="{54E5E6EE-F09B-4B9B-BC74-7554B04271A0}" dt="2023-04-12T17:40:34.789" v="61"/>
          <ac:spMkLst>
            <pc:docMk/>
            <pc:sldMk cId="55206599" sldId="833"/>
            <ac:spMk id="3" creationId="{00000000-0000-0000-0000-000000000000}"/>
          </ac:spMkLst>
        </pc:spChg>
      </pc:sldChg>
      <pc:sldChg chg="modSp mod">
        <pc:chgData name="Lei Wu" userId="f083b2a8aea23a2f" providerId="LiveId" clId="{54E5E6EE-F09B-4B9B-BC74-7554B04271A0}" dt="2023-04-12T18:00:27.944" v="107" actId="20577"/>
        <pc:sldMkLst>
          <pc:docMk/>
          <pc:sldMk cId="2330973777" sldId="838"/>
        </pc:sldMkLst>
        <pc:spChg chg="mod">
          <ac:chgData name="Lei Wu" userId="f083b2a8aea23a2f" providerId="LiveId" clId="{54E5E6EE-F09B-4B9B-BC74-7554B04271A0}" dt="2023-04-12T18:00:27.944" v="107" actId="20577"/>
          <ac:spMkLst>
            <pc:docMk/>
            <pc:sldMk cId="2330973777" sldId="838"/>
            <ac:spMk id="3" creationId="{00000000-0000-0000-0000-000000000000}"/>
          </ac:spMkLst>
        </pc:spChg>
      </pc:sldChg>
    </pc:docChg>
  </pc:docChgLst>
  <pc:docChgLst>
    <pc:chgData name="Lei Wu" userId="f083b2a8aea23a2f" providerId="LiveId" clId="{F51549A9-3368-44FC-8290-2055BDF8D505}"/>
    <pc:docChg chg="undo redo custSel addSld delSld modSld sldOrd">
      <pc:chgData name="Lei Wu" userId="f083b2a8aea23a2f" providerId="LiveId" clId="{F51549A9-3368-44FC-8290-2055BDF8D505}" dt="2021-04-04T07:16:31.636" v="5731"/>
      <pc:docMkLst>
        <pc:docMk/>
      </pc:docMkLst>
      <pc:sldChg chg="modSp mod">
        <pc:chgData name="Lei Wu" userId="f083b2a8aea23a2f" providerId="LiveId" clId="{F51549A9-3368-44FC-8290-2055BDF8D505}" dt="2021-04-01T05:11:06.663" v="3567"/>
        <pc:sldMkLst>
          <pc:docMk/>
          <pc:sldMk cId="2426070471" sldId="597"/>
        </pc:sldMkLst>
        <pc:spChg chg="mod">
          <ac:chgData name="Lei Wu" userId="f083b2a8aea23a2f" providerId="LiveId" clId="{F51549A9-3368-44FC-8290-2055BDF8D505}" dt="2021-04-01T05:11:06.663" v="3567"/>
          <ac:spMkLst>
            <pc:docMk/>
            <pc:sldMk cId="2426070471" sldId="597"/>
            <ac:spMk id="6" creationId="{9DA74013-E518-4560-A30E-31EF11EDC80A}"/>
          </ac:spMkLst>
        </pc:spChg>
      </pc:sldChg>
      <pc:sldChg chg="del">
        <pc:chgData name="Lei Wu" userId="f083b2a8aea23a2f" providerId="LiveId" clId="{F51549A9-3368-44FC-8290-2055BDF8D505}" dt="2021-03-31T09:09:28.716" v="0" actId="47"/>
        <pc:sldMkLst>
          <pc:docMk/>
          <pc:sldMk cId="0" sldId="649"/>
        </pc:sldMkLst>
      </pc:sldChg>
      <pc:sldChg chg="del">
        <pc:chgData name="Lei Wu" userId="f083b2a8aea23a2f" providerId="LiveId" clId="{F51549A9-3368-44FC-8290-2055BDF8D505}" dt="2021-03-31T19:39:15.959" v="1437" actId="47"/>
        <pc:sldMkLst>
          <pc:docMk/>
          <pc:sldMk cId="2468491244" sldId="729"/>
        </pc:sldMkLst>
      </pc:sldChg>
      <pc:sldChg chg="modSp mod">
        <pc:chgData name="Lei Wu" userId="f083b2a8aea23a2f" providerId="LiveId" clId="{F51549A9-3368-44FC-8290-2055BDF8D505}" dt="2021-03-31T19:48:59.073" v="1457" actId="20577"/>
        <pc:sldMkLst>
          <pc:docMk/>
          <pc:sldMk cId="2542911976" sldId="747"/>
        </pc:sldMkLst>
        <pc:spChg chg="mod">
          <ac:chgData name="Lei Wu" userId="f083b2a8aea23a2f" providerId="LiveId" clId="{F51549A9-3368-44FC-8290-2055BDF8D505}" dt="2021-03-31T15:37:48.029" v="168" actId="1076"/>
          <ac:spMkLst>
            <pc:docMk/>
            <pc:sldMk cId="2542911976" sldId="747"/>
            <ac:spMk id="2" creationId="{00000000-0000-0000-0000-000000000000}"/>
          </ac:spMkLst>
        </pc:spChg>
        <pc:spChg chg="mod">
          <ac:chgData name="Lei Wu" userId="f083b2a8aea23a2f" providerId="LiveId" clId="{F51549A9-3368-44FC-8290-2055BDF8D505}" dt="2021-03-31T19:48:59.073" v="1457" actId="20577"/>
          <ac:spMkLst>
            <pc:docMk/>
            <pc:sldMk cId="2542911976" sldId="747"/>
            <ac:spMk id="3" creationId="{00000000-0000-0000-0000-000000000000}"/>
          </ac:spMkLst>
        </pc:spChg>
      </pc:sldChg>
      <pc:sldChg chg="addSp delSp modSp mod modAnim modNotesTx">
        <pc:chgData name="Lei Wu" userId="f083b2a8aea23a2f" providerId="LiveId" clId="{F51549A9-3368-44FC-8290-2055BDF8D505}" dt="2021-04-04T06:43:04.648" v="5488" actId="20577"/>
        <pc:sldMkLst>
          <pc:docMk/>
          <pc:sldMk cId="3208816549" sldId="748"/>
        </pc:sldMkLst>
        <pc:spChg chg="mod">
          <ac:chgData name="Lei Wu" userId="f083b2a8aea23a2f" providerId="LiveId" clId="{F51549A9-3368-44FC-8290-2055BDF8D505}" dt="2021-03-31T20:54:33.393" v="2541" actId="14100"/>
          <ac:spMkLst>
            <pc:docMk/>
            <pc:sldMk cId="3208816549" sldId="748"/>
            <ac:spMk id="2" creationId="{00000000-0000-0000-0000-000000000000}"/>
          </ac:spMkLst>
        </pc:spChg>
        <pc:spChg chg="mod">
          <ac:chgData name="Lei Wu" userId="f083b2a8aea23a2f" providerId="LiveId" clId="{F51549A9-3368-44FC-8290-2055BDF8D505}" dt="2021-03-31T20:54:40.462" v="2544" actId="20577"/>
          <ac:spMkLst>
            <pc:docMk/>
            <pc:sldMk cId="3208816549" sldId="748"/>
            <ac:spMk id="3" creationId="{00000000-0000-0000-0000-000000000000}"/>
          </ac:spMkLst>
        </pc:spChg>
        <pc:spChg chg="mod">
          <ac:chgData name="Lei Wu" userId="f083b2a8aea23a2f" providerId="LiveId" clId="{F51549A9-3368-44FC-8290-2055BDF8D505}" dt="2021-03-31T20:54:49.218" v="2547" actId="1076"/>
          <ac:spMkLst>
            <pc:docMk/>
            <pc:sldMk cId="3208816549" sldId="748"/>
            <ac:spMk id="25" creationId="{EA3515FF-18D9-4B35-BB36-EAC2C3A30013}"/>
          </ac:spMkLst>
        </pc:spChg>
        <pc:spChg chg="mod">
          <ac:chgData name="Lei Wu" userId="f083b2a8aea23a2f" providerId="LiveId" clId="{F51549A9-3368-44FC-8290-2055BDF8D505}" dt="2021-03-31T20:54:49.218" v="2547" actId="1076"/>
          <ac:spMkLst>
            <pc:docMk/>
            <pc:sldMk cId="3208816549" sldId="748"/>
            <ac:spMk id="26" creationId="{C6D48DCD-49E3-492C-90DD-95ECA1274C8B}"/>
          </ac:spMkLst>
        </pc:spChg>
        <pc:spChg chg="mod">
          <ac:chgData name="Lei Wu" userId="f083b2a8aea23a2f" providerId="LiveId" clId="{F51549A9-3368-44FC-8290-2055BDF8D505}" dt="2021-03-31T20:54:49.218" v="2547" actId="1076"/>
          <ac:spMkLst>
            <pc:docMk/>
            <pc:sldMk cId="3208816549" sldId="748"/>
            <ac:spMk id="27" creationId="{1C8F7E89-702E-4F07-8BFD-5D51CAA556AA}"/>
          </ac:spMkLst>
        </pc:spChg>
        <pc:spChg chg="mod">
          <ac:chgData name="Lei Wu" userId="f083b2a8aea23a2f" providerId="LiveId" clId="{F51549A9-3368-44FC-8290-2055BDF8D505}" dt="2021-03-31T20:54:49.218" v="2547" actId="1076"/>
          <ac:spMkLst>
            <pc:docMk/>
            <pc:sldMk cId="3208816549" sldId="748"/>
            <ac:spMk id="28" creationId="{ECDDBF6E-B349-4729-A633-3EF7F4F4D8A7}"/>
          </ac:spMkLst>
        </pc:spChg>
        <pc:spChg chg="mod">
          <ac:chgData name="Lei Wu" userId="f083b2a8aea23a2f" providerId="LiveId" clId="{F51549A9-3368-44FC-8290-2055BDF8D505}" dt="2021-03-31T20:54:49.218" v="2547" actId="1076"/>
          <ac:spMkLst>
            <pc:docMk/>
            <pc:sldMk cId="3208816549" sldId="748"/>
            <ac:spMk id="29" creationId="{CC3227C7-4C66-4CE0-9EF1-3187A08E8DD5}"/>
          </ac:spMkLst>
        </pc:spChg>
        <pc:spChg chg="mod">
          <ac:chgData name="Lei Wu" userId="f083b2a8aea23a2f" providerId="LiveId" clId="{F51549A9-3368-44FC-8290-2055BDF8D505}" dt="2021-03-31T20:54:49.218" v="2547" actId="1076"/>
          <ac:spMkLst>
            <pc:docMk/>
            <pc:sldMk cId="3208816549" sldId="748"/>
            <ac:spMk id="30" creationId="{F5F65927-6A90-477E-AA29-E430DD6C4378}"/>
          </ac:spMkLst>
        </pc:spChg>
        <pc:spChg chg="mod">
          <ac:chgData name="Lei Wu" userId="f083b2a8aea23a2f" providerId="LiveId" clId="{F51549A9-3368-44FC-8290-2055BDF8D505}" dt="2021-03-31T20:54:49.218" v="2547" actId="1076"/>
          <ac:spMkLst>
            <pc:docMk/>
            <pc:sldMk cId="3208816549" sldId="748"/>
            <ac:spMk id="31" creationId="{A4FEE100-0B5C-4F82-936C-B809EA9BB5A4}"/>
          </ac:spMkLst>
        </pc:spChg>
        <pc:spChg chg="mod">
          <ac:chgData name="Lei Wu" userId="f083b2a8aea23a2f" providerId="LiveId" clId="{F51549A9-3368-44FC-8290-2055BDF8D505}" dt="2021-03-31T20:54:49.218" v="2547" actId="1076"/>
          <ac:spMkLst>
            <pc:docMk/>
            <pc:sldMk cId="3208816549" sldId="748"/>
            <ac:spMk id="32" creationId="{1F3E67DD-622D-4C49-B58E-6B004B9BE06A}"/>
          </ac:spMkLst>
        </pc:spChg>
        <pc:spChg chg="mod">
          <ac:chgData name="Lei Wu" userId="f083b2a8aea23a2f" providerId="LiveId" clId="{F51549A9-3368-44FC-8290-2055BDF8D505}" dt="2021-03-31T20:54:49.218" v="2547" actId="1076"/>
          <ac:spMkLst>
            <pc:docMk/>
            <pc:sldMk cId="3208816549" sldId="748"/>
            <ac:spMk id="33" creationId="{605AA368-FD2F-4674-AE88-1EA81EE3BEAB}"/>
          </ac:spMkLst>
        </pc:spChg>
        <pc:spChg chg="mod">
          <ac:chgData name="Lei Wu" userId="f083b2a8aea23a2f" providerId="LiveId" clId="{F51549A9-3368-44FC-8290-2055BDF8D505}" dt="2021-03-31T20:54:49.218" v="2547" actId="1076"/>
          <ac:spMkLst>
            <pc:docMk/>
            <pc:sldMk cId="3208816549" sldId="748"/>
            <ac:spMk id="34" creationId="{2B2E40F5-03E6-41F3-AAE8-A17CE4965606}"/>
          </ac:spMkLst>
        </pc:spChg>
        <pc:spChg chg="mod">
          <ac:chgData name="Lei Wu" userId="f083b2a8aea23a2f" providerId="LiveId" clId="{F51549A9-3368-44FC-8290-2055BDF8D505}" dt="2021-03-31T20:54:49.218" v="2547" actId="1076"/>
          <ac:spMkLst>
            <pc:docMk/>
            <pc:sldMk cId="3208816549" sldId="748"/>
            <ac:spMk id="35" creationId="{5BB6F3A6-51EA-4B08-AAC9-AB54686C9EC3}"/>
          </ac:spMkLst>
        </pc:spChg>
        <pc:spChg chg="mod">
          <ac:chgData name="Lei Wu" userId="f083b2a8aea23a2f" providerId="LiveId" clId="{F51549A9-3368-44FC-8290-2055BDF8D505}" dt="2021-03-31T20:54:49.218" v="2547" actId="1076"/>
          <ac:spMkLst>
            <pc:docMk/>
            <pc:sldMk cId="3208816549" sldId="748"/>
            <ac:spMk id="36" creationId="{CD7A4071-ED03-4EB7-B1B7-40EC5E0EFA0B}"/>
          </ac:spMkLst>
        </pc:spChg>
        <pc:spChg chg="mod">
          <ac:chgData name="Lei Wu" userId="f083b2a8aea23a2f" providerId="LiveId" clId="{F51549A9-3368-44FC-8290-2055BDF8D505}" dt="2021-03-31T20:54:49.218" v="2547" actId="1076"/>
          <ac:spMkLst>
            <pc:docMk/>
            <pc:sldMk cId="3208816549" sldId="748"/>
            <ac:spMk id="37" creationId="{57CE6644-1F5D-4CE2-8EE8-B3394961FADA}"/>
          </ac:spMkLst>
        </pc:spChg>
        <pc:spChg chg="mod">
          <ac:chgData name="Lei Wu" userId="f083b2a8aea23a2f" providerId="LiveId" clId="{F51549A9-3368-44FC-8290-2055BDF8D505}" dt="2021-03-31T20:54:49.218" v="2547" actId="1076"/>
          <ac:spMkLst>
            <pc:docMk/>
            <pc:sldMk cId="3208816549" sldId="748"/>
            <ac:spMk id="38" creationId="{1CE3831A-FF0E-4956-80F1-9C24C063E958}"/>
          </ac:spMkLst>
        </pc:spChg>
        <pc:spChg chg="mod">
          <ac:chgData name="Lei Wu" userId="f083b2a8aea23a2f" providerId="LiveId" clId="{F51549A9-3368-44FC-8290-2055BDF8D505}" dt="2021-03-31T20:54:49.218" v="2547" actId="1076"/>
          <ac:spMkLst>
            <pc:docMk/>
            <pc:sldMk cId="3208816549" sldId="748"/>
            <ac:spMk id="39" creationId="{64538D82-8F2A-453A-B667-19A4527A6F9F}"/>
          </ac:spMkLst>
        </pc:spChg>
        <pc:spChg chg="mod">
          <ac:chgData name="Lei Wu" userId="f083b2a8aea23a2f" providerId="LiveId" clId="{F51549A9-3368-44FC-8290-2055BDF8D505}" dt="2021-03-31T20:54:49.218" v="2547" actId="1076"/>
          <ac:spMkLst>
            <pc:docMk/>
            <pc:sldMk cId="3208816549" sldId="748"/>
            <ac:spMk id="40" creationId="{4D5D2CD7-FFA3-4E76-883F-3BDFAA057D17}"/>
          </ac:spMkLst>
        </pc:spChg>
        <pc:spChg chg="mod">
          <ac:chgData name="Lei Wu" userId="f083b2a8aea23a2f" providerId="LiveId" clId="{F51549A9-3368-44FC-8290-2055BDF8D505}" dt="2021-03-31T20:54:49.218" v="2547" actId="1076"/>
          <ac:spMkLst>
            <pc:docMk/>
            <pc:sldMk cId="3208816549" sldId="748"/>
            <ac:spMk id="41" creationId="{458906CF-BC3E-4CB3-B605-82D04066AB78}"/>
          </ac:spMkLst>
        </pc:spChg>
        <pc:spChg chg="mod">
          <ac:chgData name="Lei Wu" userId="f083b2a8aea23a2f" providerId="LiveId" clId="{F51549A9-3368-44FC-8290-2055BDF8D505}" dt="2021-03-31T20:54:49.218" v="2547" actId="1076"/>
          <ac:spMkLst>
            <pc:docMk/>
            <pc:sldMk cId="3208816549" sldId="748"/>
            <ac:spMk id="42" creationId="{C96417DA-8950-4EA5-8157-397CA78F4240}"/>
          </ac:spMkLst>
        </pc:spChg>
        <pc:spChg chg="mod">
          <ac:chgData name="Lei Wu" userId="f083b2a8aea23a2f" providerId="LiveId" clId="{F51549A9-3368-44FC-8290-2055BDF8D505}" dt="2021-03-31T20:54:49.218" v="2547" actId="1076"/>
          <ac:spMkLst>
            <pc:docMk/>
            <pc:sldMk cId="3208816549" sldId="748"/>
            <ac:spMk id="43" creationId="{38A233F2-C616-4B9E-99D0-1F0926583795}"/>
          </ac:spMkLst>
        </pc:spChg>
        <pc:spChg chg="mod">
          <ac:chgData name="Lei Wu" userId="f083b2a8aea23a2f" providerId="LiveId" clId="{F51549A9-3368-44FC-8290-2055BDF8D505}" dt="2021-03-31T20:54:49.218" v="2547" actId="1076"/>
          <ac:spMkLst>
            <pc:docMk/>
            <pc:sldMk cId="3208816549" sldId="748"/>
            <ac:spMk id="44" creationId="{2C174E00-FF42-4985-88AE-8204784241D1}"/>
          </ac:spMkLst>
        </pc:spChg>
        <pc:spChg chg="mod">
          <ac:chgData name="Lei Wu" userId="f083b2a8aea23a2f" providerId="LiveId" clId="{F51549A9-3368-44FC-8290-2055BDF8D505}" dt="2021-03-31T20:54:49.218" v="2547" actId="1076"/>
          <ac:spMkLst>
            <pc:docMk/>
            <pc:sldMk cId="3208816549" sldId="748"/>
            <ac:spMk id="45" creationId="{F3241347-6797-4D73-83B5-545508F352B9}"/>
          </ac:spMkLst>
        </pc:spChg>
        <pc:spChg chg="mod">
          <ac:chgData name="Lei Wu" userId="f083b2a8aea23a2f" providerId="LiveId" clId="{F51549A9-3368-44FC-8290-2055BDF8D505}" dt="2021-03-31T20:54:49.218" v="2547" actId="1076"/>
          <ac:spMkLst>
            <pc:docMk/>
            <pc:sldMk cId="3208816549" sldId="748"/>
            <ac:spMk id="46" creationId="{AEC66636-500E-42C8-9E0D-4593D648CC54}"/>
          </ac:spMkLst>
        </pc:spChg>
        <pc:spChg chg="mod">
          <ac:chgData name="Lei Wu" userId="f083b2a8aea23a2f" providerId="LiveId" clId="{F51549A9-3368-44FC-8290-2055BDF8D505}" dt="2021-03-31T20:54:49.218" v="2547" actId="1076"/>
          <ac:spMkLst>
            <pc:docMk/>
            <pc:sldMk cId="3208816549" sldId="748"/>
            <ac:spMk id="47" creationId="{5F40A704-944E-47A1-89DF-00D5AFDAF607}"/>
          </ac:spMkLst>
        </pc:spChg>
        <pc:spChg chg="mod">
          <ac:chgData name="Lei Wu" userId="f083b2a8aea23a2f" providerId="LiveId" clId="{F51549A9-3368-44FC-8290-2055BDF8D505}" dt="2021-03-31T20:54:49.218" v="2547" actId="1076"/>
          <ac:spMkLst>
            <pc:docMk/>
            <pc:sldMk cId="3208816549" sldId="748"/>
            <ac:spMk id="48" creationId="{3DDC518B-B578-42BF-9F1E-F041957D0F7E}"/>
          </ac:spMkLst>
        </pc:spChg>
        <pc:spChg chg="mod">
          <ac:chgData name="Lei Wu" userId="f083b2a8aea23a2f" providerId="LiveId" clId="{F51549A9-3368-44FC-8290-2055BDF8D505}" dt="2021-03-31T20:54:49.218" v="2547" actId="1076"/>
          <ac:spMkLst>
            <pc:docMk/>
            <pc:sldMk cId="3208816549" sldId="748"/>
            <ac:spMk id="49" creationId="{4AABCE58-30DC-49F3-A93A-23C29D9CD951}"/>
          </ac:spMkLst>
        </pc:spChg>
        <pc:spChg chg="mod">
          <ac:chgData name="Lei Wu" userId="f083b2a8aea23a2f" providerId="LiveId" clId="{F51549A9-3368-44FC-8290-2055BDF8D505}" dt="2021-03-31T20:54:49.218" v="2547" actId="1076"/>
          <ac:spMkLst>
            <pc:docMk/>
            <pc:sldMk cId="3208816549" sldId="748"/>
            <ac:spMk id="50" creationId="{5FC5436A-C038-4C78-B433-CE766814D7E9}"/>
          </ac:spMkLst>
        </pc:spChg>
        <pc:spChg chg="mod">
          <ac:chgData name="Lei Wu" userId="f083b2a8aea23a2f" providerId="LiveId" clId="{F51549A9-3368-44FC-8290-2055BDF8D505}" dt="2021-03-31T20:54:49.218" v="2547" actId="1076"/>
          <ac:spMkLst>
            <pc:docMk/>
            <pc:sldMk cId="3208816549" sldId="748"/>
            <ac:spMk id="51" creationId="{B6861BC8-2A94-4A34-BE39-70398E161486}"/>
          </ac:spMkLst>
        </pc:spChg>
        <pc:spChg chg="mod">
          <ac:chgData name="Lei Wu" userId="f083b2a8aea23a2f" providerId="LiveId" clId="{F51549A9-3368-44FC-8290-2055BDF8D505}" dt="2021-03-31T20:54:49.218" v="2547" actId="1076"/>
          <ac:spMkLst>
            <pc:docMk/>
            <pc:sldMk cId="3208816549" sldId="748"/>
            <ac:spMk id="52" creationId="{F5C55C84-6A93-46F4-9928-FBFAA0781F49}"/>
          </ac:spMkLst>
        </pc:spChg>
        <pc:spChg chg="mod">
          <ac:chgData name="Lei Wu" userId="f083b2a8aea23a2f" providerId="LiveId" clId="{F51549A9-3368-44FC-8290-2055BDF8D505}" dt="2021-03-31T20:54:49.218" v="2547" actId="1076"/>
          <ac:spMkLst>
            <pc:docMk/>
            <pc:sldMk cId="3208816549" sldId="748"/>
            <ac:spMk id="53" creationId="{1B09D7A0-0418-4194-B97E-600C7399008C}"/>
          </ac:spMkLst>
        </pc:spChg>
        <pc:spChg chg="mod">
          <ac:chgData name="Lei Wu" userId="f083b2a8aea23a2f" providerId="LiveId" clId="{F51549A9-3368-44FC-8290-2055BDF8D505}" dt="2021-03-31T20:54:49.218" v="2547" actId="1076"/>
          <ac:spMkLst>
            <pc:docMk/>
            <pc:sldMk cId="3208816549" sldId="748"/>
            <ac:spMk id="54" creationId="{644859B4-74BB-4B3D-9791-B61AD0305F58}"/>
          </ac:spMkLst>
        </pc:spChg>
        <pc:spChg chg="mod">
          <ac:chgData name="Lei Wu" userId="f083b2a8aea23a2f" providerId="LiveId" clId="{F51549A9-3368-44FC-8290-2055BDF8D505}" dt="2021-03-31T20:54:49.218" v="2547" actId="1076"/>
          <ac:spMkLst>
            <pc:docMk/>
            <pc:sldMk cId="3208816549" sldId="748"/>
            <ac:spMk id="55" creationId="{F78A9464-9DD2-4976-9788-3932A32E3888}"/>
          </ac:spMkLst>
        </pc:spChg>
        <pc:spChg chg="mod">
          <ac:chgData name="Lei Wu" userId="f083b2a8aea23a2f" providerId="LiveId" clId="{F51549A9-3368-44FC-8290-2055BDF8D505}" dt="2021-03-31T20:54:49.218" v="2547" actId="1076"/>
          <ac:spMkLst>
            <pc:docMk/>
            <pc:sldMk cId="3208816549" sldId="748"/>
            <ac:spMk id="56" creationId="{CA257C81-F59A-4FD0-8CE8-1D5872F48F40}"/>
          </ac:spMkLst>
        </pc:spChg>
        <pc:spChg chg="mod">
          <ac:chgData name="Lei Wu" userId="f083b2a8aea23a2f" providerId="LiveId" clId="{F51549A9-3368-44FC-8290-2055BDF8D505}" dt="2021-03-31T20:54:49.218" v="2547" actId="1076"/>
          <ac:spMkLst>
            <pc:docMk/>
            <pc:sldMk cId="3208816549" sldId="748"/>
            <ac:spMk id="57" creationId="{29B14445-646C-446C-B0FF-5C8F4791E5CA}"/>
          </ac:spMkLst>
        </pc:spChg>
        <pc:spChg chg="mod">
          <ac:chgData name="Lei Wu" userId="f083b2a8aea23a2f" providerId="LiveId" clId="{F51549A9-3368-44FC-8290-2055BDF8D505}" dt="2021-03-31T20:54:49.218" v="2547" actId="1076"/>
          <ac:spMkLst>
            <pc:docMk/>
            <pc:sldMk cId="3208816549" sldId="748"/>
            <ac:spMk id="58" creationId="{FFBFF55F-7A3B-4477-BCEA-DC9DD69BDA7A}"/>
          </ac:spMkLst>
        </pc:spChg>
        <pc:spChg chg="mod">
          <ac:chgData name="Lei Wu" userId="f083b2a8aea23a2f" providerId="LiveId" clId="{F51549A9-3368-44FC-8290-2055BDF8D505}" dt="2021-03-31T20:54:49.218" v="2547" actId="1076"/>
          <ac:spMkLst>
            <pc:docMk/>
            <pc:sldMk cId="3208816549" sldId="748"/>
            <ac:spMk id="59" creationId="{B7A0C89B-93E2-4A79-BB12-18DDA8173F72}"/>
          </ac:spMkLst>
        </pc:spChg>
        <pc:spChg chg="mod">
          <ac:chgData name="Lei Wu" userId="f083b2a8aea23a2f" providerId="LiveId" clId="{F51549A9-3368-44FC-8290-2055BDF8D505}" dt="2021-03-31T20:54:49.218" v="2547" actId="1076"/>
          <ac:spMkLst>
            <pc:docMk/>
            <pc:sldMk cId="3208816549" sldId="748"/>
            <ac:spMk id="60" creationId="{19F3A8AC-8233-4E43-8823-DF154CD60D61}"/>
          </ac:spMkLst>
        </pc:spChg>
        <pc:spChg chg="mod">
          <ac:chgData name="Lei Wu" userId="f083b2a8aea23a2f" providerId="LiveId" clId="{F51549A9-3368-44FC-8290-2055BDF8D505}" dt="2021-03-31T20:54:49.218" v="2547" actId="1076"/>
          <ac:spMkLst>
            <pc:docMk/>
            <pc:sldMk cId="3208816549" sldId="748"/>
            <ac:spMk id="61" creationId="{5B2FC876-B631-4C41-8AA8-1F484FDB178A}"/>
          </ac:spMkLst>
        </pc:spChg>
        <pc:spChg chg="mod">
          <ac:chgData name="Lei Wu" userId="f083b2a8aea23a2f" providerId="LiveId" clId="{F51549A9-3368-44FC-8290-2055BDF8D505}" dt="2021-03-31T20:54:49.218" v="2547" actId="1076"/>
          <ac:spMkLst>
            <pc:docMk/>
            <pc:sldMk cId="3208816549" sldId="748"/>
            <ac:spMk id="62" creationId="{DB2CAAE1-C2C9-41C5-84FE-B1FAD664F05D}"/>
          </ac:spMkLst>
        </pc:spChg>
        <pc:spChg chg="mod">
          <ac:chgData name="Lei Wu" userId="f083b2a8aea23a2f" providerId="LiveId" clId="{F51549A9-3368-44FC-8290-2055BDF8D505}" dt="2021-03-31T20:54:49.218" v="2547" actId="1076"/>
          <ac:spMkLst>
            <pc:docMk/>
            <pc:sldMk cId="3208816549" sldId="748"/>
            <ac:spMk id="63" creationId="{04910163-9998-49E3-A8B0-3D86BCEB9616}"/>
          </ac:spMkLst>
        </pc:spChg>
        <pc:spChg chg="mod">
          <ac:chgData name="Lei Wu" userId="f083b2a8aea23a2f" providerId="LiveId" clId="{F51549A9-3368-44FC-8290-2055BDF8D505}" dt="2021-03-31T20:54:49.218" v="2547" actId="1076"/>
          <ac:spMkLst>
            <pc:docMk/>
            <pc:sldMk cId="3208816549" sldId="748"/>
            <ac:spMk id="64" creationId="{86C3FC6E-1340-4676-BB70-2BD4F0AC0C18}"/>
          </ac:spMkLst>
        </pc:spChg>
        <pc:spChg chg="mod">
          <ac:chgData name="Lei Wu" userId="f083b2a8aea23a2f" providerId="LiveId" clId="{F51549A9-3368-44FC-8290-2055BDF8D505}" dt="2021-03-31T20:54:49.218" v="2547" actId="1076"/>
          <ac:spMkLst>
            <pc:docMk/>
            <pc:sldMk cId="3208816549" sldId="748"/>
            <ac:spMk id="65" creationId="{BB9FD733-995B-42F8-ACE8-7C0EAF7D3660}"/>
          </ac:spMkLst>
        </pc:spChg>
        <pc:spChg chg="add mod">
          <ac:chgData name="Lei Wu" userId="f083b2a8aea23a2f" providerId="LiveId" clId="{F51549A9-3368-44FC-8290-2055BDF8D505}" dt="2021-03-31T18:09:21.451" v="1307" actId="20577"/>
          <ac:spMkLst>
            <pc:docMk/>
            <pc:sldMk cId="3208816549" sldId="748"/>
            <ac:spMk id="66" creationId="{F6E172AD-66F0-49C9-8F4F-59E8A75DFDF8}"/>
          </ac:spMkLst>
        </pc:spChg>
        <pc:grpChg chg="add mod">
          <ac:chgData name="Lei Wu" userId="f083b2a8aea23a2f" providerId="LiveId" clId="{F51549A9-3368-44FC-8290-2055BDF8D505}" dt="2021-03-31T20:54:49.218" v="2547" actId="1076"/>
          <ac:grpSpMkLst>
            <pc:docMk/>
            <pc:sldMk cId="3208816549" sldId="748"/>
            <ac:grpSpMk id="24" creationId="{7030AF2F-8EA4-42F8-826C-D0A699FD9A34}"/>
          </ac:grpSpMkLst>
        </pc:grpChg>
        <pc:grpChg chg="del">
          <ac:chgData name="Lei Wu" userId="f083b2a8aea23a2f" providerId="LiveId" clId="{F51549A9-3368-44FC-8290-2055BDF8D505}" dt="2021-03-31T18:07:11.460" v="1264" actId="478"/>
          <ac:grpSpMkLst>
            <pc:docMk/>
            <pc:sldMk cId="3208816549" sldId="748"/>
            <ac:grpSpMk id="74" creationId="{4C56A2B6-C84E-4341-8FFF-A133B759ADE3}"/>
          </ac:grpSpMkLst>
        </pc:grpChg>
      </pc:sldChg>
      <pc:sldChg chg="del">
        <pc:chgData name="Lei Wu" userId="f083b2a8aea23a2f" providerId="LiveId" clId="{F51549A9-3368-44FC-8290-2055BDF8D505}" dt="2021-03-31T19:39:15.959" v="1437" actId="47"/>
        <pc:sldMkLst>
          <pc:docMk/>
          <pc:sldMk cId="3003829862" sldId="750"/>
        </pc:sldMkLst>
      </pc:sldChg>
      <pc:sldChg chg="del">
        <pc:chgData name="Lei Wu" userId="f083b2a8aea23a2f" providerId="LiveId" clId="{F51549A9-3368-44FC-8290-2055BDF8D505}" dt="2021-03-31T19:39:15.959" v="1437" actId="47"/>
        <pc:sldMkLst>
          <pc:docMk/>
          <pc:sldMk cId="2739801314" sldId="751"/>
        </pc:sldMkLst>
      </pc:sldChg>
      <pc:sldChg chg="del">
        <pc:chgData name="Lei Wu" userId="f083b2a8aea23a2f" providerId="LiveId" clId="{F51549A9-3368-44FC-8290-2055BDF8D505}" dt="2021-03-31T19:39:15.959" v="1437" actId="47"/>
        <pc:sldMkLst>
          <pc:docMk/>
          <pc:sldMk cId="34768273" sldId="752"/>
        </pc:sldMkLst>
      </pc:sldChg>
      <pc:sldChg chg="del">
        <pc:chgData name="Lei Wu" userId="f083b2a8aea23a2f" providerId="LiveId" clId="{F51549A9-3368-44FC-8290-2055BDF8D505}" dt="2021-03-31T19:39:15.959" v="1437" actId="47"/>
        <pc:sldMkLst>
          <pc:docMk/>
          <pc:sldMk cId="1747587439" sldId="753"/>
        </pc:sldMkLst>
      </pc:sldChg>
      <pc:sldChg chg="modSp mod">
        <pc:chgData name="Lei Wu" userId="f083b2a8aea23a2f" providerId="LiveId" clId="{F51549A9-3368-44FC-8290-2055BDF8D505}" dt="2021-03-31T15:28:57.356" v="22" actId="20577"/>
        <pc:sldMkLst>
          <pc:docMk/>
          <pc:sldMk cId="676257901" sldId="754"/>
        </pc:sldMkLst>
        <pc:spChg chg="mod">
          <ac:chgData name="Lei Wu" userId="f083b2a8aea23a2f" providerId="LiveId" clId="{F51549A9-3368-44FC-8290-2055BDF8D505}" dt="2021-03-31T15:28:57.356" v="22" actId="20577"/>
          <ac:spMkLst>
            <pc:docMk/>
            <pc:sldMk cId="676257901" sldId="754"/>
            <ac:spMk id="3" creationId="{00000000-0000-0000-0000-000000000000}"/>
          </ac:spMkLst>
        </pc:spChg>
      </pc:sldChg>
      <pc:sldChg chg="del">
        <pc:chgData name="Lei Wu" userId="f083b2a8aea23a2f" providerId="LiveId" clId="{F51549A9-3368-44FC-8290-2055BDF8D505}" dt="2021-03-31T19:39:15.959" v="1437" actId="47"/>
        <pc:sldMkLst>
          <pc:docMk/>
          <pc:sldMk cId="3986786798" sldId="755"/>
        </pc:sldMkLst>
      </pc:sldChg>
      <pc:sldChg chg="del">
        <pc:chgData name="Lei Wu" userId="f083b2a8aea23a2f" providerId="LiveId" clId="{F51549A9-3368-44FC-8290-2055BDF8D505}" dt="2021-03-31T19:39:15.959" v="1437" actId="47"/>
        <pc:sldMkLst>
          <pc:docMk/>
          <pc:sldMk cId="1202373818" sldId="756"/>
        </pc:sldMkLst>
      </pc:sldChg>
      <pc:sldChg chg="del">
        <pc:chgData name="Lei Wu" userId="f083b2a8aea23a2f" providerId="LiveId" clId="{F51549A9-3368-44FC-8290-2055BDF8D505}" dt="2021-03-31T19:39:15.959" v="1437" actId="47"/>
        <pc:sldMkLst>
          <pc:docMk/>
          <pc:sldMk cId="2980165752" sldId="757"/>
        </pc:sldMkLst>
      </pc:sldChg>
      <pc:sldChg chg="del">
        <pc:chgData name="Lei Wu" userId="f083b2a8aea23a2f" providerId="LiveId" clId="{F51549A9-3368-44FC-8290-2055BDF8D505}" dt="2021-03-31T19:39:15.959" v="1437" actId="47"/>
        <pc:sldMkLst>
          <pc:docMk/>
          <pc:sldMk cId="484944077" sldId="758"/>
        </pc:sldMkLst>
      </pc:sldChg>
      <pc:sldChg chg="del">
        <pc:chgData name="Lei Wu" userId="f083b2a8aea23a2f" providerId="LiveId" clId="{F51549A9-3368-44FC-8290-2055BDF8D505}" dt="2021-03-31T19:39:15.959" v="1437" actId="47"/>
        <pc:sldMkLst>
          <pc:docMk/>
          <pc:sldMk cId="3377664543" sldId="761"/>
        </pc:sldMkLst>
      </pc:sldChg>
      <pc:sldChg chg="del">
        <pc:chgData name="Lei Wu" userId="f083b2a8aea23a2f" providerId="LiveId" clId="{F51549A9-3368-44FC-8290-2055BDF8D505}" dt="2021-03-31T19:39:15.959" v="1437" actId="47"/>
        <pc:sldMkLst>
          <pc:docMk/>
          <pc:sldMk cId="144288280" sldId="762"/>
        </pc:sldMkLst>
      </pc:sldChg>
      <pc:sldChg chg="del">
        <pc:chgData name="Lei Wu" userId="f083b2a8aea23a2f" providerId="LiveId" clId="{F51549A9-3368-44FC-8290-2055BDF8D505}" dt="2021-03-31T19:39:15.959" v="1437" actId="47"/>
        <pc:sldMkLst>
          <pc:docMk/>
          <pc:sldMk cId="517047183" sldId="763"/>
        </pc:sldMkLst>
      </pc:sldChg>
      <pc:sldChg chg="del">
        <pc:chgData name="Lei Wu" userId="f083b2a8aea23a2f" providerId="LiveId" clId="{F51549A9-3368-44FC-8290-2055BDF8D505}" dt="2021-03-31T19:39:15.959" v="1437" actId="47"/>
        <pc:sldMkLst>
          <pc:docMk/>
          <pc:sldMk cId="850889256" sldId="764"/>
        </pc:sldMkLst>
      </pc:sldChg>
      <pc:sldChg chg="del">
        <pc:chgData name="Lei Wu" userId="f083b2a8aea23a2f" providerId="LiveId" clId="{F51549A9-3368-44FC-8290-2055BDF8D505}" dt="2021-03-31T19:39:15.959" v="1437" actId="47"/>
        <pc:sldMkLst>
          <pc:docMk/>
          <pc:sldMk cId="130719995" sldId="766"/>
        </pc:sldMkLst>
      </pc:sldChg>
      <pc:sldChg chg="del">
        <pc:chgData name="Lei Wu" userId="f083b2a8aea23a2f" providerId="LiveId" clId="{F51549A9-3368-44FC-8290-2055BDF8D505}" dt="2021-03-31T19:39:15.959" v="1437" actId="47"/>
        <pc:sldMkLst>
          <pc:docMk/>
          <pc:sldMk cId="2353824865" sldId="769"/>
        </pc:sldMkLst>
      </pc:sldChg>
      <pc:sldChg chg="del">
        <pc:chgData name="Lei Wu" userId="f083b2a8aea23a2f" providerId="LiveId" clId="{F51549A9-3368-44FC-8290-2055BDF8D505}" dt="2021-03-31T19:39:15.959" v="1437" actId="47"/>
        <pc:sldMkLst>
          <pc:docMk/>
          <pc:sldMk cId="1618633342" sldId="770"/>
        </pc:sldMkLst>
      </pc:sldChg>
      <pc:sldChg chg="del">
        <pc:chgData name="Lei Wu" userId="f083b2a8aea23a2f" providerId="LiveId" clId="{F51549A9-3368-44FC-8290-2055BDF8D505}" dt="2021-03-31T19:39:15.959" v="1437" actId="47"/>
        <pc:sldMkLst>
          <pc:docMk/>
          <pc:sldMk cId="906286239" sldId="774"/>
        </pc:sldMkLst>
      </pc:sldChg>
      <pc:sldChg chg="del">
        <pc:chgData name="Lei Wu" userId="f083b2a8aea23a2f" providerId="LiveId" clId="{F51549A9-3368-44FC-8290-2055BDF8D505}" dt="2021-03-31T19:39:15.959" v="1437" actId="47"/>
        <pc:sldMkLst>
          <pc:docMk/>
          <pc:sldMk cId="2502971204" sldId="775"/>
        </pc:sldMkLst>
      </pc:sldChg>
      <pc:sldChg chg="del">
        <pc:chgData name="Lei Wu" userId="f083b2a8aea23a2f" providerId="LiveId" clId="{F51549A9-3368-44FC-8290-2055BDF8D505}" dt="2021-03-31T19:39:15.959" v="1437" actId="47"/>
        <pc:sldMkLst>
          <pc:docMk/>
          <pc:sldMk cId="2301949398" sldId="776"/>
        </pc:sldMkLst>
      </pc:sldChg>
      <pc:sldChg chg="del">
        <pc:chgData name="Lei Wu" userId="f083b2a8aea23a2f" providerId="LiveId" clId="{F51549A9-3368-44FC-8290-2055BDF8D505}" dt="2021-03-31T19:39:15.959" v="1437" actId="47"/>
        <pc:sldMkLst>
          <pc:docMk/>
          <pc:sldMk cId="1493606514" sldId="777"/>
        </pc:sldMkLst>
      </pc:sldChg>
      <pc:sldChg chg="del">
        <pc:chgData name="Lei Wu" userId="f083b2a8aea23a2f" providerId="LiveId" clId="{F51549A9-3368-44FC-8290-2055BDF8D505}" dt="2021-03-31T19:39:15.959" v="1437" actId="47"/>
        <pc:sldMkLst>
          <pc:docMk/>
          <pc:sldMk cId="3972593178" sldId="778"/>
        </pc:sldMkLst>
      </pc:sldChg>
      <pc:sldChg chg="del">
        <pc:chgData name="Lei Wu" userId="f083b2a8aea23a2f" providerId="LiveId" clId="{F51549A9-3368-44FC-8290-2055BDF8D505}" dt="2021-03-31T19:39:15.959" v="1437" actId="47"/>
        <pc:sldMkLst>
          <pc:docMk/>
          <pc:sldMk cId="4050689291" sldId="780"/>
        </pc:sldMkLst>
      </pc:sldChg>
      <pc:sldChg chg="del">
        <pc:chgData name="Lei Wu" userId="f083b2a8aea23a2f" providerId="LiveId" clId="{F51549A9-3368-44FC-8290-2055BDF8D505}" dt="2021-03-31T19:39:15.959" v="1437" actId="47"/>
        <pc:sldMkLst>
          <pc:docMk/>
          <pc:sldMk cId="1772276488" sldId="781"/>
        </pc:sldMkLst>
      </pc:sldChg>
      <pc:sldChg chg="del">
        <pc:chgData name="Lei Wu" userId="f083b2a8aea23a2f" providerId="LiveId" clId="{F51549A9-3368-44FC-8290-2055BDF8D505}" dt="2021-03-31T19:39:15.959" v="1437" actId="47"/>
        <pc:sldMkLst>
          <pc:docMk/>
          <pc:sldMk cId="2194089362" sldId="782"/>
        </pc:sldMkLst>
      </pc:sldChg>
      <pc:sldChg chg="del">
        <pc:chgData name="Lei Wu" userId="f083b2a8aea23a2f" providerId="LiveId" clId="{F51549A9-3368-44FC-8290-2055BDF8D505}" dt="2021-03-31T19:39:15.959" v="1437" actId="47"/>
        <pc:sldMkLst>
          <pc:docMk/>
          <pc:sldMk cId="3033936848" sldId="783"/>
        </pc:sldMkLst>
      </pc:sldChg>
      <pc:sldChg chg="del">
        <pc:chgData name="Lei Wu" userId="f083b2a8aea23a2f" providerId="LiveId" clId="{F51549A9-3368-44FC-8290-2055BDF8D505}" dt="2021-03-31T19:39:15.959" v="1437" actId="47"/>
        <pc:sldMkLst>
          <pc:docMk/>
          <pc:sldMk cId="2294450242" sldId="784"/>
        </pc:sldMkLst>
      </pc:sldChg>
      <pc:sldChg chg="del">
        <pc:chgData name="Lei Wu" userId="f083b2a8aea23a2f" providerId="LiveId" clId="{F51549A9-3368-44FC-8290-2055BDF8D505}" dt="2021-03-31T19:39:15.959" v="1437" actId="47"/>
        <pc:sldMkLst>
          <pc:docMk/>
          <pc:sldMk cId="2120296529" sldId="785"/>
        </pc:sldMkLst>
      </pc:sldChg>
      <pc:sldChg chg="del">
        <pc:chgData name="Lei Wu" userId="f083b2a8aea23a2f" providerId="LiveId" clId="{F51549A9-3368-44FC-8290-2055BDF8D505}" dt="2021-03-31T19:39:15.959" v="1437" actId="47"/>
        <pc:sldMkLst>
          <pc:docMk/>
          <pc:sldMk cId="591484727" sldId="789"/>
        </pc:sldMkLst>
      </pc:sldChg>
      <pc:sldChg chg="del">
        <pc:chgData name="Lei Wu" userId="f083b2a8aea23a2f" providerId="LiveId" clId="{F51549A9-3368-44FC-8290-2055BDF8D505}" dt="2021-03-31T19:39:30.222" v="1438" actId="47"/>
        <pc:sldMkLst>
          <pc:docMk/>
          <pc:sldMk cId="4172546534" sldId="790"/>
        </pc:sldMkLst>
      </pc:sldChg>
      <pc:sldChg chg="del">
        <pc:chgData name="Lei Wu" userId="f083b2a8aea23a2f" providerId="LiveId" clId="{F51549A9-3368-44FC-8290-2055BDF8D505}" dt="2021-03-31T19:39:30.222" v="1438" actId="47"/>
        <pc:sldMkLst>
          <pc:docMk/>
          <pc:sldMk cId="3098564218" sldId="791"/>
        </pc:sldMkLst>
      </pc:sldChg>
      <pc:sldChg chg="del">
        <pc:chgData name="Lei Wu" userId="f083b2a8aea23a2f" providerId="LiveId" clId="{F51549A9-3368-44FC-8290-2055BDF8D505}" dt="2021-03-31T19:39:30.222" v="1438" actId="47"/>
        <pc:sldMkLst>
          <pc:docMk/>
          <pc:sldMk cId="3067946284" sldId="792"/>
        </pc:sldMkLst>
      </pc:sldChg>
      <pc:sldChg chg="del">
        <pc:chgData name="Lei Wu" userId="f083b2a8aea23a2f" providerId="LiveId" clId="{F51549A9-3368-44FC-8290-2055BDF8D505}" dt="2021-03-31T19:39:15.959" v="1437" actId="47"/>
        <pc:sldMkLst>
          <pc:docMk/>
          <pc:sldMk cId="2262463546" sldId="793"/>
        </pc:sldMkLst>
      </pc:sldChg>
      <pc:sldChg chg="del">
        <pc:chgData name="Lei Wu" userId="f083b2a8aea23a2f" providerId="LiveId" clId="{F51549A9-3368-44FC-8290-2055BDF8D505}" dt="2021-03-31T19:39:15.959" v="1437" actId="47"/>
        <pc:sldMkLst>
          <pc:docMk/>
          <pc:sldMk cId="3414118523" sldId="794"/>
        </pc:sldMkLst>
      </pc:sldChg>
      <pc:sldChg chg="del">
        <pc:chgData name="Lei Wu" userId="f083b2a8aea23a2f" providerId="LiveId" clId="{F51549A9-3368-44FC-8290-2055BDF8D505}" dt="2021-03-31T19:39:15.959" v="1437" actId="47"/>
        <pc:sldMkLst>
          <pc:docMk/>
          <pc:sldMk cId="1367851679" sldId="795"/>
        </pc:sldMkLst>
      </pc:sldChg>
      <pc:sldChg chg="del">
        <pc:chgData name="Lei Wu" userId="f083b2a8aea23a2f" providerId="LiveId" clId="{F51549A9-3368-44FC-8290-2055BDF8D505}" dt="2021-03-31T19:39:15.959" v="1437" actId="47"/>
        <pc:sldMkLst>
          <pc:docMk/>
          <pc:sldMk cId="2986493644" sldId="796"/>
        </pc:sldMkLst>
      </pc:sldChg>
      <pc:sldChg chg="del">
        <pc:chgData name="Lei Wu" userId="f083b2a8aea23a2f" providerId="LiveId" clId="{F51549A9-3368-44FC-8290-2055BDF8D505}" dt="2021-03-31T19:39:15.959" v="1437" actId="47"/>
        <pc:sldMkLst>
          <pc:docMk/>
          <pc:sldMk cId="3908071447" sldId="797"/>
        </pc:sldMkLst>
      </pc:sldChg>
      <pc:sldChg chg="del">
        <pc:chgData name="Lei Wu" userId="f083b2a8aea23a2f" providerId="LiveId" clId="{F51549A9-3368-44FC-8290-2055BDF8D505}" dt="2021-03-31T19:39:15.959" v="1437" actId="47"/>
        <pc:sldMkLst>
          <pc:docMk/>
          <pc:sldMk cId="1859756545" sldId="798"/>
        </pc:sldMkLst>
      </pc:sldChg>
      <pc:sldChg chg="del">
        <pc:chgData name="Lei Wu" userId="f083b2a8aea23a2f" providerId="LiveId" clId="{F51549A9-3368-44FC-8290-2055BDF8D505}" dt="2021-03-31T19:39:15.959" v="1437" actId="47"/>
        <pc:sldMkLst>
          <pc:docMk/>
          <pc:sldMk cId="3981668173" sldId="799"/>
        </pc:sldMkLst>
      </pc:sldChg>
      <pc:sldChg chg="addSp modSp add mod modAnim modNotesTx">
        <pc:chgData name="Lei Wu" userId="f083b2a8aea23a2f" providerId="LiveId" clId="{F51549A9-3368-44FC-8290-2055BDF8D505}" dt="2021-03-31T19:25:45.467" v="1436"/>
        <pc:sldMkLst>
          <pc:docMk/>
          <pc:sldMk cId="3035639645" sldId="800"/>
        </pc:sldMkLst>
        <pc:spChg chg="mod">
          <ac:chgData name="Lei Wu" userId="f083b2a8aea23a2f" providerId="LiveId" clId="{F51549A9-3368-44FC-8290-2055BDF8D505}" dt="2021-03-31T15:37:40.050" v="166" actId="1076"/>
          <ac:spMkLst>
            <pc:docMk/>
            <pc:sldMk cId="3035639645" sldId="800"/>
            <ac:spMk id="2" creationId="{00000000-0000-0000-0000-000000000000}"/>
          </ac:spMkLst>
        </pc:spChg>
        <pc:spChg chg="mod">
          <ac:chgData name="Lei Wu" userId="f083b2a8aea23a2f" providerId="LiveId" clId="{F51549A9-3368-44FC-8290-2055BDF8D505}" dt="2021-03-31T18:23:49.383" v="1414" actId="20577"/>
          <ac:spMkLst>
            <pc:docMk/>
            <pc:sldMk cId="3035639645" sldId="800"/>
            <ac:spMk id="3" creationId="{00000000-0000-0000-0000-000000000000}"/>
          </ac:spMkLst>
        </pc:spChg>
        <pc:spChg chg="add mod">
          <ac:chgData name="Lei Wu" userId="f083b2a8aea23a2f" providerId="LiveId" clId="{F51549A9-3368-44FC-8290-2055BDF8D505}" dt="2021-03-31T19:25:22.955" v="1435" actId="14100"/>
          <ac:spMkLst>
            <pc:docMk/>
            <pc:sldMk cId="3035639645" sldId="800"/>
            <ac:spMk id="5" creationId="{80FC21A5-EDEE-41A8-87F6-D68D0B8EBBAC}"/>
          </ac:spMkLst>
        </pc:spChg>
      </pc:sldChg>
      <pc:sldChg chg="modSp add del mod">
        <pc:chgData name="Lei Wu" userId="f083b2a8aea23a2f" providerId="LiveId" clId="{F51549A9-3368-44FC-8290-2055BDF8D505}" dt="2021-03-31T18:32:01.930" v="1415" actId="47"/>
        <pc:sldMkLst>
          <pc:docMk/>
          <pc:sldMk cId="1573440827" sldId="801"/>
        </pc:sldMkLst>
        <pc:spChg chg="mod">
          <ac:chgData name="Lei Wu" userId="f083b2a8aea23a2f" providerId="LiveId" clId="{F51549A9-3368-44FC-8290-2055BDF8D505}" dt="2021-03-31T15:38:17.905" v="170"/>
          <ac:spMkLst>
            <pc:docMk/>
            <pc:sldMk cId="1573440827" sldId="801"/>
            <ac:spMk id="2" creationId="{00000000-0000-0000-0000-000000000000}"/>
          </ac:spMkLst>
        </pc:spChg>
        <pc:spChg chg="mod">
          <ac:chgData name="Lei Wu" userId="f083b2a8aea23a2f" providerId="LiveId" clId="{F51549A9-3368-44FC-8290-2055BDF8D505}" dt="2021-03-31T15:39:06.107" v="185" actId="20577"/>
          <ac:spMkLst>
            <pc:docMk/>
            <pc:sldMk cId="1573440827" sldId="801"/>
            <ac:spMk id="3" creationId="{00000000-0000-0000-0000-000000000000}"/>
          </ac:spMkLst>
        </pc:spChg>
      </pc:sldChg>
      <pc:sldChg chg="modSp add mod">
        <pc:chgData name="Lei Wu" userId="f083b2a8aea23a2f" providerId="LiveId" clId="{F51549A9-3368-44FC-8290-2055BDF8D505}" dt="2021-03-31T18:32:29.723" v="1416" actId="20577"/>
        <pc:sldMkLst>
          <pc:docMk/>
          <pc:sldMk cId="165568778" sldId="802"/>
        </pc:sldMkLst>
        <pc:spChg chg="mod">
          <ac:chgData name="Lei Wu" userId="f083b2a8aea23a2f" providerId="LiveId" clId="{F51549A9-3368-44FC-8290-2055BDF8D505}" dt="2021-03-31T15:40:41.451" v="187"/>
          <ac:spMkLst>
            <pc:docMk/>
            <pc:sldMk cId="165568778" sldId="802"/>
            <ac:spMk id="2" creationId="{00000000-0000-0000-0000-000000000000}"/>
          </ac:spMkLst>
        </pc:spChg>
        <pc:spChg chg="mod">
          <ac:chgData name="Lei Wu" userId="f083b2a8aea23a2f" providerId="LiveId" clId="{F51549A9-3368-44FC-8290-2055BDF8D505}" dt="2021-03-31T18:32:29.723" v="1416" actId="20577"/>
          <ac:spMkLst>
            <pc:docMk/>
            <pc:sldMk cId="165568778" sldId="802"/>
            <ac:spMk id="3" creationId="{00000000-0000-0000-0000-000000000000}"/>
          </ac:spMkLst>
        </pc:spChg>
      </pc:sldChg>
      <pc:sldChg chg="modSp add mod">
        <pc:chgData name="Lei Wu" userId="f083b2a8aea23a2f" providerId="LiveId" clId="{F51549A9-3368-44FC-8290-2055BDF8D505}" dt="2021-03-31T15:42:57.421" v="200"/>
        <pc:sldMkLst>
          <pc:docMk/>
          <pc:sldMk cId="2644628954" sldId="803"/>
        </pc:sldMkLst>
        <pc:spChg chg="mod">
          <ac:chgData name="Lei Wu" userId="f083b2a8aea23a2f" providerId="LiveId" clId="{F51549A9-3368-44FC-8290-2055BDF8D505}" dt="2021-03-31T15:42:57.421" v="200"/>
          <ac:spMkLst>
            <pc:docMk/>
            <pc:sldMk cId="2644628954" sldId="803"/>
            <ac:spMk id="2" creationId="{00000000-0000-0000-0000-000000000000}"/>
          </ac:spMkLst>
        </pc:spChg>
        <pc:spChg chg="mod">
          <ac:chgData name="Lei Wu" userId="f083b2a8aea23a2f" providerId="LiveId" clId="{F51549A9-3368-44FC-8290-2055BDF8D505}" dt="2021-03-31T15:41:57.496" v="195" actId="313"/>
          <ac:spMkLst>
            <pc:docMk/>
            <pc:sldMk cId="2644628954" sldId="803"/>
            <ac:spMk id="3" creationId="{00000000-0000-0000-0000-000000000000}"/>
          </ac:spMkLst>
        </pc:spChg>
      </pc:sldChg>
      <pc:sldChg chg="addSp modSp add mod">
        <pc:chgData name="Lei Wu" userId="f083b2a8aea23a2f" providerId="LiveId" clId="{F51549A9-3368-44FC-8290-2055BDF8D505}" dt="2021-03-31T15:45:26.368" v="268" actId="1037"/>
        <pc:sldMkLst>
          <pc:docMk/>
          <pc:sldMk cId="2163100094" sldId="804"/>
        </pc:sldMkLst>
        <pc:spChg chg="mod">
          <ac:chgData name="Lei Wu" userId="f083b2a8aea23a2f" providerId="LiveId" clId="{F51549A9-3368-44FC-8290-2055BDF8D505}" dt="2021-03-31T15:43:30.075" v="203"/>
          <ac:spMkLst>
            <pc:docMk/>
            <pc:sldMk cId="2163100094" sldId="804"/>
            <ac:spMk id="2" creationId="{00000000-0000-0000-0000-000000000000}"/>
          </ac:spMkLst>
        </pc:spChg>
        <pc:spChg chg="mod">
          <ac:chgData name="Lei Wu" userId="f083b2a8aea23a2f" providerId="LiveId" clId="{F51549A9-3368-44FC-8290-2055BDF8D505}" dt="2021-03-31T15:45:20.268" v="253" actId="20577"/>
          <ac:spMkLst>
            <pc:docMk/>
            <pc:sldMk cId="2163100094" sldId="804"/>
            <ac:spMk id="3" creationId="{00000000-0000-0000-0000-000000000000}"/>
          </ac:spMkLst>
        </pc:spChg>
        <pc:spChg chg="mod">
          <ac:chgData name="Lei Wu" userId="f083b2a8aea23a2f" providerId="LiveId" clId="{F51549A9-3368-44FC-8290-2055BDF8D505}" dt="2021-03-31T15:43:44.853" v="205"/>
          <ac:spMkLst>
            <pc:docMk/>
            <pc:sldMk cId="2163100094" sldId="804"/>
            <ac:spMk id="7" creationId="{B888B79C-C42C-4DD9-97F9-C0D955803C50}"/>
          </ac:spMkLst>
        </pc:spChg>
        <pc:spChg chg="mod">
          <ac:chgData name="Lei Wu" userId="f083b2a8aea23a2f" providerId="LiveId" clId="{F51549A9-3368-44FC-8290-2055BDF8D505}" dt="2021-03-31T15:43:44.853" v="205"/>
          <ac:spMkLst>
            <pc:docMk/>
            <pc:sldMk cId="2163100094" sldId="804"/>
            <ac:spMk id="8" creationId="{D01BAA35-5192-467A-BDCB-512C3F2D897D}"/>
          </ac:spMkLst>
        </pc:spChg>
        <pc:spChg chg="mod">
          <ac:chgData name="Lei Wu" userId="f083b2a8aea23a2f" providerId="LiveId" clId="{F51549A9-3368-44FC-8290-2055BDF8D505}" dt="2021-03-31T15:43:53.989" v="207"/>
          <ac:spMkLst>
            <pc:docMk/>
            <pc:sldMk cId="2163100094" sldId="804"/>
            <ac:spMk id="10" creationId="{70692455-B9EA-4AB9-978D-45D6B003BBE7}"/>
          </ac:spMkLst>
        </pc:spChg>
        <pc:spChg chg="mod">
          <ac:chgData name="Lei Wu" userId="f083b2a8aea23a2f" providerId="LiveId" clId="{F51549A9-3368-44FC-8290-2055BDF8D505}" dt="2021-03-31T15:43:53.989" v="207"/>
          <ac:spMkLst>
            <pc:docMk/>
            <pc:sldMk cId="2163100094" sldId="804"/>
            <ac:spMk id="11" creationId="{074E97C1-2BF8-494C-9FE0-74A129F58860}"/>
          </ac:spMkLst>
        </pc:spChg>
        <pc:spChg chg="mod">
          <ac:chgData name="Lei Wu" userId="f083b2a8aea23a2f" providerId="LiveId" clId="{F51549A9-3368-44FC-8290-2055BDF8D505}" dt="2021-03-31T15:44:10.491" v="209"/>
          <ac:spMkLst>
            <pc:docMk/>
            <pc:sldMk cId="2163100094" sldId="804"/>
            <ac:spMk id="13" creationId="{BFFDD213-9293-42BF-B07E-3B4316F8581D}"/>
          </ac:spMkLst>
        </pc:spChg>
        <pc:spChg chg="mod">
          <ac:chgData name="Lei Wu" userId="f083b2a8aea23a2f" providerId="LiveId" clId="{F51549A9-3368-44FC-8290-2055BDF8D505}" dt="2021-03-31T15:44:10.491" v="209"/>
          <ac:spMkLst>
            <pc:docMk/>
            <pc:sldMk cId="2163100094" sldId="804"/>
            <ac:spMk id="14" creationId="{7FCECE52-718F-45BF-9D51-30DA002842A8}"/>
          </ac:spMkLst>
        </pc:spChg>
        <pc:spChg chg="mod">
          <ac:chgData name="Lei Wu" userId="f083b2a8aea23a2f" providerId="LiveId" clId="{F51549A9-3368-44FC-8290-2055BDF8D505}" dt="2021-03-31T15:44:26.256" v="220"/>
          <ac:spMkLst>
            <pc:docMk/>
            <pc:sldMk cId="2163100094" sldId="804"/>
            <ac:spMk id="16" creationId="{9985911A-2732-4B18-9588-BCE3024D0CFB}"/>
          </ac:spMkLst>
        </pc:spChg>
        <pc:spChg chg="mod">
          <ac:chgData name="Lei Wu" userId="f083b2a8aea23a2f" providerId="LiveId" clId="{F51549A9-3368-44FC-8290-2055BDF8D505}" dt="2021-03-31T15:44:26.256" v="220"/>
          <ac:spMkLst>
            <pc:docMk/>
            <pc:sldMk cId="2163100094" sldId="804"/>
            <ac:spMk id="17" creationId="{331E390A-62FD-4ACA-A81C-9346E9CCBD58}"/>
          </ac:spMkLst>
        </pc:spChg>
        <pc:grpChg chg="add mod">
          <ac:chgData name="Lei Wu" userId="f083b2a8aea23a2f" providerId="LiveId" clId="{F51549A9-3368-44FC-8290-2055BDF8D505}" dt="2021-03-31T15:43:50.543" v="206" actId="1076"/>
          <ac:grpSpMkLst>
            <pc:docMk/>
            <pc:sldMk cId="2163100094" sldId="804"/>
            <ac:grpSpMk id="5" creationId="{7DEA6465-476F-4275-8606-0F388E5F4F66}"/>
          </ac:grpSpMkLst>
        </pc:grpChg>
        <pc:grpChg chg="add mod">
          <ac:chgData name="Lei Wu" userId="f083b2a8aea23a2f" providerId="LiveId" clId="{F51549A9-3368-44FC-8290-2055BDF8D505}" dt="2021-03-31T15:45:26.368" v="268" actId="1037"/>
          <ac:grpSpMkLst>
            <pc:docMk/>
            <pc:sldMk cId="2163100094" sldId="804"/>
            <ac:grpSpMk id="9" creationId="{6A1301D8-E2F4-4C62-A6B5-9C46593D93F1}"/>
          </ac:grpSpMkLst>
        </pc:grpChg>
        <pc:grpChg chg="add mod">
          <ac:chgData name="Lei Wu" userId="f083b2a8aea23a2f" providerId="LiveId" clId="{F51549A9-3368-44FC-8290-2055BDF8D505}" dt="2021-03-31T15:44:48.262" v="249" actId="14100"/>
          <ac:grpSpMkLst>
            <pc:docMk/>
            <pc:sldMk cId="2163100094" sldId="804"/>
            <ac:grpSpMk id="12" creationId="{137C7182-520E-41F7-9684-E176F8F2A87F}"/>
          </ac:grpSpMkLst>
        </pc:grpChg>
        <pc:grpChg chg="add mod">
          <ac:chgData name="Lei Wu" userId="f083b2a8aea23a2f" providerId="LiveId" clId="{F51549A9-3368-44FC-8290-2055BDF8D505}" dt="2021-03-31T15:44:37.837" v="239" actId="1037"/>
          <ac:grpSpMkLst>
            <pc:docMk/>
            <pc:sldMk cId="2163100094" sldId="804"/>
            <ac:grpSpMk id="15" creationId="{DC06C9BA-13C6-488E-8CE7-6EABDBD6DF5A}"/>
          </ac:grpSpMkLst>
        </pc:grpChg>
      </pc:sldChg>
      <pc:sldChg chg="modSp add mod">
        <pc:chgData name="Lei Wu" userId="f083b2a8aea23a2f" providerId="LiveId" clId="{F51549A9-3368-44FC-8290-2055BDF8D505}" dt="2021-03-31T15:47:05.409" v="281" actId="113"/>
        <pc:sldMkLst>
          <pc:docMk/>
          <pc:sldMk cId="1077293993" sldId="805"/>
        </pc:sldMkLst>
        <pc:spChg chg="mod">
          <ac:chgData name="Lei Wu" userId="f083b2a8aea23a2f" providerId="LiveId" clId="{F51549A9-3368-44FC-8290-2055BDF8D505}" dt="2021-03-31T15:45:46.298" v="270"/>
          <ac:spMkLst>
            <pc:docMk/>
            <pc:sldMk cId="1077293993" sldId="805"/>
            <ac:spMk id="2" creationId="{00000000-0000-0000-0000-000000000000}"/>
          </ac:spMkLst>
        </pc:spChg>
        <pc:spChg chg="mod">
          <ac:chgData name="Lei Wu" userId="f083b2a8aea23a2f" providerId="LiveId" clId="{F51549A9-3368-44FC-8290-2055BDF8D505}" dt="2021-03-31T15:47:05.409" v="281" actId="113"/>
          <ac:spMkLst>
            <pc:docMk/>
            <pc:sldMk cId="1077293993" sldId="805"/>
            <ac:spMk id="3" creationId="{00000000-0000-0000-0000-000000000000}"/>
          </ac:spMkLst>
        </pc:spChg>
      </pc:sldChg>
      <pc:sldChg chg="modSp add mod">
        <pc:chgData name="Lei Wu" userId="f083b2a8aea23a2f" providerId="LiveId" clId="{F51549A9-3368-44FC-8290-2055BDF8D505}" dt="2021-03-31T18:33:13.778" v="1418"/>
        <pc:sldMkLst>
          <pc:docMk/>
          <pc:sldMk cId="1967703249" sldId="806"/>
        </pc:sldMkLst>
        <pc:spChg chg="mod">
          <ac:chgData name="Lei Wu" userId="f083b2a8aea23a2f" providerId="LiveId" clId="{F51549A9-3368-44FC-8290-2055BDF8D505}" dt="2021-03-31T18:33:13.778" v="1418"/>
          <ac:spMkLst>
            <pc:docMk/>
            <pc:sldMk cId="1967703249" sldId="806"/>
            <ac:spMk id="2" creationId="{00000000-0000-0000-0000-000000000000}"/>
          </ac:spMkLst>
        </pc:spChg>
        <pc:spChg chg="mod">
          <ac:chgData name="Lei Wu" userId="f083b2a8aea23a2f" providerId="LiveId" clId="{F51549A9-3368-44FC-8290-2055BDF8D505}" dt="2021-03-31T15:48:12.152" v="289" actId="115"/>
          <ac:spMkLst>
            <pc:docMk/>
            <pc:sldMk cId="1967703249" sldId="806"/>
            <ac:spMk id="3" creationId="{00000000-0000-0000-0000-000000000000}"/>
          </ac:spMkLst>
        </pc:spChg>
      </pc:sldChg>
      <pc:sldChg chg="addSp delSp modSp add mod modAnim">
        <pc:chgData name="Lei Wu" userId="f083b2a8aea23a2f" providerId="LiveId" clId="{F51549A9-3368-44FC-8290-2055BDF8D505}" dt="2021-04-01T08:37:56.725" v="3709"/>
        <pc:sldMkLst>
          <pc:docMk/>
          <pc:sldMk cId="4224118720" sldId="807"/>
        </pc:sldMkLst>
        <pc:spChg chg="mod">
          <ac:chgData name="Lei Wu" userId="f083b2a8aea23a2f" providerId="LiveId" clId="{F51549A9-3368-44FC-8290-2055BDF8D505}" dt="2021-03-31T15:48:44.873" v="291"/>
          <ac:spMkLst>
            <pc:docMk/>
            <pc:sldMk cId="4224118720" sldId="807"/>
            <ac:spMk id="2" creationId="{00000000-0000-0000-0000-000000000000}"/>
          </ac:spMkLst>
        </pc:spChg>
        <pc:spChg chg="mod">
          <ac:chgData name="Lei Wu" userId="f083b2a8aea23a2f" providerId="LiveId" clId="{F51549A9-3368-44FC-8290-2055BDF8D505}" dt="2021-03-31T15:49:29.349" v="300" actId="20577"/>
          <ac:spMkLst>
            <pc:docMk/>
            <pc:sldMk cId="4224118720" sldId="807"/>
            <ac:spMk id="3" creationId="{00000000-0000-0000-0000-000000000000}"/>
          </ac:spMkLst>
        </pc:spChg>
        <pc:spChg chg="mod">
          <ac:chgData name="Lei Wu" userId="f083b2a8aea23a2f" providerId="LiveId" clId="{F51549A9-3368-44FC-8290-2055BDF8D505}" dt="2021-03-31T15:49:35.545" v="301" actId="1076"/>
          <ac:spMkLst>
            <pc:docMk/>
            <pc:sldMk cId="4224118720" sldId="807"/>
            <ac:spMk id="7" creationId="{B4B1A82D-8CDD-4555-A50A-B9E5F85BFCA4}"/>
          </ac:spMkLst>
        </pc:spChg>
        <pc:spChg chg="mod">
          <ac:chgData name="Lei Wu" userId="f083b2a8aea23a2f" providerId="LiveId" clId="{F51549A9-3368-44FC-8290-2055BDF8D505}" dt="2021-03-31T15:49:35.545" v="301" actId="1076"/>
          <ac:spMkLst>
            <pc:docMk/>
            <pc:sldMk cId="4224118720" sldId="807"/>
            <ac:spMk id="8" creationId="{57F1AF69-BF84-42FB-A613-419D819315E3}"/>
          </ac:spMkLst>
        </pc:spChg>
        <pc:spChg chg="mod topLvl">
          <ac:chgData name="Lei Wu" userId="f083b2a8aea23a2f" providerId="LiveId" clId="{F51549A9-3368-44FC-8290-2055BDF8D505}" dt="2021-03-31T15:50:47.644" v="307" actId="165"/>
          <ac:spMkLst>
            <pc:docMk/>
            <pc:sldMk cId="4224118720" sldId="807"/>
            <ac:spMk id="10" creationId="{2914F4D6-D11D-4BFD-BA1D-7EE74EFA2758}"/>
          </ac:spMkLst>
        </pc:spChg>
        <pc:spChg chg="mod topLvl">
          <ac:chgData name="Lei Wu" userId="f083b2a8aea23a2f" providerId="LiveId" clId="{F51549A9-3368-44FC-8290-2055BDF8D505}" dt="2021-03-31T15:50:47.644" v="307" actId="165"/>
          <ac:spMkLst>
            <pc:docMk/>
            <pc:sldMk cId="4224118720" sldId="807"/>
            <ac:spMk id="11" creationId="{4B92BF9B-086D-4B69-94ED-29EB6B586525}"/>
          </ac:spMkLst>
        </pc:spChg>
        <pc:spChg chg="mod topLvl">
          <ac:chgData name="Lei Wu" userId="f083b2a8aea23a2f" providerId="LiveId" clId="{F51549A9-3368-44FC-8290-2055BDF8D505}" dt="2021-03-31T15:50:47.644" v="307" actId="165"/>
          <ac:spMkLst>
            <pc:docMk/>
            <pc:sldMk cId="4224118720" sldId="807"/>
            <ac:spMk id="12" creationId="{1A5E5A04-B885-4759-8F1A-D58A629C9B12}"/>
          </ac:spMkLst>
        </pc:spChg>
        <pc:spChg chg="mod topLvl">
          <ac:chgData name="Lei Wu" userId="f083b2a8aea23a2f" providerId="LiveId" clId="{F51549A9-3368-44FC-8290-2055BDF8D505}" dt="2021-03-31T15:50:53.680" v="308" actId="208"/>
          <ac:spMkLst>
            <pc:docMk/>
            <pc:sldMk cId="4224118720" sldId="807"/>
            <ac:spMk id="13" creationId="{E6E8B169-24BA-4A2C-A131-6A94AE8A9939}"/>
          </ac:spMkLst>
        </pc:spChg>
        <pc:grpChg chg="add mod">
          <ac:chgData name="Lei Wu" userId="f083b2a8aea23a2f" providerId="LiveId" clId="{F51549A9-3368-44FC-8290-2055BDF8D505}" dt="2021-03-31T15:49:35.545" v="301" actId="1076"/>
          <ac:grpSpMkLst>
            <pc:docMk/>
            <pc:sldMk cId="4224118720" sldId="807"/>
            <ac:grpSpMk id="5" creationId="{F4088031-A26D-4DEF-A74B-180C747F9576}"/>
          </ac:grpSpMkLst>
        </pc:grpChg>
        <pc:grpChg chg="add del mod">
          <ac:chgData name="Lei Wu" userId="f083b2a8aea23a2f" providerId="LiveId" clId="{F51549A9-3368-44FC-8290-2055BDF8D505}" dt="2021-03-31T15:50:47.644" v="307" actId="165"/>
          <ac:grpSpMkLst>
            <pc:docMk/>
            <pc:sldMk cId="4224118720" sldId="807"/>
            <ac:grpSpMk id="9" creationId="{F71C760A-6C29-4F96-BC8A-9702C8DBDBD3}"/>
          </ac:grpSpMkLst>
        </pc:grpChg>
      </pc:sldChg>
      <pc:sldChg chg="addSp delSp modSp add mod modAnim">
        <pc:chgData name="Lei Wu" userId="f083b2a8aea23a2f" providerId="LiveId" clId="{F51549A9-3368-44FC-8290-2055BDF8D505}" dt="2021-03-31T15:54:11.886" v="371" actId="20577"/>
        <pc:sldMkLst>
          <pc:docMk/>
          <pc:sldMk cId="1569750635" sldId="808"/>
        </pc:sldMkLst>
        <pc:spChg chg="mod">
          <ac:chgData name="Lei Wu" userId="f083b2a8aea23a2f" providerId="LiveId" clId="{F51549A9-3368-44FC-8290-2055BDF8D505}" dt="2021-03-31T15:51:23.678" v="311"/>
          <ac:spMkLst>
            <pc:docMk/>
            <pc:sldMk cId="1569750635" sldId="808"/>
            <ac:spMk id="2" creationId="{00000000-0000-0000-0000-000000000000}"/>
          </ac:spMkLst>
        </pc:spChg>
        <pc:spChg chg="mod">
          <ac:chgData name="Lei Wu" userId="f083b2a8aea23a2f" providerId="LiveId" clId="{F51549A9-3368-44FC-8290-2055BDF8D505}" dt="2021-03-31T15:54:11.886" v="371" actId="20577"/>
          <ac:spMkLst>
            <pc:docMk/>
            <pc:sldMk cId="1569750635" sldId="808"/>
            <ac:spMk id="3" creationId="{00000000-0000-0000-0000-000000000000}"/>
          </ac:spMkLst>
        </pc:spChg>
        <pc:spChg chg="del">
          <ac:chgData name="Lei Wu" userId="f083b2a8aea23a2f" providerId="LiveId" clId="{F51549A9-3368-44FC-8290-2055BDF8D505}" dt="2021-03-31T15:51:45.970" v="315" actId="478"/>
          <ac:spMkLst>
            <pc:docMk/>
            <pc:sldMk cId="1569750635" sldId="808"/>
            <ac:spMk id="10" creationId="{2914F4D6-D11D-4BFD-BA1D-7EE74EFA2758}"/>
          </ac:spMkLst>
        </pc:spChg>
        <pc:spChg chg="del">
          <ac:chgData name="Lei Wu" userId="f083b2a8aea23a2f" providerId="LiveId" clId="{F51549A9-3368-44FC-8290-2055BDF8D505}" dt="2021-03-31T15:51:45.970" v="315" actId="478"/>
          <ac:spMkLst>
            <pc:docMk/>
            <pc:sldMk cId="1569750635" sldId="808"/>
            <ac:spMk id="11" creationId="{4B92BF9B-086D-4B69-94ED-29EB6B586525}"/>
          </ac:spMkLst>
        </pc:spChg>
        <pc:spChg chg="del">
          <ac:chgData name="Lei Wu" userId="f083b2a8aea23a2f" providerId="LiveId" clId="{F51549A9-3368-44FC-8290-2055BDF8D505}" dt="2021-03-31T15:51:45.970" v="315" actId="478"/>
          <ac:spMkLst>
            <pc:docMk/>
            <pc:sldMk cId="1569750635" sldId="808"/>
            <ac:spMk id="12" creationId="{1A5E5A04-B885-4759-8F1A-D58A629C9B12}"/>
          </ac:spMkLst>
        </pc:spChg>
        <pc:spChg chg="del">
          <ac:chgData name="Lei Wu" userId="f083b2a8aea23a2f" providerId="LiveId" clId="{F51549A9-3368-44FC-8290-2055BDF8D505}" dt="2021-03-31T15:51:45.970" v="315" actId="478"/>
          <ac:spMkLst>
            <pc:docMk/>
            <pc:sldMk cId="1569750635" sldId="808"/>
            <ac:spMk id="13" creationId="{E6E8B169-24BA-4A2C-A131-6A94AE8A9939}"/>
          </ac:spMkLst>
        </pc:spChg>
        <pc:spChg chg="mod">
          <ac:chgData name="Lei Wu" userId="f083b2a8aea23a2f" providerId="LiveId" clId="{F51549A9-3368-44FC-8290-2055BDF8D505}" dt="2021-03-31T15:51:57.886" v="317" actId="1076"/>
          <ac:spMkLst>
            <pc:docMk/>
            <pc:sldMk cId="1569750635" sldId="808"/>
            <ac:spMk id="15" creationId="{C9F1E637-0FF5-46DC-B909-1A2C40689636}"/>
          </ac:spMkLst>
        </pc:spChg>
        <pc:spChg chg="mod">
          <ac:chgData name="Lei Wu" userId="f083b2a8aea23a2f" providerId="LiveId" clId="{F51549A9-3368-44FC-8290-2055BDF8D505}" dt="2021-03-31T15:51:57.886" v="317" actId="1076"/>
          <ac:spMkLst>
            <pc:docMk/>
            <pc:sldMk cId="1569750635" sldId="808"/>
            <ac:spMk id="16" creationId="{EB2E6A5B-B639-4CDE-A745-1ACEB6A481E8}"/>
          </ac:spMkLst>
        </pc:spChg>
        <pc:spChg chg="mod">
          <ac:chgData name="Lei Wu" userId="f083b2a8aea23a2f" providerId="LiveId" clId="{F51549A9-3368-44FC-8290-2055BDF8D505}" dt="2021-03-31T15:51:57.886" v="317" actId="1076"/>
          <ac:spMkLst>
            <pc:docMk/>
            <pc:sldMk cId="1569750635" sldId="808"/>
            <ac:spMk id="17" creationId="{E7AD6EF6-9D08-46FD-924D-A5A6A424285E}"/>
          </ac:spMkLst>
        </pc:spChg>
        <pc:spChg chg="mod">
          <ac:chgData name="Lei Wu" userId="f083b2a8aea23a2f" providerId="LiveId" clId="{F51549A9-3368-44FC-8290-2055BDF8D505}" dt="2021-03-31T15:51:57.886" v="317" actId="1076"/>
          <ac:spMkLst>
            <pc:docMk/>
            <pc:sldMk cId="1569750635" sldId="808"/>
            <ac:spMk id="18" creationId="{74B5F670-4D79-41EE-BD0D-0E1D164D6EF2}"/>
          </ac:spMkLst>
        </pc:spChg>
        <pc:spChg chg="mod">
          <ac:chgData name="Lei Wu" userId="f083b2a8aea23a2f" providerId="LiveId" clId="{F51549A9-3368-44FC-8290-2055BDF8D505}" dt="2021-03-31T15:51:57.886" v="317" actId="1076"/>
          <ac:spMkLst>
            <pc:docMk/>
            <pc:sldMk cId="1569750635" sldId="808"/>
            <ac:spMk id="19" creationId="{EEB25B46-5B25-449E-8B01-223C886943E8}"/>
          </ac:spMkLst>
        </pc:spChg>
        <pc:spChg chg="mod">
          <ac:chgData name="Lei Wu" userId="f083b2a8aea23a2f" providerId="LiveId" clId="{F51549A9-3368-44FC-8290-2055BDF8D505}" dt="2021-03-31T15:51:57.886" v="317" actId="1076"/>
          <ac:spMkLst>
            <pc:docMk/>
            <pc:sldMk cId="1569750635" sldId="808"/>
            <ac:spMk id="20" creationId="{98369F5A-F221-44C5-93A1-22858E3A7485}"/>
          </ac:spMkLst>
        </pc:spChg>
        <pc:spChg chg="mod">
          <ac:chgData name="Lei Wu" userId="f083b2a8aea23a2f" providerId="LiveId" clId="{F51549A9-3368-44FC-8290-2055BDF8D505}" dt="2021-03-31T15:51:57.886" v="317" actId="1076"/>
          <ac:spMkLst>
            <pc:docMk/>
            <pc:sldMk cId="1569750635" sldId="808"/>
            <ac:spMk id="21" creationId="{60AA15B8-ED51-4134-B701-C1BDE46F2B94}"/>
          </ac:spMkLst>
        </pc:spChg>
        <pc:spChg chg="mod">
          <ac:chgData name="Lei Wu" userId="f083b2a8aea23a2f" providerId="LiveId" clId="{F51549A9-3368-44FC-8290-2055BDF8D505}" dt="2021-03-31T15:51:57.886" v="317" actId="1076"/>
          <ac:spMkLst>
            <pc:docMk/>
            <pc:sldMk cId="1569750635" sldId="808"/>
            <ac:spMk id="22" creationId="{325F1AE1-3A97-4782-B244-9B570042C518}"/>
          </ac:spMkLst>
        </pc:spChg>
        <pc:spChg chg="mod">
          <ac:chgData name="Lei Wu" userId="f083b2a8aea23a2f" providerId="LiveId" clId="{F51549A9-3368-44FC-8290-2055BDF8D505}" dt="2021-03-31T15:52:29.272" v="320" actId="207"/>
          <ac:spMkLst>
            <pc:docMk/>
            <pc:sldMk cId="1569750635" sldId="808"/>
            <ac:spMk id="24" creationId="{BEED1073-35B7-4193-B730-18E10A5FB91E}"/>
          </ac:spMkLst>
        </pc:spChg>
        <pc:spChg chg="mod">
          <ac:chgData name="Lei Wu" userId="f083b2a8aea23a2f" providerId="LiveId" clId="{F51549A9-3368-44FC-8290-2055BDF8D505}" dt="2021-03-31T15:52:32.842" v="321" actId="207"/>
          <ac:spMkLst>
            <pc:docMk/>
            <pc:sldMk cId="1569750635" sldId="808"/>
            <ac:spMk id="25" creationId="{951BE64C-435A-4961-807A-FC23D8ACC794}"/>
          </ac:spMkLst>
        </pc:spChg>
        <pc:spChg chg="mod">
          <ac:chgData name="Lei Wu" userId="f083b2a8aea23a2f" providerId="LiveId" clId="{F51549A9-3368-44FC-8290-2055BDF8D505}" dt="2021-03-31T15:53:30.422" v="365" actId="1035"/>
          <ac:spMkLst>
            <pc:docMk/>
            <pc:sldMk cId="1569750635" sldId="808"/>
            <ac:spMk id="26" creationId="{F504732C-4C12-4503-9C79-47FD3A012F68}"/>
          </ac:spMkLst>
        </pc:spChg>
        <pc:spChg chg="mod">
          <ac:chgData name="Lei Wu" userId="f083b2a8aea23a2f" providerId="LiveId" clId="{F51549A9-3368-44FC-8290-2055BDF8D505}" dt="2021-03-31T15:53:24.128" v="360" actId="1037"/>
          <ac:spMkLst>
            <pc:docMk/>
            <pc:sldMk cId="1569750635" sldId="808"/>
            <ac:spMk id="27" creationId="{2CCBAD8D-E36B-406C-8CE3-84B9F17C54BE}"/>
          </ac:spMkLst>
        </pc:spChg>
        <pc:spChg chg="mod">
          <ac:chgData name="Lei Wu" userId="f083b2a8aea23a2f" providerId="LiveId" clId="{F51549A9-3368-44FC-8290-2055BDF8D505}" dt="2021-03-31T15:53:16.926" v="356" actId="1037"/>
          <ac:spMkLst>
            <pc:docMk/>
            <pc:sldMk cId="1569750635" sldId="808"/>
            <ac:spMk id="29" creationId="{63B004C0-3716-4E6F-8272-F0716A5972C5}"/>
          </ac:spMkLst>
        </pc:spChg>
        <pc:spChg chg="mod">
          <ac:chgData name="Lei Wu" userId="f083b2a8aea23a2f" providerId="LiveId" clId="{F51549A9-3368-44FC-8290-2055BDF8D505}" dt="2021-03-31T15:53:16.926" v="356" actId="1037"/>
          <ac:spMkLst>
            <pc:docMk/>
            <pc:sldMk cId="1569750635" sldId="808"/>
            <ac:spMk id="30" creationId="{254F672B-5913-4683-B796-5A6DF1919B2A}"/>
          </ac:spMkLst>
        </pc:spChg>
        <pc:spChg chg="mod">
          <ac:chgData name="Lei Wu" userId="f083b2a8aea23a2f" providerId="LiveId" clId="{F51549A9-3368-44FC-8290-2055BDF8D505}" dt="2021-03-31T15:53:16.926" v="356" actId="1037"/>
          <ac:spMkLst>
            <pc:docMk/>
            <pc:sldMk cId="1569750635" sldId="808"/>
            <ac:spMk id="31" creationId="{4CB95D20-4C62-40F8-9DF3-4E8F41C826EA}"/>
          </ac:spMkLst>
        </pc:spChg>
        <pc:spChg chg="mod">
          <ac:chgData name="Lei Wu" userId="f083b2a8aea23a2f" providerId="LiveId" clId="{F51549A9-3368-44FC-8290-2055BDF8D505}" dt="2021-03-31T15:53:16.926" v="356" actId="1037"/>
          <ac:spMkLst>
            <pc:docMk/>
            <pc:sldMk cId="1569750635" sldId="808"/>
            <ac:spMk id="32" creationId="{B72D7A9A-516A-485F-BA15-2BC614D4F4BD}"/>
          </ac:spMkLst>
        </pc:spChg>
        <pc:spChg chg="mod">
          <ac:chgData name="Lei Wu" userId="f083b2a8aea23a2f" providerId="LiveId" clId="{F51549A9-3368-44FC-8290-2055BDF8D505}" dt="2021-03-31T15:53:16.926" v="356" actId="1037"/>
          <ac:spMkLst>
            <pc:docMk/>
            <pc:sldMk cId="1569750635" sldId="808"/>
            <ac:spMk id="33" creationId="{6904AD44-51D0-4254-9E15-EEFB75B531FC}"/>
          </ac:spMkLst>
        </pc:spChg>
        <pc:spChg chg="mod">
          <ac:chgData name="Lei Wu" userId="f083b2a8aea23a2f" providerId="LiveId" clId="{F51549A9-3368-44FC-8290-2055BDF8D505}" dt="2021-03-31T15:53:16.926" v="356" actId="1037"/>
          <ac:spMkLst>
            <pc:docMk/>
            <pc:sldMk cId="1569750635" sldId="808"/>
            <ac:spMk id="34" creationId="{9D5D943D-691F-4361-86F2-A4EB5E1E3E84}"/>
          </ac:spMkLst>
        </pc:spChg>
        <pc:spChg chg="mod">
          <ac:chgData name="Lei Wu" userId="f083b2a8aea23a2f" providerId="LiveId" clId="{F51549A9-3368-44FC-8290-2055BDF8D505}" dt="2021-03-31T15:53:16.926" v="356" actId="1037"/>
          <ac:spMkLst>
            <pc:docMk/>
            <pc:sldMk cId="1569750635" sldId="808"/>
            <ac:spMk id="35" creationId="{DE3855BE-387E-4D69-B6F4-1333A30D5125}"/>
          </ac:spMkLst>
        </pc:spChg>
        <pc:spChg chg="mod">
          <ac:chgData name="Lei Wu" userId="f083b2a8aea23a2f" providerId="LiveId" clId="{F51549A9-3368-44FC-8290-2055BDF8D505}" dt="2021-03-31T15:53:16.926" v="356" actId="1037"/>
          <ac:spMkLst>
            <pc:docMk/>
            <pc:sldMk cId="1569750635" sldId="808"/>
            <ac:spMk id="36" creationId="{3B8554A7-A0FB-4C16-B637-C2CD341FA637}"/>
          </ac:spMkLst>
        </pc:spChg>
        <pc:spChg chg="mod">
          <ac:chgData name="Lei Wu" userId="f083b2a8aea23a2f" providerId="LiveId" clId="{F51549A9-3368-44FC-8290-2055BDF8D505}" dt="2021-03-31T15:53:16.926" v="356" actId="1037"/>
          <ac:spMkLst>
            <pc:docMk/>
            <pc:sldMk cId="1569750635" sldId="808"/>
            <ac:spMk id="37" creationId="{F4EDF69F-D78E-4DA9-87BB-6892E192C69D}"/>
          </ac:spMkLst>
        </pc:spChg>
        <pc:spChg chg="mod">
          <ac:chgData name="Lei Wu" userId="f083b2a8aea23a2f" providerId="LiveId" clId="{F51549A9-3368-44FC-8290-2055BDF8D505}" dt="2021-03-31T15:53:16.926" v="356" actId="1037"/>
          <ac:spMkLst>
            <pc:docMk/>
            <pc:sldMk cId="1569750635" sldId="808"/>
            <ac:spMk id="38" creationId="{DC99F463-EDF9-4871-BFC1-EDDB22724109}"/>
          </ac:spMkLst>
        </pc:spChg>
        <pc:spChg chg="mod">
          <ac:chgData name="Lei Wu" userId="f083b2a8aea23a2f" providerId="LiveId" clId="{F51549A9-3368-44FC-8290-2055BDF8D505}" dt="2021-03-31T15:53:16.926" v="356" actId="1037"/>
          <ac:spMkLst>
            <pc:docMk/>
            <pc:sldMk cId="1569750635" sldId="808"/>
            <ac:spMk id="39" creationId="{E82FF161-C871-48F3-A161-B2BB5F1C593A}"/>
          </ac:spMkLst>
        </pc:spChg>
        <pc:spChg chg="mod">
          <ac:chgData name="Lei Wu" userId="f083b2a8aea23a2f" providerId="LiveId" clId="{F51549A9-3368-44FC-8290-2055BDF8D505}" dt="2021-03-31T15:53:16.926" v="356" actId="1037"/>
          <ac:spMkLst>
            <pc:docMk/>
            <pc:sldMk cId="1569750635" sldId="808"/>
            <ac:spMk id="40" creationId="{96851E33-9E87-4B2D-AC98-0120F794DB13}"/>
          </ac:spMkLst>
        </pc:spChg>
        <pc:spChg chg="mod">
          <ac:chgData name="Lei Wu" userId="f083b2a8aea23a2f" providerId="LiveId" clId="{F51549A9-3368-44FC-8290-2055BDF8D505}" dt="2021-03-31T15:53:16.926" v="356" actId="1037"/>
          <ac:spMkLst>
            <pc:docMk/>
            <pc:sldMk cId="1569750635" sldId="808"/>
            <ac:spMk id="41" creationId="{B384B657-9ECA-4541-9C6B-8A68B7B15986}"/>
          </ac:spMkLst>
        </pc:spChg>
        <pc:spChg chg="mod">
          <ac:chgData name="Lei Wu" userId="f083b2a8aea23a2f" providerId="LiveId" clId="{F51549A9-3368-44FC-8290-2055BDF8D505}" dt="2021-03-31T15:53:16.926" v="356" actId="1037"/>
          <ac:spMkLst>
            <pc:docMk/>
            <pc:sldMk cId="1569750635" sldId="808"/>
            <ac:spMk id="42" creationId="{481777B9-45AD-4770-936F-A85A3FFB05A0}"/>
          </ac:spMkLst>
        </pc:spChg>
        <pc:spChg chg="mod">
          <ac:chgData name="Lei Wu" userId="f083b2a8aea23a2f" providerId="LiveId" clId="{F51549A9-3368-44FC-8290-2055BDF8D505}" dt="2021-03-31T15:53:16.926" v="356" actId="1037"/>
          <ac:spMkLst>
            <pc:docMk/>
            <pc:sldMk cId="1569750635" sldId="808"/>
            <ac:spMk id="43" creationId="{753E1D86-AEAB-4BE9-B0E7-E7363F09C88D}"/>
          </ac:spMkLst>
        </pc:spChg>
        <pc:spChg chg="mod">
          <ac:chgData name="Lei Wu" userId="f083b2a8aea23a2f" providerId="LiveId" clId="{F51549A9-3368-44FC-8290-2055BDF8D505}" dt="2021-03-31T15:53:16.926" v="356" actId="1037"/>
          <ac:spMkLst>
            <pc:docMk/>
            <pc:sldMk cId="1569750635" sldId="808"/>
            <ac:spMk id="44" creationId="{A281E466-F8CE-4963-95D2-505B8F8EC8B8}"/>
          </ac:spMkLst>
        </pc:spChg>
        <pc:spChg chg="mod">
          <ac:chgData name="Lei Wu" userId="f083b2a8aea23a2f" providerId="LiveId" clId="{F51549A9-3368-44FC-8290-2055BDF8D505}" dt="2021-03-31T15:53:16.926" v="356" actId="1037"/>
          <ac:spMkLst>
            <pc:docMk/>
            <pc:sldMk cId="1569750635" sldId="808"/>
            <ac:spMk id="45" creationId="{3756A059-4EB2-45BF-80E7-C768CE552962}"/>
          </ac:spMkLst>
        </pc:spChg>
        <pc:spChg chg="mod">
          <ac:chgData name="Lei Wu" userId="f083b2a8aea23a2f" providerId="LiveId" clId="{F51549A9-3368-44FC-8290-2055BDF8D505}" dt="2021-03-31T15:53:16.926" v="356" actId="1037"/>
          <ac:spMkLst>
            <pc:docMk/>
            <pc:sldMk cId="1569750635" sldId="808"/>
            <ac:spMk id="46" creationId="{CD1CD0EF-BFD0-4BCC-A80D-ECF34EA562B6}"/>
          </ac:spMkLst>
        </pc:spChg>
        <pc:spChg chg="mod">
          <ac:chgData name="Lei Wu" userId="f083b2a8aea23a2f" providerId="LiveId" clId="{F51549A9-3368-44FC-8290-2055BDF8D505}" dt="2021-03-31T15:53:16.926" v="356" actId="1037"/>
          <ac:spMkLst>
            <pc:docMk/>
            <pc:sldMk cId="1569750635" sldId="808"/>
            <ac:spMk id="48" creationId="{80EEBB59-FC43-4608-B020-C91250024396}"/>
          </ac:spMkLst>
        </pc:spChg>
        <pc:spChg chg="mod">
          <ac:chgData name="Lei Wu" userId="f083b2a8aea23a2f" providerId="LiveId" clId="{F51549A9-3368-44FC-8290-2055BDF8D505}" dt="2021-03-31T15:53:16.926" v="356" actId="1037"/>
          <ac:spMkLst>
            <pc:docMk/>
            <pc:sldMk cId="1569750635" sldId="808"/>
            <ac:spMk id="49" creationId="{A38A4436-BE85-4C9E-B3BF-3EF3F379E615}"/>
          </ac:spMkLst>
        </pc:spChg>
        <pc:spChg chg="mod">
          <ac:chgData name="Lei Wu" userId="f083b2a8aea23a2f" providerId="LiveId" clId="{F51549A9-3368-44FC-8290-2055BDF8D505}" dt="2021-03-31T15:53:16.926" v="356" actId="1037"/>
          <ac:spMkLst>
            <pc:docMk/>
            <pc:sldMk cId="1569750635" sldId="808"/>
            <ac:spMk id="50" creationId="{11378A1F-4F3A-414A-8476-06BCF43438B4}"/>
          </ac:spMkLst>
        </pc:spChg>
        <pc:spChg chg="mod">
          <ac:chgData name="Lei Wu" userId="f083b2a8aea23a2f" providerId="LiveId" clId="{F51549A9-3368-44FC-8290-2055BDF8D505}" dt="2021-03-31T15:53:16.926" v="356" actId="1037"/>
          <ac:spMkLst>
            <pc:docMk/>
            <pc:sldMk cId="1569750635" sldId="808"/>
            <ac:spMk id="51" creationId="{0CC8174A-849F-48DA-940D-CA198CF449D7}"/>
          </ac:spMkLst>
        </pc:spChg>
        <pc:grpChg chg="del">
          <ac:chgData name="Lei Wu" userId="f083b2a8aea23a2f" providerId="LiveId" clId="{F51549A9-3368-44FC-8290-2055BDF8D505}" dt="2021-03-31T15:51:45.970" v="315" actId="478"/>
          <ac:grpSpMkLst>
            <pc:docMk/>
            <pc:sldMk cId="1569750635" sldId="808"/>
            <ac:grpSpMk id="5" creationId="{F4088031-A26D-4DEF-A74B-180C747F9576}"/>
          </ac:grpSpMkLst>
        </pc:grpChg>
        <pc:grpChg chg="add mod">
          <ac:chgData name="Lei Wu" userId="f083b2a8aea23a2f" providerId="LiveId" clId="{F51549A9-3368-44FC-8290-2055BDF8D505}" dt="2021-03-31T15:51:57.886" v="317" actId="1076"/>
          <ac:grpSpMkLst>
            <pc:docMk/>
            <pc:sldMk cId="1569750635" sldId="808"/>
            <ac:grpSpMk id="14" creationId="{42AC0C24-2DD7-4338-B954-F7902A0D9EFC}"/>
          </ac:grpSpMkLst>
        </pc:grpChg>
        <pc:grpChg chg="add mod">
          <ac:chgData name="Lei Wu" userId="f083b2a8aea23a2f" providerId="LiveId" clId="{F51549A9-3368-44FC-8290-2055BDF8D505}" dt="2021-03-31T15:51:57.886" v="317" actId="1076"/>
          <ac:grpSpMkLst>
            <pc:docMk/>
            <pc:sldMk cId="1569750635" sldId="808"/>
            <ac:grpSpMk id="23" creationId="{D9DD40EA-F5B7-488F-9D45-2B010678B64A}"/>
          </ac:grpSpMkLst>
        </pc:grpChg>
        <pc:grpChg chg="add mod">
          <ac:chgData name="Lei Wu" userId="f083b2a8aea23a2f" providerId="LiveId" clId="{F51549A9-3368-44FC-8290-2055BDF8D505}" dt="2021-03-31T15:53:16.926" v="356" actId="1037"/>
          <ac:grpSpMkLst>
            <pc:docMk/>
            <pc:sldMk cId="1569750635" sldId="808"/>
            <ac:grpSpMk id="28" creationId="{AFA8A95E-55F6-4EF4-B260-99D445DF8622}"/>
          </ac:grpSpMkLst>
        </pc:grpChg>
        <pc:grpChg chg="add mod">
          <ac:chgData name="Lei Wu" userId="f083b2a8aea23a2f" providerId="LiveId" clId="{F51549A9-3368-44FC-8290-2055BDF8D505}" dt="2021-03-31T15:53:16.926" v="356" actId="1037"/>
          <ac:grpSpMkLst>
            <pc:docMk/>
            <pc:sldMk cId="1569750635" sldId="808"/>
            <ac:grpSpMk id="47" creationId="{90BC5AE8-56D5-436A-A043-F51D853BE336}"/>
          </ac:grpSpMkLst>
        </pc:grpChg>
      </pc:sldChg>
      <pc:sldChg chg="addSp delSp modSp add mod ord modAnim">
        <pc:chgData name="Lei Wu" userId="f083b2a8aea23a2f" providerId="LiveId" clId="{F51549A9-3368-44FC-8290-2055BDF8D505}" dt="2021-04-01T08:40:26.759" v="3748" actId="1038"/>
        <pc:sldMkLst>
          <pc:docMk/>
          <pc:sldMk cId="333723958" sldId="809"/>
        </pc:sldMkLst>
        <pc:spChg chg="mod">
          <ac:chgData name="Lei Wu" userId="f083b2a8aea23a2f" providerId="LiveId" clId="{F51549A9-3368-44FC-8290-2055BDF8D505}" dt="2021-04-01T08:39:05.063" v="3723" actId="20577"/>
          <ac:spMkLst>
            <pc:docMk/>
            <pc:sldMk cId="333723958" sldId="809"/>
            <ac:spMk id="3" creationId="{00000000-0000-0000-0000-000000000000}"/>
          </ac:spMkLst>
        </pc:spChg>
        <pc:spChg chg="mod">
          <ac:chgData name="Lei Wu" userId="f083b2a8aea23a2f" providerId="LiveId" clId="{F51549A9-3368-44FC-8290-2055BDF8D505}" dt="2021-03-31T15:55:19.033" v="379" actId="1076"/>
          <ac:spMkLst>
            <pc:docMk/>
            <pc:sldMk cId="333723958" sldId="809"/>
            <ac:spMk id="53" creationId="{78834B12-262C-4AC8-92E1-DFA7DA664489}"/>
          </ac:spMkLst>
        </pc:spChg>
        <pc:spChg chg="mod">
          <ac:chgData name="Lei Wu" userId="f083b2a8aea23a2f" providerId="LiveId" clId="{F51549A9-3368-44FC-8290-2055BDF8D505}" dt="2021-03-31T15:55:19.033" v="379" actId="1076"/>
          <ac:spMkLst>
            <pc:docMk/>
            <pc:sldMk cId="333723958" sldId="809"/>
            <ac:spMk id="54" creationId="{7DCB584C-7444-4BC5-A720-BB012B2ECA1F}"/>
          </ac:spMkLst>
        </pc:spChg>
        <pc:spChg chg="mod">
          <ac:chgData name="Lei Wu" userId="f083b2a8aea23a2f" providerId="LiveId" clId="{F51549A9-3368-44FC-8290-2055BDF8D505}" dt="2021-03-31T15:55:19.033" v="379" actId="1076"/>
          <ac:spMkLst>
            <pc:docMk/>
            <pc:sldMk cId="333723958" sldId="809"/>
            <ac:spMk id="55" creationId="{A45E45D8-5FEF-4E4D-9E94-4791C06A8C82}"/>
          </ac:spMkLst>
        </pc:spChg>
        <pc:spChg chg="mod">
          <ac:chgData name="Lei Wu" userId="f083b2a8aea23a2f" providerId="LiveId" clId="{F51549A9-3368-44FC-8290-2055BDF8D505}" dt="2021-03-31T15:55:19.033" v="379" actId="1076"/>
          <ac:spMkLst>
            <pc:docMk/>
            <pc:sldMk cId="333723958" sldId="809"/>
            <ac:spMk id="56" creationId="{DEBF520A-D32C-4AFF-9942-9EF5F226EB64}"/>
          </ac:spMkLst>
        </pc:spChg>
        <pc:spChg chg="mod">
          <ac:chgData name="Lei Wu" userId="f083b2a8aea23a2f" providerId="LiveId" clId="{F51549A9-3368-44FC-8290-2055BDF8D505}" dt="2021-03-31T15:55:19.033" v="379" actId="1076"/>
          <ac:spMkLst>
            <pc:docMk/>
            <pc:sldMk cId="333723958" sldId="809"/>
            <ac:spMk id="57" creationId="{D47ACCDE-56E7-4210-9A0B-29D305F6F559}"/>
          </ac:spMkLst>
        </pc:spChg>
        <pc:spChg chg="mod">
          <ac:chgData name="Lei Wu" userId="f083b2a8aea23a2f" providerId="LiveId" clId="{F51549A9-3368-44FC-8290-2055BDF8D505}" dt="2021-03-31T15:55:19.033" v="379" actId="1076"/>
          <ac:spMkLst>
            <pc:docMk/>
            <pc:sldMk cId="333723958" sldId="809"/>
            <ac:spMk id="58" creationId="{3958B7CA-33FA-4178-92FD-71EA16012729}"/>
          </ac:spMkLst>
        </pc:spChg>
        <pc:spChg chg="mod">
          <ac:chgData name="Lei Wu" userId="f083b2a8aea23a2f" providerId="LiveId" clId="{F51549A9-3368-44FC-8290-2055BDF8D505}" dt="2021-03-31T15:55:19.033" v="379" actId="1076"/>
          <ac:spMkLst>
            <pc:docMk/>
            <pc:sldMk cId="333723958" sldId="809"/>
            <ac:spMk id="59" creationId="{E46414D2-9010-4F77-AF4A-BB420BE377BF}"/>
          </ac:spMkLst>
        </pc:spChg>
        <pc:spChg chg="mod">
          <ac:chgData name="Lei Wu" userId="f083b2a8aea23a2f" providerId="LiveId" clId="{F51549A9-3368-44FC-8290-2055BDF8D505}" dt="2021-03-31T15:55:19.033" v="379" actId="1076"/>
          <ac:spMkLst>
            <pc:docMk/>
            <pc:sldMk cId="333723958" sldId="809"/>
            <ac:spMk id="60" creationId="{72DF1ED4-F464-4293-92B3-DA3E560869CF}"/>
          </ac:spMkLst>
        </pc:spChg>
        <pc:spChg chg="mod">
          <ac:chgData name="Lei Wu" userId="f083b2a8aea23a2f" providerId="LiveId" clId="{F51549A9-3368-44FC-8290-2055BDF8D505}" dt="2021-03-31T15:55:19.033" v="379" actId="1076"/>
          <ac:spMkLst>
            <pc:docMk/>
            <pc:sldMk cId="333723958" sldId="809"/>
            <ac:spMk id="61" creationId="{CD3659B7-310A-41CD-91E0-C75072913616}"/>
          </ac:spMkLst>
        </pc:spChg>
        <pc:spChg chg="mod">
          <ac:chgData name="Lei Wu" userId="f083b2a8aea23a2f" providerId="LiveId" clId="{F51549A9-3368-44FC-8290-2055BDF8D505}" dt="2021-03-31T15:55:19.033" v="379" actId="1076"/>
          <ac:spMkLst>
            <pc:docMk/>
            <pc:sldMk cId="333723958" sldId="809"/>
            <ac:spMk id="62" creationId="{E6C8703C-6BCA-4872-A9FC-443989B6A8B8}"/>
          </ac:spMkLst>
        </pc:spChg>
        <pc:spChg chg="mod">
          <ac:chgData name="Lei Wu" userId="f083b2a8aea23a2f" providerId="LiveId" clId="{F51549A9-3368-44FC-8290-2055BDF8D505}" dt="2021-03-31T15:55:19.033" v="379" actId="1076"/>
          <ac:spMkLst>
            <pc:docMk/>
            <pc:sldMk cId="333723958" sldId="809"/>
            <ac:spMk id="63" creationId="{7AA2964C-0D25-42DA-B177-51C83296807D}"/>
          </ac:spMkLst>
        </pc:spChg>
        <pc:spChg chg="mod">
          <ac:chgData name="Lei Wu" userId="f083b2a8aea23a2f" providerId="LiveId" clId="{F51549A9-3368-44FC-8290-2055BDF8D505}" dt="2021-03-31T15:55:19.033" v="379" actId="1076"/>
          <ac:spMkLst>
            <pc:docMk/>
            <pc:sldMk cId="333723958" sldId="809"/>
            <ac:spMk id="64" creationId="{84F1E5BF-618B-4FA2-A847-82B061B42112}"/>
          </ac:spMkLst>
        </pc:spChg>
        <pc:spChg chg="mod">
          <ac:chgData name="Lei Wu" userId="f083b2a8aea23a2f" providerId="LiveId" clId="{F51549A9-3368-44FC-8290-2055BDF8D505}" dt="2021-03-31T15:55:19.033" v="379" actId="1076"/>
          <ac:spMkLst>
            <pc:docMk/>
            <pc:sldMk cId="333723958" sldId="809"/>
            <ac:spMk id="65" creationId="{FAAC4119-AE30-4900-ABD5-CEC8A5CB9545}"/>
          </ac:spMkLst>
        </pc:spChg>
        <pc:spChg chg="mod">
          <ac:chgData name="Lei Wu" userId="f083b2a8aea23a2f" providerId="LiveId" clId="{F51549A9-3368-44FC-8290-2055BDF8D505}" dt="2021-03-31T15:55:19.033" v="379" actId="1076"/>
          <ac:spMkLst>
            <pc:docMk/>
            <pc:sldMk cId="333723958" sldId="809"/>
            <ac:spMk id="66" creationId="{D4A7820C-9C9F-4DD7-A515-7DCC1D1C2D8C}"/>
          </ac:spMkLst>
        </pc:spChg>
        <pc:spChg chg="mod">
          <ac:chgData name="Lei Wu" userId="f083b2a8aea23a2f" providerId="LiveId" clId="{F51549A9-3368-44FC-8290-2055BDF8D505}" dt="2021-03-31T15:55:19.033" v="379" actId="1076"/>
          <ac:spMkLst>
            <pc:docMk/>
            <pc:sldMk cId="333723958" sldId="809"/>
            <ac:spMk id="67" creationId="{606395F6-FF7A-4D84-AB2F-3313101B8EDC}"/>
          </ac:spMkLst>
        </pc:spChg>
        <pc:spChg chg="mod">
          <ac:chgData name="Lei Wu" userId="f083b2a8aea23a2f" providerId="LiveId" clId="{F51549A9-3368-44FC-8290-2055BDF8D505}" dt="2021-03-31T15:55:19.033" v="379" actId="1076"/>
          <ac:spMkLst>
            <pc:docMk/>
            <pc:sldMk cId="333723958" sldId="809"/>
            <ac:spMk id="68" creationId="{FA9490C3-23A2-4A04-8686-98CAE504C2B6}"/>
          </ac:spMkLst>
        </pc:spChg>
        <pc:spChg chg="mod">
          <ac:chgData name="Lei Wu" userId="f083b2a8aea23a2f" providerId="LiveId" clId="{F51549A9-3368-44FC-8290-2055BDF8D505}" dt="2021-03-31T15:55:19.033" v="379" actId="1076"/>
          <ac:spMkLst>
            <pc:docMk/>
            <pc:sldMk cId="333723958" sldId="809"/>
            <ac:spMk id="69" creationId="{3CF71D24-750C-43E0-870D-65766603894F}"/>
          </ac:spMkLst>
        </pc:spChg>
        <pc:spChg chg="mod">
          <ac:chgData name="Lei Wu" userId="f083b2a8aea23a2f" providerId="LiveId" clId="{F51549A9-3368-44FC-8290-2055BDF8D505}" dt="2021-03-31T15:55:19.033" v="379" actId="1076"/>
          <ac:spMkLst>
            <pc:docMk/>
            <pc:sldMk cId="333723958" sldId="809"/>
            <ac:spMk id="70" creationId="{1F13482C-AE35-46BA-AF38-013A0609B6C9}"/>
          </ac:spMkLst>
        </pc:spChg>
        <pc:spChg chg="mod">
          <ac:chgData name="Lei Wu" userId="f083b2a8aea23a2f" providerId="LiveId" clId="{F51549A9-3368-44FC-8290-2055BDF8D505}" dt="2021-03-31T15:55:29.733" v="380" actId="207"/>
          <ac:spMkLst>
            <pc:docMk/>
            <pc:sldMk cId="333723958" sldId="809"/>
            <ac:spMk id="72" creationId="{36D59CBD-BB5D-4DE5-8923-4BFC9CDE3FC3}"/>
          </ac:spMkLst>
        </pc:spChg>
        <pc:spChg chg="mod">
          <ac:chgData name="Lei Wu" userId="f083b2a8aea23a2f" providerId="LiveId" clId="{F51549A9-3368-44FC-8290-2055BDF8D505}" dt="2021-03-31T15:55:19.033" v="379" actId="1076"/>
          <ac:spMkLst>
            <pc:docMk/>
            <pc:sldMk cId="333723958" sldId="809"/>
            <ac:spMk id="73" creationId="{43BEE5E3-D0C5-4A08-8061-F7EFDBAB2A31}"/>
          </ac:spMkLst>
        </pc:spChg>
        <pc:spChg chg="mod">
          <ac:chgData name="Lei Wu" userId="f083b2a8aea23a2f" providerId="LiveId" clId="{F51549A9-3368-44FC-8290-2055BDF8D505}" dt="2021-03-31T15:55:19.033" v="379" actId="1076"/>
          <ac:spMkLst>
            <pc:docMk/>
            <pc:sldMk cId="333723958" sldId="809"/>
            <ac:spMk id="74" creationId="{600B145E-4879-4D6E-9DA4-8A31C19272C8}"/>
          </ac:spMkLst>
        </pc:spChg>
        <pc:spChg chg="mod">
          <ac:chgData name="Lei Wu" userId="f083b2a8aea23a2f" providerId="LiveId" clId="{F51549A9-3368-44FC-8290-2055BDF8D505}" dt="2021-03-31T15:55:33.953" v="381" actId="208"/>
          <ac:spMkLst>
            <pc:docMk/>
            <pc:sldMk cId="333723958" sldId="809"/>
            <ac:spMk id="75" creationId="{5F5BDA6E-4319-47E0-8F1A-9A386C56419F}"/>
          </ac:spMkLst>
        </pc:spChg>
        <pc:spChg chg="mod">
          <ac:chgData name="Lei Wu" userId="f083b2a8aea23a2f" providerId="LiveId" clId="{F51549A9-3368-44FC-8290-2055BDF8D505}" dt="2021-03-31T15:56:10.094" v="387" actId="207"/>
          <ac:spMkLst>
            <pc:docMk/>
            <pc:sldMk cId="333723958" sldId="809"/>
            <ac:spMk id="77" creationId="{6121BC5E-F8A6-4F20-82DA-1B5FD19EF8FF}"/>
          </ac:spMkLst>
        </pc:spChg>
        <pc:spChg chg="mod">
          <ac:chgData name="Lei Wu" userId="f083b2a8aea23a2f" providerId="LiveId" clId="{F51549A9-3368-44FC-8290-2055BDF8D505}" dt="2021-03-31T15:55:52.940" v="384" actId="207"/>
          <ac:spMkLst>
            <pc:docMk/>
            <pc:sldMk cId="333723958" sldId="809"/>
            <ac:spMk id="78" creationId="{2388258F-A4F1-4A61-B8DB-57BEA6B9ECEE}"/>
          </ac:spMkLst>
        </pc:spChg>
        <pc:spChg chg="mod">
          <ac:chgData name="Lei Wu" userId="f083b2a8aea23a2f" providerId="LiveId" clId="{F51549A9-3368-44FC-8290-2055BDF8D505}" dt="2021-03-31T15:55:59.803" v="385" actId="207"/>
          <ac:spMkLst>
            <pc:docMk/>
            <pc:sldMk cId="333723958" sldId="809"/>
            <ac:spMk id="79" creationId="{8FE57A2A-F72B-42E1-95DF-8799360855C8}"/>
          </ac:spMkLst>
        </pc:spChg>
        <pc:spChg chg="mod">
          <ac:chgData name="Lei Wu" userId="f083b2a8aea23a2f" providerId="LiveId" clId="{F51549A9-3368-44FC-8290-2055BDF8D505}" dt="2021-03-31T15:55:45.479" v="383" actId="1076"/>
          <ac:spMkLst>
            <pc:docMk/>
            <pc:sldMk cId="333723958" sldId="809"/>
            <ac:spMk id="81" creationId="{D7923389-1CF1-451E-8544-8A82811387A0}"/>
          </ac:spMkLst>
        </pc:spChg>
        <pc:spChg chg="mod">
          <ac:chgData name="Lei Wu" userId="f083b2a8aea23a2f" providerId="LiveId" clId="{F51549A9-3368-44FC-8290-2055BDF8D505}" dt="2021-03-31T15:55:45.479" v="383" actId="1076"/>
          <ac:spMkLst>
            <pc:docMk/>
            <pc:sldMk cId="333723958" sldId="809"/>
            <ac:spMk id="82" creationId="{175CD2F2-2799-4DB9-893C-B3FAACD1B713}"/>
          </ac:spMkLst>
        </pc:spChg>
        <pc:spChg chg="mod">
          <ac:chgData name="Lei Wu" userId="f083b2a8aea23a2f" providerId="LiveId" clId="{F51549A9-3368-44FC-8290-2055BDF8D505}" dt="2021-03-31T15:55:45.479" v="383" actId="1076"/>
          <ac:spMkLst>
            <pc:docMk/>
            <pc:sldMk cId="333723958" sldId="809"/>
            <ac:spMk id="83" creationId="{40182E82-C0C2-41AE-8DDB-9B71B952D995}"/>
          </ac:spMkLst>
        </pc:spChg>
        <pc:spChg chg="mod">
          <ac:chgData name="Lei Wu" userId="f083b2a8aea23a2f" providerId="LiveId" clId="{F51549A9-3368-44FC-8290-2055BDF8D505}" dt="2021-03-31T15:55:45.479" v="383" actId="1076"/>
          <ac:spMkLst>
            <pc:docMk/>
            <pc:sldMk cId="333723958" sldId="809"/>
            <ac:spMk id="84" creationId="{C7CB1ADC-FD8E-4101-9B4C-54D7FE48E192}"/>
          </ac:spMkLst>
        </pc:spChg>
        <pc:spChg chg="mod">
          <ac:chgData name="Lei Wu" userId="f083b2a8aea23a2f" providerId="LiveId" clId="{F51549A9-3368-44FC-8290-2055BDF8D505}" dt="2021-03-31T15:55:45.479" v="383" actId="1076"/>
          <ac:spMkLst>
            <pc:docMk/>
            <pc:sldMk cId="333723958" sldId="809"/>
            <ac:spMk id="85" creationId="{984FF465-C0D3-47D8-9BC2-E8F750D0984B}"/>
          </ac:spMkLst>
        </pc:spChg>
        <pc:spChg chg="mod">
          <ac:chgData name="Lei Wu" userId="f083b2a8aea23a2f" providerId="LiveId" clId="{F51549A9-3368-44FC-8290-2055BDF8D505}" dt="2021-03-31T15:55:45.479" v="383" actId="1076"/>
          <ac:spMkLst>
            <pc:docMk/>
            <pc:sldMk cId="333723958" sldId="809"/>
            <ac:spMk id="86" creationId="{98A6D957-499F-4C3A-99F8-6B1B87CEC473}"/>
          </ac:spMkLst>
        </pc:spChg>
        <pc:spChg chg="mod">
          <ac:chgData name="Lei Wu" userId="f083b2a8aea23a2f" providerId="LiveId" clId="{F51549A9-3368-44FC-8290-2055BDF8D505}" dt="2021-03-31T15:55:45.479" v="383" actId="1076"/>
          <ac:spMkLst>
            <pc:docMk/>
            <pc:sldMk cId="333723958" sldId="809"/>
            <ac:spMk id="87" creationId="{10C6BF0F-4C48-432C-AACD-E6CBB4C37691}"/>
          </ac:spMkLst>
        </pc:spChg>
        <pc:spChg chg="mod">
          <ac:chgData name="Lei Wu" userId="f083b2a8aea23a2f" providerId="LiveId" clId="{F51549A9-3368-44FC-8290-2055BDF8D505}" dt="2021-03-31T15:55:45.479" v="383" actId="1076"/>
          <ac:spMkLst>
            <pc:docMk/>
            <pc:sldMk cId="333723958" sldId="809"/>
            <ac:spMk id="88" creationId="{FA1CC3EF-1B37-4F06-85E7-D0489760CCF0}"/>
          </ac:spMkLst>
        </pc:spChg>
        <pc:spChg chg="mod">
          <ac:chgData name="Lei Wu" userId="f083b2a8aea23a2f" providerId="LiveId" clId="{F51549A9-3368-44FC-8290-2055BDF8D505}" dt="2021-03-31T15:55:45.479" v="383" actId="1076"/>
          <ac:spMkLst>
            <pc:docMk/>
            <pc:sldMk cId="333723958" sldId="809"/>
            <ac:spMk id="89" creationId="{3D10BEBE-01A4-4763-A97E-35E88AA6D897}"/>
          </ac:spMkLst>
        </pc:spChg>
        <pc:spChg chg="mod">
          <ac:chgData name="Lei Wu" userId="f083b2a8aea23a2f" providerId="LiveId" clId="{F51549A9-3368-44FC-8290-2055BDF8D505}" dt="2021-03-31T15:55:45.479" v="383" actId="1076"/>
          <ac:spMkLst>
            <pc:docMk/>
            <pc:sldMk cId="333723958" sldId="809"/>
            <ac:spMk id="90" creationId="{4782713A-3C7A-48FD-B4E0-D91E7BDAD4DE}"/>
          </ac:spMkLst>
        </pc:spChg>
        <pc:spChg chg="mod">
          <ac:chgData name="Lei Wu" userId="f083b2a8aea23a2f" providerId="LiveId" clId="{F51549A9-3368-44FC-8290-2055BDF8D505}" dt="2021-03-31T15:55:45.479" v="383" actId="1076"/>
          <ac:spMkLst>
            <pc:docMk/>
            <pc:sldMk cId="333723958" sldId="809"/>
            <ac:spMk id="91" creationId="{BB87D92C-8446-4F02-803B-2B6AB1BA6334}"/>
          </ac:spMkLst>
        </pc:spChg>
        <pc:spChg chg="mod">
          <ac:chgData name="Lei Wu" userId="f083b2a8aea23a2f" providerId="LiveId" clId="{F51549A9-3368-44FC-8290-2055BDF8D505}" dt="2021-03-31T15:55:45.479" v="383" actId="1076"/>
          <ac:spMkLst>
            <pc:docMk/>
            <pc:sldMk cId="333723958" sldId="809"/>
            <ac:spMk id="92" creationId="{A7D87366-662B-4E3C-9F56-31F892855803}"/>
          </ac:spMkLst>
        </pc:spChg>
        <pc:spChg chg="mod">
          <ac:chgData name="Lei Wu" userId="f083b2a8aea23a2f" providerId="LiveId" clId="{F51549A9-3368-44FC-8290-2055BDF8D505}" dt="2021-03-31T15:55:45.479" v="383" actId="1076"/>
          <ac:spMkLst>
            <pc:docMk/>
            <pc:sldMk cId="333723958" sldId="809"/>
            <ac:spMk id="93" creationId="{0E0A9B3D-6C94-4641-BB96-4EB09FB18421}"/>
          </ac:spMkLst>
        </pc:spChg>
        <pc:spChg chg="mod">
          <ac:chgData name="Lei Wu" userId="f083b2a8aea23a2f" providerId="LiveId" clId="{F51549A9-3368-44FC-8290-2055BDF8D505}" dt="2021-03-31T15:55:45.479" v="383" actId="1076"/>
          <ac:spMkLst>
            <pc:docMk/>
            <pc:sldMk cId="333723958" sldId="809"/>
            <ac:spMk id="94" creationId="{CF225748-07CD-4631-8636-81A8341258C8}"/>
          </ac:spMkLst>
        </pc:spChg>
        <pc:spChg chg="mod">
          <ac:chgData name="Lei Wu" userId="f083b2a8aea23a2f" providerId="LiveId" clId="{F51549A9-3368-44FC-8290-2055BDF8D505}" dt="2021-03-31T15:55:45.479" v="383" actId="1076"/>
          <ac:spMkLst>
            <pc:docMk/>
            <pc:sldMk cId="333723958" sldId="809"/>
            <ac:spMk id="95" creationId="{A69E2546-8C71-4A22-913A-246AC8FC676C}"/>
          </ac:spMkLst>
        </pc:spChg>
        <pc:spChg chg="mod">
          <ac:chgData name="Lei Wu" userId="f083b2a8aea23a2f" providerId="LiveId" clId="{F51549A9-3368-44FC-8290-2055BDF8D505}" dt="2021-03-31T15:55:45.479" v="383" actId="1076"/>
          <ac:spMkLst>
            <pc:docMk/>
            <pc:sldMk cId="333723958" sldId="809"/>
            <ac:spMk id="96" creationId="{424E984E-9F33-49FE-B31F-57AAF58515E3}"/>
          </ac:spMkLst>
        </pc:spChg>
        <pc:spChg chg="mod">
          <ac:chgData name="Lei Wu" userId="f083b2a8aea23a2f" providerId="LiveId" clId="{F51549A9-3368-44FC-8290-2055BDF8D505}" dt="2021-03-31T15:55:45.479" v="383" actId="1076"/>
          <ac:spMkLst>
            <pc:docMk/>
            <pc:sldMk cId="333723958" sldId="809"/>
            <ac:spMk id="97" creationId="{CACA5837-92DC-4747-B155-E722392E6D03}"/>
          </ac:spMkLst>
        </pc:spChg>
        <pc:spChg chg="mod">
          <ac:chgData name="Lei Wu" userId="f083b2a8aea23a2f" providerId="LiveId" clId="{F51549A9-3368-44FC-8290-2055BDF8D505}" dt="2021-03-31T15:55:45.479" v="383" actId="1076"/>
          <ac:spMkLst>
            <pc:docMk/>
            <pc:sldMk cId="333723958" sldId="809"/>
            <ac:spMk id="98" creationId="{228231B8-B8ED-41CC-A89C-DE7440D2891F}"/>
          </ac:spMkLst>
        </pc:spChg>
        <pc:spChg chg="mod">
          <ac:chgData name="Lei Wu" userId="f083b2a8aea23a2f" providerId="LiveId" clId="{F51549A9-3368-44FC-8290-2055BDF8D505}" dt="2021-03-31T15:56:06.147" v="386" actId="207"/>
          <ac:spMkLst>
            <pc:docMk/>
            <pc:sldMk cId="333723958" sldId="809"/>
            <ac:spMk id="100" creationId="{07C6508B-F8F3-4672-8E97-2F81028ED1A5}"/>
          </ac:spMkLst>
        </pc:spChg>
        <pc:spChg chg="mod">
          <ac:chgData name="Lei Wu" userId="f083b2a8aea23a2f" providerId="LiveId" clId="{F51549A9-3368-44FC-8290-2055BDF8D505}" dt="2021-03-31T15:55:45.479" v="383" actId="1076"/>
          <ac:spMkLst>
            <pc:docMk/>
            <pc:sldMk cId="333723958" sldId="809"/>
            <ac:spMk id="101" creationId="{90A21561-22EF-4D72-9A8F-58780B8B55B0}"/>
          </ac:spMkLst>
        </pc:spChg>
        <pc:spChg chg="mod">
          <ac:chgData name="Lei Wu" userId="f083b2a8aea23a2f" providerId="LiveId" clId="{F51549A9-3368-44FC-8290-2055BDF8D505}" dt="2021-03-31T15:55:45.479" v="383" actId="1076"/>
          <ac:spMkLst>
            <pc:docMk/>
            <pc:sldMk cId="333723958" sldId="809"/>
            <ac:spMk id="102" creationId="{B5CFBB6B-9C61-40BE-A8E8-5BEF151204A1}"/>
          </ac:spMkLst>
        </pc:spChg>
        <pc:spChg chg="mod">
          <ac:chgData name="Lei Wu" userId="f083b2a8aea23a2f" providerId="LiveId" clId="{F51549A9-3368-44FC-8290-2055BDF8D505}" dt="2021-04-01T08:40:26.759" v="3748" actId="1038"/>
          <ac:spMkLst>
            <pc:docMk/>
            <pc:sldMk cId="333723958" sldId="809"/>
            <ac:spMk id="104" creationId="{63E04BE1-C5E8-49A1-95E9-4D847FBF91F5}"/>
          </ac:spMkLst>
        </pc:spChg>
        <pc:spChg chg="mod">
          <ac:chgData name="Lei Wu" userId="f083b2a8aea23a2f" providerId="LiveId" clId="{F51549A9-3368-44FC-8290-2055BDF8D505}" dt="2021-04-01T08:40:26.759" v="3748" actId="1038"/>
          <ac:spMkLst>
            <pc:docMk/>
            <pc:sldMk cId="333723958" sldId="809"/>
            <ac:spMk id="105" creationId="{6716CEFE-F469-4962-971B-92623C7B5224}"/>
          </ac:spMkLst>
        </pc:spChg>
        <pc:spChg chg="mod">
          <ac:chgData name="Lei Wu" userId="f083b2a8aea23a2f" providerId="LiveId" clId="{F51549A9-3368-44FC-8290-2055BDF8D505}" dt="2021-04-01T08:40:26.759" v="3748" actId="1038"/>
          <ac:spMkLst>
            <pc:docMk/>
            <pc:sldMk cId="333723958" sldId="809"/>
            <ac:spMk id="106" creationId="{F2F0F7D8-2832-4204-B9C3-555D48816B38}"/>
          </ac:spMkLst>
        </pc:spChg>
        <pc:spChg chg="mod">
          <ac:chgData name="Lei Wu" userId="f083b2a8aea23a2f" providerId="LiveId" clId="{F51549A9-3368-44FC-8290-2055BDF8D505}" dt="2021-04-01T08:40:26.759" v="3748" actId="1038"/>
          <ac:spMkLst>
            <pc:docMk/>
            <pc:sldMk cId="333723958" sldId="809"/>
            <ac:spMk id="107" creationId="{A8FFFFD7-D0CB-4A1C-9C98-098F4AFF5888}"/>
          </ac:spMkLst>
        </pc:spChg>
        <pc:spChg chg="mod">
          <ac:chgData name="Lei Wu" userId="f083b2a8aea23a2f" providerId="LiveId" clId="{F51549A9-3368-44FC-8290-2055BDF8D505}" dt="2021-04-01T08:40:26.759" v="3748" actId="1038"/>
          <ac:spMkLst>
            <pc:docMk/>
            <pc:sldMk cId="333723958" sldId="809"/>
            <ac:spMk id="108" creationId="{DEEB0E92-706E-490A-88C1-6FE9B4EF98F8}"/>
          </ac:spMkLst>
        </pc:spChg>
        <pc:spChg chg="mod">
          <ac:chgData name="Lei Wu" userId="f083b2a8aea23a2f" providerId="LiveId" clId="{F51549A9-3368-44FC-8290-2055BDF8D505}" dt="2021-04-01T08:40:26.759" v="3748" actId="1038"/>
          <ac:spMkLst>
            <pc:docMk/>
            <pc:sldMk cId="333723958" sldId="809"/>
            <ac:spMk id="109" creationId="{C2DEB190-2F13-4977-9823-26C95FD99368}"/>
          </ac:spMkLst>
        </pc:spChg>
        <pc:spChg chg="mod">
          <ac:chgData name="Lei Wu" userId="f083b2a8aea23a2f" providerId="LiveId" clId="{F51549A9-3368-44FC-8290-2055BDF8D505}" dt="2021-04-01T08:40:26.759" v="3748" actId="1038"/>
          <ac:spMkLst>
            <pc:docMk/>
            <pc:sldMk cId="333723958" sldId="809"/>
            <ac:spMk id="110" creationId="{DC705890-8A14-4CFC-B5A9-CA17496C7A7F}"/>
          </ac:spMkLst>
        </pc:spChg>
        <pc:spChg chg="mod">
          <ac:chgData name="Lei Wu" userId="f083b2a8aea23a2f" providerId="LiveId" clId="{F51549A9-3368-44FC-8290-2055BDF8D505}" dt="2021-04-01T08:40:26.759" v="3748" actId="1038"/>
          <ac:spMkLst>
            <pc:docMk/>
            <pc:sldMk cId="333723958" sldId="809"/>
            <ac:spMk id="111" creationId="{45A5A20B-ED9B-4502-9BC5-BED87B003A56}"/>
          </ac:spMkLst>
        </pc:spChg>
        <pc:spChg chg="mod">
          <ac:chgData name="Lei Wu" userId="f083b2a8aea23a2f" providerId="LiveId" clId="{F51549A9-3368-44FC-8290-2055BDF8D505}" dt="2021-04-01T08:40:26.759" v="3748" actId="1038"/>
          <ac:spMkLst>
            <pc:docMk/>
            <pc:sldMk cId="333723958" sldId="809"/>
            <ac:spMk id="112" creationId="{B5C5631F-0BC7-487C-96AE-06B1F3C9BF03}"/>
          </ac:spMkLst>
        </pc:spChg>
        <pc:spChg chg="mod">
          <ac:chgData name="Lei Wu" userId="f083b2a8aea23a2f" providerId="LiveId" clId="{F51549A9-3368-44FC-8290-2055BDF8D505}" dt="2021-04-01T08:40:26.759" v="3748" actId="1038"/>
          <ac:spMkLst>
            <pc:docMk/>
            <pc:sldMk cId="333723958" sldId="809"/>
            <ac:spMk id="113" creationId="{D8EC9DD0-2A04-42A9-B899-27631E88157B}"/>
          </ac:spMkLst>
        </pc:spChg>
        <pc:spChg chg="mod">
          <ac:chgData name="Lei Wu" userId="f083b2a8aea23a2f" providerId="LiveId" clId="{F51549A9-3368-44FC-8290-2055BDF8D505}" dt="2021-04-01T08:40:26.759" v="3748" actId="1038"/>
          <ac:spMkLst>
            <pc:docMk/>
            <pc:sldMk cId="333723958" sldId="809"/>
            <ac:spMk id="114" creationId="{13702E6C-001A-4898-A519-22557DFE28C5}"/>
          </ac:spMkLst>
        </pc:spChg>
        <pc:spChg chg="mod">
          <ac:chgData name="Lei Wu" userId="f083b2a8aea23a2f" providerId="LiveId" clId="{F51549A9-3368-44FC-8290-2055BDF8D505}" dt="2021-04-01T08:40:26.759" v="3748" actId="1038"/>
          <ac:spMkLst>
            <pc:docMk/>
            <pc:sldMk cId="333723958" sldId="809"/>
            <ac:spMk id="115" creationId="{0E685FE6-6898-4D78-920C-C839A3749F95}"/>
          </ac:spMkLst>
        </pc:spChg>
        <pc:spChg chg="mod">
          <ac:chgData name="Lei Wu" userId="f083b2a8aea23a2f" providerId="LiveId" clId="{F51549A9-3368-44FC-8290-2055BDF8D505}" dt="2021-04-01T08:40:26.759" v="3748" actId="1038"/>
          <ac:spMkLst>
            <pc:docMk/>
            <pc:sldMk cId="333723958" sldId="809"/>
            <ac:spMk id="116" creationId="{A76C4EFA-70E7-4448-BD1D-0DB1E71C645B}"/>
          </ac:spMkLst>
        </pc:spChg>
        <pc:spChg chg="mod">
          <ac:chgData name="Lei Wu" userId="f083b2a8aea23a2f" providerId="LiveId" clId="{F51549A9-3368-44FC-8290-2055BDF8D505}" dt="2021-04-01T08:40:26.759" v="3748" actId="1038"/>
          <ac:spMkLst>
            <pc:docMk/>
            <pc:sldMk cId="333723958" sldId="809"/>
            <ac:spMk id="117" creationId="{98300B79-6AA6-4913-A053-942B1425CE16}"/>
          </ac:spMkLst>
        </pc:spChg>
        <pc:spChg chg="mod">
          <ac:chgData name="Lei Wu" userId="f083b2a8aea23a2f" providerId="LiveId" clId="{F51549A9-3368-44FC-8290-2055BDF8D505}" dt="2021-04-01T08:40:26.759" v="3748" actId="1038"/>
          <ac:spMkLst>
            <pc:docMk/>
            <pc:sldMk cId="333723958" sldId="809"/>
            <ac:spMk id="118" creationId="{3A21C764-94FB-4D95-8113-C8D11CD91B69}"/>
          </ac:spMkLst>
        </pc:spChg>
        <pc:spChg chg="mod">
          <ac:chgData name="Lei Wu" userId="f083b2a8aea23a2f" providerId="LiveId" clId="{F51549A9-3368-44FC-8290-2055BDF8D505}" dt="2021-04-01T08:40:26.759" v="3748" actId="1038"/>
          <ac:spMkLst>
            <pc:docMk/>
            <pc:sldMk cId="333723958" sldId="809"/>
            <ac:spMk id="119" creationId="{4277B927-392B-45FF-AF9C-3619EFBE39DC}"/>
          </ac:spMkLst>
        </pc:spChg>
        <pc:spChg chg="mod">
          <ac:chgData name="Lei Wu" userId="f083b2a8aea23a2f" providerId="LiveId" clId="{F51549A9-3368-44FC-8290-2055BDF8D505}" dt="2021-04-01T08:40:26.759" v="3748" actId="1038"/>
          <ac:spMkLst>
            <pc:docMk/>
            <pc:sldMk cId="333723958" sldId="809"/>
            <ac:spMk id="120" creationId="{9F4B1CF1-675D-4F84-910B-8CA3116EE6B1}"/>
          </ac:spMkLst>
        </pc:spChg>
        <pc:spChg chg="mod">
          <ac:chgData name="Lei Wu" userId="f083b2a8aea23a2f" providerId="LiveId" clId="{F51549A9-3368-44FC-8290-2055BDF8D505}" dt="2021-04-01T08:40:26.759" v="3748" actId="1038"/>
          <ac:spMkLst>
            <pc:docMk/>
            <pc:sldMk cId="333723958" sldId="809"/>
            <ac:spMk id="121" creationId="{F9209EAA-3F3D-4758-99AA-F840B45CF018}"/>
          </ac:spMkLst>
        </pc:spChg>
        <pc:spChg chg="mod">
          <ac:chgData name="Lei Wu" userId="f083b2a8aea23a2f" providerId="LiveId" clId="{F51549A9-3368-44FC-8290-2055BDF8D505}" dt="2021-04-01T08:40:26.759" v="3748" actId="1038"/>
          <ac:spMkLst>
            <pc:docMk/>
            <pc:sldMk cId="333723958" sldId="809"/>
            <ac:spMk id="122" creationId="{83B2B4F6-8A12-4288-B394-1EF86CC8C816}"/>
          </ac:spMkLst>
        </pc:spChg>
        <pc:spChg chg="mod">
          <ac:chgData name="Lei Wu" userId="f083b2a8aea23a2f" providerId="LiveId" clId="{F51549A9-3368-44FC-8290-2055BDF8D505}" dt="2021-04-01T08:40:26.759" v="3748" actId="1038"/>
          <ac:spMkLst>
            <pc:docMk/>
            <pc:sldMk cId="333723958" sldId="809"/>
            <ac:spMk id="123" creationId="{DA0C10B7-CBA5-4132-9879-E825B57D706D}"/>
          </ac:spMkLst>
        </pc:spChg>
        <pc:spChg chg="mod">
          <ac:chgData name="Lei Wu" userId="f083b2a8aea23a2f" providerId="LiveId" clId="{F51549A9-3368-44FC-8290-2055BDF8D505}" dt="2021-04-01T08:40:26.759" v="3748" actId="1038"/>
          <ac:spMkLst>
            <pc:docMk/>
            <pc:sldMk cId="333723958" sldId="809"/>
            <ac:spMk id="124" creationId="{1E3D9E39-02B3-45E1-812B-921E9C151DB4}"/>
          </ac:spMkLst>
        </pc:spChg>
        <pc:spChg chg="mod">
          <ac:chgData name="Lei Wu" userId="f083b2a8aea23a2f" providerId="LiveId" clId="{F51549A9-3368-44FC-8290-2055BDF8D505}" dt="2021-04-01T08:40:26.759" v="3748" actId="1038"/>
          <ac:spMkLst>
            <pc:docMk/>
            <pc:sldMk cId="333723958" sldId="809"/>
            <ac:spMk id="125" creationId="{3E20C054-5C25-461F-B438-0A989ED0B7FD}"/>
          </ac:spMkLst>
        </pc:spChg>
        <pc:spChg chg="mod">
          <ac:chgData name="Lei Wu" userId="f083b2a8aea23a2f" providerId="LiveId" clId="{F51549A9-3368-44FC-8290-2055BDF8D505}" dt="2021-04-01T08:40:26.759" v="3748" actId="1038"/>
          <ac:spMkLst>
            <pc:docMk/>
            <pc:sldMk cId="333723958" sldId="809"/>
            <ac:spMk id="126" creationId="{06B593C4-1F1C-4D9B-9650-F6DB211ADD36}"/>
          </ac:spMkLst>
        </pc:spChg>
        <pc:spChg chg="mod">
          <ac:chgData name="Lei Wu" userId="f083b2a8aea23a2f" providerId="LiveId" clId="{F51549A9-3368-44FC-8290-2055BDF8D505}" dt="2021-04-01T08:40:26.759" v="3748" actId="1038"/>
          <ac:spMkLst>
            <pc:docMk/>
            <pc:sldMk cId="333723958" sldId="809"/>
            <ac:spMk id="127" creationId="{17DB5AEC-10A4-4937-A5FA-ED8EDC77590C}"/>
          </ac:spMkLst>
        </pc:spChg>
        <pc:grpChg chg="del">
          <ac:chgData name="Lei Wu" userId="f083b2a8aea23a2f" providerId="LiveId" clId="{F51549A9-3368-44FC-8290-2055BDF8D505}" dt="2021-03-31T15:55:11.904" v="377" actId="478"/>
          <ac:grpSpMkLst>
            <pc:docMk/>
            <pc:sldMk cId="333723958" sldId="809"/>
            <ac:grpSpMk id="14" creationId="{42AC0C24-2DD7-4338-B954-F7902A0D9EFC}"/>
          </ac:grpSpMkLst>
        </pc:grpChg>
        <pc:grpChg chg="del">
          <ac:chgData name="Lei Wu" userId="f083b2a8aea23a2f" providerId="LiveId" clId="{F51549A9-3368-44FC-8290-2055BDF8D505}" dt="2021-03-31T15:55:11.904" v="377" actId="478"/>
          <ac:grpSpMkLst>
            <pc:docMk/>
            <pc:sldMk cId="333723958" sldId="809"/>
            <ac:grpSpMk id="23" creationId="{D9DD40EA-F5B7-488F-9D45-2B010678B64A}"/>
          </ac:grpSpMkLst>
        </pc:grpChg>
        <pc:grpChg chg="del">
          <ac:chgData name="Lei Wu" userId="f083b2a8aea23a2f" providerId="LiveId" clId="{F51549A9-3368-44FC-8290-2055BDF8D505}" dt="2021-03-31T15:55:04.662" v="374" actId="478"/>
          <ac:grpSpMkLst>
            <pc:docMk/>
            <pc:sldMk cId="333723958" sldId="809"/>
            <ac:grpSpMk id="28" creationId="{AFA8A95E-55F6-4EF4-B260-99D445DF8622}"/>
          </ac:grpSpMkLst>
        </pc:grpChg>
        <pc:grpChg chg="del">
          <ac:chgData name="Lei Wu" userId="f083b2a8aea23a2f" providerId="LiveId" clId="{F51549A9-3368-44FC-8290-2055BDF8D505}" dt="2021-03-31T15:55:04.662" v="374" actId="478"/>
          <ac:grpSpMkLst>
            <pc:docMk/>
            <pc:sldMk cId="333723958" sldId="809"/>
            <ac:grpSpMk id="47" creationId="{90BC5AE8-56D5-436A-A043-F51D853BE336}"/>
          </ac:grpSpMkLst>
        </pc:grpChg>
        <pc:grpChg chg="add del mod">
          <ac:chgData name="Lei Wu" userId="f083b2a8aea23a2f" providerId="LiveId" clId="{F51549A9-3368-44FC-8290-2055BDF8D505}" dt="2021-04-01T08:38:56.921" v="3721" actId="478"/>
          <ac:grpSpMkLst>
            <pc:docMk/>
            <pc:sldMk cId="333723958" sldId="809"/>
            <ac:grpSpMk id="52" creationId="{AAB986AD-82C0-45EE-8F07-256A79088A46}"/>
          </ac:grpSpMkLst>
        </pc:grpChg>
        <pc:grpChg chg="add del mod">
          <ac:chgData name="Lei Wu" userId="f083b2a8aea23a2f" providerId="LiveId" clId="{F51549A9-3368-44FC-8290-2055BDF8D505}" dt="2021-04-01T08:38:56.921" v="3721" actId="478"/>
          <ac:grpSpMkLst>
            <pc:docMk/>
            <pc:sldMk cId="333723958" sldId="809"/>
            <ac:grpSpMk id="71" creationId="{8EDF0A82-A88C-4D59-ACAE-B38256B1C495}"/>
          </ac:grpSpMkLst>
        </pc:grpChg>
        <pc:grpChg chg="add del mod">
          <ac:chgData name="Lei Wu" userId="f083b2a8aea23a2f" providerId="LiveId" clId="{F51549A9-3368-44FC-8290-2055BDF8D505}" dt="2021-03-31T15:57:43.771" v="401" actId="478"/>
          <ac:grpSpMkLst>
            <pc:docMk/>
            <pc:sldMk cId="333723958" sldId="809"/>
            <ac:grpSpMk id="76" creationId="{5CC7BE27-70AF-42B2-8A9F-236BB2754155}"/>
          </ac:grpSpMkLst>
        </pc:grpChg>
        <pc:grpChg chg="mod">
          <ac:chgData name="Lei Wu" userId="f083b2a8aea23a2f" providerId="LiveId" clId="{F51549A9-3368-44FC-8290-2055BDF8D505}" dt="2021-03-31T15:55:45.479" v="383" actId="1076"/>
          <ac:grpSpMkLst>
            <pc:docMk/>
            <pc:sldMk cId="333723958" sldId="809"/>
            <ac:grpSpMk id="80" creationId="{79123F85-1432-4381-810E-F7B88BCF5FFB}"/>
          </ac:grpSpMkLst>
        </pc:grpChg>
        <pc:grpChg chg="add del mod">
          <ac:chgData name="Lei Wu" userId="f083b2a8aea23a2f" providerId="LiveId" clId="{F51549A9-3368-44FC-8290-2055BDF8D505}" dt="2021-03-31T15:57:43.771" v="401" actId="478"/>
          <ac:grpSpMkLst>
            <pc:docMk/>
            <pc:sldMk cId="333723958" sldId="809"/>
            <ac:grpSpMk id="99" creationId="{AA3D754E-9871-4131-9CB9-DF78B4174310}"/>
          </ac:grpSpMkLst>
        </pc:grpChg>
        <pc:grpChg chg="add mod">
          <ac:chgData name="Lei Wu" userId="f083b2a8aea23a2f" providerId="LiveId" clId="{F51549A9-3368-44FC-8290-2055BDF8D505}" dt="2021-04-01T08:40:26.759" v="3748" actId="1038"/>
          <ac:grpSpMkLst>
            <pc:docMk/>
            <pc:sldMk cId="333723958" sldId="809"/>
            <ac:grpSpMk id="103" creationId="{1F96C7A5-7650-48FC-B4D8-16CD9FDA954B}"/>
          </ac:grpSpMkLst>
        </pc:grpChg>
      </pc:sldChg>
      <pc:sldChg chg="addSp delSp modSp add mod modAnim">
        <pc:chgData name="Lei Wu" userId="f083b2a8aea23a2f" providerId="LiveId" clId="{F51549A9-3368-44FC-8290-2055BDF8D505}" dt="2021-04-01T08:38:23.853" v="3720" actId="1036"/>
        <pc:sldMkLst>
          <pc:docMk/>
          <pc:sldMk cId="2171120353" sldId="810"/>
        </pc:sldMkLst>
        <pc:spChg chg="mod">
          <ac:chgData name="Lei Wu" userId="f083b2a8aea23a2f" providerId="LiveId" clId="{F51549A9-3368-44FC-8290-2055BDF8D505}" dt="2021-03-31T15:57:39.278" v="400" actId="20577"/>
          <ac:spMkLst>
            <pc:docMk/>
            <pc:sldMk cId="2171120353" sldId="810"/>
            <ac:spMk id="3" creationId="{00000000-0000-0000-0000-000000000000}"/>
          </ac:spMkLst>
        </pc:spChg>
        <pc:spChg chg="mod topLvl">
          <ac:chgData name="Lei Wu" userId="f083b2a8aea23a2f" providerId="LiveId" clId="{F51549A9-3368-44FC-8290-2055BDF8D505}" dt="2021-04-01T08:38:23.853" v="3720" actId="1036"/>
          <ac:spMkLst>
            <pc:docMk/>
            <pc:sldMk cId="2171120353" sldId="810"/>
            <ac:spMk id="77" creationId="{6121BC5E-F8A6-4F20-82DA-1B5FD19EF8FF}"/>
          </ac:spMkLst>
        </pc:spChg>
        <pc:spChg chg="mod topLvl">
          <ac:chgData name="Lei Wu" userId="f083b2a8aea23a2f" providerId="LiveId" clId="{F51549A9-3368-44FC-8290-2055BDF8D505}" dt="2021-04-01T08:38:23.853" v="3720" actId="1036"/>
          <ac:spMkLst>
            <pc:docMk/>
            <pc:sldMk cId="2171120353" sldId="810"/>
            <ac:spMk id="78" creationId="{2388258F-A4F1-4A61-B8DB-57BEA6B9ECEE}"/>
          </ac:spMkLst>
        </pc:spChg>
        <pc:spChg chg="mod topLvl">
          <ac:chgData name="Lei Wu" userId="f083b2a8aea23a2f" providerId="LiveId" clId="{F51549A9-3368-44FC-8290-2055BDF8D505}" dt="2021-04-01T08:38:23.853" v="3720" actId="1036"/>
          <ac:spMkLst>
            <pc:docMk/>
            <pc:sldMk cId="2171120353" sldId="810"/>
            <ac:spMk id="79" creationId="{8FE57A2A-F72B-42E1-95DF-8799360855C8}"/>
          </ac:spMkLst>
        </pc:spChg>
        <pc:spChg chg="mod">
          <ac:chgData name="Lei Wu" userId="f083b2a8aea23a2f" providerId="LiveId" clId="{F51549A9-3368-44FC-8290-2055BDF8D505}" dt="2021-04-01T08:38:23.853" v="3720" actId="1036"/>
          <ac:spMkLst>
            <pc:docMk/>
            <pc:sldMk cId="2171120353" sldId="810"/>
            <ac:spMk id="81" creationId="{D7923389-1CF1-451E-8544-8A82811387A0}"/>
          </ac:spMkLst>
        </pc:spChg>
        <pc:spChg chg="mod">
          <ac:chgData name="Lei Wu" userId="f083b2a8aea23a2f" providerId="LiveId" clId="{F51549A9-3368-44FC-8290-2055BDF8D505}" dt="2021-04-01T08:38:23.853" v="3720" actId="1036"/>
          <ac:spMkLst>
            <pc:docMk/>
            <pc:sldMk cId="2171120353" sldId="810"/>
            <ac:spMk id="82" creationId="{175CD2F2-2799-4DB9-893C-B3FAACD1B713}"/>
          </ac:spMkLst>
        </pc:spChg>
        <pc:spChg chg="mod">
          <ac:chgData name="Lei Wu" userId="f083b2a8aea23a2f" providerId="LiveId" clId="{F51549A9-3368-44FC-8290-2055BDF8D505}" dt="2021-04-01T08:38:23.853" v="3720" actId="1036"/>
          <ac:spMkLst>
            <pc:docMk/>
            <pc:sldMk cId="2171120353" sldId="810"/>
            <ac:spMk id="83" creationId="{40182E82-C0C2-41AE-8DDB-9B71B952D995}"/>
          </ac:spMkLst>
        </pc:spChg>
        <pc:spChg chg="mod">
          <ac:chgData name="Lei Wu" userId="f083b2a8aea23a2f" providerId="LiveId" clId="{F51549A9-3368-44FC-8290-2055BDF8D505}" dt="2021-04-01T08:38:23.853" v="3720" actId="1036"/>
          <ac:spMkLst>
            <pc:docMk/>
            <pc:sldMk cId="2171120353" sldId="810"/>
            <ac:spMk id="84" creationId="{C7CB1ADC-FD8E-4101-9B4C-54D7FE48E192}"/>
          </ac:spMkLst>
        </pc:spChg>
        <pc:spChg chg="mod">
          <ac:chgData name="Lei Wu" userId="f083b2a8aea23a2f" providerId="LiveId" clId="{F51549A9-3368-44FC-8290-2055BDF8D505}" dt="2021-04-01T08:38:23.853" v="3720" actId="1036"/>
          <ac:spMkLst>
            <pc:docMk/>
            <pc:sldMk cId="2171120353" sldId="810"/>
            <ac:spMk id="85" creationId="{984FF465-C0D3-47D8-9BC2-E8F750D0984B}"/>
          </ac:spMkLst>
        </pc:spChg>
        <pc:spChg chg="mod">
          <ac:chgData name="Lei Wu" userId="f083b2a8aea23a2f" providerId="LiveId" clId="{F51549A9-3368-44FC-8290-2055BDF8D505}" dt="2021-04-01T08:38:23.853" v="3720" actId="1036"/>
          <ac:spMkLst>
            <pc:docMk/>
            <pc:sldMk cId="2171120353" sldId="810"/>
            <ac:spMk id="86" creationId="{98A6D957-499F-4C3A-99F8-6B1B87CEC473}"/>
          </ac:spMkLst>
        </pc:spChg>
        <pc:spChg chg="mod">
          <ac:chgData name="Lei Wu" userId="f083b2a8aea23a2f" providerId="LiveId" clId="{F51549A9-3368-44FC-8290-2055BDF8D505}" dt="2021-04-01T08:38:23.853" v="3720" actId="1036"/>
          <ac:spMkLst>
            <pc:docMk/>
            <pc:sldMk cId="2171120353" sldId="810"/>
            <ac:spMk id="87" creationId="{10C6BF0F-4C48-432C-AACD-E6CBB4C37691}"/>
          </ac:spMkLst>
        </pc:spChg>
        <pc:spChg chg="mod">
          <ac:chgData name="Lei Wu" userId="f083b2a8aea23a2f" providerId="LiveId" clId="{F51549A9-3368-44FC-8290-2055BDF8D505}" dt="2021-04-01T08:38:23.853" v="3720" actId="1036"/>
          <ac:spMkLst>
            <pc:docMk/>
            <pc:sldMk cId="2171120353" sldId="810"/>
            <ac:spMk id="88" creationId="{FA1CC3EF-1B37-4F06-85E7-D0489760CCF0}"/>
          </ac:spMkLst>
        </pc:spChg>
        <pc:spChg chg="mod">
          <ac:chgData name="Lei Wu" userId="f083b2a8aea23a2f" providerId="LiveId" clId="{F51549A9-3368-44FC-8290-2055BDF8D505}" dt="2021-04-01T08:38:23.853" v="3720" actId="1036"/>
          <ac:spMkLst>
            <pc:docMk/>
            <pc:sldMk cId="2171120353" sldId="810"/>
            <ac:spMk id="89" creationId="{3D10BEBE-01A4-4763-A97E-35E88AA6D897}"/>
          </ac:spMkLst>
        </pc:spChg>
        <pc:spChg chg="mod">
          <ac:chgData name="Lei Wu" userId="f083b2a8aea23a2f" providerId="LiveId" clId="{F51549A9-3368-44FC-8290-2055BDF8D505}" dt="2021-04-01T08:38:23.853" v="3720" actId="1036"/>
          <ac:spMkLst>
            <pc:docMk/>
            <pc:sldMk cId="2171120353" sldId="810"/>
            <ac:spMk id="90" creationId="{4782713A-3C7A-48FD-B4E0-D91E7BDAD4DE}"/>
          </ac:spMkLst>
        </pc:spChg>
        <pc:spChg chg="mod">
          <ac:chgData name="Lei Wu" userId="f083b2a8aea23a2f" providerId="LiveId" clId="{F51549A9-3368-44FC-8290-2055BDF8D505}" dt="2021-04-01T08:38:23.853" v="3720" actId="1036"/>
          <ac:spMkLst>
            <pc:docMk/>
            <pc:sldMk cId="2171120353" sldId="810"/>
            <ac:spMk id="91" creationId="{BB87D92C-8446-4F02-803B-2B6AB1BA6334}"/>
          </ac:spMkLst>
        </pc:spChg>
        <pc:spChg chg="mod">
          <ac:chgData name="Lei Wu" userId="f083b2a8aea23a2f" providerId="LiveId" clId="{F51549A9-3368-44FC-8290-2055BDF8D505}" dt="2021-04-01T08:38:23.853" v="3720" actId="1036"/>
          <ac:spMkLst>
            <pc:docMk/>
            <pc:sldMk cId="2171120353" sldId="810"/>
            <ac:spMk id="92" creationId="{A7D87366-662B-4E3C-9F56-31F892855803}"/>
          </ac:spMkLst>
        </pc:spChg>
        <pc:spChg chg="mod">
          <ac:chgData name="Lei Wu" userId="f083b2a8aea23a2f" providerId="LiveId" clId="{F51549A9-3368-44FC-8290-2055BDF8D505}" dt="2021-04-01T08:38:23.853" v="3720" actId="1036"/>
          <ac:spMkLst>
            <pc:docMk/>
            <pc:sldMk cId="2171120353" sldId="810"/>
            <ac:spMk id="93" creationId="{0E0A9B3D-6C94-4641-BB96-4EB09FB18421}"/>
          </ac:spMkLst>
        </pc:spChg>
        <pc:spChg chg="mod">
          <ac:chgData name="Lei Wu" userId="f083b2a8aea23a2f" providerId="LiveId" clId="{F51549A9-3368-44FC-8290-2055BDF8D505}" dt="2021-04-01T08:38:23.853" v="3720" actId="1036"/>
          <ac:spMkLst>
            <pc:docMk/>
            <pc:sldMk cId="2171120353" sldId="810"/>
            <ac:spMk id="94" creationId="{CF225748-07CD-4631-8636-81A8341258C8}"/>
          </ac:spMkLst>
        </pc:spChg>
        <pc:spChg chg="mod">
          <ac:chgData name="Lei Wu" userId="f083b2a8aea23a2f" providerId="LiveId" clId="{F51549A9-3368-44FC-8290-2055BDF8D505}" dt="2021-04-01T08:38:23.853" v="3720" actId="1036"/>
          <ac:spMkLst>
            <pc:docMk/>
            <pc:sldMk cId="2171120353" sldId="810"/>
            <ac:spMk id="95" creationId="{A69E2546-8C71-4A22-913A-246AC8FC676C}"/>
          </ac:spMkLst>
        </pc:spChg>
        <pc:spChg chg="mod">
          <ac:chgData name="Lei Wu" userId="f083b2a8aea23a2f" providerId="LiveId" clId="{F51549A9-3368-44FC-8290-2055BDF8D505}" dt="2021-04-01T08:38:23.853" v="3720" actId="1036"/>
          <ac:spMkLst>
            <pc:docMk/>
            <pc:sldMk cId="2171120353" sldId="810"/>
            <ac:spMk id="96" creationId="{424E984E-9F33-49FE-B31F-57AAF58515E3}"/>
          </ac:spMkLst>
        </pc:spChg>
        <pc:spChg chg="mod">
          <ac:chgData name="Lei Wu" userId="f083b2a8aea23a2f" providerId="LiveId" clId="{F51549A9-3368-44FC-8290-2055BDF8D505}" dt="2021-04-01T08:38:23.853" v="3720" actId="1036"/>
          <ac:spMkLst>
            <pc:docMk/>
            <pc:sldMk cId="2171120353" sldId="810"/>
            <ac:spMk id="97" creationId="{CACA5837-92DC-4747-B155-E722392E6D03}"/>
          </ac:spMkLst>
        </pc:spChg>
        <pc:spChg chg="mod">
          <ac:chgData name="Lei Wu" userId="f083b2a8aea23a2f" providerId="LiveId" clId="{F51549A9-3368-44FC-8290-2055BDF8D505}" dt="2021-04-01T08:38:23.853" v="3720" actId="1036"/>
          <ac:spMkLst>
            <pc:docMk/>
            <pc:sldMk cId="2171120353" sldId="810"/>
            <ac:spMk id="98" creationId="{228231B8-B8ED-41CC-A89C-DE7440D2891F}"/>
          </ac:spMkLst>
        </pc:spChg>
        <pc:spChg chg="mod">
          <ac:chgData name="Lei Wu" userId="f083b2a8aea23a2f" providerId="LiveId" clId="{F51549A9-3368-44FC-8290-2055BDF8D505}" dt="2021-04-01T08:38:23.853" v="3720" actId="1036"/>
          <ac:spMkLst>
            <pc:docMk/>
            <pc:sldMk cId="2171120353" sldId="810"/>
            <ac:spMk id="100" creationId="{07C6508B-F8F3-4672-8E97-2F81028ED1A5}"/>
          </ac:spMkLst>
        </pc:spChg>
        <pc:spChg chg="mod">
          <ac:chgData name="Lei Wu" userId="f083b2a8aea23a2f" providerId="LiveId" clId="{F51549A9-3368-44FC-8290-2055BDF8D505}" dt="2021-04-01T08:38:23.853" v="3720" actId="1036"/>
          <ac:spMkLst>
            <pc:docMk/>
            <pc:sldMk cId="2171120353" sldId="810"/>
            <ac:spMk id="101" creationId="{90A21561-22EF-4D72-9A8F-58780B8B55B0}"/>
          </ac:spMkLst>
        </pc:spChg>
        <pc:spChg chg="mod">
          <ac:chgData name="Lei Wu" userId="f083b2a8aea23a2f" providerId="LiveId" clId="{F51549A9-3368-44FC-8290-2055BDF8D505}" dt="2021-04-01T08:38:23.853" v="3720" actId="1036"/>
          <ac:spMkLst>
            <pc:docMk/>
            <pc:sldMk cId="2171120353" sldId="810"/>
            <ac:spMk id="102" creationId="{B5CFBB6B-9C61-40BE-A8E8-5BEF151204A1}"/>
          </ac:spMkLst>
        </pc:spChg>
        <pc:spChg chg="mod">
          <ac:chgData name="Lei Wu" userId="f083b2a8aea23a2f" providerId="LiveId" clId="{F51549A9-3368-44FC-8290-2055BDF8D505}" dt="2021-03-31T15:56:56.970" v="392"/>
          <ac:spMkLst>
            <pc:docMk/>
            <pc:sldMk cId="2171120353" sldId="810"/>
            <ac:spMk id="104" creationId="{D19388D9-9B39-4F88-9637-9434A54138A1}"/>
          </ac:spMkLst>
        </pc:spChg>
        <pc:spChg chg="mod">
          <ac:chgData name="Lei Wu" userId="f083b2a8aea23a2f" providerId="LiveId" clId="{F51549A9-3368-44FC-8290-2055BDF8D505}" dt="2021-03-31T15:57:26.788" v="397" actId="208"/>
          <ac:spMkLst>
            <pc:docMk/>
            <pc:sldMk cId="2171120353" sldId="810"/>
            <ac:spMk id="105" creationId="{39628697-F24D-4B05-814A-FF08BB5E7A49}"/>
          </ac:spMkLst>
        </pc:spChg>
        <pc:spChg chg="mod">
          <ac:chgData name="Lei Wu" userId="f083b2a8aea23a2f" providerId="LiveId" clId="{F51549A9-3368-44FC-8290-2055BDF8D505}" dt="2021-03-31T15:56:56.970" v="392"/>
          <ac:spMkLst>
            <pc:docMk/>
            <pc:sldMk cId="2171120353" sldId="810"/>
            <ac:spMk id="106" creationId="{3DADB9C9-1E09-4565-9051-2FDED10A1ED8}"/>
          </ac:spMkLst>
        </pc:spChg>
        <pc:spChg chg="mod">
          <ac:chgData name="Lei Wu" userId="f083b2a8aea23a2f" providerId="LiveId" clId="{F51549A9-3368-44FC-8290-2055BDF8D505}" dt="2021-03-31T15:56:56.970" v="392"/>
          <ac:spMkLst>
            <pc:docMk/>
            <pc:sldMk cId="2171120353" sldId="810"/>
            <ac:spMk id="107" creationId="{AA94E8BC-DED2-40B5-9B19-4E998FD98743}"/>
          </ac:spMkLst>
        </pc:spChg>
        <pc:spChg chg="mod">
          <ac:chgData name="Lei Wu" userId="f083b2a8aea23a2f" providerId="LiveId" clId="{F51549A9-3368-44FC-8290-2055BDF8D505}" dt="2021-03-31T15:56:56.970" v="392"/>
          <ac:spMkLst>
            <pc:docMk/>
            <pc:sldMk cId="2171120353" sldId="810"/>
            <ac:spMk id="108" creationId="{0EB08277-0795-4C81-BF85-F09ACE8CD662}"/>
          </ac:spMkLst>
        </pc:spChg>
        <pc:spChg chg="mod">
          <ac:chgData name="Lei Wu" userId="f083b2a8aea23a2f" providerId="LiveId" clId="{F51549A9-3368-44FC-8290-2055BDF8D505}" dt="2021-03-31T15:56:56.970" v="392"/>
          <ac:spMkLst>
            <pc:docMk/>
            <pc:sldMk cId="2171120353" sldId="810"/>
            <ac:spMk id="109" creationId="{6D6B0F60-45EE-4F31-9F61-25248D02CD1D}"/>
          </ac:spMkLst>
        </pc:spChg>
        <pc:spChg chg="mod">
          <ac:chgData name="Lei Wu" userId="f083b2a8aea23a2f" providerId="LiveId" clId="{F51549A9-3368-44FC-8290-2055BDF8D505}" dt="2021-03-31T15:56:56.970" v="392"/>
          <ac:spMkLst>
            <pc:docMk/>
            <pc:sldMk cId="2171120353" sldId="810"/>
            <ac:spMk id="110" creationId="{2EB7DE28-96DD-424A-B048-525D6F90B172}"/>
          </ac:spMkLst>
        </pc:spChg>
        <pc:spChg chg="mod">
          <ac:chgData name="Lei Wu" userId="f083b2a8aea23a2f" providerId="LiveId" clId="{F51549A9-3368-44FC-8290-2055BDF8D505}" dt="2021-03-31T15:56:56.970" v="392"/>
          <ac:spMkLst>
            <pc:docMk/>
            <pc:sldMk cId="2171120353" sldId="810"/>
            <ac:spMk id="111" creationId="{EAC7714A-0708-401B-A397-6AF1CC55A4F7}"/>
          </ac:spMkLst>
        </pc:spChg>
        <pc:spChg chg="mod">
          <ac:chgData name="Lei Wu" userId="f083b2a8aea23a2f" providerId="LiveId" clId="{F51549A9-3368-44FC-8290-2055BDF8D505}" dt="2021-03-31T15:56:56.970" v="392"/>
          <ac:spMkLst>
            <pc:docMk/>
            <pc:sldMk cId="2171120353" sldId="810"/>
            <ac:spMk id="112" creationId="{378B5F3D-6BB6-43F0-BD48-1B09777BBCC0}"/>
          </ac:spMkLst>
        </pc:spChg>
        <pc:spChg chg="mod">
          <ac:chgData name="Lei Wu" userId="f083b2a8aea23a2f" providerId="LiveId" clId="{F51549A9-3368-44FC-8290-2055BDF8D505}" dt="2021-03-31T15:56:56.970" v="392"/>
          <ac:spMkLst>
            <pc:docMk/>
            <pc:sldMk cId="2171120353" sldId="810"/>
            <ac:spMk id="113" creationId="{07C875F5-43AE-405D-BA69-88EBB6595E33}"/>
          </ac:spMkLst>
        </pc:spChg>
        <pc:spChg chg="mod">
          <ac:chgData name="Lei Wu" userId="f083b2a8aea23a2f" providerId="LiveId" clId="{F51549A9-3368-44FC-8290-2055BDF8D505}" dt="2021-03-31T15:56:56.970" v="392"/>
          <ac:spMkLst>
            <pc:docMk/>
            <pc:sldMk cId="2171120353" sldId="810"/>
            <ac:spMk id="114" creationId="{13012F84-7AED-4B00-B2F9-7570EFB28120}"/>
          </ac:spMkLst>
        </pc:spChg>
        <pc:spChg chg="mod">
          <ac:chgData name="Lei Wu" userId="f083b2a8aea23a2f" providerId="LiveId" clId="{F51549A9-3368-44FC-8290-2055BDF8D505}" dt="2021-03-31T15:56:56.970" v="392"/>
          <ac:spMkLst>
            <pc:docMk/>
            <pc:sldMk cId="2171120353" sldId="810"/>
            <ac:spMk id="115" creationId="{D8852747-CAAE-40B5-9B07-2DEE849CEC0C}"/>
          </ac:spMkLst>
        </pc:spChg>
        <pc:spChg chg="mod">
          <ac:chgData name="Lei Wu" userId="f083b2a8aea23a2f" providerId="LiveId" clId="{F51549A9-3368-44FC-8290-2055BDF8D505}" dt="2021-03-31T15:57:35.474" v="399" actId="208"/>
          <ac:spMkLst>
            <pc:docMk/>
            <pc:sldMk cId="2171120353" sldId="810"/>
            <ac:spMk id="116" creationId="{2EDF0536-5DFE-4DB1-A1F3-3D259E521099}"/>
          </ac:spMkLst>
        </pc:spChg>
        <pc:spChg chg="mod">
          <ac:chgData name="Lei Wu" userId="f083b2a8aea23a2f" providerId="LiveId" clId="{F51549A9-3368-44FC-8290-2055BDF8D505}" dt="2021-03-31T15:56:56.970" v="392"/>
          <ac:spMkLst>
            <pc:docMk/>
            <pc:sldMk cId="2171120353" sldId="810"/>
            <ac:spMk id="117" creationId="{99B4214A-E5E8-4ECB-BD71-634468A9569D}"/>
          </ac:spMkLst>
        </pc:spChg>
        <pc:spChg chg="mod">
          <ac:chgData name="Lei Wu" userId="f083b2a8aea23a2f" providerId="LiveId" clId="{F51549A9-3368-44FC-8290-2055BDF8D505}" dt="2021-03-31T15:56:56.970" v="392"/>
          <ac:spMkLst>
            <pc:docMk/>
            <pc:sldMk cId="2171120353" sldId="810"/>
            <ac:spMk id="118" creationId="{A94CD9AA-D012-4872-A7C5-D23215BBCA9E}"/>
          </ac:spMkLst>
        </pc:spChg>
        <pc:spChg chg="mod">
          <ac:chgData name="Lei Wu" userId="f083b2a8aea23a2f" providerId="LiveId" clId="{F51549A9-3368-44FC-8290-2055BDF8D505}" dt="2021-03-31T15:56:56.970" v="392"/>
          <ac:spMkLst>
            <pc:docMk/>
            <pc:sldMk cId="2171120353" sldId="810"/>
            <ac:spMk id="119" creationId="{193A1E27-7FD0-41AC-BE89-6BF2D04C8C09}"/>
          </ac:spMkLst>
        </pc:spChg>
        <pc:spChg chg="mod">
          <ac:chgData name="Lei Wu" userId="f083b2a8aea23a2f" providerId="LiveId" clId="{F51549A9-3368-44FC-8290-2055BDF8D505}" dt="2021-03-31T15:56:56.970" v="392"/>
          <ac:spMkLst>
            <pc:docMk/>
            <pc:sldMk cId="2171120353" sldId="810"/>
            <ac:spMk id="120" creationId="{9C8EF9F5-EC35-4630-B886-9D87EF263D41}"/>
          </ac:spMkLst>
        </pc:spChg>
        <pc:spChg chg="mod">
          <ac:chgData name="Lei Wu" userId="f083b2a8aea23a2f" providerId="LiveId" clId="{F51549A9-3368-44FC-8290-2055BDF8D505}" dt="2021-03-31T15:56:56.970" v="392"/>
          <ac:spMkLst>
            <pc:docMk/>
            <pc:sldMk cId="2171120353" sldId="810"/>
            <ac:spMk id="121" creationId="{6F857A6A-6F0C-40C5-9239-A00DD68195B5}"/>
          </ac:spMkLst>
        </pc:spChg>
        <pc:spChg chg="mod">
          <ac:chgData name="Lei Wu" userId="f083b2a8aea23a2f" providerId="LiveId" clId="{F51549A9-3368-44FC-8290-2055BDF8D505}" dt="2021-03-31T15:56:56.970" v="392"/>
          <ac:spMkLst>
            <pc:docMk/>
            <pc:sldMk cId="2171120353" sldId="810"/>
            <ac:spMk id="122" creationId="{EB360663-75CD-4B9C-B403-DB5C37C16BBD}"/>
          </ac:spMkLst>
        </pc:spChg>
        <pc:spChg chg="mod">
          <ac:chgData name="Lei Wu" userId="f083b2a8aea23a2f" providerId="LiveId" clId="{F51549A9-3368-44FC-8290-2055BDF8D505}" dt="2021-03-31T15:56:56.970" v="392"/>
          <ac:spMkLst>
            <pc:docMk/>
            <pc:sldMk cId="2171120353" sldId="810"/>
            <ac:spMk id="123" creationId="{2F814A00-DC86-448B-AE47-D6EF056DF8B3}"/>
          </ac:spMkLst>
        </pc:spChg>
        <pc:spChg chg="mod">
          <ac:chgData name="Lei Wu" userId="f083b2a8aea23a2f" providerId="LiveId" clId="{F51549A9-3368-44FC-8290-2055BDF8D505}" dt="2021-03-31T15:56:56.970" v="392"/>
          <ac:spMkLst>
            <pc:docMk/>
            <pc:sldMk cId="2171120353" sldId="810"/>
            <ac:spMk id="124" creationId="{EEBCD21A-245B-45A0-976E-7EDAD285D2B9}"/>
          </ac:spMkLst>
        </pc:spChg>
        <pc:spChg chg="mod">
          <ac:chgData name="Lei Wu" userId="f083b2a8aea23a2f" providerId="LiveId" clId="{F51549A9-3368-44FC-8290-2055BDF8D505}" dt="2021-03-31T15:56:56.970" v="392"/>
          <ac:spMkLst>
            <pc:docMk/>
            <pc:sldMk cId="2171120353" sldId="810"/>
            <ac:spMk id="125" creationId="{36E723B9-4387-4243-93B4-0969F87FC6E0}"/>
          </ac:spMkLst>
        </pc:spChg>
        <pc:spChg chg="mod">
          <ac:chgData name="Lei Wu" userId="f083b2a8aea23a2f" providerId="LiveId" clId="{F51549A9-3368-44FC-8290-2055BDF8D505}" dt="2021-03-31T15:56:56.970" v="392"/>
          <ac:spMkLst>
            <pc:docMk/>
            <pc:sldMk cId="2171120353" sldId="810"/>
            <ac:spMk id="126" creationId="{5539D479-A93C-498A-A0D4-AD3E75943D78}"/>
          </ac:spMkLst>
        </pc:spChg>
        <pc:spChg chg="mod">
          <ac:chgData name="Lei Wu" userId="f083b2a8aea23a2f" providerId="LiveId" clId="{F51549A9-3368-44FC-8290-2055BDF8D505}" dt="2021-03-31T15:57:15.376" v="395" actId="208"/>
          <ac:spMkLst>
            <pc:docMk/>
            <pc:sldMk cId="2171120353" sldId="810"/>
            <ac:spMk id="127" creationId="{46267FD9-D4B2-4EFC-B0C4-47AF16175B0E}"/>
          </ac:spMkLst>
        </pc:spChg>
        <pc:spChg chg="mod">
          <ac:chgData name="Lei Wu" userId="f083b2a8aea23a2f" providerId="LiveId" clId="{F51549A9-3368-44FC-8290-2055BDF8D505}" dt="2021-04-01T08:33:08.832" v="3689" actId="1076"/>
          <ac:spMkLst>
            <pc:docMk/>
            <pc:sldMk cId="2171120353" sldId="810"/>
            <ac:spMk id="129" creationId="{B6B246AF-0FAE-448C-BB26-DBF5ECFF70EC}"/>
          </ac:spMkLst>
        </pc:spChg>
        <pc:spChg chg="mod">
          <ac:chgData name="Lei Wu" userId="f083b2a8aea23a2f" providerId="LiveId" clId="{F51549A9-3368-44FC-8290-2055BDF8D505}" dt="2021-04-01T08:33:08.832" v="3689" actId="1076"/>
          <ac:spMkLst>
            <pc:docMk/>
            <pc:sldMk cId="2171120353" sldId="810"/>
            <ac:spMk id="130" creationId="{F061F14B-6E96-4BEE-8574-9371926E1CE6}"/>
          </ac:spMkLst>
        </pc:spChg>
        <pc:spChg chg="mod">
          <ac:chgData name="Lei Wu" userId="f083b2a8aea23a2f" providerId="LiveId" clId="{F51549A9-3368-44FC-8290-2055BDF8D505}" dt="2021-04-01T08:33:08.832" v="3689" actId="1076"/>
          <ac:spMkLst>
            <pc:docMk/>
            <pc:sldMk cId="2171120353" sldId="810"/>
            <ac:spMk id="131" creationId="{90FB440A-5FBA-44C6-87AE-81E32EF49D9B}"/>
          </ac:spMkLst>
        </pc:spChg>
        <pc:spChg chg="mod">
          <ac:chgData name="Lei Wu" userId="f083b2a8aea23a2f" providerId="LiveId" clId="{F51549A9-3368-44FC-8290-2055BDF8D505}" dt="2021-04-01T08:33:08.832" v="3689" actId="1076"/>
          <ac:spMkLst>
            <pc:docMk/>
            <pc:sldMk cId="2171120353" sldId="810"/>
            <ac:spMk id="132" creationId="{A2E75827-2C68-4AE6-B7E1-F279C7D01D5F}"/>
          </ac:spMkLst>
        </pc:spChg>
        <pc:spChg chg="mod">
          <ac:chgData name="Lei Wu" userId="f083b2a8aea23a2f" providerId="LiveId" clId="{F51549A9-3368-44FC-8290-2055BDF8D505}" dt="2021-04-01T08:33:08.832" v="3689" actId="1076"/>
          <ac:spMkLst>
            <pc:docMk/>
            <pc:sldMk cId="2171120353" sldId="810"/>
            <ac:spMk id="133" creationId="{D899C956-AFC0-41E5-982C-215861029260}"/>
          </ac:spMkLst>
        </pc:spChg>
        <pc:spChg chg="mod">
          <ac:chgData name="Lei Wu" userId="f083b2a8aea23a2f" providerId="LiveId" clId="{F51549A9-3368-44FC-8290-2055BDF8D505}" dt="2021-04-01T08:33:08.832" v="3689" actId="1076"/>
          <ac:spMkLst>
            <pc:docMk/>
            <pc:sldMk cId="2171120353" sldId="810"/>
            <ac:spMk id="134" creationId="{44590C85-EEC2-48F6-A84E-EB0F634B2F9D}"/>
          </ac:spMkLst>
        </pc:spChg>
        <pc:spChg chg="mod">
          <ac:chgData name="Lei Wu" userId="f083b2a8aea23a2f" providerId="LiveId" clId="{F51549A9-3368-44FC-8290-2055BDF8D505}" dt="2021-04-01T08:33:08.832" v="3689" actId="1076"/>
          <ac:spMkLst>
            <pc:docMk/>
            <pc:sldMk cId="2171120353" sldId="810"/>
            <ac:spMk id="135" creationId="{D96F8236-65C4-4451-A4EB-474A795C6F77}"/>
          </ac:spMkLst>
        </pc:spChg>
        <pc:spChg chg="mod">
          <ac:chgData name="Lei Wu" userId="f083b2a8aea23a2f" providerId="LiveId" clId="{F51549A9-3368-44FC-8290-2055BDF8D505}" dt="2021-04-01T08:33:08.832" v="3689" actId="1076"/>
          <ac:spMkLst>
            <pc:docMk/>
            <pc:sldMk cId="2171120353" sldId="810"/>
            <ac:spMk id="136" creationId="{2813E9D2-7AF6-45C2-B37D-E62CB2D06BF7}"/>
          </ac:spMkLst>
        </pc:spChg>
        <pc:spChg chg="mod">
          <ac:chgData name="Lei Wu" userId="f083b2a8aea23a2f" providerId="LiveId" clId="{F51549A9-3368-44FC-8290-2055BDF8D505}" dt="2021-04-01T08:33:08.832" v="3689" actId="1076"/>
          <ac:spMkLst>
            <pc:docMk/>
            <pc:sldMk cId="2171120353" sldId="810"/>
            <ac:spMk id="137" creationId="{10F64AA8-C4F1-4F72-B88F-516AC6F6C04B}"/>
          </ac:spMkLst>
        </pc:spChg>
        <pc:spChg chg="mod">
          <ac:chgData name="Lei Wu" userId="f083b2a8aea23a2f" providerId="LiveId" clId="{F51549A9-3368-44FC-8290-2055BDF8D505}" dt="2021-04-01T08:33:08.832" v="3689" actId="1076"/>
          <ac:spMkLst>
            <pc:docMk/>
            <pc:sldMk cId="2171120353" sldId="810"/>
            <ac:spMk id="138" creationId="{7A25CC76-871A-4AE4-8324-0B87E22031C6}"/>
          </ac:spMkLst>
        </pc:spChg>
        <pc:spChg chg="mod">
          <ac:chgData name="Lei Wu" userId="f083b2a8aea23a2f" providerId="LiveId" clId="{F51549A9-3368-44FC-8290-2055BDF8D505}" dt="2021-04-01T08:33:08.832" v="3689" actId="1076"/>
          <ac:spMkLst>
            <pc:docMk/>
            <pc:sldMk cId="2171120353" sldId="810"/>
            <ac:spMk id="139" creationId="{770854F4-880F-45A9-B114-860830CFFFDD}"/>
          </ac:spMkLst>
        </pc:spChg>
        <pc:spChg chg="mod">
          <ac:chgData name="Lei Wu" userId="f083b2a8aea23a2f" providerId="LiveId" clId="{F51549A9-3368-44FC-8290-2055BDF8D505}" dt="2021-04-01T08:33:08.832" v="3689" actId="1076"/>
          <ac:spMkLst>
            <pc:docMk/>
            <pc:sldMk cId="2171120353" sldId="810"/>
            <ac:spMk id="140" creationId="{9804E6B2-3FAD-4675-8762-A5C02D033E1B}"/>
          </ac:spMkLst>
        </pc:spChg>
        <pc:spChg chg="mod">
          <ac:chgData name="Lei Wu" userId="f083b2a8aea23a2f" providerId="LiveId" clId="{F51549A9-3368-44FC-8290-2055BDF8D505}" dt="2021-04-01T08:33:08.832" v="3689" actId="1076"/>
          <ac:spMkLst>
            <pc:docMk/>
            <pc:sldMk cId="2171120353" sldId="810"/>
            <ac:spMk id="141" creationId="{E4E0D2F3-7622-418B-A50A-EC9B7E99AF87}"/>
          </ac:spMkLst>
        </pc:spChg>
        <pc:spChg chg="mod">
          <ac:chgData name="Lei Wu" userId="f083b2a8aea23a2f" providerId="LiveId" clId="{F51549A9-3368-44FC-8290-2055BDF8D505}" dt="2021-04-01T08:33:08.832" v="3689" actId="1076"/>
          <ac:spMkLst>
            <pc:docMk/>
            <pc:sldMk cId="2171120353" sldId="810"/>
            <ac:spMk id="142" creationId="{88FC41D1-4492-4E63-8234-C499BB6E61F2}"/>
          </ac:spMkLst>
        </pc:spChg>
        <pc:spChg chg="mod">
          <ac:chgData name="Lei Wu" userId="f083b2a8aea23a2f" providerId="LiveId" clId="{F51549A9-3368-44FC-8290-2055BDF8D505}" dt="2021-04-01T08:33:08.832" v="3689" actId="1076"/>
          <ac:spMkLst>
            <pc:docMk/>
            <pc:sldMk cId="2171120353" sldId="810"/>
            <ac:spMk id="143" creationId="{28F44B46-6051-455A-936B-0E92A5E62550}"/>
          </ac:spMkLst>
        </pc:spChg>
        <pc:spChg chg="mod">
          <ac:chgData name="Lei Wu" userId="f083b2a8aea23a2f" providerId="LiveId" clId="{F51549A9-3368-44FC-8290-2055BDF8D505}" dt="2021-04-01T08:33:08.832" v="3689" actId="1076"/>
          <ac:spMkLst>
            <pc:docMk/>
            <pc:sldMk cId="2171120353" sldId="810"/>
            <ac:spMk id="144" creationId="{EFCC0761-7523-467B-BDA0-9517EAFFD69C}"/>
          </ac:spMkLst>
        </pc:spChg>
        <pc:spChg chg="mod">
          <ac:chgData name="Lei Wu" userId="f083b2a8aea23a2f" providerId="LiveId" clId="{F51549A9-3368-44FC-8290-2055BDF8D505}" dt="2021-04-01T08:33:08.832" v="3689" actId="1076"/>
          <ac:spMkLst>
            <pc:docMk/>
            <pc:sldMk cId="2171120353" sldId="810"/>
            <ac:spMk id="145" creationId="{9D98933D-3F18-4B0C-B883-9CAD9B11CF62}"/>
          </ac:spMkLst>
        </pc:spChg>
        <pc:spChg chg="mod">
          <ac:chgData name="Lei Wu" userId="f083b2a8aea23a2f" providerId="LiveId" clId="{F51549A9-3368-44FC-8290-2055BDF8D505}" dt="2021-04-01T08:33:08.832" v="3689" actId="1076"/>
          <ac:spMkLst>
            <pc:docMk/>
            <pc:sldMk cId="2171120353" sldId="810"/>
            <ac:spMk id="146" creationId="{0943C3E0-8BC6-4A06-B8AC-1D4B0D8F9BA8}"/>
          </ac:spMkLst>
        </pc:spChg>
        <pc:spChg chg="mod">
          <ac:chgData name="Lei Wu" userId="f083b2a8aea23a2f" providerId="LiveId" clId="{F51549A9-3368-44FC-8290-2055BDF8D505}" dt="2021-04-01T08:33:18.325" v="3691" actId="208"/>
          <ac:spMkLst>
            <pc:docMk/>
            <pc:sldMk cId="2171120353" sldId="810"/>
            <ac:spMk id="148" creationId="{0E1DF6B0-FB98-411E-B177-CD1241C2C5A4}"/>
          </ac:spMkLst>
        </pc:spChg>
        <pc:spChg chg="mod">
          <ac:chgData name="Lei Wu" userId="f083b2a8aea23a2f" providerId="LiveId" clId="{F51549A9-3368-44FC-8290-2055BDF8D505}" dt="2021-04-01T08:33:08.832" v="3689" actId="1076"/>
          <ac:spMkLst>
            <pc:docMk/>
            <pc:sldMk cId="2171120353" sldId="810"/>
            <ac:spMk id="149" creationId="{8F4186BB-21E8-41BF-8088-F18F3F041CCE}"/>
          </ac:spMkLst>
        </pc:spChg>
        <pc:spChg chg="mod">
          <ac:chgData name="Lei Wu" userId="f083b2a8aea23a2f" providerId="LiveId" clId="{F51549A9-3368-44FC-8290-2055BDF8D505}" dt="2021-04-01T08:33:08.832" v="3689" actId="1076"/>
          <ac:spMkLst>
            <pc:docMk/>
            <pc:sldMk cId="2171120353" sldId="810"/>
            <ac:spMk id="150" creationId="{3B7C87CB-064B-4EE2-83F6-128D836F6146}"/>
          </ac:spMkLst>
        </pc:spChg>
        <pc:spChg chg="mod">
          <ac:chgData name="Lei Wu" userId="f083b2a8aea23a2f" providerId="LiveId" clId="{F51549A9-3368-44FC-8290-2055BDF8D505}" dt="2021-04-01T08:33:22.702" v="3692" actId="208"/>
          <ac:spMkLst>
            <pc:docMk/>
            <pc:sldMk cId="2171120353" sldId="810"/>
            <ac:spMk id="151" creationId="{D2B90A70-E780-435B-BF9C-61E4DBF62F4C}"/>
          </ac:spMkLst>
        </pc:spChg>
        <pc:grpChg chg="del">
          <ac:chgData name="Lei Wu" userId="f083b2a8aea23a2f" providerId="LiveId" clId="{F51549A9-3368-44FC-8290-2055BDF8D505}" dt="2021-03-31T15:56:56.433" v="391" actId="478"/>
          <ac:grpSpMkLst>
            <pc:docMk/>
            <pc:sldMk cId="2171120353" sldId="810"/>
            <ac:grpSpMk id="52" creationId="{AAB986AD-82C0-45EE-8F07-256A79088A46}"/>
          </ac:grpSpMkLst>
        </pc:grpChg>
        <pc:grpChg chg="del">
          <ac:chgData name="Lei Wu" userId="f083b2a8aea23a2f" providerId="LiveId" clId="{F51549A9-3368-44FC-8290-2055BDF8D505}" dt="2021-03-31T15:56:56.433" v="391" actId="478"/>
          <ac:grpSpMkLst>
            <pc:docMk/>
            <pc:sldMk cId="2171120353" sldId="810"/>
            <ac:grpSpMk id="71" creationId="{8EDF0A82-A88C-4D59-ACAE-B38256B1C495}"/>
          </ac:grpSpMkLst>
        </pc:grpChg>
        <pc:grpChg chg="del mod">
          <ac:chgData name="Lei Wu" userId="f083b2a8aea23a2f" providerId="LiveId" clId="{F51549A9-3368-44FC-8290-2055BDF8D505}" dt="2021-04-01T08:35:05.278" v="3698" actId="165"/>
          <ac:grpSpMkLst>
            <pc:docMk/>
            <pc:sldMk cId="2171120353" sldId="810"/>
            <ac:grpSpMk id="76" creationId="{5CC7BE27-70AF-42B2-8A9F-236BB2754155}"/>
          </ac:grpSpMkLst>
        </pc:grpChg>
        <pc:grpChg chg="mod topLvl">
          <ac:chgData name="Lei Wu" userId="f083b2a8aea23a2f" providerId="LiveId" clId="{F51549A9-3368-44FC-8290-2055BDF8D505}" dt="2021-04-01T08:38:23.853" v="3720" actId="1036"/>
          <ac:grpSpMkLst>
            <pc:docMk/>
            <pc:sldMk cId="2171120353" sldId="810"/>
            <ac:grpSpMk id="80" creationId="{79123F85-1432-4381-810E-F7B88BCF5FFB}"/>
          </ac:grpSpMkLst>
        </pc:grpChg>
        <pc:grpChg chg="mod">
          <ac:chgData name="Lei Wu" userId="f083b2a8aea23a2f" providerId="LiveId" clId="{F51549A9-3368-44FC-8290-2055BDF8D505}" dt="2021-04-01T08:38:23.853" v="3720" actId="1036"/>
          <ac:grpSpMkLst>
            <pc:docMk/>
            <pc:sldMk cId="2171120353" sldId="810"/>
            <ac:grpSpMk id="99" creationId="{AA3D754E-9871-4131-9CB9-DF78B4174310}"/>
          </ac:grpSpMkLst>
        </pc:grpChg>
        <pc:grpChg chg="add del mod">
          <ac:chgData name="Lei Wu" userId="f083b2a8aea23a2f" providerId="LiveId" clId="{F51549A9-3368-44FC-8290-2055BDF8D505}" dt="2021-04-01T08:33:01.109" v="3687" actId="478"/>
          <ac:grpSpMkLst>
            <pc:docMk/>
            <pc:sldMk cId="2171120353" sldId="810"/>
            <ac:grpSpMk id="103" creationId="{C8CA3687-829A-4039-8456-7267DECD58EC}"/>
          </ac:grpSpMkLst>
        </pc:grpChg>
        <pc:grpChg chg="add mod">
          <ac:chgData name="Lei Wu" userId="f083b2a8aea23a2f" providerId="LiveId" clId="{F51549A9-3368-44FC-8290-2055BDF8D505}" dt="2021-04-01T08:33:08.832" v="3689" actId="1076"/>
          <ac:grpSpMkLst>
            <pc:docMk/>
            <pc:sldMk cId="2171120353" sldId="810"/>
            <ac:grpSpMk id="128" creationId="{00806F34-A137-4BCB-AC70-EDD35DC95EEC}"/>
          </ac:grpSpMkLst>
        </pc:grpChg>
        <pc:grpChg chg="add mod">
          <ac:chgData name="Lei Wu" userId="f083b2a8aea23a2f" providerId="LiveId" clId="{F51549A9-3368-44FC-8290-2055BDF8D505}" dt="2021-04-01T08:33:08.832" v="3689" actId="1076"/>
          <ac:grpSpMkLst>
            <pc:docMk/>
            <pc:sldMk cId="2171120353" sldId="810"/>
            <ac:grpSpMk id="147" creationId="{B49D137E-3C1D-44A7-AE77-2F02A7EA0F00}"/>
          </ac:grpSpMkLst>
        </pc:grpChg>
      </pc:sldChg>
      <pc:sldChg chg="addSp delSp modSp add mod modAnim">
        <pc:chgData name="Lei Wu" userId="f083b2a8aea23a2f" providerId="LiveId" clId="{F51549A9-3368-44FC-8290-2055BDF8D505}" dt="2021-03-31T16:01:50.597" v="474" actId="1035"/>
        <pc:sldMkLst>
          <pc:docMk/>
          <pc:sldMk cId="1652881664" sldId="811"/>
        </pc:sldMkLst>
        <pc:spChg chg="mod">
          <ac:chgData name="Lei Wu" userId="f083b2a8aea23a2f" providerId="LiveId" clId="{F51549A9-3368-44FC-8290-2055BDF8D505}" dt="2021-03-31T16:00:39.225" v="437" actId="14100"/>
          <ac:spMkLst>
            <pc:docMk/>
            <pc:sldMk cId="1652881664" sldId="811"/>
            <ac:spMk id="3" creationId="{00000000-0000-0000-0000-000000000000}"/>
          </ac:spMkLst>
        </pc:spChg>
        <pc:spChg chg="add mod">
          <ac:chgData name="Lei Wu" userId="f083b2a8aea23a2f" providerId="LiveId" clId="{F51549A9-3368-44FC-8290-2055BDF8D505}" dt="2021-03-31T16:01:12.591" v="453" actId="164"/>
          <ac:spMkLst>
            <pc:docMk/>
            <pc:sldMk cId="1652881664" sldId="811"/>
            <ac:spMk id="29" creationId="{F50188FB-2D68-42A5-A2B2-A6B0ED95424C}"/>
          </ac:spMkLst>
        </pc:spChg>
        <pc:spChg chg="add mod">
          <ac:chgData name="Lei Wu" userId="f083b2a8aea23a2f" providerId="LiveId" clId="{F51549A9-3368-44FC-8290-2055BDF8D505}" dt="2021-03-31T16:01:12.591" v="453" actId="164"/>
          <ac:spMkLst>
            <pc:docMk/>
            <pc:sldMk cId="1652881664" sldId="811"/>
            <ac:spMk id="30" creationId="{C9DF0ACD-CF09-457D-83C6-4A0ACBE8B870}"/>
          </ac:spMkLst>
        </pc:spChg>
        <pc:spChg chg="add mod">
          <ac:chgData name="Lei Wu" userId="f083b2a8aea23a2f" providerId="LiveId" clId="{F51549A9-3368-44FC-8290-2055BDF8D505}" dt="2021-03-31T16:01:12.591" v="453" actId="164"/>
          <ac:spMkLst>
            <pc:docMk/>
            <pc:sldMk cId="1652881664" sldId="811"/>
            <ac:spMk id="31" creationId="{86DA6A90-DF66-4CB6-9106-89563C1E7F57}"/>
          </ac:spMkLst>
        </pc:spChg>
        <pc:spChg chg="add mod">
          <ac:chgData name="Lei Wu" userId="f083b2a8aea23a2f" providerId="LiveId" clId="{F51549A9-3368-44FC-8290-2055BDF8D505}" dt="2021-03-31T16:01:12.591" v="453" actId="164"/>
          <ac:spMkLst>
            <pc:docMk/>
            <pc:sldMk cId="1652881664" sldId="811"/>
            <ac:spMk id="32" creationId="{7B1D8933-004F-4BCA-A676-15BDE72A06FF}"/>
          </ac:spMkLst>
        </pc:spChg>
        <pc:spChg chg="add mod">
          <ac:chgData name="Lei Wu" userId="f083b2a8aea23a2f" providerId="LiveId" clId="{F51549A9-3368-44FC-8290-2055BDF8D505}" dt="2021-03-31T16:01:12.591" v="453" actId="164"/>
          <ac:spMkLst>
            <pc:docMk/>
            <pc:sldMk cId="1652881664" sldId="811"/>
            <ac:spMk id="33" creationId="{E57296DC-5893-45C3-B9C8-B76C2CDA511D}"/>
          </ac:spMkLst>
        </pc:spChg>
        <pc:spChg chg="add mod">
          <ac:chgData name="Lei Wu" userId="f083b2a8aea23a2f" providerId="LiveId" clId="{F51549A9-3368-44FC-8290-2055BDF8D505}" dt="2021-03-31T16:01:12.591" v="453" actId="164"/>
          <ac:spMkLst>
            <pc:docMk/>
            <pc:sldMk cId="1652881664" sldId="811"/>
            <ac:spMk id="34" creationId="{1D14B1F8-ABE0-42E1-B08E-13518EBCD311}"/>
          </ac:spMkLst>
        </pc:spChg>
        <pc:spChg chg="add mod">
          <ac:chgData name="Lei Wu" userId="f083b2a8aea23a2f" providerId="LiveId" clId="{F51549A9-3368-44FC-8290-2055BDF8D505}" dt="2021-03-31T16:01:12.591" v="453" actId="164"/>
          <ac:spMkLst>
            <pc:docMk/>
            <pc:sldMk cId="1652881664" sldId="811"/>
            <ac:spMk id="35" creationId="{96F0F20B-2AB8-4393-B049-5EEF49E0B35F}"/>
          </ac:spMkLst>
        </pc:spChg>
        <pc:spChg chg="add mod">
          <ac:chgData name="Lei Wu" userId="f083b2a8aea23a2f" providerId="LiveId" clId="{F51549A9-3368-44FC-8290-2055BDF8D505}" dt="2021-03-31T16:01:12.591" v="453" actId="164"/>
          <ac:spMkLst>
            <pc:docMk/>
            <pc:sldMk cId="1652881664" sldId="811"/>
            <ac:spMk id="36" creationId="{159C2375-756B-4CC2-9F5E-6E01D65B22DA}"/>
          </ac:spMkLst>
        </pc:spChg>
        <pc:spChg chg="add mod">
          <ac:chgData name="Lei Wu" userId="f083b2a8aea23a2f" providerId="LiveId" clId="{F51549A9-3368-44FC-8290-2055BDF8D505}" dt="2021-03-31T16:01:12.591" v="453" actId="164"/>
          <ac:spMkLst>
            <pc:docMk/>
            <pc:sldMk cId="1652881664" sldId="811"/>
            <ac:spMk id="37" creationId="{17D5761B-1720-4BAA-BBB1-BDF00BEED9E0}"/>
          </ac:spMkLst>
        </pc:spChg>
        <pc:spChg chg="add mod">
          <ac:chgData name="Lei Wu" userId="f083b2a8aea23a2f" providerId="LiveId" clId="{F51549A9-3368-44FC-8290-2055BDF8D505}" dt="2021-03-31T16:01:12.591" v="453" actId="164"/>
          <ac:spMkLst>
            <pc:docMk/>
            <pc:sldMk cId="1652881664" sldId="811"/>
            <ac:spMk id="38" creationId="{05CB24F5-3833-448D-ADC9-F4C881150CA4}"/>
          </ac:spMkLst>
        </pc:spChg>
        <pc:spChg chg="add mod">
          <ac:chgData name="Lei Wu" userId="f083b2a8aea23a2f" providerId="LiveId" clId="{F51549A9-3368-44FC-8290-2055BDF8D505}" dt="2021-03-31T16:01:12.591" v="453" actId="164"/>
          <ac:spMkLst>
            <pc:docMk/>
            <pc:sldMk cId="1652881664" sldId="811"/>
            <ac:spMk id="39" creationId="{223C5F24-A168-452F-A82F-51CC9E603429}"/>
          </ac:spMkLst>
        </pc:spChg>
        <pc:spChg chg="add mod">
          <ac:chgData name="Lei Wu" userId="f083b2a8aea23a2f" providerId="LiveId" clId="{F51549A9-3368-44FC-8290-2055BDF8D505}" dt="2021-03-31T16:01:12.591" v="453" actId="164"/>
          <ac:spMkLst>
            <pc:docMk/>
            <pc:sldMk cId="1652881664" sldId="811"/>
            <ac:spMk id="40" creationId="{B4FB27E9-E444-4CA3-AE2E-15CBF023C1E2}"/>
          </ac:spMkLst>
        </pc:spChg>
        <pc:spChg chg="add mod">
          <ac:chgData name="Lei Wu" userId="f083b2a8aea23a2f" providerId="LiveId" clId="{F51549A9-3368-44FC-8290-2055BDF8D505}" dt="2021-03-31T16:01:12.591" v="453" actId="164"/>
          <ac:spMkLst>
            <pc:docMk/>
            <pc:sldMk cId="1652881664" sldId="811"/>
            <ac:spMk id="41" creationId="{13279056-CC17-41E8-98AD-641DDF85169D}"/>
          </ac:spMkLst>
        </pc:spChg>
        <pc:spChg chg="add mod">
          <ac:chgData name="Lei Wu" userId="f083b2a8aea23a2f" providerId="LiveId" clId="{F51549A9-3368-44FC-8290-2055BDF8D505}" dt="2021-03-31T16:01:12.591" v="453" actId="164"/>
          <ac:spMkLst>
            <pc:docMk/>
            <pc:sldMk cId="1652881664" sldId="811"/>
            <ac:spMk id="42" creationId="{8313925C-646F-4AB6-8E63-0702601F5F95}"/>
          </ac:spMkLst>
        </pc:spChg>
        <pc:spChg chg="add mod">
          <ac:chgData name="Lei Wu" userId="f083b2a8aea23a2f" providerId="LiveId" clId="{F51549A9-3368-44FC-8290-2055BDF8D505}" dt="2021-03-31T16:01:12.591" v="453" actId="164"/>
          <ac:spMkLst>
            <pc:docMk/>
            <pc:sldMk cId="1652881664" sldId="811"/>
            <ac:spMk id="43" creationId="{2400DAFC-71F3-481B-BDCE-382A41713436}"/>
          </ac:spMkLst>
        </pc:spChg>
        <pc:spChg chg="add mod">
          <ac:chgData name="Lei Wu" userId="f083b2a8aea23a2f" providerId="LiveId" clId="{F51549A9-3368-44FC-8290-2055BDF8D505}" dt="2021-03-31T16:01:12.591" v="453" actId="164"/>
          <ac:spMkLst>
            <pc:docMk/>
            <pc:sldMk cId="1652881664" sldId="811"/>
            <ac:spMk id="44" creationId="{6BF27BE1-FEC1-48FD-A809-433700B99D67}"/>
          </ac:spMkLst>
        </pc:spChg>
        <pc:spChg chg="add mod">
          <ac:chgData name="Lei Wu" userId="f083b2a8aea23a2f" providerId="LiveId" clId="{F51549A9-3368-44FC-8290-2055BDF8D505}" dt="2021-03-31T16:01:12.591" v="453" actId="164"/>
          <ac:spMkLst>
            <pc:docMk/>
            <pc:sldMk cId="1652881664" sldId="811"/>
            <ac:spMk id="45" creationId="{A20E964B-905D-4085-B7B4-86A675D217C4}"/>
          </ac:spMkLst>
        </pc:spChg>
        <pc:spChg chg="add mod">
          <ac:chgData name="Lei Wu" userId="f083b2a8aea23a2f" providerId="LiveId" clId="{F51549A9-3368-44FC-8290-2055BDF8D505}" dt="2021-03-31T16:01:12.591" v="453" actId="164"/>
          <ac:spMkLst>
            <pc:docMk/>
            <pc:sldMk cId="1652881664" sldId="811"/>
            <ac:spMk id="46" creationId="{26E5B53B-8EFA-4185-A756-1B0A9B4F4E94}"/>
          </ac:spMkLst>
        </pc:spChg>
        <pc:spChg chg="add mod">
          <ac:chgData name="Lei Wu" userId="f083b2a8aea23a2f" providerId="LiveId" clId="{F51549A9-3368-44FC-8290-2055BDF8D505}" dt="2021-03-31T16:01:12.591" v="453" actId="164"/>
          <ac:spMkLst>
            <pc:docMk/>
            <pc:sldMk cId="1652881664" sldId="811"/>
            <ac:spMk id="47" creationId="{A5A55BFF-F652-4ABA-BC78-F1B42AEF81B2}"/>
          </ac:spMkLst>
        </pc:spChg>
        <pc:spChg chg="add mod">
          <ac:chgData name="Lei Wu" userId="f083b2a8aea23a2f" providerId="LiveId" clId="{F51549A9-3368-44FC-8290-2055BDF8D505}" dt="2021-03-31T16:01:12.591" v="453" actId="164"/>
          <ac:spMkLst>
            <pc:docMk/>
            <pc:sldMk cId="1652881664" sldId="811"/>
            <ac:spMk id="48" creationId="{00F62FA5-7EE1-42FA-8D74-D86FB6A8BA0F}"/>
          </ac:spMkLst>
        </pc:spChg>
        <pc:spChg chg="add mod">
          <ac:chgData name="Lei Wu" userId="f083b2a8aea23a2f" providerId="LiveId" clId="{F51549A9-3368-44FC-8290-2055BDF8D505}" dt="2021-03-31T16:01:12.591" v="453" actId="164"/>
          <ac:spMkLst>
            <pc:docMk/>
            <pc:sldMk cId="1652881664" sldId="811"/>
            <ac:spMk id="49" creationId="{EEC057FB-DBDD-4B09-9F91-78E6340AF94D}"/>
          </ac:spMkLst>
        </pc:spChg>
        <pc:spChg chg="add mod">
          <ac:chgData name="Lei Wu" userId="f083b2a8aea23a2f" providerId="LiveId" clId="{F51549A9-3368-44FC-8290-2055BDF8D505}" dt="2021-03-31T16:01:12.591" v="453" actId="164"/>
          <ac:spMkLst>
            <pc:docMk/>
            <pc:sldMk cId="1652881664" sldId="811"/>
            <ac:spMk id="50" creationId="{93C65E6E-F891-412F-B412-ABEA16DE3516}"/>
          </ac:spMkLst>
        </pc:spChg>
        <pc:spChg chg="add mod">
          <ac:chgData name="Lei Wu" userId="f083b2a8aea23a2f" providerId="LiveId" clId="{F51549A9-3368-44FC-8290-2055BDF8D505}" dt="2021-03-31T16:01:12.591" v="453" actId="164"/>
          <ac:spMkLst>
            <pc:docMk/>
            <pc:sldMk cId="1652881664" sldId="811"/>
            <ac:spMk id="51" creationId="{451F9389-4693-424E-A8C1-E0B7CE01972C}"/>
          </ac:spMkLst>
        </pc:spChg>
        <pc:spChg chg="add mod">
          <ac:chgData name="Lei Wu" userId="f083b2a8aea23a2f" providerId="LiveId" clId="{F51549A9-3368-44FC-8290-2055BDF8D505}" dt="2021-03-31T16:01:12.591" v="453" actId="164"/>
          <ac:spMkLst>
            <pc:docMk/>
            <pc:sldMk cId="1652881664" sldId="811"/>
            <ac:spMk id="76" creationId="{2C4740E5-C813-41D4-BBAF-DEE50E0C5E69}"/>
          </ac:spMkLst>
        </pc:spChg>
        <pc:spChg chg="add mod">
          <ac:chgData name="Lei Wu" userId="f083b2a8aea23a2f" providerId="LiveId" clId="{F51549A9-3368-44FC-8290-2055BDF8D505}" dt="2021-03-31T16:01:50.597" v="474" actId="1035"/>
          <ac:spMkLst>
            <pc:docMk/>
            <pc:sldMk cId="1652881664" sldId="811"/>
            <ac:spMk id="77" creationId="{2DFE3063-D89D-4302-B19C-AFC8A621B3A4}"/>
          </ac:spMkLst>
        </pc:spChg>
        <pc:grpChg chg="add mod">
          <ac:chgData name="Lei Wu" userId="f083b2a8aea23a2f" providerId="LiveId" clId="{F51549A9-3368-44FC-8290-2055BDF8D505}" dt="2021-03-31T16:01:12.591" v="453" actId="164"/>
          <ac:grpSpMkLst>
            <pc:docMk/>
            <pc:sldMk cId="1652881664" sldId="811"/>
            <ac:grpSpMk id="4" creationId="{893AAC7E-F1A9-4102-89EC-553F1B4DDB62}"/>
          </ac:grpSpMkLst>
        </pc:grpChg>
        <pc:grpChg chg="del">
          <ac:chgData name="Lei Wu" userId="f083b2a8aea23a2f" providerId="LiveId" clId="{F51549A9-3368-44FC-8290-2055BDF8D505}" dt="2021-03-31T15:58:52.549" v="413" actId="478"/>
          <ac:grpSpMkLst>
            <pc:docMk/>
            <pc:sldMk cId="1652881664" sldId="811"/>
            <ac:grpSpMk id="52" creationId="{AAB986AD-82C0-45EE-8F07-256A79088A46}"/>
          </ac:grpSpMkLst>
        </pc:grpChg>
        <pc:grpChg chg="del">
          <ac:chgData name="Lei Wu" userId="f083b2a8aea23a2f" providerId="LiveId" clId="{F51549A9-3368-44FC-8290-2055BDF8D505}" dt="2021-03-31T15:58:52.549" v="413" actId="478"/>
          <ac:grpSpMkLst>
            <pc:docMk/>
            <pc:sldMk cId="1652881664" sldId="811"/>
            <ac:grpSpMk id="71" creationId="{8EDF0A82-A88C-4D59-ACAE-B38256B1C495}"/>
          </ac:grpSpMkLst>
        </pc:grpChg>
      </pc:sldChg>
      <pc:sldChg chg="addSp delSp modSp add mod modAnim">
        <pc:chgData name="Lei Wu" userId="f083b2a8aea23a2f" providerId="LiveId" clId="{F51549A9-3368-44FC-8290-2055BDF8D505}" dt="2021-04-01T08:30:10.849" v="3684"/>
        <pc:sldMkLst>
          <pc:docMk/>
          <pc:sldMk cId="3031517058" sldId="812"/>
        </pc:sldMkLst>
        <pc:spChg chg="mod">
          <ac:chgData name="Lei Wu" userId="f083b2a8aea23a2f" providerId="LiveId" clId="{F51549A9-3368-44FC-8290-2055BDF8D505}" dt="2021-04-01T08:29:58.898" v="3682" actId="20577"/>
          <ac:spMkLst>
            <pc:docMk/>
            <pc:sldMk cId="3031517058" sldId="812"/>
            <ac:spMk id="3" creationId="{00000000-0000-0000-0000-000000000000}"/>
          </ac:spMkLst>
        </pc:spChg>
        <pc:spChg chg="add mod">
          <ac:chgData name="Lei Wu" userId="f083b2a8aea23a2f" providerId="LiveId" clId="{F51549A9-3368-44FC-8290-2055BDF8D505}" dt="2021-03-31T16:02:40.856" v="481" actId="1076"/>
          <ac:spMkLst>
            <pc:docMk/>
            <pc:sldMk cId="3031517058" sldId="812"/>
            <ac:spMk id="29" creationId="{8EC7D9F8-176E-4C78-B79C-5ED5D96AD3F8}"/>
          </ac:spMkLst>
        </pc:spChg>
        <pc:spChg chg="mod">
          <ac:chgData name="Lei Wu" userId="f083b2a8aea23a2f" providerId="LiveId" clId="{F51549A9-3368-44FC-8290-2055BDF8D505}" dt="2021-03-31T16:02:40.856" v="481" actId="1076"/>
          <ac:spMkLst>
            <pc:docMk/>
            <pc:sldMk cId="3031517058" sldId="812"/>
            <ac:spMk id="31" creationId="{A9E6F59E-E261-4216-9924-497AE49908B7}"/>
          </ac:spMkLst>
        </pc:spChg>
        <pc:spChg chg="mod">
          <ac:chgData name="Lei Wu" userId="f083b2a8aea23a2f" providerId="LiveId" clId="{F51549A9-3368-44FC-8290-2055BDF8D505}" dt="2021-03-31T16:02:40.856" v="481" actId="1076"/>
          <ac:spMkLst>
            <pc:docMk/>
            <pc:sldMk cId="3031517058" sldId="812"/>
            <ac:spMk id="32" creationId="{F024F5B2-AB47-421E-8179-FC645DC402E9}"/>
          </ac:spMkLst>
        </pc:spChg>
        <pc:spChg chg="mod">
          <ac:chgData name="Lei Wu" userId="f083b2a8aea23a2f" providerId="LiveId" clId="{F51549A9-3368-44FC-8290-2055BDF8D505}" dt="2021-03-31T16:02:40.856" v="481" actId="1076"/>
          <ac:spMkLst>
            <pc:docMk/>
            <pc:sldMk cId="3031517058" sldId="812"/>
            <ac:spMk id="34" creationId="{B8AE4C69-A542-42D7-9AEC-F44749619356}"/>
          </ac:spMkLst>
        </pc:spChg>
        <pc:spChg chg="mod">
          <ac:chgData name="Lei Wu" userId="f083b2a8aea23a2f" providerId="LiveId" clId="{F51549A9-3368-44FC-8290-2055BDF8D505}" dt="2021-03-31T16:02:40.856" v="481" actId="1076"/>
          <ac:spMkLst>
            <pc:docMk/>
            <pc:sldMk cId="3031517058" sldId="812"/>
            <ac:spMk id="35" creationId="{8D275846-EDFB-48AC-B836-EC706A0ADAA1}"/>
          </ac:spMkLst>
        </pc:spChg>
        <pc:spChg chg="mod">
          <ac:chgData name="Lei Wu" userId="f083b2a8aea23a2f" providerId="LiveId" clId="{F51549A9-3368-44FC-8290-2055BDF8D505}" dt="2021-03-31T16:02:40.856" v="481" actId="1076"/>
          <ac:spMkLst>
            <pc:docMk/>
            <pc:sldMk cId="3031517058" sldId="812"/>
            <ac:spMk id="36" creationId="{8E8159EB-B9A9-4ED6-A462-8A90FE96FCA9}"/>
          </ac:spMkLst>
        </pc:spChg>
        <pc:spChg chg="mod">
          <ac:chgData name="Lei Wu" userId="f083b2a8aea23a2f" providerId="LiveId" clId="{F51549A9-3368-44FC-8290-2055BDF8D505}" dt="2021-03-31T16:02:40.856" v="481" actId="1076"/>
          <ac:spMkLst>
            <pc:docMk/>
            <pc:sldMk cId="3031517058" sldId="812"/>
            <ac:spMk id="37" creationId="{6EE155E6-9937-4B6D-8455-F6F78164BB9F}"/>
          </ac:spMkLst>
        </pc:spChg>
        <pc:spChg chg="mod">
          <ac:chgData name="Lei Wu" userId="f083b2a8aea23a2f" providerId="LiveId" clId="{F51549A9-3368-44FC-8290-2055BDF8D505}" dt="2021-03-31T16:02:40.856" v="481" actId="1076"/>
          <ac:spMkLst>
            <pc:docMk/>
            <pc:sldMk cId="3031517058" sldId="812"/>
            <ac:spMk id="38" creationId="{ECFEF4C2-2260-424F-959C-ADABF9E1C4C0}"/>
          </ac:spMkLst>
        </pc:spChg>
        <pc:spChg chg="mod">
          <ac:chgData name="Lei Wu" userId="f083b2a8aea23a2f" providerId="LiveId" clId="{F51549A9-3368-44FC-8290-2055BDF8D505}" dt="2021-03-31T16:02:40.856" v="481" actId="1076"/>
          <ac:spMkLst>
            <pc:docMk/>
            <pc:sldMk cId="3031517058" sldId="812"/>
            <ac:spMk id="39" creationId="{2B15D038-3338-4E91-8776-9DCAB06CC0F6}"/>
          </ac:spMkLst>
        </pc:spChg>
        <pc:spChg chg="mod">
          <ac:chgData name="Lei Wu" userId="f083b2a8aea23a2f" providerId="LiveId" clId="{F51549A9-3368-44FC-8290-2055BDF8D505}" dt="2021-03-31T16:02:40.856" v="481" actId="1076"/>
          <ac:spMkLst>
            <pc:docMk/>
            <pc:sldMk cId="3031517058" sldId="812"/>
            <ac:spMk id="40" creationId="{206355D5-A332-4FD7-A451-4586A8D297DE}"/>
          </ac:spMkLst>
        </pc:spChg>
        <pc:spChg chg="mod">
          <ac:chgData name="Lei Wu" userId="f083b2a8aea23a2f" providerId="LiveId" clId="{F51549A9-3368-44FC-8290-2055BDF8D505}" dt="2021-03-31T16:02:40.856" v="481" actId="1076"/>
          <ac:spMkLst>
            <pc:docMk/>
            <pc:sldMk cId="3031517058" sldId="812"/>
            <ac:spMk id="41" creationId="{B9EE40E9-B6B7-435C-A399-BC12B4FABD26}"/>
          </ac:spMkLst>
        </pc:spChg>
        <pc:spChg chg="mod">
          <ac:chgData name="Lei Wu" userId="f083b2a8aea23a2f" providerId="LiveId" clId="{F51549A9-3368-44FC-8290-2055BDF8D505}" dt="2021-03-31T16:02:40.856" v="481" actId="1076"/>
          <ac:spMkLst>
            <pc:docMk/>
            <pc:sldMk cId="3031517058" sldId="812"/>
            <ac:spMk id="42" creationId="{A67CEDA7-9AAF-48EB-8BC9-391E112A9DBD}"/>
          </ac:spMkLst>
        </pc:spChg>
        <pc:spChg chg="mod">
          <ac:chgData name="Lei Wu" userId="f083b2a8aea23a2f" providerId="LiveId" clId="{F51549A9-3368-44FC-8290-2055BDF8D505}" dt="2021-03-31T16:02:40.856" v="481" actId="1076"/>
          <ac:spMkLst>
            <pc:docMk/>
            <pc:sldMk cId="3031517058" sldId="812"/>
            <ac:spMk id="43" creationId="{409AB7BA-3332-442B-8EB2-16255B8CA65D}"/>
          </ac:spMkLst>
        </pc:spChg>
        <pc:spChg chg="mod">
          <ac:chgData name="Lei Wu" userId="f083b2a8aea23a2f" providerId="LiveId" clId="{F51549A9-3368-44FC-8290-2055BDF8D505}" dt="2021-03-31T16:02:40.856" v="481" actId="1076"/>
          <ac:spMkLst>
            <pc:docMk/>
            <pc:sldMk cId="3031517058" sldId="812"/>
            <ac:spMk id="44" creationId="{3C1074B9-5CDD-4707-BE37-55E0C27D2793}"/>
          </ac:spMkLst>
        </pc:spChg>
        <pc:spChg chg="mod">
          <ac:chgData name="Lei Wu" userId="f083b2a8aea23a2f" providerId="LiveId" clId="{F51549A9-3368-44FC-8290-2055BDF8D505}" dt="2021-03-31T16:02:40.856" v="481" actId="1076"/>
          <ac:spMkLst>
            <pc:docMk/>
            <pc:sldMk cId="3031517058" sldId="812"/>
            <ac:spMk id="45" creationId="{5F81D617-70CC-483F-B370-E47250EFD2EC}"/>
          </ac:spMkLst>
        </pc:spChg>
        <pc:spChg chg="mod">
          <ac:chgData name="Lei Wu" userId="f083b2a8aea23a2f" providerId="LiveId" clId="{F51549A9-3368-44FC-8290-2055BDF8D505}" dt="2021-03-31T16:02:40.856" v="481" actId="1076"/>
          <ac:spMkLst>
            <pc:docMk/>
            <pc:sldMk cId="3031517058" sldId="812"/>
            <ac:spMk id="46" creationId="{2F3DD42C-4A0C-40A6-BDEE-ACE87A91052D}"/>
          </ac:spMkLst>
        </pc:spChg>
        <pc:spChg chg="mod">
          <ac:chgData name="Lei Wu" userId="f083b2a8aea23a2f" providerId="LiveId" clId="{F51549A9-3368-44FC-8290-2055BDF8D505}" dt="2021-03-31T16:02:40.856" v="481" actId="1076"/>
          <ac:spMkLst>
            <pc:docMk/>
            <pc:sldMk cId="3031517058" sldId="812"/>
            <ac:spMk id="47" creationId="{22C05F65-11F3-474E-A137-306AEBE437C2}"/>
          </ac:spMkLst>
        </pc:spChg>
        <pc:spChg chg="mod">
          <ac:chgData name="Lei Wu" userId="f083b2a8aea23a2f" providerId="LiveId" clId="{F51549A9-3368-44FC-8290-2055BDF8D505}" dt="2021-03-31T16:02:40.856" v="481" actId="1076"/>
          <ac:spMkLst>
            <pc:docMk/>
            <pc:sldMk cId="3031517058" sldId="812"/>
            <ac:spMk id="48" creationId="{38719EBB-B5D8-4F1B-81CF-20CC08473205}"/>
          </ac:spMkLst>
        </pc:spChg>
        <pc:spChg chg="mod">
          <ac:chgData name="Lei Wu" userId="f083b2a8aea23a2f" providerId="LiveId" clId="{F51549A9-3368-44FC-8290-2055BDF8D505}" dt="2021-03-31T16:02:40.856" v="481" actId="1076"/>
          <ac:spMkLst>
            <pc:docMk/>
            <pc:sldMk cId="3031517058" sldId="812"/>
            <ac:spMk id="49" creationId="{22FB57EB-E99F-4AF0-918D-04E04238651B}"/>
          </ac:spMkLst>
        </pc:spChg>
        <pc:spChg chg="mod">
          <ac:chgData name="Lei Wu" userId="f083b2a8aea23a2f" providerId="LiveId" clId="{F51549A9-3368-44FC-8290-2055BDF8D505}" dt="2021-03-31T16:02:40.856" v="481" actId="1076"/>
          <ac:spMkLst>
            <pc:docMk/>
            <pc:sldMk cId="3031517058" sldId="812"/>
            <ac:spMk id="50" creationId="{8EFEF253-BE76-4BDF-973A-F3F0F67FFBB4}"/>
          </ac:spMkLst>
        </pc:spChg>
        <pc:spChg chg="mod">
          <ac:chgData name="Lei Wu" userId="f083b2a8aea23a2f" providerId="LiveId" clId="{F51549A9-3368-44FC-8290-2055BDF8D505}" dt="2021-03-31T16:02:40.856" v="481" actId="1076"/>
          <ac:spMkLst>
            <pc:docMk/>
            <pc:sldMk cId="3031517058" sldId="812"/>
            <ac:spMk id="51" creationId="{642BAC49-B450-475E-8C96-260C456E92E6}"/>
          </ac:spMkLst>
        </pc:spChg>
        <pc:spChg chg="mod">
          <ac:chgData name="Lei Wu" userId="f083b2a8aea23a2f" providerId="LiveId" clId="{F51549A9-3368-44FC-8290-2055BDF8D505}" dt="2021-03-31T16:02:40.856" v="481" actId="1076"/>
          <ac:spMkLst>
            <pc:docMk/>
            <pc:sldMk cId="3031517058" sldId="812"/>
            <ac:spMk id="76" creationId="{030E1C38-6F93-4F2D-BA26-4AB501300CDB}"/>
          </ac:spMkLst>
        </pc:spChg>
        <pc:spChg chg="mod">
          <ac:chgData name="Lei Wu" userId="f083b2a8aea23a2f" providerId="LiveId" clId="{F51549A9-3368-44FC-8290-2055BDF8D505}" dt="2021-03-31T16:02:40.856" v="481" actId="1076"/>
          <ac:spMkLst>
            <pc:docMk/>
            <pc:sldMk cId="3031517058" sldId="812"/>
            <ac:spMk id="77" creationId="{0A45B416-B45F-421C-833F-8B4C84FF5F07}"/>
          </ac:spMkLst>
        </pc:spChg>
        <pc:spChg chg="mod">
          <ac:chgData name="Lei Wu" userId="f083b2a8aea23a2f" providerId="LiveId" clId="{F51549A9-3368-44FC-8290-2055BDF8D505}" dt="2021-03-31T16:02:40.856" v="481" actId="1076"/>
          <ac:spMkLst>
            <pc:docMk/>
            <pc:sldMk cId="3031517058" sldId="812"/>
            <ac:spMk id="78" creationId="{EA8E8ED3-02BC-490A-97F2-7FD4BD65E876}"/>
          </ac:spMkLst>
        </pc:spChg>
        <pc:spChg chg="mod">
          <ac:chgData name="Lei Wu" userId="f083b2a8aea23a2f" providerId="LiveId" clId="{F51549A9-3368-44FC-8290-2055BDF8D505}" dt="2021-03-31T16:03:55.028" v="496" actId="207"/>
          <ac:spMkLst>
            <pc:docMk/>
            <pc:sldMk cId="3031517058" sldId="812"/>
            <ac:spMk id="80" creationId="{6DDE696C-3A79-4D43-8277-77FA90C8E2E3}"/>
          </ac:spMkLst>
        </pc:spChg>
        <pc:spChg chg="mod">
          <ac:chgData name="Lei Wu" userId="f083b2a8aea23a2f" providerId="LiveId" clId="{F51549A9-3368-44FC-8290-2055BDF8D505}" dt="2021-03-31T16:04:08.969" v="499" actId="207"/>
          <ac:spMkLst>
            <pc:docMk/>
            <pc:sldMk cId="3031517058" sldId="812"/>
            <ac:spMk id="81" creationId="{C194D68D-D1D7-459A-BD6E-ECFCC00EAD08}"/>
          </ac:spMkLst>
        </pc:spChg>
        <pc:spChg chg="mod">
          <ac:chgData name="Lei Wu" userId="f083b2a8aea23a2f" providerId="LiveId" clId="{F51549A9-3368-44FC-8290-2055BDF8D505}" dt="2021-03-31T16:04:05.751" v="498" actId="207"/>
          <ac:spMkLst>
            <pc:docMk/>
            <pc:sldMk cId="3031517058" sldId="812"/>
            <ac:spMk id="82" creationId="{BF6A76EE-D041-490F-B956-6F604D82D1D6}"/>
          </ac:spMkLst>
        </pc:spChg>
        <pc:spChg chg="mod">
          <ac:chgData name="Lei Wu" userId="f083b2a8aea23a2f" providerId="LiveId" clId="{F51549A9-3368-44FC-8290-2055BDF8D505}" dt="2021-03-31T16:03:59.132" v="497" actId="207"/>
          <ac:spMkLst>
            <pc:docMk/>
            <pc:sldMk cId="3031517058" sldId="812"/>
            <ac:spMk id="83" creationId="{D596AD33-4661-43AF-A159-7D396C823098}"/>
          </ac:spMkLst>
        </pc:spChg>
        <pc:spChg chg="mod">
          <ac:chgData name="Lei Wu" userId="f083b2a8aea23a2f" providerId="LiveId" clId="{F51549A9-3368-44FC-8290-2055BDF8D505}" dt="2021-03-31T16:02:57.687" v="485" actId="207"/>
          <ac:spMkLst>
            <pc:docMk/>
            <pc:sldMk cId="3031517058" sldId="812"/>
            <ac:spMk id="85" creationId="{6624CD21-38F8-41A9-BD17-CECEE4B36BF2}"/>
          </ac:spMkLst>
        </pc:spChg>
        <pc:spChg chg="mod">
          <ac:chgData name="Lei Wu" userId="f083b2a8aea23a2f" providerId="LiveId" clId="{F51549A9-3368-44FC-8290-2055BDF8D505}" dt="2021-03-31T16:02:51.820" v="484" actId="207"/>
          <ac:spMkLst>
            <pc:docMk/>
            <pc:sldMk cId="3031517058" sldId="812"/>
            <ac:spMk id="86" creationId="{790C9D67-D1F8-49CB-BEAC-7F024F8B3896}"/>
          </ac:spMkLst>
        </pc:spChg>
        <pc:spChg chg="mod">
          <ac:chgData name="Lei Wu" userId="f083b2a8aea23a2f" providerId="LiveId" clId="{F51549A9-3368-44FC-8290-2055BDF8D505}" dt="2021-03-31T16:03:12.683" v="487" actId="207"/>
          <ac:spMkLst>
            <pc:docMk/>
            <pc:sldMk cId="3031517058" sldId="812"/>
            <ac:spMk id="87" creationId="{AEAE6224-F83A-4E40-88F2-F9C776A2042B}"/>
          </ac:spMkLst>
        </pc:spChg>
        <pc:spChg chg="mod">
          <ac:chgData name="Lei Wu" userId="f083b2a8aea23a2f" providerId="LiveId" clId="{F51549A9-3368-44FC-8290-2055BDF8D505}" dt="2021-03-31T16:03:03.127" v="486" actId="207"/>
          <ac:spMkLst>
            <pc:docMk/>
            <pc:sldMk cId="3031517058" sldId="812"/>
            <ac:spMk id="88" creationId="{413747A5-B904-4D77-BE7F-081DB6DD1C50}"/>
          </ac:spMkLst>
        </pc:spChg>
        <pc:spChg chg="mod">
          <ac:chgData name="Lei Wu" userId="f083b2a8aea23a2f" providerId="LiveId" clId="{F51549A9-3368-44FC-8290-2055BDF8D505}" dt="2021-03-31T16:03:21.023" v="488" actId="207"/>
          <ac:spMkLst>
            <pc:docMk/>
            <pc:sldMk cId="3031517058" sldId="812"/>
            <ac:spMk id="90" creationId="{945A391B-0CA4-442E-A667-FEC771840BB4}"/>
          </ac:spMkLst>
        </pc:spChg>
        <pc:spChg chg="mod">
          <ac:chgData name="Lei Wu" userId="f083b2a8aea23a2f" providerId="LiveId" clId="{F51549A9-3368-44FC-8290-2055BDF8D505}" dt="2021-03-31T16:03:32.124" v="491" actId="207"/>
          <ac:spMkLst>
            <pc:docMk/>
            <pc:sldMk cId="3031517058" sldId="812"/>
            <ac:spMk id="91" creationId="{C7FDCFDC-9326-4CB8-9E10-F6349CF7AE61}"/>
          </ac:spMkLst>
        </pc:spChg>
        <pc:spChg chg="mod">
          <ac:chgData name="Lei Wu" userId="f083b2a8aea23a2f" providerId="LiveId" clId="{F51549A9-3368-44FC-8290-2055BDF8D505}" dt="2021-03-31T16:03:24.132" v="489" actId="207"/>
          <ac:spMkLst>
            <pc:docMk/>
            <pc:sldMk cId="3031517058" sldId="812"/>
            <ac:spMk id="92" creationId="{04B0D4ED-B6FF-440F-ADA3-75CBC7DC9A0E}"/>
          </ac:spMkLst>
        </pc:spChg>
        <pc:spChg chg="mod">
          <ac:chgData name="Lei Wu" userId="f083b2a8aea23a2f" providerId="LiveId" clId="{F51549A9-3368-44FC-8290-2055BDF8D505}" dt="2021-03-31T16:03:26.977" v="490" actId="207"/>
          <ac:spMkLst>
            <pc:docMk/>
            <pc:sldMk cId="3031517058" sldId="812"/>
            <ac:spMk id="93" creationId="{A5697248-1300-4B8E-B072-9658B2329FB6}"/>
          </ac:spMkLst>
        </pc:spChg>
        <pc:spChg chg="mod">
          <ac:chgData name="Lei Wu" userId="f083b2a8aea23a2f" providerId="LiveId" clId="{F51549A9-3368-44FC-8290-2055BDF8D505}" dt="2021-03-31T16:03:38.722" v="492" actId="207"/>
          <ac:spMkLst>
            <pc:docMk/>
            <pc:sldMk cId="3031517058" sldId="812"/>
            <ac:spMk id="95" creationId="{70B48AE6-501D-4A09-8747-ED60B6C28ED3}"/>
          </ac:spMkLst>
        </pc:spChg>
        <pc:spChg chg="mod">
          <ac:chgData name="Lei Wu" userId="f083b2a8aea23a2f" providerId="LiveId" clId="{F51549A9-3368-44FC-8290-2055BDF8D505}" dt="2021-03-31T16:03:49.692" v="495" actId="207"/>
          <ac:spMkLst>
            <pc:docMk/>
            <pc:sldMk cId="3031517058" sldId="812"/>
            <ac:spMk id="96" creationId="{0052D277-1076-4374-A23A-46E26DC96F24}"/>
          </ac:spMkLst>
        </pc:spChg>
        <pc:spChg chg="mod">
          <ac:chgData name="Lei Wu" userId="f083b2a8aea23a2f" providerId="LiveId" clId="{F51549A9-3368-44FC-8290-2055BDF8D505}" dt="2021-03-31T16:03:41.877" v="493" actId="207"/>
          <ac:spMkLst>
            <pc:docMk/>
            <pc:sldMk cId="3031517058" sldId="812"/>
            <ac:spMk id="97" creationId="{781285DC-C8B3-4A16-821B-112F81795587}"/>
          </ac:spMkLst>
        </pc:spChg>
        <pc:spChg chg="mod">
          <ac:chgData name="Lei Wu" userId="f083b2a8aea23a2f" providerId="LiveId" clId="{F51549A9-3368-44FC-8290-2055BDF8D505}" dt="2021-03-31T16:03:46.546" v="494" actId="207"/>
          <ac:spMkLst>
            <pc:docMk/>
            <pc:sldMk cId="3031517058" sldId="812"/>
            <ac:spMk id="98" creationId="{018D0502-BA06-42BE-AB1B-D164AC4B09EC}"/>
          </ac:spMkLst>
        </pc:spChg>
        <pc:spChg chg="add mod">
          <ac:chgData name="Lei Wu" userId="f083b2a8aea23a2f" providerId="LiveId" clId="{F51549A9-3368-44FC-8290-2055BDF8D505}" dt="2021-04-01T08:30:08.002" v="3683" actId="1076"/>
          <ac:spMkLst>
            <pc:docMk/>
            <pc:sldMk cId="3031517058" sldId="812"/>
            <ac:spMk id="99" creationId="{D761625B-127E-49DD-95C1-8B6F1838D83E}"/>
          </ac:spMkLst>
        </pc:spChg>
        <pc:grpChg chg="add mod">
          <ac:chgData name="Lei Wu" userId="f083b2a8aea23a2f" providerId="LiveId" clId="{F51549A9-3368-44FC-8290-2055BDF8D505}" dt="2021-03-31T16:02:40.856" v="481" actId="1076"/>
          <ac:grpSpMkLst>
            <pc:docMk/>
            <pc:sldMk cId="3031517058" sldId="812"/>
            <ac:grpSpMk id="30" creationId="{312AD5B2-8B08-4208-81E1-D63D091012F2}"/>
          </ac:grpSpMkLst>
        </pc:grpChg>
        <pc:grpChg chg="mod">
          <ac:chgData name="Lei Wu" userId="f083b2a8aea23a2f" providerId="LiveId" clId="{F51549A9-3368-44FC-8290-2055BDF8D505}" dt="2021-03-31T16:02:40.856" v="481" actId="1076"/>
          <ac:grpSpMkLst>
            <pc:docMk/>
            <pc:sldMk cId="3031517058" sldId="812"/>
            <ac:grpSpMk id="33" creationId="{BCE9BB4A-00F4-44F0-A90E-80BDBFD6DE83}"/>
          </ac:grpSpMkLst>
        </pc:grpChg>
        <pc:grpChg chg="del">
          <ac:chgData name="Lei Wu" userId="f083b2a8aea23a2f" providerId="LiveId" clId="{F51549A9-3368-44FC-8290-2055BDF8D505}" dt="2021-03-31T16:02:28.174" v="479" actId="478"/>
          <ac:grpSpMkLst>
            <pc:docMk/>
            <pc:sldMk cId="3031517058" sldId="812"/>
            <ac:grpSpMk id="52" creationId="{AAB986AD-82C0-45EE-8F07-256A79088A46}"/>
          </ac:grpSpMkLst>
        </pc:grpChg>
        <pc:grpChg chg="del">
          <ac:chgData name="Lei Wu" userId="f083b2a8aea23a2f" providerId="LiveId" clId="{F51549A9-3368-44FC-8290-2055BDF8D505}" dt="2021-03-31T16:02:28.174" v="479" actId="478"/>
          <ac:grpSpMkLst>
            <pc:docMk/>
            <pc:sldMk cId="3031517058" sldId="812"/>
            <ac:grpSpMk id="71" creationId="{8EDF0A82-A88C-4D59-ACAE-B38256B1C495}"/>
          </ac:grpSpMkLst>
        </pc:grpChg>
        <pc:grpChg chg="add mod">
          <ac:chgData name="Lei Wu" userId="f083b2a8aea23a2f" providerId="LiveId" clId="{F51549A9-3368-44FC-8290-2055BDF8D505}" dt="2021-03-31T16:02:40.856" v="481" actId="1076"/>
          <ac:grpSpMkLst>
            <pc:docMk/>
            <pc:sldMk cId="3031517058" sldId="812"/>
            <ac:grpSpMk id="79" creationId="{92DE6F1F-9F70-49A8-BFA9-88868B90EFA3}"/>
          </ac:grpSpMkLst>
        </pc:grpChg>
        <pc:grpChg chg="add mod">
          <ac:chgData name="Lei Wu" userId="f083b2a8aea23a2f" providerId="LiveId" clId="{F51549A9-3368-44FC-8290-2055BDF8D505}" dt="2021-03-31T16:02:40.856" v="481" actId="1076"/>
          <ac:grpSpMkLst>
            <pc:docMk/>
            <pc:sldMk cId="3031517058" sldId="812"/>
            <ac:grpSpMk id="84" creationId="{4ABF1ECC-047D-47B4-88E8-BFECF58A13ED}"/>
          </ac:grpSpMkLst>
        </pc:grpChg>
        <pc:grpChg chg="add mod">
          <ac:chgData name="Lei Wu" userId="f083b2a8aea23a2f" providerId="LiveId" clId="{F51549A9-3368-44FC-8290-2055BDF8D505}" dt="2021-03-31T16:02:40.856" v="481" actId="1076"/>
          <ac:grpSpMkLst>
            <pc:docMk/>
            <pc:sldMk cId="3031517058" sldId="812"/>
            <ac:grpSpMk id="89" creationId="{1CC06FB2-3802-413A-95EA-5AE87308C3DC}"/>
          </ac:grpSpMkLst>
        </pc:grpChg>
        <pc:grpChg chg="add mod">
          <ac:chgData name="Lei Wu" userId="f083b2a8aea23a2f" providerId="LiveId" clId="{F51549A9-3368-44FC-8290-2055BDF8D505}" dt="2021-03-31T16:02:40.856" v="481" actId="1076"/>
          <ac:grpSpMkLst>
            <pc:docMk/>
            <pc:sldMk cId="3031517058" sldId="812"/>
            <ac:grpSpMk id="94" creationId="{E1815570-E88A-4E03-A602-C56F10374327}"/>
          </ac:grpSpMkLst>
        </pc:grpChg>
      </pc:sldChg>
      <pc:sldChg chg="add del">
        <pc:chgData name="Lei Wu" userId="f083b2a8aea23a2f" providerId="LiveId" clId="{F51549A9-3368-44FC-8290-2055BDF8D505}" dt="2021-03-31T16:02:15.161" v="476"/>
        <pc:sldMkLst>
          <pc:docMk/>
          <pc:sldMk cId="3891343821" sldId="812"/>
        </pc:sldMkLst>
      </pc:sldChg>
      <pc:sldChg chg="addSp delSp modSp add mod modAnim">
        <pc:chgData name="Lei Wu" userId="f083b2a8aea23a2f" providerId="LiveId" clId="{F51549A9-3368-44FC-8290-2055BDF8D505}" dt="2021-04-01T09:03:05.302" v="4030" actId="1036"/>
        <pc:sldMkLst>
          <pc:docMk/>
          <pc:sldMk cId="1661288216" sldId="813"/>
        </pc:sldMkLst>
        <pc:spChg chg="mod">
          <ac:chgData name="Lei Wu" userId="f083b2a8aea23a2f" providerId="LiveId" clId="{F51549A9-3368-44FC-8290-2055BDF8D505}" dt="2021-03-31T16:04:53.486" v="505"/>
          <ac:spMkLst>
            <pc:docMk/>
            <pc:sldMk cId="1661288216" sldId="813"/>
            <ac:spMk id="2" creationId="{00000000-0000-0000-0000-000000000000}"/>
          </ac:spMkLst>
        </pc:spChg>
        <pc:spChg chg="mod">
          <ac:chgData name="Lei Wu" userId="f083b2a8aea23a2f" providerId="LiveId" clId="{F51549A9-3368-44FC-8290-2055BDF8D505}" dt="2021-03-31T16:20:25.697" v="700" actId="20577"/>
          <ac:spMkLst>
            <pc:docMk/>
            <pc:sldMk cId="1661288216" sldId="813"/>
            <ac:spMk id="3" creationId="{00000000-0000-0000-0000-000000000000}"/>
          </ac:spMkLst>
        </pc:spChg>
        <pc:spChg chg="del">
          <ac:chgData name="Lei Wu" userId="f083b2a8aea23a2f" providerId="LiveId" clId="{F51549A9-3368-44FC-8290-2055BDF8D505}" dt="2021-03-31T16:05:04.634" v="507" actId="478"/>
          <ac:spMkLst>
            <pc:docMk/>
            <pc:sldMk cId="1661288216" sldId="813"/>
            <ac:spMk id="29" creationId="{8EC7D9F8-176E-4C78-B79C-5ED5D96AD3F8}"/>
          </ac:spMkLst>
        </pc:spChg>
        <pc:spChg chg="mod">
          <ac:chgData name="Lei Wu" userId="f083b2a8aea23a2f" providerId="LiveId" clId="{F51549A9-3368-44FC-8290-2055BDF8D505}" dt="2021-03-31T16:18:51.793" v="657" actId="1035"/>
          <ac:spMkLst>
            <pc:docMk/>
            <pc:sldMk cId="1661288216" sldId="813"/>
            <ac:spMk id="53" creationId="{EC610DC0-5E3E-40B1-98E6-7CC46EF35D25}"/>
          </ac:spMkLst>
        </pc:spChg>
        <pc:spChg chg="mod">
          <ac:chgData name="Lei Wu" userId="f083b2a8aea23a2f" providerId="LiveId" clId="{F51549A9-3368-44FC-8290-2055BDF8D505}" dt="2021-03-31T16:18:51.793" v="657" actId="1035"/>
          <ac:spMkLst>
            <pc:docMk/>
            <pc:sldMk cId="1661288216" sldId="813"/>
            <ac:spMk id="54" creationId="{CEB011A2-4FF6-403B-B820-A00FCE41E9C8}"/>
          </ac:spMkLst>
        </pc:spChg>
        <pc:spChg chg="mod">
          <ac:chgData name="Lei Wu" userId="f083b2a8aea23a2f" providerId="LiveId" clId="{F51549A9-3368-44FC-8290-2055BDF8D505}" dt="2021-03-31T16:18:51.793" v="657" actId="1035"/>
          <ac:spMkLst>
            <pc:docMk/>
            <pc:sldMk cId="1661288216" sldId="813"/>
            <ac:spMk id="55" creationId="{3B3E3B8C-C460-4FCC-B8C0-A8068DA82866}"/>
          </ac:spMkLst>
        </pc:spChg>
        <pc:spChg chg="mod">
          <ac:chgData name="Lei Wu" userId="f083b2a8aea23a2f" providerId="LiveId" clId="{F51549A9-3368-44FC-8290-2055BDF8D505}" dt="2021-03-31T16:18:51.793" v="657" actId="1035"/>
          <ac:spMkLst>
            <pc:docMk/>
            <pc:sldMk cId="1661288216" sldId="813"/>
            <ac:spMk id="56" creationId="{F04FA9C1-A207-4C0F-9B96-57B8551B58C7}"/>
          </ac:spMkLst>
        </pc:spChg>
        <pc:spChg chg="mod">
          <ac:chgData name="Lei Wu" userId="f083b2a8aea23a2f" providerId="LiveId" clId="{F51549A9-3368-44FC-8290-2055BDF8D505}" dt="2021-03-31T16:18:51.793" v="657" actId="1035"/>
          <ac:spMkLst>
            <pc:docMk/>
            <pc:sldMk cId="1661288216" sldId="813"/>
            <ac:spMk id="57" creationId="{7F53703E-9BFF-4D23-83C8-2E35810A626E}"/>
          </ac:spMkLst>
        </pc:spChg>
        <pc:spChg chg="mod">
          <ac:chgData name="Lei Wu" userId="f083b2a8aea23a2f" providerId="LiveId" clId="{F51549A9-3368-44FC-8290-2055BDF8D505}" dt="2021-03-31T16:18:51.793" v="657" actId="1035"/>
          <ac:spMkLst>
            <pc:docMk/>
            <pc:sldMk cId="1661288216" sldId="813"/>
            <ac:spMk id="58" creationId="{F146A804-4AA7-4280-9C41-A1F4858F79C2}"/>
          </ac:spMkLst>
        </pc:spChg>
        <pc:spChg chg="mod">
          <ac:chgData name="Lei Wu" userId="f083b2a8aea23a2f" providerId="LiveId" clId="{F51549A9-3368-44FC-8290-2055BDF8D505}" dt="2021-03-31T16:18:51.793" v="657" actId="1035"/>
          <ac:spMkLst>
            <pc:docMk/>
            <pc:sldMk cId="1661288216" sldId="813"/>
            <ac:spMk id="59" creationId="{76CAEDE3-D2AD-468D-B42F-A9563D099C82}"/>
          </ac:spMkLst>
        </pc:spChg>
        <pc:spChg chg="mod">
          <ac:chgData name="Lei Wu" userId="f083b2a8aea23a2f" providerId="LiveId" clId="{F51549A9-3368-44FC-8290-2055BDF8D505}" dt="2021-03-31T16:18:51.793" v="657" actId="1035"/>
          <ac:spMkLst>
            <pc:docMk/>
            <pc:sldMk cId="1661288216" sldId="813"/>
            <ac:spMk id="60" creationId="{2898D5E8-D0A9-47FE-A114-EC930EB34123}"/>
          </ac:spMkLst>
        </pc:spChg>
        <pc:spChg chg="mod">
          <ac:chgData name="Lei Wu" userId="f083b2a8aea23a2f" providerId="LiveId" clId="{F51549A9-3368-44FC-8290-2055BDF8D505}" dt="2021-03-31T16:18:51.793" v="657" actId="1035"/>
          <ac:spMkLst>
            <pc:docMk/>
            <pc:sldMk cId="1661288216" sldId="813"/>
            <ac:spMk id="61" creationId="{0FDFEB7B-FFB0-42C2-BBD1-355311EDBF3B}"/>
          </ac:spMkLst>
        </pc:spChg>
        <pc:spChg chg="mod">
          <ac:chgData name="Lei Wu" userId="f083b2a8aea23a2f" providerId="LiveId" clId="{F51549A9-3368-44FC-8290-2055BDF8D505}" dt="2021-03-31T16:18:51.793" v="657" actId="1035"/>
          <ac:spMkLst>
            <pc:docMk/>
            <pc:sldMk cId="1661288216" sldId="813"/>
            <ac:spMk id="62" creationId="{F85E083E-53F7-4680-B805-4918CC32FB4D}"/>
          </ac:spMkLst>
        </pc:spChg>
        <pc:spChg chg="mod">
          <ac:chgData name="Lei Wu" userId="f083b2a8aea23a2f" providerId="LiveId" clId="{F51549A9-3368-44FC-8290-2055BDF8D505}" dt="2021-04-01T08:59:35.925" v="3988" actId="208"/>
          <ac:spMkLst>
            <pc:docMk/>
            <pc:sldMk cId="1661288216" sldId="813"/>
            <ac:spMk id="63" creationId="{508391E4-FF0C-4F45-A64A-AF09A15AA96B}"/>
          </ac:spMkLst>
        </pc:spChg>
        <pc:spChg chg="mod">
          <ac:chgData name="Lei Wu" userId="f083b2a8aea23a2f" providerId="LiveId" clId="{F51549A9-3368-44FC-8290-2055BDF8D505}" dt="2021-03-31T16:18:51.793" v="657" actId="1035"/>
          <ac:spMkLst>
            <pc:docMk/>
            <pc:sldMk cId="1661288216" sldId="813"/>
            <ac:spMk id="64" creationId="{61B92139-CC7A-431B-9DA6-C2D0C4ACC71A}"/>
          </ac:spMkLst>
        </pc:spChg>
        <pc:spChg chg="mod">
          <ac:chgData name="Lei Wu" userId="f083b2a8aea23a2f" providerId="LiveId" clId="{F51549A9-3368-44FC-8290-2055BDF8D505}" dt="2021-03-31T16:18:51.793" v="657" actId="1035"/>
          <ac:spMkLst>
            <pc:docMk/>
            <pc:sldMk cId="1661288216" sldId="813"/>
            <ac:spMk id="65" creationId="{4124E487-900E-48D7-92EA-F6677D25F17C}"/>
          </ac:spMkLst>
        </pc:spChg>
        <pc:spChg chg="mod">
          <ac:chgData name="Lei Wu" userId="f083b2a8aea23a2f" providerId="LiveId" clId="{F51549A9-3368-44FC-8290-2055BDF8D505}" dt="2021-04-01T08:59:28.580" v="3984" actId="207"/>
          <ac:spMkLst>
            <pc:docMk/>
            <pc:sldMk cId="1661288216" sldId="813"/>
            <ac:spMk id="66" creationId="{7D5C7961-ADB7-4F47-9A32-1A0BF24EE8A6}"/>
          </ac:spMkLst>
        </pc:spChg>
        <pc:spChg chg="mod">
          <ac:chgData name="Lei Wu" userId="f083b2a8aea23a2f" providerId="LiveId" clId="{F51549A9-3368-44FC-8290-2055BDF8D505}" dt="2021-03-31T16:18:51.793" v="657" actId="1035"/>
          <ac:spMkLst>
            <pc:docMk/>
            <pc:sldMk cId="1661288216" sldId="813"/>
            <ac:spMk id="67" creationId="{34EF95D2-4C5D-460E-BD40-FBC66690B6B5}"/>
          </ac:spMkLst>
        </pc:spChg>
        <pc:spChg chg="mod">
          <ac:chgData name="Lei Wu" userId="f083b2a8aea23a2f" providerId="LiveId" clId="{F51549A9-3368-44FC-8290-2055BDF8D505}" dt="2021-03-31T16:18:51.793" v="657" actId="1035"/>
          <ac:spMkLst>
            <pc:docMk/>
            <pc:sldMk cId="1661288216" sldId="813"/>
            <ac:spMk id="68" creationId="{2BC898B9-7B40-4B2A-B08D-3E32243B0856}"/>
          </ac:spMkLst>
        </pc:spChg>
        <pc:spChg chg="mod">
          <ac:chgData name="Lei Wu" userId="f083b2a8aea23a2f" providerId="LiveId" clId="{F51549A9-3368-44FC-8290-2055BDF8D505}" dt="2021-03-31T16:18:51.793" v="657" actId="1035"/>
          <ac:spMkLst>
            <pc:docMk/>
            <pc:sldMk cId="1661288216" sldId="813"/>
            <ac:spMk id="69" creationId="{7BA38442-1A4F-444D-ABCD-6FFDB7CBAB25}"/>
          </ac:spMkLst>
        </pc:spChg>
        <pc:spChg chg="mod">
          <ac:chgData name="Lei Wu" userId="f083b2a8aea23a2f" providerId="LiveId" clId="{F51549A9-3368-44FC-8290-2055BDF8D505}" dt="2021-03-31T16:18:51.793" v="657" actId="1035"/>
          <ac:spMkLst>
            <pc:docMk/>
            <pc:sldMk cId="1661288216" sldId="813"/>
            <ac:spMk id="70" creationId="{23141958-4D44-4974-8A29-9C14B361EB6C}"/>
          </ac:spMkLst>
        </pc:spChg>
        <pc:spChg chg="mod">
          <ac:chgData name="Lei Wu" userId="f083b2a8aea23a2f" providerId="LiveId" clId="{F51549A9-3368-44FC-8290-2055BDF8D505}" dt="2021-03-31T16:18:51.793" v="657" actId="1035"/>
          <ac:spMkLst>
            <pc:docMk/>
            <pc:sldMk cId="1661288216" sldId="813"/>
            <ac:spMk id="71" creationId="{0E7A4793-B8C5-42C1-879E-F499F978FFE1}"/>
          </ac:spMkLst>
        </pc:spChg>
        <pc:spChg chg="mod">
          <ac:chgData name="Lei Wu" userId="f083b2a8aea23a2f" providerId="LiveId" clId="{F51549A9-3368-44FC-8290-2055BDF8D505}" dt="2021-03-31T16:18:51.793" v="657" actId="1035"/>
          <ac:spMkLst>
            <pc:docMk/>
            <pc:sldMk cId="1661288216" sldId="813"/>
            <ac:spMk id="72" creationId="{890FF142-EFB1-4AC6-8992-30431D084F9D}"/>
          </ac:spMkLst>
        </pc:spChg>
        <pc:spChg chg="mod">
          <ac:chgData name="Lei Wu" userId="f083b2a8aea23a2f" providerId="LiveId" clId="{F51549A9-3368-44FC-8290-2055BDF8D505}" dt="2021-03-31T16:18:51.793" v="657" actId="1035"/>
          <ac:spMkLst>
            <pc:docMk/>
            <pc:sldMk cId="1661288216" sldId="813"/>
            <ac:spMk id="73" creationId="{970BA37E-313D-42C2-91A4-B901E0195858}"/>
          </ac:spMkLst>
        </pc:spChg>
        <pc:spChg chg="mod">
          <ac:chgData name="Lei Wu" userId="f083b2a8aea23a2f" providerId="LiveId" clId="{F51549A9-3368-44FC-8290-2055BDF8D505}" dt="2021-03-31T16:18:51.793" v="657" actId="1035"/>
          <ac:spMkLst>
            <pc:docMk/>
            <pc:sldMk cId="1661288216" sldId="813"/>
            <ac:spMk id="74" creationId="{2E2494DF-3FF2-4A89-B478-47F45AA16A7B}"/>
          </ac:spMkLst>
        </pc:spChg>
        <pc:spChg chg="mod">
          <ac:chgData name="Lei Wu" userId="f083b2a8aea23a2f" providerId="LiveId" clId="{F51549A9-3368-44FC-8290-2055BDF8D505}" dt="2021-04-01T08:59:32.566" v="3986" actId="208"/>
          <ac:spMkLst>
            <pc:docMk/>
            <pc:sldMk cId="1661288216" sldId="813"/>
            <ac:spMk id="75" creationId="{40543DD9-01EE-41A9-AE0D-359843ADC406}"/>
          </ac:spMkLst>
        </pc:spChg>
        <pc:spChg chg="mod">
          <ac:chgData name="Lei Wu" userId="f083b2a8aea23a2f" providerId="LiveId" clId="{F51549A9-3368-44FC-8290-2055BDF8D505}" dt="2021-04-01T08:59:40.140" v="3990" actId="208"/>
          <ac:spMkLst>
            <pc:docMk/>
            <pc:sldMk cId="1661288216" sldId="813"/>
            <ac:spMk id="99" creationId="{43E844A5-83DA-4593-AEF2-216BBF57CF4B}"/>
          </ac:spMkLst>
        </pc:spChg>
        <pc:spChg chg="mod">
          <ac:chgData name="Lei Wu" userId="f083b2a8aea23a2f" providerId="LiveId" clId="{F51549A9-3368-44FC-8290-2055BDF8D505}" dt="2021-03-31T16:18:51.793" v="657" actId="1035"/>
          <ac:spMkLst>
            <pc:docMk/>
            <pc:sldMk cId="1661288216" sldId="813"/>
            <ac:spMk id="100" creationId="{DC03BAC3-2C7C-4A79-A92C-1F5E1D1F5CB8}"/>
          </ac:spMkLst>
        </pc:spChg>
        <pc:spChg chg="mod">
          <ac:chgData name="Lei Wu" userId="f083b2a8aea23a2f" providerId="LiveId" clId="{F51549A9-3368-44FC-8290-2055BDF8D505}" dt="2021-03-31T16:18:51.793" v="657" actId="1035"/>
          <ac:spMkLst>
            <pc:docMk/>
            <pc:sldMk cId="1661288216" sldId="813"/>
            <ac:spMk id="101" creationId="{BB45FDCE-8EB4-400F-9869-0B7470093E7F}"/>
          </ac:spMkLst>
        </pc:spChg>
        <pc:spChg chg="mod">
          <ac:chgData name="Lei Wu" userId="f083b2a8aea23a2f" providerId="LiveId" clId="{F51549A9-3368-44FC-8290-2055BDF8D505}" dt="2021-03-31T16:18:51.793" v="657" actId="1035"/>
          <ac:spMkLst>
            <pc:docMk/>
            <pc:sldMk cId="1661288216" sldId="813"/>
            <ac:spMk id="102" creationId="{BC7C840F-D2C2-40FA-8057-51AD570BE279}"/>
          </ac:spMkLst>
        </pc:spChg>
        <pc:spChg chg="mod">
          <ac:chgData name="Lei Wu" userId="f083b2a8aea23a2f" providerId="LiveId" clId="{F51549A9-3368-44FC-8290-2055BDF8D505}" dt="2021-03-31T16:18:51.793" v="657" actId="1035"/>
          <ac:spMkLst>
            <pc:docMk/>
            <pc:sldMk cId="1661288216" sldId="813"/>
            <ac:spMk id="103" creationId="{D0D924D5-EDD0-4B21-91C6-65332C8BB55A}"/>
          </ac:spMkLst>
        </pc:spChg>
        <pc:spChg chg="mod">
          <ac:chgData name="Lei Wu" userId="f083b2a8aea23a2f" providerId="LiveId" clId="{F51549A9-3368-44FC-8290-2055BDF8D505}" dt="2021-03-31T16:18:51.793" v="657" actId="1035"/>
          <ac:spMkLst>
            <pc:docMk/>
            <pc:sldMk cId="1661288216" sldId="813"/>
            <ac:spMk id="104" creationId="{07E7E00C-59D7-427C-B5CC-2488B62CE74C}"/>
          </ac:spMkLst>
        </pc:spChg>
        <pc:spChg chg="mod">
          <ac:chgData name="Lei Wu" userId="f083b2a8aea23a2f" providerId="LiveId" clId="{F51549A9-3368-44FC-8290-2055BDF8D505}" dt="2021-03-31T16:18:51.793" v="657" actId="1035"/>
          <ac:spMkLst>
            <pc:docMk/>
            <pc:sldMk cId="1661288216" sldId="813"/>
            <ac:spMk id="105" creationId="{956CA87D-D3D1-463A-919B-519FA6F5F7B5}"/>
          </ac:spMkLst>
        </pc:spChg>
        <pc:spChg chg="mod">
          <ac:chgData name="Lei Wu" userId="f083b2a8aea23a2f" providerId="LiveId" clId="{F51549A9-3368-44FC-8290-2055BDF8D505}" dt="2021-03-31T16:18:51.793" v="657" actId="1035"/>
          <ac:spMkLst>
            <pc:docMk/>
            <pc:sldMk cId="1661288216" sldId="813"/>
            <ac:spMk id="106" creationId="{AE784490-5AD9-4BCD-AD4C-3DD685D47637}"/>
          </ac:spMkLst>
        </pc:spChg>
        <pc:spChg chg="mod">
          <ac:chgData name="Lei Wu" userId="f083b2a8aea23a2f" providerId="LiveId" clId="{F51549A9-3368-44FC-8290-2055BDF8D505}" dt="2021-03-31T16:18:51.793" v="657" actId="1035"/>
          <ac:spMkLst>
            <pc:docMk/>
            <pc:sldMk cId="1661288216" sldId="813"/>
            <ac:spMk id="107" creationId="{B4EE2E74-BD7D-4438-916B-F1789D327778}"/>
          </ac:spMkLst>
        </pc:spChg>
        <pc:spChg chg="mod">
          <ac:chgData name="Lei Wu" userId="f083b2a8aea23a2f" providerId="LiveId" clId="{F51549A9-3368-44FC-8290-2055BDF8D505}" dt="2021-03-31T16:18:51.793" v="657" actId="1035"/>
          <ac:spMkLst>
            <pc:docMk/>
            <pc:sldMk cId="1661288216" sldId="813"/>
            <ac:spMk id="109" creationId="{44399BA1-BE70-4838-B6B0-0942E61B0086}"/>
          </ac:spMkLst>
        </pc:spChg>
        <pc:spChg chg="mod">
          <ac:chgData name="Lei Wu" userId="f083b2a8aea23a2f" providerId="LiveId" clId="{F51549A9-3368-44FC-8290-2055BDF8D505}" dt="2021-03-31T16:18:51.793" v="657" actId="1035"/>
          <ac:spMkLst>
            <pc:docMk/>
            <pc:sldMk cId="1661288216" sldId="813"/>
            <ac:spMk id="110" creationId="{DAE80ECC-70DA-4C08-BB5C-54DBA1335D9D}"/>
          </ac:spMkLst>
        </pc:spChg>
        <pc:spChg chg="mod">
          <ac:chgData name="Lei Wu" userId="f083b2a8aea23a2f" providerId="LiveId" clId="{F51549A9-3368-44FC-8290-2055BDF8D505}" dt="2021-03-31T16:18:51.793" v="657" actId="1035"/>
          <ac:spMkLst>
            <pc:docMk/>
            <pc:sldMk cId="1661288216" sldId="813"/>
            <ac:spMk id="111" creationId="{53887873-F486-444A-B02D-8765C8313201}"/>
          </ac:spMkLst>
        </pc:spChg>
        <pc:spChg chg="mod">
          <ac:chgData name="Lei Wu" userId="f083b2a8aea23a2f" providerId="LiveId" clId="{F51549A9-3368-44FC-8290-2055BDF8D505}" dt="2021-03-31T16:18:51.793" v="657" actId="1035"/>
          <ac:spMkLst>
            <pc:docMk/>
            <pc:sldMk cId="1661288216" sldId="813"/>
            <ac:spMk id="112" creationId="{BEC91C8C-1B4A-4FBA-93CF-A01354CA5788}"/>
          </ac:spMkLst>
        </pc:spChg>
        <pc:spChg chg="mod">
          <ac:chgData name="Lei Wu" userId="f083b2a8aea23a2f" providerId="LiveId" clId="{F51549A9-3368-44FC-8290-2055BDF8D505}" dt="2021-04-01T08:56:07.918" v="3811" actId="208"/>
          <ac:spMkLst>
            <pc:docMk/>
            <pc:sldMk cId="1661288216" sldId="813"/>
            <ac:spMk id="113" creationId="{DA5CC251-DFCA-4111-9AB0-5473BDD642D5}"/>
          </ac:spMkLst>
        </pc:spChg>
        <pc:spChg chg="mod">
          <ac:chgData name="Lei Wu" userId="f083b2a8aea23a2f" providerId="LiveId" clId="{F51549A9-3368-44FC-8290-2055BDF8D505}" dt="2021-03-31T16:18:51.793" v="657" actId="1035"/>
          <ac:spMkLst>
            <pc:docMk/>
            <pc:sldMk cId="1661288216" sldId="813"/>
            <ac:spMk id="114" creationId="{C2C01256-C123-4804-AEAB-6818704B6959}"/>
          </ac:spMkLst>
        </pc:spChg>
        <pc:spChg chg="mod">
          <ac:chgData name="Lei Wu" userId="f083b2a8aea23a2f" providerId="LiveId" clId="{F51549A9-3368-44FC-8290-2055BDF8D505}" dt="2021-04-01T08:56:12.754" v="3813" actId="208"/>
          <ac:spMkLst>
            <pc:docMk/>
            <pc:sldMk cId="1661288216" sldId="813"/>
            <ac:spMk id="115" creationId="{723F3329-A637-4092-AE8E-604C0D03D862}"/>
          </ac:spMkLst>
        </pc:spChg>
        <pc:spChg chg="mod">
          <ac:chgData name="Lei Wu" userId="f083b2a8aea23a2f" providerId="LiveId" clId="{F51549A9-3368-44FC-8290-2055BDF8D505}" dt="2021-04-01T08:56:16.630" v="3815" actId="208"/>
          <ac:spMkLst>
            <pc:docMk/>
            <pc:sldMk cId="1661288216" sldId="813"/>
            <ac:spMk id="116" creationId="{142D101E-1532-43B2-A450-51FF2FB555D6}"/>
          </ac:spMkLst>
        </pc:spChg>
        <pc:spChg chg="add del mod">
          <ac:chgData name="Lei Wu" userId="f083b2a8aea23a2f" providerId="LiveId" clId="{F51549A9-3368-44FC-8290-2055BDF8D505}" dt="2021-03-31T16:08:00.288" v="544" actId="478"/>
          <ac:spMkLst>
            <pc:docMk/>
            <pc:sldMk cId="1661288216" sldId="813"/>
            <ac:spMk id="117" creationId="{66A346F3-BE73-4236-B1E7-842649EB1052}"/>
          </ac:spMkLst>
        </pc:spChg>
        <pc:spChg chg="add del mod">
          <ac:chgData name="Lei Wu" userId="f083b2a8aea23a2f" providerId="LiveId" clId="{F51549A9-3368-44FC-8290-2055BDF8D505}" dt="2021-03-31T16:08:03.673" v="545" actId="478"/>
          <ac:spMkLst>
            <pc:docMk/>
            <pc:sldMk cId="1661288216" sldId="813"/>
            <ac:spMk id="118" creationId="{09A801BD-D11B-4E6C-8543-3AC1AD3FC5D5}"/>
          </ac:spMkLst>
        </pc:spChg>
        <pc:spChg chg="add mod">
          <ac:chgData name="Lei Wu" userId="f083b2a8aea23a2f" providerId="LiveId" clId="{F51549A9-3368-44FC-8290-2055BDF8D505}" dt="2021-03-31T16:18:57.954" v="681" actId="1036"/>
          <ac:spMkLst>
            <pc:docMk/>
            <pc:sldMk cId="1661288216" sldId="813"/>
            <ac:spMk id="119" creationId="{A213610B-394A-4F5C-BDC9-AF9492888163}"/>
          </ac:spMkLst>
        </pc:spChg>
        <pc:spChg chg="add mod">
          <ac:chgData name="Lei Wu" userId="f083b2a8aea23a2f" providerId="LiveId" clId="{F51549A9-3368-44FC-8290-2055BDF8D505}" dt="2021-03-31T16:18:57.954" v="681" actId="1036"/>
          <ac:spMkLst>
            <pc:docMk/>
            <pc:sldMk cId="1661288216" sldId="813"/>
            <ac:spMk id="120" creationId="{4CA46CFC-01AA-4B1D-931D-ADF1B60A7F8F}"/>
          </ac:spMkLst>
        </pc:spChg>
        <pc:spChg chg="add mod">
          <ac:chgData name="Lei Wu" userId="f083b2a8aea23a2f" providerId="LiveId" clId="{F51549A9-3368-44FC-8290-2055BDF8D505}" dt="2021-03-31T16:18:57.954" v="681" actId="1036"/>
          <ac:spMkLst>
            <pc:docMk/>
            <pc:sldMk cId="1661288216" sldId="813"/>
            <ac:spMk id="121" creationId="{7361171A-45BF-4E7E-A0B1-D4D3C5750700}"/>
          </ac:spMkLst>
        </pc:spChg>
        <pc:spChg chg="add mod">
          <ac:chgData name="Lei Wu" userId="f083b2a8aea23a2f" providerId="LiveId" clId="{F51549A9-3368-44FC-8290-2055BDF8D505}" dt="2021-03-31T16:18:57.954" v="681" actId="1036"/>
          <ac:spMkLst>
            <pc:docMk/>
            <pc:sldMk cId="1661288216" sldId="813"/>
            <ac:spMk id="122" creationId="{88267EE5-DF00-4011-A4BC-FF2C9ECD9FE5}"/>
          </ac:spMkLst>
        </pc:spChg>
        <pc:spChg chg="add mod">
          <ac:chgData name="Lei Wu" userId="f083b2a8aea23a2f" providerId="LiveId" clId="{F51549A9-3368-44FC-8290-2055BDF8D505}" dt="2021-03-31T16:18:57.954" v="681" actId="1036"/>
          <ac:spMkLst>
            <pc:docMk/>
            <pc:sldMk cId="1661288216" sldId="813"/>
            <ac:spMk id="123" creationId="{50B0123B-E4A2-45B6-9213-02A78240EAD5}"/>
          </ac:spMkLst>
        </pc:spChg>
        <pc:spChg chg="mod">
          <ac:chgData name="Lei Wu" userId="f083b2a8aea23a2f" providerId="LiveId" clId="{F51549A9-3368-44FC-8290-2055BDF8D505}" dt="2021-03-31T16:18:57.954" v="681" actId="1036"/>
          <ac:spMkLst>
            <pc:docMk/>
            <pc:sldMk cId="1661288216" sldId="813"/>
            <ac:spMk id="125" creationId="{B5A30E80-56BE-4398-86E3-019C7703CE7B}"/>
          </ac:spMkLst>
        </pc:spChg>
        <pc:spChg chg="mod">
          <ac:chgData name="Lei Wu" userId="f083b2a8aea23a2f" providerId="LiveId" clId="{F51549A9-3368-44FC-8290-2055BDF8D505}" dt="2021-03-31T16:18:57.954" v="681" actId="1036"/>
          <ac:spMkLst>
            <pc:docMk/>
            <pc:sldMk cId="1661288216" sldId="813"/>
            <ac:spMk id="126" creationId="{F8C97EDA-4F56-4A4A-9275-744D56DCC0DC}"/>
          </ac:spMkLst>
        </pc:spChg>
        <pc:spChg chg="mod">
          <ac:chgData name="Lei Wu" userId="f083b2a8aea23a2f" providerId="LiveId" clId="{F51549A9-3368-44FC-8290-2055BDF8D505}" dt="2021-03-31T16:18:57.954" v="681" actId="1036"/>
          <ac:spMkLst>
            <pc:docMk/>
            <pc:sldMk cId="1661288216" sldId="813"/>
            <ac:spMk id="127" creationId="{0F632592-5F97-4871-893D-8E3A34B6EAEF}"/>
          </ac:spMkLst>
        </pc:spChg>
        <pc:spChg chg="mod">
          <ac:chgData name="Lei Wu" userId="f083b2a8aea23a2f" providerId="LiveId" clId="{F51549A9-3368-44FC-8290-2055BDF8D505}" dt="2021-03-31T16:18:57.954" v="681" actId="1036"/>
          <ac:spMkLst>
            <pc:docMk/>
            <pc:sldMk cId="1661288216" sldId="813"/>
            <ac:spMk id="128" creationId="{179D3920-0CB6-417E-91BE-6D0366B1BE61}"/>
          </ac:spMkLst>
        </pc:spChg>
        <pc:spChg chg="mod">
          <ac:chgData name="Lei Wu" userId="f083b2a8aea23a2f" providerId="LiveId" clId="{F51549A9-3368-44FC-8290-2055BDF8D505}" dt="2021-03-31T16:18:57.954" v="681" actId="1036"/>
          <ac:spMkLst>
            <pc:docMk/>
            <pc:sldMk cId="1661288216" sldId="813"/>
            <ac:spMk id="129" creationId="{E1B5FFBB-89BF-4250-AD30-F517E32091E7}"/>
          </ac:spMkLst>
        </pc:spChg>
        <pc:spChg chg="mod">
          <ac:chgData name="Lei Wu" userId="f083b2a8aea23a2f" providerId="LiveId" clId="{F51549A9-3368-44FC-8290-2055BDF8D505}" dt="2021-03-31T16:18:57.954" v="681" actId="1036"/>
          <ac:spMkLst>
            <pc:docMk/>
            <pc:sldMk cId="1661288216" sldId="813"/>
            <ac:spMk id="130" creationId="{B8EFCE25-1BA8-4DA9-A9FE-3FE2EB356095}"/>
          </ac:spMkLst>
        </pc:spChg>
        <pc:spChg chg="mod">
          <ac:chgData name="Lei Wu" userId="f083b2a8aea23a2f" providerId="LiveId" clId="{F51549A9-3368-44FC-8290-2055BDF8D505}" dt="2021-03-31T16:18:57.954" v="681" actId="1036"/>
          <ac:spMkLst>
            <pc:docMk/>
            <pc:sldMk cId="1661288216" sldId="813"/>
            <ac:spMk id="131" creationId="{99466A3E-5BD4-4BCB-98D4-0385C28B9F91}"/>
          </ac:spMkLst>
        </pc:spChg>
        <pc:spChg chg="mod">
          <ac:chgData name="Lei Wu" userId="f083b2a8aea23a2f" providerId="LiveId" clId="{F51549A9-3368-44FC-8290-2055BDF8D505}" dt="2021-03-31T16:18:57.954" v="681" actId="1036"/>
          <ac:spMkLst>
            <pc:docMk/>
            <pc:sldMk cId="1661288216" sldId="813"/>
            <ac:spMk id="132" creationId="{96853F89-9E23-4494-A941-FD8EC65C030D}"/>
          </ac:spMkLst>
        </pc:spChg>
        <pc:spChg chg="mod">
          <ac:chgData name="Lei Wu" userId="f083b2a8aea23a2f" providerId="LiveId" clId="{F51549A9-3368-44FC-8290-2055BDF8D505}" dt="2021-03-31T16:18:57.954" v="681" actId="1036"/>
          <ac:spMkLst>
            <pc:docMk/>
            <pc:sldMk cId="1661288216" sldId="813"/>
            <ac:spMk id="133" creationId="{E6BED865-55DC-4B2A-B50A-029FB1A5427D}"/>
          </ac:spMkLst>
        </pc:spChg>
        <pc:spChg chg="mod">
          <ac:chgData name="Lei Wu" userId="f083b2a8aea23a2f" providerId="LiveId" clId="{F51549A9-3368-44FC-8290-2055BDF8D505}" dt="2021-03-31T16:18:57.954" v="681" actId="1036"/>
          <ac:spMkLst>
            <pc:docMk/>
            <pc:sldMk cId="1661288216" sldId="813"/>
            <ac:spMk id="134" creationId="{6AEA211C-868C-4EAA-B3C5-ECC70E9E9935}"/>
          </ac:spMkLst>
        </pc:spChg>
        <pc:spChg chg="mod">
          <ac:chgData name="Lei Wu" userId="f083b2a8aea23a2f" providerId="LiveId" clId="{F51549A9-3368-44FC-8290-2055BDF8D505}" dt="2021-03-31T16:18:57.954" v="681" actId="1036"/>
          <ac:spMkLst>
            <pc:docMk/>
            <pc:sldMk cId="1661288216" sldId="813"/>
            <ac:spMk id="135" creationId="{B125ED2A-66A8-4A49-8C62-1B84A7107280}"/>
          </ac:spMkLst>
        </pc:spChg>
        <pc:spChg chg="mod">
          <ac:chgData name="Lei Wu" userId="f083b2a8aea23a2f" providerId="LiveId" clId="{F51549A9-3368-44FC-8290-2055BDF8D505}" dt="2021-03-31T16:18:57.954" v="681" actId="1036"/>
          <ac:spMkLst>
            <pc:docMk/>
            <pc:sldMk cId="1661288216" sldId="813"/>
            <ac:spMk id="136" creationId="{5E7522ED-E65D-4B07-95F7-9B9931D1D214}"/>
          </ac:spMkLst>
        </pc:spChg>
        <pc:spChg chg="mod">
          <ac:chgData name="Lei Wu" userId="f083b2a8aea23a2f" providerId="LiveId" clId="{F51549A9-3368-44FC-8290-2055BDF8D505}" dt="2021-03-31T16:18:57.954" v="681" actId="1036"/>
          <ac:spMkLst>
            <pc:docMk/>
            <pc:sldMk cId="1661288216" sldId="813"/>
            <ac:spMk id="137" creationId="{E3061994-4798-4C2F-97EB-8E17BF51704D}"/>
          </ac:spMkLst>
        </pc:spChg>
        <pc:spChg chg="mod">
          <ac:chgData name="Lei Wu" userId="f083b2a8aea23a2f" providerId="LiveId" clId="{F51549A9-3368-44FC-8290-2055BDF8D505}" dt="2021-03-31T16:18:57.954" v="681" actId="1036"/>
          <ac:spMkLst>
            <pc:docMk/>
            <pc:sldMk cId="1661288216" sldId="813"/>
            <ac:spMk id="138" creationId="{93BE8657-6CDA-4639-8EB2-519BEC1072F3}"/>
          </ac:spMkLst>
        </pc:spChg>
        <pc:spChg chg="mod">
          <ac:chgData name="Lei Wu" userId="f083b2a8aea23a2f" providerId="LiveId" clId="{F51549A9-3368-44FC-8290-2055BDF8D505}" dt="2021-03-31T16:18:57.954" v="681" actId="1036"/>
          <ac:spMkLst>
            <pc:docMk/>
            <pc:sldMk cId="1661288216" sldId="813"/>
            <ac:spMk id="139" creationId="{413FB434-2684-4D59-A44D-4462A012653F}"/>
          </ac:spMkLst>
        </pc:spChg>
        <pc:spChg chg="mod">
          <ac:chgData name="Lei Wu" userId="f083b2a8aea23a2f" providerId="LiveId" clId="{F51549A9-3368-44FC-8290-2055BDF8D505}" dt="2021-03-31T16:18:57.954" v="681" actId="1036"/>
          <ac:spMkLst>
            <pc:docMk/>
            <pc:sldMk cId="1661288216" sldId="813"/>
            <ac:spMk id="140" creationId="{3210B44F-3CFB-49B5-960B-BD0F40E5DC65}"/>
          </ac:spMkLst>
        </pc:spChg>
        <pc:spChg chg="mod">
          <ac:chgData name="Lei Wu" userId="f083b2a8aea23a2f" providerId="LiveId" clId="{F51549A9-3368-44FC-8290-2055BDF8D505}" dt="2021-03-31T16:18:57.954" v="681" actId="1036"/>
          <ac:spMkLst>
            <pc:docMk/>
            <pc:sldMk cId="1661288216" sldId="813"/>
            <ac:spMk id="141" creationId="{C99B2247-3D64-41E1-AA48-8F264A73005B}"/>
          </ac:spMkLst>
        </pc:spChg>
        <pc:spChg chg="mod">
          <ac:chgData name="Lei Wu" userId="f083b2a8aea23a2f" providerId="LiveId" clId="{F51549A9-3368-44FC-8290-2055BDF8D505}" dt="2021-03-31T16:18:57.954" v="681" actId="1036"/>
          <ac:spMkLst>
            <pc:docMk/>
            <pc:sldMk cId="1661288216" sldId="813"/>
            <ac:spMk id="142" creationId="{CEC971CA-CA5F-4CBA-9DB0-2D750F713759}"/>
          </ac:spMkLst>
        </pc:spChg>
        <pc:spChg chg="mod">
          <ac:chgData name="Lei Wu" userId="f083b2a8aea23a2f" providerId="LiveId" clId="{F51549A9-3368-44FC-8290-2055BDF8D505}" dt="2021-03-31T16:18:57.954" v="681" actId="1036"/>
          <ac:spMkLst>
            <pc:docMk/>
            <pc:sldMk cId="1661288216" sldId="813"/>
            <ac:spMk id="143" creationId="{B0CE6C4A-B839-46AD-8E24-B066A5311071}"/>
          </ac:spMkLst>
        </pc:spChg>
        <pc:spChg chg="mod">
          <ac:chgData name="Lei Wu" userId="f083b2a8aea23a2f" providerId="LiveId" clId="{F51549A9-3368-44FC-8290-2055BDF8D505}" dt="2021-03-31T16:18:57.954" v="681" actId="1036"/>
          <ac:spMkLst>
            <pc:docMk/>
            <pc:sldMk cId="1661288216" sldId="813"/>
            <ac:spMk id="144" creationId="{8101E6D2-3D8F-4869-94E9-C09DC48DA645}"/>
          </ac:spMkLst>
        </pc:spChg>
        <pc:spChg chg="mod">
          <ac:chgData name="Lei Wu" userId="f083b2a8aea23a2f" providerId="LiveId" clId="{F51549A9-3368-44FC-8290-2055BDF8D505}" dt="2021-03-31T16:18:57.954" v="681" actId="1036"/>
          <ac:spMkLst>
            <pc:docMk/>
            <pc:sldMk cId="1661288216" sldId="813"/>
            <ac:spMk id="145" creationId="{17650E50-104B-4D1B-9BA1-78EEBA83B756}"/>
          </ac:spMkLst>
        </pc:spChg>
        <pc:spChg chg="mod">
          <ac:chgData name="Lei Wu" userId="f083b2a8aea23a2f" providerId="LiveId" clId="{F51549A9-3368-44FC-8290-2055BDF8D505}" dt="2021-03-31T16:18:57.954" v="681" actId="1036"/>
          <ac:spMkLst>
            <pc:docMk/>
            <pc:sldMk cId="1661288216" sldId="813"/>
            <ac:spMk id="146" creationId="{81CBE016-3F4F-4FA0-886B-A133A5EA5251}"/>
          </ac:spMkLst>
        </pc:spChg>
        <pc:spChg chg="mod">
          <ac:chgData name="Lei Wu" userId="f083b2a8aea23a2f" providerId="LiveId" clId="{F51549A9-3368-44FC-8290-2055BDF8D505}" dt="2021-03-31T16:18:57.954" v="681" actId="1036"/>
          <ac:spMkLst>
            <pc:docMk/>
            <pc:sldMk cId="1661288216" sldId="813"/>
            <ac:spMk id="147" creationId="{1A1370EF-3073-4CEB-85F6-C945034D3263}"/>
          </ac:spMkLst>
        </pc:spChg>
        <pc:spChg chg="mod">
          <ac:chgData name="Lei Wu" userId="f083b2a8aea23a2f" providerId="LiveId" clId="{F51549A9-3368-44FC-8290-2055BDF8D505}" dt="2021-03-31T16:18:57.954" v="681" actId="1036"/>
          <ac:spMkLst>
            <pc:docMk/>
            <pc:sldMk cId="1661288216" sldId="813"/>
            <ac:spMk id="148" creationId="{2420F62A-0DDB-4906-8DE9-51D276200973}"/>
          </ac:spMkLst>
        </pc:spChg>
        <pc:spChg chg="mod">
          <ac:chgData name="Lei Wu" userId="f083b2a8aea23a2f" providerId="LiveId" clId="{F51549A9-3368-44FC-8290-2055BDF8D505}" dt="2021-03-31T16:18:57.954" v="681" actId="1036"/>
          <ac:spMkLst>
            <pc:docMk/>
            <pc:sldMk cId="1661288216" sldId="813"/>
            <ac:spMk id="149" creationId="{2BA22D76-6189-4572-A955-8FCB3F446EF9}"/>
          </ac:spMkLst>
        </pc:spChg>
        <pc:spChg chg="mod">
          <ac:chgData name="Lei Wu" userId="f083b2a8aea23a2f" providerId="LiveId" clId="{F51549A9-3368-44FC-8290-2055BDF8D505}" dt="2021-03-31T16:18:57.954" v="681" actId="1036"/>
          <ac:spMkLst>
            <pc:docMk/>
            <pc:sldMk cId="1661288216" sldId="813"/>
            <ac:spMk id="150" creationId="{05B0BF7A-653A-44BE-A7C7-505BD8E8D727}"/>
          </ac:spMkLst>
        </pc:spChg>
        <pc:spChg chg="mod">
          <ac:chgData name="Lei Wu" userId="f083b2a8aea23a2f" providerId="LiveId" clId="{F51549A9-3368-44FC-8290-2055BDF8D505}" dt="2021-03-31T16:18:57.954" v="681" actId="1036"/>
          <ac:spMkLst>
            <pc:docMk/>
            <pc:sldMk cId="1661288216" sldId="813"/>
            <ac:spMk id="151" creationId="{21C676EB-562A-4CF8-B684-84F30AC715CB}"/>
          </ac:spMkLst>
        </pc:spChg>
        <pc:spChg chg="mod">
          <ac:chgData name="Lei Wu" userId="f083b2a8aea23a2f" providerId="LiveId" clId="{F51549A9-3368-44FC-8290-2055BDF8D505}" dt="2021-03-31T16:18:57.954" v="681" actId="1036"/>
          <ac:spMkLst>
            <pc:docMk/>
            <pc:sldMk cId="1661288216" sldId="813"/>
            <ac:spMk id="152" creationId="{AC5BA5E9-99CF-41D4-842A-243F62BBCE61}"/>
          </ac:spMkLst>
        </pc:spChg>
        <pc:spChg chg="mod">
          <ac:chgData name="Lei Wu" userId="f083b2a8aea23a2f" providerId="LiveId" clId="{F51549A9-3368-44FC-8290-2055BDF8D505}" dt="2021-03-31T16:18:57.954" v="681" actId="1036"/>
          <ac:spMkLst>
            <pc:docMk/>
            <pc:sldMk cId="1661288216" sldId="813"/>
            <ac:spMk id="153" creationId="{92F7FBD5-DE7F-48D8-896B-0AF5D3A3FFCB}"/>
          </ac:spMkLst>
        </pc:spChg>
        <pc:spChg chg="mod">
          <ac:chgData name="Lei Wu" userId="f083b2a8aea23a2f" providerId="LiveId" clId="{F51549A9-3368-44FC-8290-2055BDF8D505}" dt="2021-03-31T16:18:57.954" v="681" actId="1036"/>
          <ac:spMkLst>
            <pc:docMk/>
            <pc:sldMk cId="1661288216" sldId="813"/>
            <ac:spMk id="154" creationId="{E0CFC0AD-3816-4BFA-A064-CE748E3D2DE2}"/>
          </ac:spMkLst>
        </pc:spChg>
        <pc:spChg chg="mod">
          <ac:chgData name="Lei Wu" userId="f083b2a8aea23a2f" providerId="LiveId" clId="{F51549A9-3368-44FC-8290-2055BDF8D505}" dt="2021-03-31T16:18:57.954" v="681" actId="1036"/>
          <ac:spMkLst>
            <pc:docMk/>
            <pc:sldMk cId="1661288216" sldId="813"/>
            <ac:spMk id="155" creationId="{48058929-90E3-43B2-AD67-F9B95F6B5873}"/>
          </ac:spMkLst>
        </pc:spChg>
        <pc:spChg chg="mod">
          <ac:chgData name="Lei Wu" userId="f083b2a8aea23a2f" providerId="LiveId" clId="{F51549A9-3368-44FC-8290-2055BDF8D505}" dt="2021-03-31T16:18:57.954" v="681" actId="1036"/>
          <ac:spMkLst>
            <pc:docMk/>
            <pc:sldMk cId="1661288216" sldId="813"/>
            <ac:spMk id="156" creationId="{E817BC88-5EF5-4E1B-A051-E57378D8A1EC}"/>
          </ac:spMkLst>
        </pc:spChg>
        <pc:spChg chg="mod">
          <ac:chgData name="Lei Wu" userId="f083b2a8aea23a2f" providerId="LiveId" clId="{F51549A9-3368-44FC-8290-2055BDF8D505}" dt="2021-03-31T16:18:57.954" v="681" actId="1036"/>
          <ac:spMkLst>
            <pc:docMk/>
            <pc:sldMk cId="1661288216" sldId="813"/>
            <ac:spMk id="157" creationId="{3C1FF242-EDBD-4D60-95D4-E043EB9E8FDA}"/>
          </ac:spMkLst>
        </pc:spChg>
        <pc:spChg chg="mod">
          <ac:chgData name="Lei Wu" userId="f083b2a8aea23a2f" providerId="LiveId" clId="{F51549A9-3368-44FC-8290-2055BDF8D505}" dt="2021-03-31T16:18:57.954" v="681" actId="1036"/>
          <ac:spMkLst>
            <pc:docMk/>
            <pc:sldMk cId="1661288216" sldId="813"/>
            <ac:spMk id="158" creationId="{E5F2C806-ACAF-4730-BFB2-F668DDC2D028}"/>
          </ac:spMkLst>
        </pc:spChg>
        <pc:spChg chg="mod">
          <ac:chgData name="Lei Wu" userId="f083b2a8aea23a2f" providerId="LiveId" clId="{F51549A9-3368-44FC-8290-2055BDF8D505}" dt="2021-03-31T16:18:57.954" v="681" actId="1036"/>
          <ac:spMkLst>
            <pc:docMk/>
            <pc:sldMk cId="1661288216" sldId="813"/>
            <ac:spMk id="159" creationId="{E054AF5C-1300-436A-994F-EA6076AA26E9}"/>
          </ac:spMkLst>
        </pc:spChg>
        <pc:spChg chg="mod">
          <ac:chgData name="Lei Wu" userId="f083b2a8aea23a2f" providerId="LiveId" clId="{F51549A9-3368-44FC-8290-2055BDF8D505}" dt="2021-03-31T16:18:57.954" v="681" actId="1036"/>
          <ac:spMkLst>
            <pc:docMk/>
            <pc:sldMk cId="1661288216" sldId="813"/>
            <ac:spMk id="160" creationId="{41CA892C-143A-40AB-BD88-4158568EDE54}"/>
          </ac:spMkLst>
        </pc:spChg>
        <pc:spChg chg="mod">
          <ac:chgData name="Lei Wu" userId="f083b2a8aea23a2f" providerId="LiveId" clId="{F51549A9-3368-44FC-8290-2055BDF8D505}" dt="2021-03-31T16:18:57.954" v="681" actId="1036"/>
          <ac:spMkLst>
            <pc:docMk/>
            <pc:sldMk cId="1661288216" sldId="813"/>
            <ac:spMk id="161" creationId="{FB21AA4D-2DC4-4D2F-A494-4109E3C9A9B4}"/>
          </ac:spMkLst>
        </pc:spChg>
        <pc:spChg chg="mod">
          <ac:chgData name="Lei Wu" userId="f083b2a8aea23a2f" providerId="LiveId" clId="{F51549A9-3368-44FC-8290-2055BDF8D505}" dt="2021-03-31T16:18:57.954" v="681" actId="1036"/>
          <ac:spMkLst>
            <pc:docMk/>
            <pc:sldMk cId="1661288216" sldId="813"/>
            <ac:spMk id="162" creationId="{76B97D28-AA83-4E68-B8E5-B5E3895CCF67}"/>
          </ac:spMkLst>
        </pc:spChg>
        <pc:spChg chg="mod">
          <ac:chgData name="Lei Wu" userId="f083b2a8aea23a2f" providerId="LiveId" clId="{F51549A9-3368-44FC-8290-2055BDF8D505}" dt="2021-03-31T16:18:57.954" v="681" actId="1036"/>
          <ac:spMkLst>
            <pc:docMk/>
            <pc:sldMk cId="1661288216" sldId="813"/>
            <ac:spMk id="163" creationId="{013169D4-172F-488F-BA09-8A8954E64F3A}"/>
          </ac:spMkLst>
        </pc:spChg>
        <pc:spChg chg="mod">
          <ac:chgData name="Lei Wu" userId="f083b2a8aea23a2f" providerId="LiveId" clId="{F51549A9-3368-44FC-8290-2055BDF8D505}" dt="2021-03-31T16:18:57.954" v="681" actId="1036"/>
          <ac:spMkLst>
            <pc:docMk/>
            <pc:sldMk cId="1661288216" sldId="813"/>
            <ac:spMk id="164" creationId="{AB815A6B-D3B0-4D95-96DE-255EA728FFE7}"/>
          </ac:spMkLst>
        </pc:spChg>
        <pc:spChg chg="mod">
          <ac:chgData name="Lei Wu" userId="f083b2a8aea23a2f" providerId="LiveId" clId="{F51549A9-3368-44FC-8290-2055BDF8D505}" dt="2021-03-31T16:18:57.954" v="681" actId="1036"/>
          <ac:spMkLst>
            <pc:docMk/>
            <pc:sldMk cId="1661288216" sldId="813"/>
            <ac:spMk id="165" creationId="{9ACB7A15-CC2D-4B52-9316-2C27E2F5F8D8}"/>
          </ac:spMkLst>
        </pc:spChg>
        <pc:spChg chg="mod">
          <ac:chgData name="Lei Wu" userId="f083b2a8aea23a2f" providerId="LiveId" clId="{F51549A9-3368-44FC-8290-2055BDF8D505}" dt="2021-03-31T16:18:57.954" v="681" actId="1036"/>
          <ac:spMkLst>
            <pc:docMk/>
            <pc:sldMk cId="1661288216" sldId="813"/>
            <ac:spMk id="166" creationId="{3B0207BB-5D4F-4CF5-9B79-A650CADAD240}"/>
          </ac:spMkLst>
        </pc:spChg>
        <pc:spChg chg="mod">
          <ac:chgData name="Lei Wu" userId="f083b2a8aea23a2f" providerId="LiveId" clId="{F51549A9-3368-44FC-8290-2055BDF8D505}" dt="2021-03-31T16:18:57.954" v="681" actId="1036"/>
          <ac:spMkLst>
            <pc:docMk/>
            <pc:sldMk cId="1661288216" sldId="813"/>
            <ac:spMk id="167" creationId="{76D4F02E-FC5C-44C8-BE49-45E14B7B5442}"/>
          </ac:spMkLst>
        </pc:spChg>
        <pc:spChg chg="mod">
          <ac:chgData name="Lei Wu" userId="f083b2a8aea23a2f" providerId="LiveId" clId="{F51549A9-3368-44FC-8290-2055BDF8D505}" dt="2021-03-31T16:18:57.954" v="681" actId="1036"/>
          <ac:spMkLst>
            <pc:docMk/>
            <pc:sldMk cId="1661288216" sldId="813"/>
            <ac:spMk id="168" creationId="{C4EF2CD8-5EC3-4B2B-9FAC-BC2018F0CA99}"/>
          </ac:spMkLst>
        </pc:spChg>
        <pc:spChg chg="del mod">
          <ac:chgData name="Lei Wu" userId="f083b2a8aea23a2f" providerId="LiveId" clId="{F51549A9-3368-44FC-8290-2055BDF8D505}" dt="2021-03-31T16:08:07.661" v="546" actId="478"/>
          <ac:spMkLst>
            <pc:docMk/>
            <pc:sldMk cId="1661288216" sldId="813"/>
            <ac:spMk id="169" creationId="{740EE81A-2C4F-4DDA-9C94-D95DF994397B}"/>
          </ac:spMkLst>
        </pc:spChg>
        <pc:spChg chg="mod">
          <ac:chgData name="Lei Wu" userId="f083b2a8aea23a2f" providerId="LiveId" clId="{F51549A9-3368-44FC-8290-2055BDF8D505}" dt="2021-03-31T16:18:57.954" v="681" actId="1036"/>
          <ac:spMkLst>
            <pc:docMk/>
            <pc:sldMk cId="1661288216" sldId="813"/>
            <ac:spMk id="170" creationId="{DC6D4323-3C96-4B0E-A5E1-E3BED3182BCF}"/>
          </ac:spMkLst>
        </pc:spChg>
        <pc:spChg chg="mod">
          <ac:chgData name="Lei Wu" userId="f083b2a8aea23a2f" providerId="LiveId" clId="{F51549A9-3368-44FC-8290-2055BDF8D505}" dt="2021-03-31T16:18:57.954" v="681" actId="1036"/>
          <ac:spMkLst>
            <pc:docMk/>
            <pc:sldMk cId="1661288216" sldId="813"/>
            <ac:spMk id="171" creationId="{575C6FCD-60F7-4BD9-82CE-8F2F50ED1A3D}"/>
          </ac:spMkLst>
        </pc:spChg>
        <pc:spChg chg="del mod">
          <ac:chgData name="Lei Wu" userId="f083b2a8aea23a2f" providerId="LiveId" clId="{F51549A9-3368-44FC-8290-2055BDF8D505}" dt="2021-03-31T16:08:12.536" v="547" actId="478"/>
          <ac:spMkLst>
            <pc:docMk/>
            <pc:sldMk cId="1661288216" sldId="813"/>
            <ac:spMk id="172" creationId="{EA3815C2-5EE0-4745-9616-123CE586A3EA}"/>
          </ac:spMkLst>
        </pc:spChg>
        <pc:spChg chg="mod">
          <ac:chgData name="Lei Wu" userId="f083b2a8aea23a2f" providerId="LiveId" clId="{F51549A9-3368-44FC-8290-2055BDF8D505}" dt="2021-03-31T16:18:57.954" v="681" actId="1036"/>
          <ac:spMkLst>
            <pc:docMk/>
            <pc:sldMk cId="1661288216" sldId="813"/>
            <ac:spMk id="173" creationId="{B3F8DEDC-9658-4500-A617-E7413100B3B7}"/>
          </ac:spMkLst>
        </pc:spChg>
        <pc:spChg chg="mod">
          <ac:chgData name="Lei Wu" userId="f083b2a8aea23a2f" providerId="LiveId" clId="{F51549A9-3368-44FC-8290-2055BDF8D505}" dt="2021-03-31T16:18:57.954" v="681" actId="1036"/>
          <ac:spMkLst>
            <pc:docMk/>
            <pc:sldMk cId="1661288216" sldId="813"/>
            <ac:spMk id="174" creationId="{C9582E20-ACF2-49DC-90BE-F4A84F9148BD}"/>
          </ac:spMkLst>
        </pc:spChg>
        <pc:spChg chg="mod">
          <ac:chgData name="Lei Wu" userId="f083b2a8aea23a2f" providerId="LiveId" clId="{F51549A9-3368-44FC-8290-2055BDF8D505}" dt="2021-03-31T16:18:57.954" v="681" actId="1036"/>
          <ac:spMkLst>
            <pc:docMk/>
            <pc:sldMk cId="1661288216" sldId="813"/>
            <ac:spMk id="175" creationId="{5CEE060D-0426-46D3-8EDD-9BA1B667BC97}"/>
          </ac:spMkLst>
        </pc:spChg>
        <pc:spChg chg="mod">
          <ac:chgData name="Lei Wu" userId="f083b2a8aea23a2f" providerId="LiveId" clId="{F51549A9-3368-44FC-8290-2055BDF8D505}" dt="2021-03-31T16:18:57.954" v="681" actId="1036"/>
          <ac:spMkLst>
            <pc:docMk/>
            <pc:sldMk cId="1661288216" sldId="813"/>
            <ac:spMk id="176" creationId="{D5F93A07-2362-40B1-9B8C-4A80C7C30466}"/>
          </ac:spMkLst>
        </pc:spChg>
        <pc:spChg chg="mod">
          <ac:chgData name="Lei Wu" userId="f083b2a8aea23a2f" providerId="LiveId" clId="{F51549A9-3368-44FC-8290-2055BDF8D505}" dt="2021-03-31T16:18:57.954" v="681" actId="1036"/>
          <ac:spMkLst>
            <pc:docMk/>
            <pc:sldMk cId="1661288216" sldId="813"/>
            <ac:spMk id="177" creationId="{FE28676A-E902-4AA4-8B29-939C7A71F71D}"/>
          </ac:spMkLst>
        </pc:spChg>
        <pc:spChg chg="mod">
          <ac:chgData name="Lei Wu" userId="f083b2a8aea23a2f" providerId="LiveId" clId="{F51549A9-3368-44FC-8290-2055BDF8D505}" dt="2021-03-31T16:18:57.954" v="681" actId="1036"/>
          <ac:spMkLst>
            <pc:docMk/>
            <pc:sldMk cId="1661288216" sldId="813"/>
            <ac:spMk id="178" creationId="{6B25FBF2-8E4D-4108-B1AC-F113FAF9082D}"/>
          </ac:spMkLst>
        </pc:spChg>
        <pc:spChg chg="mod">
          <ac:chgData name="Lei Wu" userId="f083b2a8aea23a2f" providerId="LiveId" clId="{F51549A9-3368-44FC-8290-2055BDF8D505}" dt="2021-03-31T16:18:57.954" v="681" actId="1036"/>
          <ac:spMkLst>
            <pc:docMk/>
            <pc:sldMk cId="1661288216" sldId="813"/>
            <ac:spMk id="179" creationId="{42DF6BC3-0030-4E6F-896E-B89ADBE08020}"/>
          </ac:spMkLst>
        </pc:spChg>
        <pc:spChg chg="mod">
          <ac:chgData name="Lei Wu" userId="f083b2a8aea23a2f" providerId="LiveId" clId="{F51549A9-3368-44FC-8290-2055BDF8D505}" dt="2021-03-31T16:18:57.954" v="681" actId="1036"/>
          <ac:spMkLst>
            <pc:docMk/>
            <pc:sldMk cId="1661288216" sldId="813"/>
            <ac:spMk id="180" creationId="{5038B95F-1762-4D78-81A9-3CCFEF47DE90}"/>
          </ac:spMkLst>
        </pc:spChg>
        <pc:spChg chg="mod">
          <ac:chgData name="Lei Wu" userId="f083b2a8aea23a2f" providerId="LiveId" clId="{F51549A9-3368-44FC-8290-2055BDF8D505}" dt="2021-03-31T16:18:57.954" v="681" actId="1036"/>
          <ac:spMkLst>
            <pc:docMk/>
            <pc:sldMk cId="1661288216" sldId="813"/>
            <ac:spMk id="181" creationId="{C68DD813-C15E-4BA3-B0A9-2EFE5570DE72}"/>
          </ac:spMkLst>
        </pc:spChg>
        <pc:spChg chg="mod">
          <ac:chgData name="Lei Wu" userId="f083b2a8aea23a2f" providerId="LiveId" clId="{F51549A9-3368-44FC-8290-2055BDF8D505}" dt="2021-03-31T16:18:57.954" v="681" actId="1036"/>
          <ac:spMkLst>
            <pc:docMk/>
            <pc:sldMk cId="1661288216" sldId="813"/>
            <ac:spMk id="182" creationId="{8BD54597-F5B8-43AA-A8D4-68D1850FC000}"/>
          </ac:spMkLst>
        </pc:spChg>
        <pc:spChg chg="mod">
          <ac:chgData name="Lei Wu" userId="f083b2a8aea23a2f" providerId="LiveId" clId="{F51549A9-3368-44FC-8290-2055BDF8D505}" dt="2021-03-31T16:18:57.954" v="681" actId="1036"/>
          <ac:spMkLst>
            <pc:docMk/>
            <pc:sldMk cId="1661288216" sldId="813"/>
            <ac:spMk id="183" creationId="{EC758D67-525B-42EF-9D2F-02A107520D32}"/>
          </ac:spMkLst>
        </pc:spChg>
        <pc:spChg chg="mod">
          <ac:chgData name="Lei Wu" userId="f083b2a8aea23a2f" providerId="LiveId" clId="{F51549A9-3368-44FC-8290-2055BDF8D505}" dt="2021-03-31T16:18:57.954" v="681" actId="1036"/>
          <ac:spMkLst>
            <pc:docMk/>
            <pc:sldMk cId="1661288216" sldId="813"/>
            <ac:spMk id="184" creationId="{7FF19AF4-788C-423E-B357-51C9070C7E58}"/>
          </ac:spMkLst>
        </pc:spChg>
        <pc:spChg chg="mod">
          <ac:chgData name="Lei Wu" userId="f083b2a8aea23a2f" providerId="LiveId" clId="{F51549A9-3368-44FC-8290-2055BDF8D505}" dt="2021-03-31T16:18:57.954" v="681" actId="1036"/>
          <ac:spMkLst>
            <pc:docMk/>
            <pc:sldMk cId="1661288216" sldId="813"/>
            <ac:spMk id="185" creationId="{76C401D4-29DA-4F69-8277-4324080E45B6}"/>
          </ac:spMkLst>
        </pc:spChg>
        <pc:spChg chg="mod">
          <ac:chgData name="Lei Wu" userId="f083b2a8aea23a2f" providerId="LiveId" clId="{F51549A9-3368-44FC-8290-2055BDF8D505}" dt="2021-03-31T16:18:57.954" v="681" actId="1036"/>
          <ac:spMkLst>
            <pc:docMk/>
            <pc:sldMk cId="1661288216" sldId="813"/>
            <ac:spMk id="186" creationId="{B69B431B-7FA2-434E-845C-20EC34A1C9DE}"/>
          </ac:spMkLst>
        </pc:spChg>
        <pc:spChg chg="mod">
          <ac:chgData name="Lei Wu" userId="f083b2a8aea23a2f" providerId="LiveId" clId="{F51549A9-3368-44FC-8290-2055BDF8D505}" dt="2021-03-31T16:18:57.954" v="681" actId="1036"/>
          <ac:spMkLst>
            <pc:docMk/>
            <pc:sldMk cId="1661288216" sldId="813"/>
            <ac:spMk id="187" creationId="{6A8CBFD2-E376-4DE6-9340-5FEE523FB493}"/>
          </ac:spMkLst>
        </pc:spChg>
        <pc:spChg chg="mod">
          <ac:chgData name="Lei Wu" userId="f083b2a8aea23a2f" providerId="LiveId" clId="{F51549A9-3368-44FC-8290-2055BDF8D505}" dt="2021-03-31T16:18:57.954" v="681" actId="1036"/>
          <ac:spMkLst>
            <pc:docMk/>
            <pc:sldMk cId="1661288216" sldId="813"/>
            <ac:spMk id="188" creationId="{DCF3A99E-14E2-49A5-8CF2-3AAB8B17E3A5}"/>
          </ac:spMkLst>
        </pc:spChg>
        <pc:spChg chg="mod">
          <ac:chgData name="Lei Wu" userId="f083b2a8aea23a2f" providerId="LiveId" clId="{F51549A9-3368-44FC-8290-2055BDF8D505}" dt="2021-03-31T16:18:57.954" v="681" actId="1036"/>
          <ac:spMkLst>
            <pc:docMk/>
            <pc:sldMk cId="1661288216" sldId="813"/>
            <ac:spMk id="189" creationId="{AB10C66A-C802-4CCD-9175-197AA2DF39F3}"/>
          </ac:spMkLst>
        </pc:spChg>
        <pc:spChg chg="mod">
          <ac:chgData name="Lei Wu" userId="f083b2a8aea23a2f" providerId="LiveId" clId="{F51549A9-3368-44FC-8290-2055BDF8D505}" dt="2021-03-31T16:18:57.954" v="681" actId="1036"/>
          <ac:spMkLst>
            <pc:docMk/>
            <pc:sldMk cId="1661288216" sldId="813"/>
            <ac:spMk id="190" creationId="{9C471FB5-0AC2-468A-B32E-5496F297DA25}"/>
          </ac:spMkLst>
        </pc:spChg>
        <pc:spChg chg="mod">
          <ac:chgData name="Lei Wu" userId="f083b2a8aea23a2f" providerId="LiveId" clId="{F51549A9-3368-44FC-8290-2055BDF8D505}" dt="2021-03-31T16:18:57.954" v="681" actId="1036"/>
          <ac:spMkLst>
            <pc:docMk/>
            <pc:sldMk cId="1661288216" sldId="813"/>
            <ac:spMk id="191" creationId="{B3000383-159C-4FAD-B3B0-138F4B2EBB7B}"/>
          </ac:spMkLst>
        </pc:spChg>
        <pc:spChg chg="mod">
          <ac:chgData name="Lei Wu" userId="f083b2a8aea23a2f" providerId="LiveId" clId="{F51549A9-3368-44FC-8290-2055BDF8D505}" dt="2021-03-31T16:18:57.954" v="681" actId="1036"/>
          <ac:spMkLst>
            <pc:docMk/>
            <pc:sldMk cId="1661288216" sldId="813"/>
            <ac:spMk id="192" creationId="{1B628F05-1419-4BC9-8606-E049AB6B2A7C}"/>
          </ac:spMkLst>
        </pc:spChg>
        <pc:spChg chg="mod">
          <ac:chgData name="Lei Wu" userId="f083b2a8aea23a2f" providerId="LiveId" clId="{F51549A9-3368-44FC-8290-2055BDF8D505}" dt="2021-03-31T16:18:57.954" v="681" actId="1036"/>
          <ac:spMkLst>
            <pc:docMk/>
            <pc:sldMk cId="1661288216" sldId="813"/>
            <ac:spMk id="193" creationId="{12E0C245-EF90-4D80-84F1-61223EC2562B}"/>
          </ac:spMkLst>
        </pc:spChg>
        <pc:spChg chg="mod">
          <ac:chgData name="Lei Wu" userId="f083b2a8aea23a2f" providerId="LiveId" clId="{F51549A9-3368-44FC-8290-2055BDF8D505}" dt="2021-03-31T16:18:57.954" v="681" actId="1036"/>
          <ac:spMkLst>
            <pc:docMk/>
            <pc:sldMk cId="1661288216" sldId="813"/>
            <ac:spMk id="194" creationId="{A6CF2019-C881-417B-B4B7-945ABE223C0A}"/>
          </ac:spMkLst>
        </pc:spChg>
        <pc:spChg chg="mod">
          <ac:chgData name="Lei Wu" userId="f083b2a8aea23a2f" providerId="LiveId" clId="{F51549A9-3368-44FC-8290-2055BDF8D505}" dt="2021-03-31T16:18:57.954" v="681" actId="1036"/>
          <ac:spMkLst>
            <pc:docMk/>
            <pc:sldMk cId="1661288216" sldId="813"/>
            <ac:spMk id="195" creationId="{69D2FF5E-43FF-4F7F-92F3-94B40B55284B}"/>
          </ac:spMkLst>
        </pc:spChg>
        <pc:spChg chg="mod">
          <ac:chgData name="Lei Wu" userId="f083b2a8aea23a2f" providerId="LiveId" clId="{F51549A9-3368-44FC-8290-2055BDF8D505}" dt="2021-03-31T16:18:57.954" v="681" actId="1036"/>
          <ac:spMkLst>
            <pc:docMk/>
            <pc:sldMk cId="1661288216" sldId="813"/>
            <ac:spMk id="196" creationId="{49860DE1-8D88-4875-85BE-2F195E51F059}"/>
          </ac:spMkLst>
        </pc:spChg>
        <pc:spChg chg="mod">
          <ac:chgData name="Lei Wu" userId="f083b2a8aea23a2f" providerId="LiveId" clId="{F51549A9-3368-44FC-8290-2055BDF8D505}" dt="2021-03-31T16:18:57.954" v="681" actId="1036"/>
          <ac:spMkLst>
            <pc:docMk/>
            <pc:sldMk cId="1661288216" sldId="813"/>
            <ac:spMk id="197" creationId="{3AACB81E-D4A8-41B0-8676-198E6B81BC23}"/>
          </ac:spMkLst>
        </pc:spChg>
        <pc:spChg chg="mod">
          <ac:chgData name="Lei Wu" userId="f083b2a8aea23a2f" providerId="LiveId" clId="{F51549A9-3368-44FC-8290-2055BDF8D505}" dt="2021-03-31T16:18:57.954" v="681" actId="1036"/>
          <ac:spMkLst>
            <pc:docMk/>
            <pc:sldMk cId="1661288216" sldId="813"/>
            <ac:spMk id="198" creationId="{12AB3E79-D99F-4E7E-BC0F-861E8CAB8EA8}"/>
          </ac:spMkLst>
        </pc:spChg>
        <pc:spChg chg="mod">
          <ac:chgData name="Lei Wu" userId="f083b2a8aea23a2f" providerId="LiveId" clId="{F51549A9-3368-44FC-8290-2055BDF8D505}" dt="2021-03-31T16:18:57.954" v="681" actId="1036"/>
          <ac:spMkLst>
            <pc:docMk/>
            <pc:sldMk cId="1661288216" sldId="813"/>
            <ac:spMk id="199" creationId="{9375A29C-D10A-46C7-8837-863713CBA240}"/>
          </ac:spMkLst>
        </pc:spChg>
        <pc:spChg chg="mod">
          <ac:chgData name="Lei Wu" userId="f083b2a8aea23a2f" providerId="LiveId" clId="{F51549A9-3368-44FC-8290-2055BDF8D505}" dt="2021-03-31T16:18:57.954" v="681" actId="1036"/>
          <ac:spMkLst>
            <pc:docMk/>
            <pc:sldMk cId="1661288216" sldId="813"/>
            <ac:spMk id="200" creationId="{9BA81EA6-DE59-4A36-B796-534C558E2754}"/>
          </ac:spMkLst>
        </pc:spChg>
        <pc:spChg chg="mod">
          <ac:chgData name="Lei Wu" userId="f083b2a8aea23a2f" providerId="LiveId" clId="{F51549A9-3368-44FC-8290-2055BDF8D505}" dt="2021-03-31T16:18:57.954" v="681" actId="1036"/>
          <ac:spMkLst>
            <pc:docMk/>
            <pc:sldMk cId="1661288216" sldId="813"/>
            <ac:spMk id="201" creationId="{04DA7C05-EC19-4889-8916-C1E6DDFDDCCD}"/>
          </ac:spMkLst>
        </pc:spChg>
        <pc:spChg chg="mod">
          <ac:chgData name="Lei Wu" userId="f083b2a8aea23a2f" providerId="LiveId" clId="{F51549A9-3368-44FC-8290-2055BDF8D505}" dt="2021-03-31T16:18:57.954" v="681" actId="1036"/>
          <ac:spMkLst>
            <pc:docMk/>
            <pc:sldMk cId="1661288216" sldId="813"/>
            <ac:spMk id="202" creationId="{8C40C931-2AB6-48F6-8170-C9926F93641B}"/>
          </ac:spMkLst>
        </pc:spChg>
        <pc:spChg chg="mod">
          <ac:chgData name="Lei Wu" userId="f083b2a8aea23a2f" providerId="LiveId" clId="{F51549A9-3368-44FC-8290-2055BDF8D505}" dt="2021-03-31T16:18:57.954" v="681" actId="1036"/>
          <ac:spMkLst>
            <pc:docMk/>
            <pc:sldMk cId="1661288216" sldId="813"/>
            <ac:spMk id="203" creationId="{CF5535FC-9546-4714-A1FD-7FC546593C94}"/>
          </ac:spMkLst>
        </pc:spChg>
        <pc:spChg chg="mod">
          <ac:chgData name="Lei Wu" userId="f083b2a8aea23a2f" providerId="LiveId" clId="{F51549A9-3368-44FC-8290-2055BDF8D505}" dt="2021-03-31T16:18:57.954" v="681" actId="1036"/>
          <ac:spMkLst>
            <pc:docMk/>
            <pc:sldMk cId="1661288216" sldId="813"/>
            <ac:spMk id="204" creationId="{6E004C60-F8D3-4157-89DA-1E4D710CC008}"/>
          </ac:spMkLst>
        </pc:spChg>
        <pc:spChg chg="mod">
          <ac:chgData name="Lei Wu" userId="f083b2a8aea23a2f" providerId="LiveId" clId="{F51549A9-3368-44FC-8290-2055BDF8D505}" dt="2021-03-31T16:18:57.954" v="681" actId="1036"/>
          <ac:spMkLst>
            <pc:docMk/>
            <pc:sldMk cId="1661288216" sldId="813"/>
            <ac:spMk id="205" creationId="{939DBA3F-101C-4CD7-9887-6C66D8AC1AAD}"/>
          </ac:spMkLst>
        </pc:spChg>
        <pc:spChg chg="mod">
          <ac:chgData name="Lei Wu" userId="f083b2a8aea23a2f" providerId="LiveId" clId="{F51549A9-3368-44FC-8290-2055BDF8D505}" dt="2021-03-31T16:18:57.954" v="681" actId="1036"/>
          <ac:spMkLst>
            <pc:docMk/>
            <pc:sldMk cId="1661288216" sldId="813"/>
            <ac:spMk id="206" creationId="{4658B8AD-4424-49DE-921F-521C43262739}"/>
          </ac:spMkLst>
        </pc:spChg>
        <pc:spChg chg="mod">
          <ac:chgData name="Lei Wu" userId="f083b2a8aea23a2f" providerId="LiveId" clId="{F51549A9-3368-44FC-8290-2055BDF8D505}" dt="2021-03-31T16:18:57.954" v="681" actId="1036"/>
          <ac:spMkLst>
            <pc:docMk/>
            <pc:sldMk cId="1661288216" sldId="813"/>
            <ac:spMk id="207" creationId="{1B765B47-2273-4250-9D4B-3C5CE478BB10}"/>
          </ac:spMkLst>
        </pc:spChg>
        <pc:spChg chg="mod">
          <ac:chgData name="Lei Wu" userId="f083b2a8aea23a2f" providerId="LiveId" clId="{F51549A9-3368-44FC-8290-2055BDF8D505}" dt="2021-03-31T16:18:57.954" v="681" actId="1036"/>
          <ac:spMkLst>
            <pc:docMk/>
            <pc:sldMk cId="1661288216" sldId="813"/>
            <ac:spMk id="208" creationId="{CDACD6F4-3011-4BCD-B550-1AE735DC1888}"/>
          </ac:spMkLst>
        </pc:spChg>
        <pc:spChg chg="mod">
          <ac:chgData name="Lei Wu" userId="f083b2a8aea23a2f" providerId="LiveId" clId="{F51549A9-3368-44FC-8290-2055BDF8D505}" dt="2021-03-31T16:18:57.954" v="681" actId="1036"/>
          <ac:spMkLst>
            <pc:docMk/>
            <pc:sldMk cId="1661288216" sldId="813"/>
            <ac:spMk id="209" creationId="{5CBEDC06-CBEE-4FE6-BD90-78254DF1AF96}"/>
          </ac:spMkLst>
        </pc:spChg>
        <pc:spChg chg="mod">
          <ac:chgData name="Lei Wu" userId="f083b2a8aea23a2f" providerId="LiveId" clId="{F51549A9-3368-44FC-8290-2055BDF8D505}" dt="2021-03-31T16:18:57.954" v="681" actId="1036"/>
          <ac:spMkLst>
            <pc:docMk/>
            <pc:sldMk cId="1661288216" sldId="813"/>
            <ac:spMk id="210" creationId="{BDA7087A-6F9C-4956-89D6-0DE0C5BBFB0B}"/>
          </ac:spMkLst>
        </pc:spChg>
        <pc:spChg chg="mod">
          <ac:chgData name="Lei Wu" userId="f083b2a8aea23a2f" providerId="LiveId" clId="{F51549A9-3368-44FC-8290-2055BDF8D505}" dt="2021-03-31T16:18:57.954" v="681" actId="1036"/>
          <ac:spMkLst>
            <pc:docMk/>
            <pc:sldMk cId="1661288216" sldId="813"/>
            <ac:spMk id="211" creationId="{0AB66564-95C4-4519-B8AF-6B1CD7B3ADD0}"/>
          </ac:spMkLst>
        </pc:spChg>
        <pc:spChg chg="mod">
          <ac:chgData name="Lei Wu" userId="f083b2a8aea23a2f" providerId="LiveId" clId="{F51549A9-3368-44FC-8290-2055BDF8D505}" dt="2021-03-31T16:18:57.954" v="681" actId="1036"/>
          <ac:spMkLst>
            <pc:docMk/>
            <pc:sldMk cId="1661288216" sldId="813"/>
            <ac:spMk id="212" creationId="{FF823782-86B0-4D34-8660-EB622DA49DE2}"/>
          </ac:spMkLst>
        </pc:spChg>
        <pc:spChg chg="mod">
          <ac:chgData name="Lei Wu" userId="f083b2a8aea23a2f" providerId="LiveId" clId="{F51549A9-3368-44FC-8290-2055BDF8D505}" dt="2021-03-31T16:18:57.954" v="681" actId="1036"/>
          <ac:spMkLst>
            <pc:docMk/>
            <pc:sldMk cId="1661288216" sldId="813"/>
            <ac:spMk id="213" creationId="{3898A3B3-3124-4B69-8C00-65B229C020B3}"/>
          </ac:spMkLst>
        </pc:spChg>
        <pc:spChg chg="mod">
          <ac:chgData name="Lei Wu" userId="f083b2a8aea23a2f" providerId="LiveId" clId="{F51549A9-3368-44FC-8290-2055BDF8D505}" dt="2021-03-31T16:18:57.954" v="681" actId="1036"/>
          <ac:spMkLst>
            <pc:docMk/>
            <pc:sldMk cId="1661288216" sldId="813"/>
            <ac:spMk id="214" creationId="{8AD62CB7-FADC-456E-976A-FB4B542E0415}"/>
          </ac:spMkLst>
        </pc:spChg>
        <pc:spChg chg="mod">
          <ac:chgData name="Lei Wu" userId="f083b2a8aea23a2f" providerId="LiveId" clId="{F51549A9-3368-44FC-8290-2055BDF8D505}" dt="2021-03-31T16:18:57.954" v="681" actId="1036"/>
          <ac:spMkLst>
            <pc:docMk/>
            <pc:sldMk cId="1661288216" sldId="813"/>
            <ac:spMk id="215" creationId="{F7AE5AB4-AD8D-441E-8B64-B0204E70CE02}"/>
          </ac:spMkLst>
        </pc:spChg>
        <pc:spChg chg="mod">
          <ac:chgData name="Lei Wu" userId="f083b2a8aea23a2f" providerId="LiveId" clId="{F51549A9-3368-44FC-8290-2055BDF8D505}" dt="2021-03-31T16:18:57.954" v="681" actId="1036"/>
          <ac:spMkLst>
            <pc:docMk/>
            <pc:sldMk cId="1661288216" sldId="813"/>
            <ac:spMk id="216" creationId="{3FC7F0BF-B851-40C5-9800-FD2CEB21BEB1}"/>
          </ac:spMkLst>
        </pc:spChg>
        <pc:spChg chg="mod">
          <ac:chgData name="Lei Wu" userId="f083b2a8aea23a2f" providerId="LiveId" clId="{F51549A9-3368-44FC-8290-2055BDF8D505}" dt="2021-03-31T16:18:57.954" v="681" actId="1036"/>
          <ac:spMkLst>
            <pc:docMk/>
            <pc:sldMk cId="1661288216" sldId="813"/>
            <ac:spMk id="217" creationId="{93F0AF79-C061-4814-A049-E41645AE9D9F}"/>
          </ac:spMkLst>
        </pc:spChg>
        <pc:spChg chg="mod">
          <ac:chgData name="Lei Wu" userId="f083b2a8aea23a2f" providerId="LiveId" clId="{F51549A9-3368-44FC-8290-2055BDF8D505}" dt="2021-03-31T16:18:57.954" v="681" actId="1036"/>
          <ac:spMkLst>
            <pc:docMk/>
            <pc:sldMk cId="1661288216" sldId="813"/>
            <ac:spMk id="218" creationId="{BE7EE6D3-4E7B-4CD5-B97A-DE09FC75F335}"/>
          </ac:spMkLst>
        </pc:spChg>
        <pc:spChg chg="mod">
          <ac:chgData name="Lei Wu" userId="f083b2a8aea23a2f" providerId="LiveId" clId="{F51549A9-3368-44FC-8290-2055BDF8D505}" dt="2021-03-31T16:18:57.954" v="681" actId="1036"/>
          <ac:spMkLst>
            <pc:docMk/>
            <pc:sldMk cId="1661288216" sldId="813"/>
            <ac:spMk id="219" creationId="{1BA69AAF-45C2-4053-B06A-3EB7DD685106}"/>
          </ac:spMkLst>
        </pc:spChg>
        <pc:spChg chg="mod">
          <ac:chgData name="Lei Wu" userId="f083b2a8aea23a2f" providerId="LiveId" clId="{F51549A9-3368-44FC-8290-2055BDF8D505}" dt="2021-03-31T16:18:57.954" v="681" actId="1036"/>
          <ac:spMkLst>
            <pc:docMk/>
            <pc:sldMk cId="1661288216" sldId="813"/>
            <ac:spMk id="220" creationId="{CD07B39F-C9C8-4F46-BA9C-AF2FC539CBAB}"/>
          </ac:spMkLst>
        </pc:spChg>
        <pc:spChg chg="mod">
          <ac:chgData name="Lei Wu" userId="f083b2a8aea23a2f" providerId="LiveId" clId="{F51549A9-3368-44FC-8290-2055BDF8D505}" dt="2021-03-31T16:18:57.954" v="681" actId="1036"/>
          <ac:spMkLst>
            <pc:docMk/>
            <pc:sldMk cId="1661288216" sldId="813"/>
            <ac:spMk id="221" creationId="{BA50E479-4E0F-4279-A76B-7FCF7E70AA2C}"/>
          </ac:spMkLst>
        </pc:spChg>
        <pc:spChg chg="mod">
          <ac:chgData name="Lei Wu" userId="f083b2a8aea23a2f" providerId="LiveId" clId="{F51549A9-3368-44FC-8290-2055BDF8D505}" dt="2021-03-31T16:18:57.954" v="681" actId="1036"/>
          <ac:spMkLst>
            <pc:docMk/>
            <pc:sldMk cId="1661288216" sldId="813"/>
            <ac:spMk id="222" creationId="{A86A558E-C9F2-4B96-90E3-D180E062BD14}"/>
          </ac:spMkLst>
        </pc:spChg>
        <pc:spChg chg="mod">
          <ac:chgData name="Lei Wu" userId="f083b2a8aea23a2f" providerId="LiveId" clId="{F51549A9-3368-44FC-8290-2055BDF8D505}" dt="2021-03-31T16:18:57.954" v="681" actId="1036"/>
          <ac:spMkLst>
            <pc:docMk/>
            <pc:sldMk cId="1661288216" sldId="813"/>
            <ac:spMk id="223" creationId="{A80911CC-0549-47D4-828E-46551C6635E4}"/>
          </ac:spMkLst>
        </pc:spChg>
        <pc:spChg chg="mod">
          <ac:chgData name="Lei Wu" userId="f083b2a8aea23a2f" providerId="LiveId" clId="{F51549A9-3368-44FC-8290-2055BDF8D505}" dt="2021-03-31T16:18:57.954" v="681" actId="1036"/>
          <ac:spMkLst>
            <pc:docMk/>
            <pc:sldMk cId="1661288216" sldId="813"/>
            <ac:spMk id="224" creationId="{EF2B4D93-EE93-4EAE-B953-524EC9403198}"/>
          </ac:spMkLst>
        </pc:spChg>
        <pc:spChg chg="mod">
          <ac:chgData name="Lei Wu" userId="f083b2a8aea23a2f" providerId="LiveId" clId="{F51549A9-3368-44FC-8290-2055BDF8D505}" dt="2021-03-31T16:18:57.954" v="681" actId="1036"/>
          <ac:spMkLst>
            <pc:docMk/>
            <pc:sldMk cId="1661288216" sldId="813"/>
            <ac:spMk id="225" creationId="{B53A4F5F-766C-4411-9FEA-2305D8E85BC8}"/>
          </ac:spMkLst>
        </pc:spChg>
        <pc:spChg chg="mod">
          <ac:chgData name="Lei Wu" userId="f083b2a8aea23a2f" providerId="LiveId" clId="{F51549A9-3368-44FC-8290-2055BDF8D505}" dt="2021-03-31T16:18:57.954" v="681" actId="1036"/>
          <ac:spMkLst>
            <pc:docMk/>
            <pc:sldMk cId="1661288216" sldId="813"/>
            <ac:spMk id="226" creationId="{FF86FF9F-80C4-41EF-B441-6CA81B460CCC}"/>
          </ac:spMkLst>
        </pc:spChg>
        <pc:spChg chg="mod">
          <ac:chgData name="Lei Wu" userId="f083b2a8aea23a2f" providerId="LiveId" clId="{F51549A9-3368-44FC-8290-2055BDF8D505}" dt="2021-03-31T16:18:57.954" v="681" actId="1036"/>
          <ac:spMkLst>
            <pc:docMk/>
            <pc:sldMk cId="1661288216" sldId="813"/>
            <ac:spMk id="227" creationId="{1EC7BAA8-7839-4CB9-AEE2-130E21800433}"/>
          </ac:spMkLst>
        </pc:spChg>
        <pc:spChg chg="mod">
          <ac:chgData name="Lei Wu" userId="f083b2a8aea23a2f" providerId="LiveId" clId="{F51549A9-3368-44FC-8290-2055BDF8D505}" dt="2021-03-31T16:18:57.954" v="681" actId="1036"/>
          <ac:spMkLst>
            <pc:docMk/>
            <pc:sldMk cId="1661288216" sldId="813"/>
            <ac:spMk id="228" creationId="{E63389BD-910B-45D4-BFFF-52085362F269}"/>
          </ac:spMkLst>
        </pc:spChg>
        <pc:spChg chg="mod">
          <ac:chgData name="Lei Wu" userId="f083b2a8aea23a2f" providerId="LiveId" clId="{F51549A9-3368-44FC-8290-2055BDF8D505}" dt="2021-03-31T16:18:57.954" v="681" actId="1036"/>
          <ac:spMkLst>
            <pc:docMk/>
            <pc:sldMk cId="1661288216" sldId="813"/>
            <ac:spMk id="229" creationId="{17F983E6-4A0D-4D46-B002-333E5EB1EA64}"/>
          </ac:spMkLst>
        </pc:spChg>
        <pc:spChg chg="mod">
          <ac:chgData name="Lei Wu" userId="f083b2a8aea23a2f" providerId="LiveId" clId="{F51549A9-3368-44FC-8290-2055BDF8D505}" dt="2021-03-31T16:18:57.954" v="681" actId="1036"/>
          <ac:spMkLst>
            <pc:docMk/>
            <pc:sldMk cId="1661288216" sldId="813"/>
            <ac:spMk id="230" creationId="{F072671E-C569-4653-9484-7E67AFEB1AD7}"/>
          </ac:spMkLst>
        </pc:spChg>
        <pc:spChg chg="mod">
          <ac:chgData name="Lei Wu" userId="f083b2a8aea23a2f" providerId="LiveId" clId="{F51549A9-3368-44FC-8290-2055BDF8D505}" dt="2021-03-31T16:18:57.954" v="681" actId="1036"/>
          <ac:spMkLst>
            <pc:docMk/>
            <pc:sldMk cId="1661288216" sldId="813"/>
            <ac:spMk id="231" creationId="{DDC4090D-B158-4641-95D7-1BBDC3BD2A46}"/>
          </ac:spMkLst>
        </pc:spChg>
        <pc:spChg chg="mod">
          <ac:chgData name="Lei Wu" userId="f083b2a8aea23a2f" providerId="LiveId" clId="{F51549A9-3368-44FC-8290-2055BDF8D505}" dt="2021-03-31T16:18:57.954" v="681" actId="1036"/>
          <ac:spMkLst>
            <pc:docMk/>
            <pc:sldMk cId="1661288216" sldId="813"/>
            <ac:spMk id="232" creationId="{DFC8CA83-BD4E-43F1-881F-8BD920AEBB91}"/>
          </ac:spMkLst>
        </pc:spChg>
        <pc:spChg chg="mod">
          <ac:chgData name="Lei Wu" userId="f083b2a8aea23a2f" providerId="LiveId" clId="{F51549A9-3368-44FC-8290-2055BDF8D505}" dt="2021-03-31T16:18:57.954" v="681" actId="1036"/>
          <ac:spMkLst>
            <pc:docMk/>
            <pc:sldMk cId="1661288216" sldId="813"/>
            <ac:spMk id="233" creationId="{113E8093-3C42-4164-BC49-61A7674EA7B2}"/>
          </ac:spMkLst>
        </pc:spChg>
        <pc:spChg chg="mod">
          <ac:chgData name="Lei Wu" userId="f083b2a8aea23a2f" providerId="LiveId" clId="{F51549A9-3368-44FC-8290-2055BDF8D505}" dt="2021-03-31T16:18:57.954" v="681" actId="1036"/>
          <ac:spMkLst>
            <pc:docMk/>
            <pc:sldMk cId="1661288216" sldId="813"/>
            <ac:spMk id="234" creationId="{4E9CF2A7-4C09-4A05-B21E-52C28D6BBBED}"/>
          </ac:spMkLst>
        </pc:spChg>
        <pc:spChg chg="mod">
          <ac:chgData name="Lei Wu" userId="f083b2a8aea23a2f" providerId="LiveId" clId="{F51549A9-3368-44FC-8290-2055BDF8D505}" dt="2021-03-31T16:18:57.954" v="681" actId="1036"/>
          <ac:spMkLst>
            <pc:docMk/>
            <pc:sldMk cId="1661288216" sldId="813"/>
            <ac:spMk id="235" creationId="{612F0C86-8D01-40BB-B6AE-5475A6211368}"/>
          </ac:spMkLst>
        </pc:spChg>
        <pc:spChg chg="mod">
          <ac:chgData name="Lei Wu" userId="f083b2a8aea23a2f" providerId="LiveId" clId="{F51549A9-3368-44FC-8290-2055BDF8D505}" dt="2021-03-31T16:18:57.954" v="681" actId="1036"/>
          <ac:spMkLst>
            <pc:docMk/>
            <pc:sldMk cId="1661288216" sldId="813"/>
            <ac:spMk id="236" creationId="{F24B01B2-73FF-430F-884D-8A0766658E43}"/>
          </ac:spMkLst>
        </pc:spChg>
        <pc:spChg chg="mod">
          <ac:chgData name="Lei Wu" userId="f083b2a8aea23a2f" providerId="LiveId" clId="{F51549A9-3368-44FC-8290-2055BDF8D505}" dt="2021-03-31T16:18:57.954" v="681" actId="1036"/>
          <ac:spMkLst>
            <pc:docMk/>
            <pc:sldMk cId="1661288216" sldId="813"/>
            <ac:spMk id="237" creationId="{4E4D9040-781E-4DEE-8BDE-156A14D0DCEB}"/>
          </ac:spMkLst>
        </pc:spChg>
        <pc:spChg chg="mod">
          <ac:chgData name="Lei Wu" userId="f083b2a8aea23a2f" providerId="LiveId" clId="{F51549A9-3368-44FC-8290-2055BDF8D505}" dt="2021-03-31T16:18:57.954" v="681" actId="1036"/>
          <ac:spMkLst>
            <pc:docMk/>
            <pc:sldMk cId="1661288216" sldId="813"/>
            <ac:spMk id="238" creationId="{1D87339F-9FF3-464B-99C8-D76B0F74A6A5}"/>
          </ac:spMkLst>
        </pc:spChg>
        <pc:spChg chg="mod">
          <ac:chgData name="Lei Wu" userId="f083b2a8aea23a2f" providerId="LiveId" clId="{F51549A9-3368-44FC-8290-2055BDF8D505}" dt="2021-03-31T16:18:57.954" v="681" actId="1036"/>
          <ac:spMkLst>
            <pc:docMk/>
            <pc:sldMk cId="1661288216" sldId="813"/>
            <ac:spMk id="239" creationId="{AF252EFA-DB88-4805-AF55-81DB137FC197}"/>
          </ac:spMkLst>
        </pc:spChg>
        <pc:spChg chg="mod">
          <ac:chgData name="Lei Wu" userId="f083b2a8aea23a2f" providerId="LiveId" clId="{F51549A9-3368-44FC-8290-2055BDF8D505}" dt="2021-03-31T16:18:57.954" v="681" actId="1036"/>
          <ac:spMkLst>
            <pc:docMk/>
            <pc:sldMk cId="1661288216" sldId="813"/>
            <ac:spMk id="240" creationId="{07B4DA90-020F-4CC7-B387-0D504F6DFC38}"/>
          </ac:spMkLst>
        </pc:spChg>
        <pc:spChg chg="mod">
          <ac:chgData name="Lei Wu" userId="f083b2a8aea23a2f" providerId="LiveId" clId="{F51549A9-3368-44FC-8290-2055BDF8D505}" dt="2021-03-31T16:18:57.954" v="681" actId="1036"/>
          <ac:spMkLst>
            <pc:docMk/>
            <pc:sldMk cId="1661288216" sldId="813"/>
            <ac:spMk id="241" creationId="{5037D23C-A67F-4096-AAD0-44CC13BB76A4}"/>
          </ac:spMkLst>
        </pc:spChg>
        <pc:spChg chg="mod">
          <ac:chgData name="Lei Wu" userId="f083b2a8aea23a2f" providerId="LiveId" clId="{F51549A9-3368-44FC-8290-2055BDF8D505}" dt="2021-03-31T16:18:57.954" v="681" actId="1036"/>
          <ac:spMkLst>
            <pc:docMk/>
            <pc:sldMk cId="1661288216" sldId="813"/>
            <ac:spMk id="242" creationId="{433DEB95-9B40-46F9-B2D1-7E16539EBEDB}"/>
          </ac:spMkLst>
        </pc:spChg>
        <pc:spChg chg="mod">
          <ac:chgData name="Lei Wu" userId="f083b2a8aea23a2f" providerId="LiveId" clId="{F51549A9-3368-44FC-8290-2055BDF8D505}" dt="2021-03-31T16:18:57.954" v="681" actId="1036"/>
          <ac:spMkLst>
            <pc:docMk/>
            <pc:sldMk cId="1661288216" sldId="813"/>
            <ac:spMk id="243" creationId="{611B4B86-B668-4716-AA35-C4FCDE34A7B0}"/>
          </ac:spMkLst>
        </pc:spChg>
        <pc:spChg chg="mod">
          <ac:chgData name="Lei Wu" userId="f083b2a8aea23a2f" providerId="LiveId" clId="{F51549A9-3368-44FC-8290-2055BDF8D505}" dt="2021-03-31T16:18:57.954" v="681" actId="1036"/>
          <ac:spMkLst>
            <pc:docMk/>
            <pc:sldMk cId="1661288216" sldId="813"/>
            <ac:spMk id="244" creationId="{A1B0D896-E715-4167-9CF6-95DC64AC557D}"/>
          </ac:spMkLst>
        </pc:spChg>
        <pc:spChg chg="mod">
          <ac:chgData name="Lei Wu" userId="f083b2a8aea23a2f" providerId="LiveId" clId="{F51549A9-3368-44FC-8290-2055BDF8D505}" dt="2021-03-31T16:18:57.954" v="681" actId="1036"/>
          <ac:spMkLst>
            <pc:docMk/>
            <pc:sldMk cId="1661288216" sldId="813"/>
            <ac:spMk id="245" creationId="{E93BCC11-461A-4AD3-A035-BD4018DE8604}"/>
          </ac:spMkLst>
        </pc:spChg>
        <pc:spChg chg="mod">
          <ac:chgData name="Lei Wu" userId="f083b2a8aea23a2f" providerId="LiveId" clId="{F51549A9-3368-44FC-8290-2055BDF8D505}" dt="2021-03-31T16:18:57.954" v="681" actId="1036"/>
          <ac:spMkLst>
            <pc:docMk/>
            <pc:sldMk cId="1661288216" sldId="813"/>
            <ac:spMk id="246" creationId="{4D5C52B5-4E96-436B-AAEF-ED0D67A5C3B1}"/>
          </ac:spMkLst>
        </pc:spChg>
        <pc:spChg chg="mod">
          <ac:chgData name="Lei Wu" userId="f083b2a8aea23a2f" providerId="LiveId" clId="{F51549A9-3368-44FC-8290-2055BDF8D505}" dt="2021-03-31T16:18:57.954" v="681" actId="1036"/>
          <ac:spMkLst>
            <pc:docMk/>
            <pc:sldMk cId="1661288216" sldId="813"/>
            <ac:spMk id="247" creationId="{684DAE65-7CCA-4B13-B559-A88B548F1F47}"/>
          </ac:spMkLst>
        </pc:spChg>
        <pc:spChg chg="mod">
          <ac:chgData name="Lei Wu" userId="f083b2a8aea23a2f" providerId="LiveId" clId="{F51549A9-3368-44FC-8290-2055BDF8D505}" dt="2021-03-31T16:18:57.954" v="681" actId="1036"/>
          <ac:spMkLst>
            <pc:docMk/>
            <pc:sldMk cId="1661288216" sldId="813"/>
            <ac:spMk id="248" creationId="{124649EF-99F4-402F-80DA-04D22D05CCA4}"/>
          </ac:spMkLst>
        </pc:spChg>
        <pc:spChg chg="mod">
          <ac:chgData name="Lei Wu" userId="f083b2a8aea23a2f" providerId="LiveId" clId="{F51549A9-3368-44FC-8290-2055BDF8D505}" dt="2021-03-31T16:18:57.954" v="681" actId="1036"/>
          <ac:spMkLst>
            <pc:docMk/>
            <pc:sldMk cId="1661288216" sldId="813"/>
            <ac:spMk id="249" creationId="{6BB9B413-BB0C-4291-A8DF-F802DB40DA68}"/>
          </ac:spMkLst>
        </pc:spChg>
        <pc:spChg chg="mod">
          <ac:chgData name="Lei Wu" userId="f083b2a8aea23a2f" providerId="LiveId" clId="{F51549A9-3368-44FC-8290-2055BDF8D505}" dt="2021-03-31T16:18:57.954" v="681" actId="1036"/>
          <ac:spMkLst>
            <pc:docMk/>
            <pc:sldMk cId="1661288216" sldId="813"/>
            <ac:spMk id="250" creationId="{81E3CC1D-8A22-431B-9415-EB4FFA9D4153}"/>
          </ac:spMkLst>
        </pc:spChg>
        <pc:spChg chg="mod">
          <ac:chgData name="Lei Wu" userId="f083b2a8aea23a2f" providerId="LiveId" clId="{F51549A9-3368-44FC-8290-2055BDF8D505}" dt="2021-03-31T16:18:57.954" v="681" actId="1036"/>
          <ac:spMkLst>
            <pc:docMk/>
            <pc:sldMk cId="1661288216" sldId="813"/>
            <ac:spMk id="251" creationId="{1265B97E-A02C-42F1-A897-259808205657}"/>
          </ac:spMkLst>
        </pc:spChg>
        <pc:spChg chg="mod">
          <ac:chgData name="Lei Wu" userId="f083b2a8aea23a2f" providerId="LiveId" clId="{F51549A9-3368-44FC-8290-2055BDF8D505}" dt="2021-03-31T16:18:57.954" v="681" actId="1036"/>
          <ac:spMkLst>
            <pc:docMk/>
            <pc:sldMk cId="1661288216" sldId="813"/>
            <ac:spMk id="252" creationId="{55921809-05FA-4125-B5A1-CD24D6E7E6BD}"/>
          </ac:spMkLst>
        </pc:spChg>
        <pc:spChg chg="mod">
          <ac:chgData name="Lei Wu" userId="f083b2a8aea23a2f" providerId="LiveId" clId="{F51549A9-3368-44FC-8290-2055BDF8D505}" dt="2021-03-31T16:18:57.954" v="681" actId="1036"/>
          <ac:spMkLst>
            <pc:docMk/>
            <pc:sldMk cId="1661288216" sldId="813"/>
            <ac:spMk id="253" creationId="{8789035A-A332-423A-B86D-A45AB7E2D30B}"/>
          </ac:spMkLst>
        </pc:spChg>
        <pc:spChg chg="mod">
          <ac:chgData name="Lei Wu" userId="f083b2a8aea23a2f" providerId="LiveId" clId="{F51549A9-3368-44FC-8290-2055BDF8D505}" dt="2021-03-31T16:18:57.954" v="681" actId="1036"/>
          <ac:spMkLst>
            <pc:docMk/>
            <pc:sldMk cId="1661288216" sldId="813"/>
            <ac:spMk id="254" creationId="{F86C7723-91AD-44B4-9B69-3DBE1A98BD98}"/>
          </ac:spMkLst>
        </pc:spChg>
        <pc:spChg chg="mod">
          <ac:chgData name="Lei Wu" userId="f083b2a8aea23a2f" providerId="LiveId" clId="{F51549A9-3368-44FC-8290-2055BDF8D505}" dt="2021-03-31T16:18:57.954" v="681" actId="1036"/>
          <ac:spMkLst>
            <pc:docMk/>
            <pc:sldMk cId="1661288216" sldId="813"/>
            <ac:spMk id="255" creationId="{BEDBD9B1-0D4B-48AD-8295-DBB15576DF4F}"/>
          </ac:spMkLst>
        </pc:spChg>
        <pc:spChg chg="mod">
          <ac:chgData name="Lei Wu" userId="f083b2a8aea23a2f" providerId="LiveId" clId="{F51549A9-3368-44FC-8290-2055BDF8D505}" dt="2021-03-31T16:18:57.954" v="681" actId="1036"/>
          <ac:spMkLst>
            <pc:docMk/>
            <pc:sldMk cId="1661288216" sldId="813"/>
            <ac:spMk id="256" creationId="{878F83F8-12CD-4D62-8F7F-2650270540F0}"/>
          </ac:spMkLst>
        </pc:spChg>
        <pc:spChg chg="mod">
          <ac:chgData name="Lei Wu" userId="f083b2a8aea23a2f" providerId="LiveId" clId="{F51549A9-3368-44FC-8290-2055BDF8D505}" dt="2021-03-31T16:18:57.954" v="681" actId="1036"/>
          <ac:spMkLst>
            <pc:docMk/>
            <pc:sldMk cId="1661288216" sldId="813"/>
            <ac:spMk id="257" creationId="{C7AD079D-A2D1-4840-8788-BB14BFE3F9CE}"/>
          </ac:spMkLst>
        </pc:spChg>
        <pc:spChg chg="add del mod">
          <ac:chgData name="Lei Wu" userId="f083b2a8aea23a2f" providerId="LiveId" clId="{F51549A9-3368-44FC-8290-2055BDF8D505}" dt="2021-03-31T16:18:57.954" v="681" actId="1036"/>
          <ac:spMkLst>
            <pc:docMk/>
            <pc:sldMk cId="1661288216" sldId="813"/>
            <ac:spMk id="258" creationId="{76B1BF99-4F69-4E01-BBC1-97E6446DF2AB}"/>
          </ac:spMkLst>
        </pc:spChg>
        <pc:spChg chg="mod">
          <ac:chgData name="Lei Wu" userId="f083b2a8aea23a2f" providerId="LiveId" clId="{F51549A9-3368-44FC-8290-2055BDF8D505}" dt="2021-03-31T16:18:57.954" v="681" actId="1036"/>
          <ac:spMkLst>
            <pc:docMk/>
            <pc:sldMk cId="1661288216" sldId="813"/>
            <ac:spMk id="259" creationId="{7B8773BB-EC29-4588-97C3-C199FD150E6F}"/>
          </ac:spMkLst>
        </pc:spChg>
        <pc:spChg chg="mod">
          <ac:chgData name="Lei Wu" userId="f083b2a8aea23a2f" providerId="LiveId" clId="{F51549A9-3368-44FC-8290-2055BDF8D505}" dt="2021-03-31T16:18:57.954" v="681" actId="1036"/>
          <ac:spMkLst>
            <pc:docMk/>
            <pc:sldMk cId="1661288216" sldId="813"/>
            <ac:spMk id="260" creationId="{3AF2AEA0-27A1-4724-A7FC-6DA939ECF29F}"/>
          </ac:spMkLst>
        </pc:spChg>
        <pc:spChg chg="mod">
          <ac:chgData name="Lei Wu" userId="f083b2a8aea23a2f" providerId="LiveId" clId="{F51549A9-3368-44FC-8290-2055BDF8D505}" dt="2021-03-31T16:18:57.954" v="681" actId="1036"/>
          <ac:spMkLst>
            <pc:docMk/>
            <pc:sldMk cId="1661288216" sldId="813"/>
            <ac:spMk id="261" creationId="{31A92BA5-E711-47A9-9533-C1AE63D2B4E3}"/>
          </ac:spMkLst>
        </pc:spChg>
        <pc:spChg chg="add del mod">
          <ac:chgData name="Lei Wu" userId="f083b2a8aea23a2f" providerId="LiveId" clId="{F51549A9-3368-44FC-8290-2055BDF8D505}" dt="2021-03-31T16:18:57.954" v="681" actId="1036"/>
          <ac:spMkLst>
            <pc:docMk/>
            <pc:sldMk cId="1661288216" sldId="813"/>
            <ac:spMk id="262" creationId="{3C041053-38FF-4066-AD79-8258A74919C4}"/>
          </ac:spMkLst>
        </pc:spChg>
        <pc:spChg chg="mod">
          <ac:chgData name="Lei Wu" userId="f083b2a8aea23a2f" providerId="LiveId" clId="{F51549A9-3368-44FC-8290-2055BDF8D505}" dt="2021-03-31T16:18:57.954" v="681" actId="1036"/>
          <ac:spMkLst>
            <pc:docMk/>
            <pc:sldMk cId="1661288216" sldId="813"/>
            <ac:spMk id="263" creationId="{9309EEE8-BEDD-4D41-A48E-F10DD00EAD16}"/>
          </ac:spMkLst>
        </pc:spChg>
        <pc:spChg chg="mod">
          <ac:chgData name="Lei Wu" userId="f083b2a8aea23a2f" providerId="LiveId" clId="{F51549A9-3368-44FC-8290-2055BDF8D505}" dt="2021-03-31T16:18:57.954" v="681" actId="1036"/>
          <ac:spMkLst>
            <pc:docMk/>
            <pc:sldMk cId="1661288216" sldId="813"/>
            <ac:spMk id="264" creationId="{B055EE96-4665-4C0A-A2E4-3B5F510462DC}"/>
          </ac:spMkLst>
        </pc:spChg>
        <pc:spChg chg="mod">
          <ac:chgData name="Lei Wu" userId="f083b2a8aea23a2f" providerId="LiveId" clId="{F51549A9-3368-44FC-8290-2055BDF8D505}" dt="2021-03-31T16:18:57.954" v="681" actId="1036"/>
          <ac:spMkLst>
            <pc:docMk/>
            <pc:sldMk cId="1661288216" sldId="813"/>
            <ac:spMk id="265" creationId="{34E3C4C3-B9BF-49B6-891B-58937956C475}"/>
          </ac:spMkLst>
        </pc:spChg>
        <pc:spChg chg="mod">
          <ac:chgData name="Lei Wu" userId="f083b2a8aea23a2f" providerId="LiveId" clId="{F51549A9-3368-44FC-8290-2055BDF8D505}" dt="2021-03-31T16:18:57.954" v="681" actId="1036"/>
          <ac:spMkLst>
            <pc:docMk/>
            <pc:sldMk cId="1661288216" sldId="813"/>
            <ac:spMk id="266" creationId="{6D2FFE18-A511-4FF6-B9BC-3963ACDEC27D}"/>
          </ac:spMkLst>
        </pc:spChg>
        <pc:spChg chg="add del mod">
          <ac:chgData name="Lei Wu" userId="f083b2a8aea23a2f" providerId="LiveId" clId="{F51549A9-3368-44FC-8290-2055BDF8D505}" dt="2021-03-31T16:18:57.954" v="681" actId="1036"/>
          <ac:spMkLst>
            <pc:docMk/>
            <pc:sldMk cId="1661288216" sldId="813"/>
            <ac:spMk id="267" creationId="{290F072F-9AAD-4354-B72A-F6E781243A47}"/>
          </ac:spMkLst>
        </pc:spChg>
        <pc:spChg chg="mod">
          <ac:chgData name="Lei Wu" userId="f083b2a8aea23a2f" providerId="LiveId" clId="{F51549A9-3368-44FC-8290-2055BDF8D505}" dt="2021-03-31T16:18:57.954" v="681" actId="1036"/>
          <ac:spMkLst>
            <pc:docMk/>
            <pc:sldMk cId="1661288216" sldId="813"/>
            <ac:spMk id="268" creationId="{CB7FD849-421F-4260-9BE0-287AD976B183}"/>
          </ac:spMkLst>
        </pc:spChg>
        <pc:spChg chg="mod">
          <ac:chgData name="Lei Wu" userId="f083b2a8aea23a2f" providerId="LiveId" clId="{F51549A9-3368-44FC-8290-2055BDF8D505}" dt="2021-03-31T16:18:57.954" v="681" actId="1036"/>
          <ac:spMkLst>
            <pc:docMk/>
            <pc:sldMk cId="1661288216" sldId="813"/>
            <ac:spMk id="269" creationId="{B72D5643-B5AE-4FE3-B23A-05795A02CDCB}"/>
          </ac:spMkLst>
        </pc:spChg>
        <pc:spChg chg="mod">
          <ac:chgData name="Lei Wu" userId="f083b2a8aea23a2f" providerId="LiveId" clId="{F51549A9-3368-44FC-8290-2055BDF8D505}" dt="2021-03-31T16:18:57.954" v="681" actId="1036"/>
          <ac:spMkLst>
            <pc:docMk/>
            <pc:sldMk cId="1661288216" sldId="813"/>
            <ac:spMk id="270" creationId="{AD80FF8E-16CA-4FF1-90FA-71ED8AFE5B67}"/>
          </ac:spMkLst>
        </pc:spChg>
        <pc:spChg chg="mod">
          <ac:chgData name="Lei Wu" userId="f083b2a8aea23a2f" providerId="LiveId" clId="{F51549A9-3368-44FC-8290-2055BDF8D505}" dt="2021-03-31T16:18:57.954" v="681" actId="1036"/>
          <ac:spMkLst>
            <pc:docMk/>
            <pc:sldMk cId="1661288216" sldId="813"/>
            <ac:spMk id="271" creationId="{E00EC920-D270-4388-9A33-FA23C652CEB3}"/>
          </ac:spMkLst>
        </pc:spChg>
        <pc:spChg chg="add mod">
          <ac:chgData name="Lei Wu" userId="f083b2a8aea23a2f" providerId="LiveId" clId="{F51549A9-3368-44FC-8290-2055BDF8D505}" dt="2021-03-31T16:18:57.954" v="681" actId="1036"/>
          <ac:spMkLst>
            <pc:docMk/>
            <pc:sldMk cId="1661288216" sldId="813"/>
            <ac:spMk id="272" creationId="{0FCEC60A-287F-4B28-B676-FCF378FF00B6}"/>
          </ac:spMkLst>
        </pc:spChg>
        <pc:spChg chg="add mod">
          <ac:chgData name="Lei Wu" userId="f083b2a8aea23a2f" providerId="LiveId" clId="{F51549A9-3368-44FC-8290-2055BDF8D505}" dt="2021-04-01T09:02:52.102" v="4027" actId="207"/>
          <ac:spMkLst>
            <pc:docMk/>
            <pc:sldMk cId="1661288216" sldId="813"/>
            <ac:spMk id="273" creationId="{C011CC5A-FA67-4C93-818D-E36DAD929BFF}"/>
          </ac:spMkLst>
        </pc:spChg>
        <pc:spChg chg="add mod">
          <ac:chgData name="Lei Wu" userId="f083b2a8aea23a2f" providerId="LiveId" clId="{F51549A9-3368-44FC-8290-2055BDF8D505}" dt="2021-03-31T16:18:57.954" v="681" actId="1036"/>
          <ac:spMkLst>
            <pc:docMk/>
            <pc:sldMk cId="1661288216" sldId="813"/>
            <ac:spMk id="274" creationId="{E5040A95-5F57-440B-BF5C-7EED2C1C7A96}"/>
          </ac:spMkLst>
        </pc:spChg>
        <pc:spChg chg="add mod">
          <ac:chgData name="Lei Wu" userId="f083b2a8aea23a2f" providerId="LiveId" clId="{F51549A9-3368-44FC-8290-2055BDF8D505}" dt="2021-04-01T09:02:55.727" v="4028" actId="207"/>
          <ac:spMkLst>
            <pc:docMk/>
            <pc:sldMk cId="1661288216" sldId="813"/>
            <ac:spMk id="275" creationId="{7D10E9EA-2CDC-42D1-BAE3-CED5625B17AC}"/>
          </ac:spMkLst>
        </pc:spChg>
        <pc:spChg chg="add mod">
          <ac:chgData name="Lei Wu" userId="f083b2a8aea23a2f" providerId="LiveId" clId="{F51549A9-3368-44FC-8290-2055BDF8D505}" dt="2021-03-31T16:18:57.954" v="681" actId="1036"/>
          <ac:spMkLst>
            <pc:docMk/>
            <pc:sldMk cId="1661288216" sldId="813"/>
            <ac:spMk id="276" creationId="{1097588C-DB9B-414F-9C8B-3F9845BCCD98}"/>
          </ac:spMkLst>
        </pc:spChg>
        <pc:spChg chg="add mod">
          <ac:chgData name="Lei Wu" userId="f083b2a8aea23a2f" providerId="LiveId" clId="{F51549A9-3368-44FC-8290-2055BDF8D505}" dt="2021-03-31T16:18:57.954" v="681" actId="1036"/>
          <ac:spMkLst>
            <pc:docMk/>
            <pc:sldMk cId="1661288216" sldId="813"/>
            <ac:spMk id="277" creationId="{1603D8D9-84D4-4B60-8E2D-30FC646D57B4}"/>
          </ac:spMkLst>
        </pc:spChg>
        <pc:spChg chg="add mod">
          <ac:chgData name="Lei Wu" userId="f083b2a8aea23a2f" providerId="LiveId" clId="{F51549A9-3368-44FC-8290-2055BDF8D505}" dt="2021-03-31T16:18:57.954" v="681" actId="1036"/>
          <ac:spMkLst>
            <pc:docMk/>
            <pc:sldMk cId="1661288216" sldId="813"/>
            <ac:spMk id="278" creationId="{9279D63D-8B9C-4D35-9673-A5B53E9529EC}"/>
          </ac:spMkLst>
        </pc:spChg>
        <pc:spChg chg="add mod">
          <ac:chgData name="Lei Wu" userId="f083b2a8aea23a2f" providerId="LiveId" clId="{F51549A9-3368-44FC-8290-2055BDF8D505}" dt="2021-03-31T16:18:57.954" v="681" actId="1036"/>
          <ac:spMkLst>
            <pc:docMk/>
            <pc:sldMk cId="1661288216" sldId="813"/>
            <ac:spMk id="279" creationId="{D311C28B-456B-49A4-A9DD-FDA9245135D6}"/>
          </ac:spMkLst>
        </pc:spChg>
        <pc:spChg chg="add mod">
          <ac:chgData name="Lei Wu" userId="f083b2a8aea23a2f" providerId="LiveId" clId="{F51549A9-3368-44FC-8290-2055BDF8D505}" dt="2021-03-31T16:18:57.954" v="681" actId="1036"/>
          <ac:spMkLst>
            <pc:docMk/>
            <pc:sldMk cId="1661288216" sldId="813"/>
            <ac:spMk id="280" creationId="{D662913B-3BD8-4794-8E3E-F31E948B5E6B}"/>
          </ac:spMkLst>
        </pc:spChg>
        <pc:spChg chg="add mod">
          <ac:chgData name="Lei Wu" userId="f083b2a8aea23a2f" providerId="LiveId" clId="{F51549A9-3368-44FC-8290-2055BDF8D505}" dt="2021-03-31T16:18:57.954" v="681" actId="1036"/>
          <ac:spMkLst>
            <pc:docMk/>
            <pc:sldMk cId="1661288216" sldId="813"/>
            <ac:spMk id="281" creationId="{300B9A5E-F49C-4F9B-BC69-CD5065C5243A}"/>
          </ac:spMkLst>
        </pc:spChg>
        <pc:spChg chg="add mod">
          <ac:chgData name="Lei Wu" userId="f083b2a8aea23a2f" providerId="LiveId" clId="{F51549A9-3368-44FC-8290-2055BDF8D505}" dt="2021-03-31T16:18:57.954" v="681" actId="1036"/>
          <ac:spMkLst>
            <pc:docMk/>
            <pc:sldMk cId="1661288216" sldId="813"/>
            <ac:spMk id="282" creationId="{AD1BD3B0-F08C-455A-AC0D-1EF09C6BCD74}"/>
          </ac:spMkLst>
        </pc:spChg>
        <pc:spChg chg="add mod">
          <ac:chgData name="Lei Wu" userId="f083b2a8aea23a2f" providerId="LiveId" clId="{F51549A9-3368-44FC-8290-2055BDF8D505}" dt="2021-03-31T16:18:57.954" v="681" actId="1036"/>
          <ac:spMkLst>
            <pc:docMk/>
            <pc:sldMk cId="1661288216" sldId="813"/>
            <ac:spMk id="283" creationId="{10E0BF50-137F-4282-993D-696812E44AD2}"/>
          </ac:spMkLst>
        </pc:spChg>
        <pc:spChg chg="add mod">
          <ac:chgData name="Lei Wu" userId="f083b2a8aea23a2f" providerId="LiveId" clId="{F51549A9-3368-44FC-8290-2055BDF8D505}" dt="2021-03-31T16:18:57.954" v="681" actId="1036"/>
          <ac:spMkLst>
            <pc:docMk/>
            <pc:sldMk cId="1661288216" sldId="813"/>
            <ac:spMk id="284" creationId="{88B4A912-4B22-4B29-A706-6F5D32D73B16}"/>
          </ac:spMkLst>
        </pc:spChg>
        <pc:spChg chg="add mod">
          <ac:chgData name="Lei Wu" userId="f083b2a8aea23a2f" providerId="LiveId" clId="{F51549A9-3368-44FC-8290-2055BDF8D505}" dt="2021-03-31T16:18:57.954" v="681" actId="1036"/>
          <ac:spMkLst>
            <pc:docMk/>
            <pc:sldMk cId="1661288216" sldId="813"/>
            <ac:spMk id="285" creationId="{F94720C4-D94F-4B94-BA64-A21623E1BD54}"/>
          </ac:spMkLst>
        </pc:spChg>
        <pc:spChg chg="add mod">
          <ac:chgData name="Lei Wu" userId="f083b2a8aea23a2f" providerId="LiveId" clId="{F51549A9-3368-44FC-8290-2055BDF8D505}" dt="2021-03-31T16:18:57.954" v="681" actId="1036"/>
          <ac:spMkLst>
            <pc:docMk/>
            <pc:sldMk cId="1661288216" sldId="813"/>
            <ac:spMk id="286" creationId="{8E8124E5-3C8B-4E0B-8F94-5D660B0F4C19}"/>
          </ac:spMkLst>
        </pc:spChg>
        <pc:spChg chg="add mod">
          <ac:chgData name="Lei Wu" userId="f083b2a8aea23a2f" providerId="LiveId" clId="{F51549A9-3368-44FC-8290-2055BDF8D505}" dt="2021-03-31T16:18:57.954" v="681" actId="1036"/>
          <ac:spMkLst>
            <pc:docMk/>
            <pc:sldMk cId="1661288216" sldId="813"/>
            <ac:spMk id="287" creationId="{AE4C2FF0-9D1A-4370-A00E-6879F4BA0C50}"/>
          </ac:spMkLst>
        </pc:spChg>
        <pc:spChg chg="add mod">
          <ac:chgData name="Lei Wu" userId="f083b2a8aea23a2f" providerId="LiveId" clId="{F51549A9-3368-44FC-8290-2055BDF8D505}" dt="2021-03-31T16:20:02.061" v="690" actId="1076"/>
          <ac:spMkLst>
            <pc:docMk/>
            <pc:sldMk cId="1661288216" sldId="813"/>
            <ac:spMk id="288" creationId="{D7CDC1DC-1FE6-4C11-A6A1-B7EA63F663BA}"/>
          </ac:spMkLst>
        </pc:spChg>
        <pc:spChg chg="add mod">
          <ac:chgData name="Lei Wu" userId="f083b2a8aea23a2f" providerId="LiveId" clId="{F51549A9-3368-44FC-8290-2055BDF8D505}" dt="2021-04-01T09:01:07.067" v="4020" actId="1037"/>
          <ac:spMkLst>
            <pc:docMk/>
            <pc:sldMk cId="1661288216" sldId="813"/>
            <ac:spMk id="289" creationId="{810C48E9-3CFA-427D-9687-B2E901B8DBEC}"/>
          </ac:spMkLst>
        </pc:spChg>
        <pc:spChg chg="add mod">
          <ac:chgData name="Lei Wu" userId="f083b2a8aea23a2f" providerId="LiveId" clId="{F51549A9-3368-44FC-8290-2055BDF8D505}" dt="2021-04-01T09:00:31.379" v="4009" actId="1036"/>
          <ac:spMkLst>
            <pc:docMk/>
            <pc:sldMk cId="1661288216" sldId="813"/>
            <ac:spMk id="290" creationId="{2255B704-14B0-4582-B7D2-3B6BC183195B}"/>
          </ac:spMkLst>
        </pc:spChg>
        <pc:spChg chg="add mod">
          <ac:chgData name="Lei Wu" userId="f083b2a8aea23a2f" providerId="LiveId" clId="{F51549A9-3368-44FC-8290-2055BDF8D505}" dt="2021-04-01T09:00:39.744" v="4010" actId="1035"/>
          <ac:spMkLst>
            <pc:docMk/>
            <pc:sldMk cId="1661288216" sldId="813"/>
            <ac:spMk id="291" creationId="{4756D79C-4EAA-4093-BAA5-52D6782CBBD9}"/>
          </ac:spMkLst>
        </pc:spChg>
        <pc:spChg chg="add del mod">
          <ac:chgData name="Lei Wu" userId="f083b2a8aea23a2f" providerId="LiveId" clId="{F51549A9-3368-44FC-8290-2055BDF8D505}" dt="2021-04-01T08:52:51.403" v="3752"/>
          <ac:spMkLst>
            <pc:docMk/>
            <pc:sldMk cId="1661288216" sldId="813"/>
            <ac:spMk id="292" creationId="{F3E3CC4A-D4B4-43B0-BC51-18752B24F51A}"/>
          </ac:spMkLst>
        </pc:spChg>
        <pc:spChg chg="add del mod">
          <ac:chgData name="Lei Wu" userId="f083b2a8aea23a2f" providerId="LiveId" clId="{F51549A9-3368-44FC-8290-2055BDF8D505}" dt="2021-04-01T08:52:51.403" v="3752"/>
          <ac:spMkLst>
            <pc:docMk/>
            <pc:sldMk cId="1661288216" sldId="813"/>
            <ac:spMk id="293" creationId="{674CFBE1-1003-400A-91A7-B92BF5EA06D1}"/>
          </ac:spMkLst>
        </pc:spChg>
        <pc:spChg chg="add del mod">
          <ac:chgData name="Lei Wu" userId="f083b2a8aea23a2f" providerId="LiveId" clId="{F51549A9-3368-44FC-8290-2055BDF8D505}" dt="2021-04-01T08:52:51.403" v="3752"/>
          <ac:spMkLst>
            <pc:docMk/>
            <pc:sldMk cId="1661288216" sldId="813"/>
            <ac:spMk id="294" creationId="{370FD95F-9BF2-406B-8C98-B6691825EBF2}"/>
          </ac:spMkLst>
        </pc:spChg>
        <pc:spChg chg="add mod">
          <ac:chgData name="Lei Wu" userId="f083b2a8aea23a2f" providerId="LiveId" clId="{F51549A9-3368-44FC-8290-2055BDF8D505}" dt="2021-04-01T09:00:24.240" v="4007" actId="1035"/>
          <ac:spMkLst>
            <pc:docMk/>
            <pc:sldMk cId="1661288216" sldId="813"/>
            <ac:spMk id="295" creationId="{C7B28057-58CB-4654-96ED-321D0DE82E0E}"/>
          </ac:spMkLst>
        </pc:spChg>
        <pc:spChg chg="add mod">
          <ac:chgData name="Lei Wu" userId="f083b2a8aea23a2f" providerId="LiveId" clId="{F51549A9-3368-44FC-8290-2055BDF8D505}" dt="2021-04-01T08:56:44.150" v="3858" actId="1037"/>
          <ac:spMkLst>
            <pc:docMk/>
            <pc:sldMk cId="1661288216" sldId="813"/>
            <ac:spMk id="296" creationId="{CB989E0A-97F7-4C9F-8C02-F525D8508AB5}"/>
          </ac:spMkLst>
        </pc:spChg>
        <pc:spChg chg="add mod">
          <ac:chgData name="Lei Wu" userId="f083b2a8aea23a2f" providerId="LiveId" clId="{F51549A9-3368-44FC-8290-2055BDF8D505}" dt="2021-04-01T08:56:44.150" v="3858" actId="1037"/>
          <ac:spMkLst>
            <pc:docMk/>
            <pc:sldMk cId="1661288216" sldId="813"/>
            <ac:spMk id="297" creationId="{7A2E6461-BA2B-49BA-B79D-D5353AA90FB3}"/>
          </ac:spMkLst>
        </pc:spChg>
        <pc:spChg chg="add mod">
          <ac:chgData name="Lei Wu" userId="f083b2a8aea23a2f" providerId="LiveId" clId="{F51549A9-3368-44FC-8290-2055BDF8D505}" dt="2021-04-01T08:56:44.150" v="3858" actId="1037"/>
          <ac:spMkLst>
            <pc:docMk/>
            <pc:sldMk cId="1661288216" sldId="813"/>
            <ac:spMk id="298" creationId="{3CDD146C-5EC8-47D7-9CA9-7EE9FC127F03}"/>
          </ac:spMkLst>
        </pc:spChg>
        <pc:spChg chg="add del mod">
          <ac:chgData name="Lei Wu" userId="f083b2a8aea23a2f" providerId="LiveId" clId="{F51549A9-3368-44FC-8290-2055BDF8D505}" dt="2021-04-01T08:57:18.984" v="3906" actId="478"/>
          <ac:spMkLst>
            <pc:docMk/>
            <pc:sldMk cId="1661288216" sldId="813"/>
            <ac:spMk id="299" creationId="{1E456F44-A4BC-4002-AF88-C4AD8742EEC7}"/>
          </ac:spMkLst>
        </pc:spChg>
        <pc:spChg chg="add del mod">
          <ac:chgData name="Lei Wu" userId="f083b2a8aea23a2f" providerId="LiveId" clId="{F51549A9-3368-44FC-8290-2055BDF8D505}" dt="2021-04-01T08:57:18.984" v="3906" actId="478"/>
          <ac:spMkLst>
            <pc:docMk/>
            <pc:sldMk cId="1661288216" sldId="813"/>
            <ac:spMk id="300" creationId="{FC86B681-DA9E-4352-BD18-A5BF9D242748}"/>
          </ac:spMkLst>
        </pc:spChg>
        <pc:spChg chg="add del mod">
          <ac:chgData name="Lei Wu" userId="f083b2a8aea23a2f" providerId="LiveId" clId="{F51549A9-3368-44FC-8290-2055BDF8D505}" dt="2021-04-01T08:57:18.984" v="3906" actId="478"/>
          <ac:spMkLst>
            <pc:docMk/>
            <pc:sldMk cId="1661288216" sldId="813"/>
            <ac:spMk id="301" creationId="{3EA48470-B872-42B5-9C25-97F11A96BCF0}"/>
          </ac:spMkLst>
        </pc:spChg>
        <pc:spChg chg="add mod">
          <ac:chgData name="Lei Wu" userId="f083b2a8aea23a2f" providerId="LiveId" clId="{F51549A9-3368-44FC-8290-2055BDF8D505}" dt="2021-04-01T09:03:05.302" v="4030" actId="1036"/>
          <ac:spMkLst>
            <pc:docMk/>
            <pc:sldMk cId="1661288216" sldId="813"/>
            <ac:spMk id="302" creationId="{638C4BFE-E568-4D56-8BD2-4283D1750CEB}"/>
          </ac:spMkLst>
        </pc:spChg>
        <pc:grpChg chg="del">
          <ac:chgData name="Lei Wu" userId="f083b2a8aea23a2f" providerId="LiveId" clId="{F51549A9-3368-44FC-8290-2055BDF8D505}" dt="2021-03-31T16:05:04.634" v="507" actId="478"/>
          <ac:grpSpMkLst>
            <pc:docMk/>
            <pc:sldMk cId="1661288216" sldId="813"/>
            <ac:grpSpMk id="30" creationId="{312AD5B2-8B08-4208-81E1-D63D091012F2}"/>
          </ac:grpSpMkLst>
        </pc:grpChg>
        <pc:grpChg chg="add mod">
          <ac:chgData name="Lei Wu" userId="f083b2a8aea23a2f" providerId="LiveId" clId="{F51549A9-3368-44FC-8290-2055BDF8D505}" dt="2021-03-31T16:18:51.793" v="657" actId="1035"/>
          <ac:grpSpMkLst>
            <pc:docMk/>
            <pc:sldMk cId="1661288216" sldId="813"/>
            <ac:grpSpMk id="52" creationId="{579845FE-F15D-4094-B3F1-C5B4672A3F5F}"/>
          </ac:grpSpMkLst>
        </pc:grpChg>
        <pc:grpChg chg="del">
          <ac:chgData name="Lei Wu" userId="f083b2a8aea23a2f" providerId="LiveId" clId="{F51549A9-3368-44FC-8290-2055BDF8D505}" dt="2021-03-31T16:05:04.634" v="507" actId="478"/>
          <ac:grpSpMkLst>
            <pc:docMk/>
            <pc:sldMk cId="1661288216" sldId="813"/>
            <ac:grpSpMk id="79" creationId="{92DE6F1F-9F70-49A8-BFA9-88868B90EFA3}"/>
          </ac:grpSpMkLst>
        </pc:grpChg>
        <pc:grpChg chg="del">
          <ac:chgData name="Lei Wu" userId="f083b2a8aea23a2f" providerId="LiveId" clId="{F51549A9-3368-44FC-8290-2055BDF8D505}" dt="2021-03-31T16:05:04.634" v="507" actId="478"/>
          <ac:grpSpMkLst>
            <pc:docMk/>
            <pc:sldMk cId="1661288216" sldId="813"/>
            <ac:grpSpMk id="84" creationId="{4ABF1ECC-047D-47B4-88E8-BFECF58A13ED}"/>
          </ac:grpSpMkLst>
        </pc:grpChg>
        <pc:grpChg chg="del">
          <ac:chgData name="Lei Wu" userId="f083b2a8aea23a2f" providerId="LiveId" clId="{F51549A9-3368-44FC-8290-2055BDF8D505}" dt="2021-03-31T16:05:04.634" v="507" actId="478"/>
          <ac:grpSpMkLst>
            <pc:docMk/>
            <pc:sldMk cId="1661288216" sldId="813"/>
            <ac:grpSpMk id="89" creationId="{1CC06FB2-3802-413A-95EA-5AE87308C3DC}"/>
          </ac:grpSpMkLst>
        </pc:grpChg>
        <pc:grpChg chg="del">
          <ac:chgData name="Lei Wu" userId="f083b2a8aea23a2f" providerId="LiveId" clId="{F51549A9-3368-44FC-8290-2055BDF8D505}" dt="2021-03-31T16:05:04.634" v="507" actId="478"/>
          <ac:grpSpMkLst>
            <pc:docMk/>
            <pc:sldMk cId="1661288216" sldId="813"/>
            <ac:grpSpMk id="94" creationId="{E1815570-E88A-4E03-A602-C56F10374327}"/>
          </ac:grpSpMkLst>
        </pc:grpChg>
        <pc:grpChg chg="mod">
          <ac:chgData name="Lei Wu" userId="f083b2a8aea23a2f" providerId="LiveId" clId="{F51549A9-3368-44FC-8290-2055BDF8D505}" dt="2021-03-31T16:18:51.793" v="657" actId="1035"/>
          <ac:grpSpMkLst>
            <pc:docMk/>
            <pc:sldMk cId="1661288216" sldId="813"/>
            <ac:grpSpMk id="108" creationId="{69D206D2-CF6B-4543-AD5B-827839EAF02F}"/>
          </ac:grpSpMkLst>
        </pc:grpChg>
        <pc:grpChg chg="add mod">
          <ac:chgData name="Lei Wu" userId="f083b2a8aea23a2f" providerId="LiveId" clId="{F51549A9-3368-44FC-8290-2055BDF8D505}" dt="2021-03-31T16:18:57.954" v="681" actId="1036"/>
          <ac:grpSpMkLst>
            <pc:docMk/>
            <pc:sldMk cId="1661288216" sldId="813"/>
            <ac:grpSpMk id="124" creationId="{5CA003A3-A93E-4A65-AED0-4A05F9E5373A}"/>
          </ac:grpSpMkLst>
        </pc:grpChg>
      </pc:sldChg>
      <pc:sldChg chg="delSp modSp add mod">
        <pc:chgData name="Lei Wu" userId="f083b2a8aea23a2f" providerId="LiveId" clId="{F51549A9-3368-44FC-8290-2055BDF8D505}" dt="2021-03-31T16:28:41.562" v="825" actId="403"/>
        <pc:sldMkLst>
          <pc:docMk/>
          <pc:sldMk cId="3197904108" sldId="814"/>
        </pc:sldMkLst>
        <pc:spChg chg="mod">
          <ac:chgData name="Lei Wu" userId="f083b2a8aea23a2f" providerId="LiveId" clId="{F51549A9-3368-44FC-8290-2055BDF8D505}" dt="2021-03-31T16:20:41.048" v="701"/>
          <ac:spMkLst>
            <pc:docMk/>
            <pc:sldMk cId="3197904108" sldId="814"/>
            <ac:spMk id="2" creationId="{00000000-0000-0000-0000-000000000000}"/>
          </ac:spMkLst>
        </pc:spChg>
        <pc:spChg chg="mod">
          <ac:chgData name="Lei Wu" userId="f083b2a8aea23a2f" providerId="LiveId" clId="{F51549A9-3368-44FC-8290-2055BDF8D505}" dt="2021-03-31T16:28:41.562" v="825" actId="403"/>
          <ac:spMkLst>
            <pc:docMk/>
            <pc:sldMk cId="3197904108" sldId="814"/>
            <ac:spMk id="3" creationId="{00000000-0000-0000-0000-000000000000}"/>
          </ac:spMkLst>
        </pc:spChg>
        <pc:spChg chg="del">
          <ac:chgData name="Lei Wu" userId="f083b2a8aea23a2f" providerId="LiveId" clId="{F51549A9-3368-44FC-8290-2055BDF8D505}" dt="2021-03-31T16:20:51.221" v="703" actId="478"/>
          <ac:spMkLst>
            <pc:docMk/>
            <pc:sldMk cId="3197904108" sldId="814"/>
            <ac:spMk id="119" creationId="{A213610B-394A-4F5C-BDC9-AF9492888163}"/>
          </ac:spMkLst>
        </pc:spChg>
        <pc:spChg chg="del">
          <ac:chgData name="Lei Wu" userId="f083b2a8aea23a2f" providerId="LiveId" clId="{F51549A9-3368-44FC-8290-2055BDF8D505}" dt="2021-03-31T16:20:51.221" v="703" actId="478"/>
          <ac:spMkLst>
            <pc:docMk/>
            <pc:sldMk cId="3197904108" sldId="814"/>
            <ac:spMk id="120" creationId="{4CA46CFC-01AA-4B1D-931D-ADF1B60A7F8F}"/>
          </ac:spMkLst>
        </pc:spChg>
        <pc:spChg chg="del">
          <ac:chgData name="Lei Wu" userId="f083b2a8aea23a2f" providerId="LiveId" clId="{F51549A9-3368-44FC-8290-2055BDF8D505}" dt="2021-03-31T16:20:51.221" v="703" actId="478"/>
          <ac:spMkLst>
            <pc:docMk/>
            <pc:sldMk cId="3197904108" sldId="814"/>
            <ac:spMk id="121" creationId="{7361171A-45BF-4E7E-A0B1-D4D3C5750700}"/>
          </ac:spMkLst>
        </pc:spChg>
        <pc:spChg chg="del">
          <ac:chgData name="Lei Wu" userId="f083b2a8aea23a2f" providerId="LiveId" clId="{F51549A9-3368-44FC-8290-2055BDF8D505}" dt="2021-03-31T16:20:51.221" v="703" actId="478"/>
          <ac:spMkLst>
            <pc:docMk/>
            <pc:sldMk cId="3197904108" sldId="814"/>
            <ac:spMk id="122" creationId="{88267EE5-DF00-4011-A4BC-FF2C9ECD9FE5}"/>
          </ac:spMkLst>
        </pc:spChg>
        <pc:spChg chg="del">
          <ac:chgData name="Lei Wu" userId="f083b2a8aea23a2f" providerId="LiveId" clId="{F51549A9-3368-44FC-8290-2055BDF8D505}" dt="2021-03-31T16:20:51.221" v="703" actId="478"/>
          <ac:spMkLst>
            <pc:docMk/>
            <pc:sldMk cId="3197904108" sldId="814"/>
            <ac:spMk id="123" creationId="{50B0123B-E4A2-45B6-9213-02A78240EAD5}"/>
          </ac:spMkLst>
        </pc:spChg>
        <pc:spChg chg="del">
          <ac:chgData name="Lei Wu" userId="f083b2a8aea23a2f" providerId="LiveId" clId="{F51549A9-3368-44FC-8290-2055BDF8D505}" dt="2021-03-31T16:20:51.221" v="703" actId="478"/>
          <ac:spMkLst>
            <pc:docMk/>
            <pc:sldMk cId="3197904108" sldId="814"/>
            <ac:spMk id="272" creationId="{0FCEC60A-287F-4B28-B676-FCF378FF00B6}"/>
          </ac:spMkLst>
        </pc:spChg>
        <pc:spChg chg="del">
          <ac:chgData name="Lei Wu" userId="f083b2a8aea23a2f" providerId="LiveId" clId="{F51549A9-3368-44FC-8290-2055BDF8D505}" dt="2021-03-31T16:20:51.221" v="703" actId="478"/>
          <ac:spMkLst>
            <pc:docMk/>
            <pc:sldMk cId="3197904108" sldId="814"/>
            <ac:spMk id="273" creationId="{C011CC5A-FA67-4C93-818D-E36DAD929BFF}"/>
          </ac:spMkLst>
        </pc:spChg>
        <pc:spChg chg="del">
          <ac:chgData name="Lei Wu" userId="f083b2a8aea23a2f" providerId="LiveId" clId="{F51549A9-3368-44FC-8290-2055BDF8D505}" dt="2021-03-31T16:20:51.221" v="703" actId="478"/>
          <ac:spMkLst>
            <pc:docMk/>
            <pc:sldMk cId="3197904108" sldId="814"/>
            <ac:spMk id="274" creationId="{E5040A95-5F57-440B-BF5C-7EED2C1C7A96}"/>
          </ac:spMkLst>
        </pc:spChg>
        <pc:spChg chg="del">
          <ac:chgData name="Lei Wu" userId="f083b2a8aea23a2f" providerId="LiveId" clId="{F51549A9-3368-44FC-8290-2055BDF8D505}" dt="2021-03-31T16:20:51.221" v="703" actId="478"/>
          <ac:spMkLst>
            <pc:docMk/>
            <pc:sldMk cId="3197904108" sldId="814"/>
            <ac:spMk id="275" creationId="{7D10E9EA-2CDC-42D1-BAE3-CED5625B17AC}"/>
          </ac:spMkLst>
        </pc:spChg>
        <pc:grpChg chg="del">
          <ac:chgData name="Lei Wu" userId="f083b2a8aea23a2f" providerId="LiveId" clId="{F51549A9-3368-44FC-8290-2055BDF8D505}" dt="2021-03-31T16:20:51.221" v="703" actId="478"/>
          <ac:grpSpMkLst>
            <pc:docMk/>
            <pc:sldMk cId="3197904108" sldId="814"/>
            <ac:grpSpMk id="52" creationId="{579845FE-F15D-4094-B3F1-C5B4672A3F5F}"/>
          </ac:grpSpMkLst>
        </pc:grpChg>
        <pc:grpChg chg="del">
          <ac:chgData name="Lei Wu" userId="f083b2a8aea23a2f" providerId="LiveId" clId="{F51549A9-3368-44FC-8290-2055BDF8D505}" dt="2021-03-31T16:20:51.221" v="703" actId="478"/>
          <ac:grpSpMkLst>
            <pc:docMk/>
            <pc:sldMk cId="3197904108" sldId="814"/>
            <ac:grpSpMk id="124" creationId="{5CA003A3-A93E-4A65-AED0-4A05F9E5373A}"/>
          </ac:grpSpMkLst>
        </pc:grpChg>
      </pc:sldChg>
      <pc:sldChg chg="addSp delSp modSp add mod modAnim">
        <pc:chgData name="Lei Wu" userId="f083b2a8aea23a2f" providerId="LiveId" clId="{F51549A9-3368-44FC-8290-2055BDF8D505}" dt="2021-03-31T16:24:05.225" v="748"/>
        <pc:sldMkLst>
          <pc:docMk/>
          <pc:sldMk cId="4003555057" sldId="815"/>
        </pc:sldMkLst>
        <pc:spChg chg="mod">
          <ac:chgData name="Lei Wu" userId="f083b2a8aea23a2f" providerId="LiveId" clId="{F51549A9-3368-44FC-8290-2055BDF8D505}" dt="2021-03-31T16:21:50.598" v="712"/>
          <ac:spMkLst>
            <pc:docMk/>
            <pc:sldMk cId="4003555057" sldId="815"/>
            <ac:spMk id="2" creationId="{00000000-0000-0000-0000-000000000000}"/>
          </ac:spMkLst>
        </pc:spChg>
        <pc:spChg chg="mod">
          <ac:chgData name="Lei Wu" userId="f083b2a8aea23a2f" providerId="LiveId" clId="{F51549A9-3368-44FC-8290-2055BDF8D505}" dt="2021-03-31T16:23:55.736" v="746" actId="113"/>
          <ac:spMkLst>
            <pc:docMk/>
            <pc:sldMk cId="4003555057" sldId="815"/>
            <ac:spMk id="3" creationId="{00000000-0000-0000-0000-000000000000}"/>
          </ac:spMkLst>
        </pc:spChg>
        <pc:spChg chg="del">
          <ac:chgData name="Lei Wu" userId="f083b2a8aea23a2f" providerId="LiveId" clId="{F51549A9-3368-44FC-8290-2055BDF8D505}" dt="2021-03-31T16:22:01.474" v="714" actId="478"/>
          <ac:spMkLst>
            <pc:docMk/>
            <pc:sldMk cId="4003555057" sldId="815"/>
            <ac:spMk id="29" creationId="{8EC7D9F8-176E-4C78-B79C-5ED5D96AD3F8}"/>
          </ac:spMkLst>
        </pc:spChg>
        <pc:spChg chg="mod">
          <ac:chgData name="Lei Wu" userId="f083b2a8aea23a2f" providerId="LiveId" clId="{F51549A9-3368-44FC-8290-2055BDF8D505}" dt="2021-03-31T16:23:35.768" v="744" actId="1076"/>
          <ac:spMkLst>
            <pc:docMk/>
            <pc:sldMk cId="4003555057" sldId="815"/>
            <ac:spMk id="53" creationId="{1478DBBF-4AB0-4211-B953-094FBC633A25}"/>
          </ac:spMkLst>
        </pc:spChg>
        <pc:spChg chg="mod">
          <ac:chgData name="Lei Wu" userId="f083b2a8aea23a2f" providerId="LiveId" clId="{F51549A9-3368-44FC-8290-2055BDF8D505}" dt="2021-03-31T16:23:35.768" v="744" actId="1076"/>
          <ac:spMkLst>
            <pc:docMk/>
            <pc:sldMk cId="4003555057" sldId="815"/>
            <ac:spMk id="54" creationId="{A1CCB8B3-B390-4F3E-9235-E6D1B5CCBEF2}"/>
          </ac:spMkLst>
        </pc:spChg>
        <pc:spChg chg="mod">
          <ac:chgData name="Lei Wu" userId="f083b2a8aea23a2f" providerId="LiveId" clId="{F51549A9-3368-44FC-8290-2055BDF8D505}" dt="2021-03-31T16:23:35.768" v="744" actId="1076"/>
          <ac:spMkLst>
            <pc:docMk/>
            <pc:sldMk cId="4003555057" sldId="815"/>
            <ac:spMk id="55" creationId="{B4F73249-8C1B-4643-B904-C90665093862}"/>
          </ac:spMkLst>
        </pc:spChg>
        <pc:spChg chg="mod">
          <ac:chgData name="Lei Wu" userId="f083b2a8aea23a2f" providerId="LiveId" clId="{F51549A9-3368-44FC-8290-2055BDF8D505}" dt="2021-03-31T16:23:35.768" v="744" actId="1076"/>
          <ac:spMkLst>
            <pc:docMk/>
            <pc:sldMk cId="4003555057" sldId="815"/>
            <ac:spMk id="56" creationId="{E6E62E20-2F61-4787-9D55-49E269BB58CC}"/>
          </ac:spMkLst>
        </pc:spChg>
        <pc:spChg chg="mod">
          <ac:chgData name="Lei Wu" userId="f083b2a8aea23a2f" providerId="LiveId" clId="{F51549A9-3368-44FC-8290-2055BDF8D505}" dt="2021-03-31T16:23:35.768" v="744" actId="1076"/>
          <ac:spMkLst>
            <pc:docMk/>
            <pc:sldMk cId="4003555057" sldId="815"/>
            <ac:spMk id="57" creationId="{EA3B5853-D9CC-4424-A526-126B113530FE}"/>
          </ac:spMkLst>
        </pc:spChg>
        <pc:spChg chg="mod">
          <ac:chgData name="Lei Wu" userId="f083b2a8aea23a2f" providerId="LiveId" clId="{F51549A9-3368-44FC-8290-2055BDF8D505}" dt="2021-03-31T16:23:35.768" v="744" actId="1076"/>
          <ac:spMkLst>
            <pc:docMk/>
            <pc:sldMk cId="4003555057" sldId="815"/>
            <ac:spMk id="58" creationId="{DF87BDE8-C2B7-4C7D-BBDB-16496507893B}"/>
          </ac:spMkLst>
        </pc:spChg>
        <pc:spChg chg="mod">
          <ac:chgData name="Lei Wu" userId="f083b2a8aea23a2f" providerId="LiveId" clId="{F51549A9-3368-44FC-8290-2055BDF8D505}" dt="2021-03-31T16:23:35.768" v="744" actId="1076"/>
          <ac:spMkLst>
            <pc:docMk/>
            <pc:sldMk cId="4003555057" sldId="815"/>
            <ac:spMk id="59" creationId="{3F1415A1-7F1B-4613-8D70-C7357C3CD3DC}"/>
          </ac:spMkLst>
        </pc:spChg>
        <pc:spChg chg="mod">
          <ac:chgData name="Lei Wu" userId="f083b2a8aea23a2f" providerId="LiveId" clId="{F51549A9-3368-44FC-8290-2055BDF8D505}" dt="2021-03-31T16:23:35.768" v="744" actId="1076"/>
          <ac:spMkLst>
            <pc:docMk/>
            <pc:sldMk cId="4003555057" sldId="815"/>
            <ac:spMk id="60" creationId="{4415CA80-2FDF-4676-801F-DA3B12B35784}"/>
          </ac:spMkLst>
        </pc:spChg>
        <pc:spChg chg="mod">
          <ac:chgData name="Lei Wu" userId="f083b2a8aea23a2f" providerId="LiveId" clId="{F51549A9-3368-44FC-8290-2055BDF8D505}" dt="2021-03-31T16:23:35.768" v="744" actId="1076"/>
          <ac:spMkLst>
            <pc:docMk/>
            <pc:sldMk cId="4003555057" sldId="815"/>
            <ac:spMk id="61" creationId="{46F0F1F0-497F-473C-8850-DC6C71B20F4D}"/>
          </ac:spMkLst>
        </pc:spChg>
        <pc:spChg chg="mod">
          <ac:chgData name="Lei Wu" userId="f083b2a8aea23a2f" providerId="LiveId" clId="{F51549A9-3368-44FC-8290-2055BDF8D505}" dt="2021-03-31T16:23:35.768" v="744" actId="1076"/>
          <ac:spMkLst>
            <pc:docMk/>
            <pc:sldMk cId="4003555057" sldId="815"/>
            <ac:spMk id="62" creationId="{3EA65C4B-8C47-46E2-B430-AEC84B9BF6D8}"/>
          </ac:spMkLst>
        </pc:spChg>
        <pc:spChg chg="mod">
          <ac:chgData name="Lei Wu" userId="f083b2a8aea23a2f" providerId="LiveId" clId="{F51549A9-3368-44FC-8290-2055BDF8D505}" dt="2021-03-31T16:23:35.768" v="744" actId="1076"/>
          <ac:spMkLst>
            <pc:docMk/>
            <pc:sldMk cId="4003555057" sldId="815"/>
            <ac:spMk id="63" creationId="{9435FF9E-49F8-499C-967D-08BD13E5E30B}"/>
          </ac:spMkLst>
        </pc:spChg>
        <pc:spChg chg="mod">
          <ac:chgData name="Lei Wu" userId="f083b2a8aea23a2f" providerId="LiveId" clId="{F51549A9-3368-44FC-8290-2055BDF8D505}" dt="2021-03-31T16:23:35.768" v="744" actId="1076"/>
          <ac:spMkLst>
            <pc:docMk/>
            <pc:sldMk cId="4003555057" sldId="815"/>
            <ac:spMk id="64" creationId="{D96D29E0-E6D9-43CA-A4D3-D9ACB1F1ED88}"/>
          </ac:spMkLst>
        </pc:spChg>
        <pc:spChg chg="mod">
          <ac:chgData name="Lei Wu" userId="f083b2a8aea23a2f" providerId="LiveId" clId="{F51549A9-3368-44FC-8290-2055BDF8D505}" dt="2021-03-31T16:23:35.768" v="744" actId="1076"/>
          <ac:spMkLst>
            <pc:docMk/>
            <pc:sldMk cId="4003555057" sldId="815"/>
            <ac:spMk id="65" creationId="{6436B8B2-4F28-4161-9F19-28B5EF27CF32}"/>
          </ac:spMkLst>
        </pc:spChg>
        <pc:spChg chg="mod">
          <ac:chgData name="Lei Wu" userId="f083b2a8aea23a2f" providerId="LiveId" clId="{F51549A9-3368-44FC-8290-2055BDF8D505}" dt="2021-03-31T16:23:35.768" v="744" actId="1076"/>
          <ac:spMkLst>
            <pc:docMk/>
            <pc:sldMk cId="4003555057" sldId="815"/>
            <ac:spMk id="66" creationId="{B1C0D81F-3D40-40D3-9369-AD76C7B2A5FD}"/>
          </ac:spMkLst>
        </pc:spChg>
        <pc:spChg chg="mod">
          <ac:chgData name="Lei Wu" userId="f083b2a8aea23a2f" providerId="LiveId" clId="{F51549A9-3368-44FC-8290-2055BDF8D505}" dt="2021-03-31T16:23:35.768" v="744" actId="1076"/>
          <ac:spMkLst>
            <pc:docMk/>
            <pc:sldMk cId="4003555057" sldId="815"/>
            <ac:spMk id="67" creationId="{16F9E9F8-B5F9-4841-B42B-1578269A3457}"/>
          </ac:spMkLst>
        </pc:spChg>
        <pc:spChg chg="mod">
          <ac:chgData name="Lei Wu" userId="f083b2a8aea23a2f" providerId="LiveId" clId="{F51549A9-3368-44FC-8290-2055BDF8D505}" dt="2021-03-31T16:23:35.768" v="744" actId="1076"/>
          <ac:spMkLst>
            <pc:docMk/>
            <pc:sldMk cId="4003555057" sldId="815"/>
            <ac:spMk id="68" creationId="{F61E7DB0-7E80-4BE3-8AF6-294766B292FC}"/>
          </ac:spMkLst>
        </pc:spChg>
        <pc:spChg chg="mod">
          <ac:chgData name="Lei Wu" userId="f083b2a8aea23a2f" providerId="LiveId" clId="{F51549A9-3368-44FC-8290-2055BDF8D505}" dt="2021-03-31T16:23:35.768" v="744" actId="1076"/>
          <ac:spMkLst>
            <pc:docMk/>
            <pc:sldMk cId="4003555057" sldId="815"/>
            <ac:spMk id="69" creationId="{95ED4E3F-7BC6-4940-8D0A-1DD67FCB8191}"/>
          </ac:spMkLst>
        </pc:spChg>
        <pc:spChg chg="mod">
          <ac:chgData name="Lei Wu" userId="f083b2a8aea23a2f" providerId="LiveId" clId="{F51549A9-3368-44FC-8290-2055BDF8D505}" dt="2021-03-31T16:23:35.768" v="744" actId="1076"/>
          <ac:spMkLst>
            <pc:docMk/>
            <pc:sldMk cId="4003555057" sldId="815"/>
            <ac:spMk id="70" creationId="{E5439849-49BD-4A08-B6F9-C51D8093F006}"/>
          </ac:spMkLst>
        </pc:spChg>
        <pc:spChg chg="mod">
          <ac:chgData name="Lei Wu" userId="f083b2a8aea23a2f" providerId="LiveId" clId="{F51549A9-3368-44FC-8290-2055BDF8D505}" dt="2021-03-31T16:23:35.768" v="744" actId="1076"/>
          <ac:spMkLst>
            <pc:docMk/>
            <pc:sldMk cId="4003555057" sldId="815"/>
            <ac:spMk id="71" creationId="{CDECB0EB-5A21-4095-90CF-C6797B89AC84}"/>
          </ac:spMkLst>
        </pc:spChg>
        <pc:spChg chg="mod">
          <ac:chgData name="Lei Wu" userId="f083b2a8aea23a2f" providerId="LiveId" clId="{F51549A9-3368-44FC-8290-2055BDF8D505}" dt="2021-03-31T16:23:35.768" v="744" actId="1076"/>
          <ac:spMkLst>
            <pc:docMk/>
            <pc:sldMk cId="4003555057" sldId="815"/>
            <ac:spMk id="72" creationId="{0C7EFCA7-12D4-47BD-BF83-C9BE51AE6107}"/>
          </ac:spMkLst>
        </pc:spChg>
        <pc:spChg chg="mod">
          <ac:chgData name="Lei Wu" userId="f083b2a8aea23a2f" providerId="LiveId" clId="{F51549A9-3368-44FC-8290-2055BDF8D505}" dt="2021-03-31T16:23:35.768" v="744" actId="1076"/>
          <ac:spMkLst>
            <pc:docMk/>
            <pc:sldMk cId="4003555057" sldId="815"/>
            <ac:spMk id="73" creationId="{CE8373B7-B949-4A5E-83EE-F2ABF84C062B}"/>
          </ac:spMkLst>
        </pc:spChg>
        <pc:spChg chg="mod">
          <ac:chgData name="Lei Wu" userId="f083b2a8aea23a2f" providerId="LiveId" clId="{F51549A9-3368-44FC-8290-2055BDF8D505}" dt="2021-03-31T16:23:35.768" v="744" actId="1076"/>
          <ac:spMkLst>
            <pc:docMk/>
            <pc:sldMk cId="4003555057" sldId="815"/>
            <ac:spMk id="74" creationId="{AB828405-839F-4683-8C97-B84544E048AF}"/>
          </ac:spMkLst>
        </pc:spChg>
        <pc:spChg chg="mod">
          <ac:chgData name="Lei Wu" userId="f083b2a8aea23a2f" providerId="LiveId" clId="{F51549A9-3368-44FC-8290-2055BDF8D505}" dt="2021-03-31T16:23:35.768" v="744" actId="1076"/>
          <ac:spMkLst>
            <pc:docMk/>
            <pc:sldMk cId="4003555057" sldId="815"/>
            <ac:spMk id="75" creationId="{F67794BF-7702-40E0-9DB0-B51889156E06}"/>
          </ac:spMkLst>
        </pc:spChg>
        <pc:spChg chg="mod">
          <ac:chgData name="Lei Wu" userId="f083b2a8aea23a2f" providerId="LiveId" clId="{F51549A9-3368-44FC-8290-2055BDF8D505}" dt="2021-03-31T16:23:35.768" v="744" actId="1076"/>
          <ac:spMkLst>
            <pc:docMk/>
            <pc:sldMk cId="4003555057" sldId="815"/>
            <ac:spMk id="99" creationId="{EA0D8045-BBA6-482F-A2A7-A2C787D28AAD}"/>
          </ac:spMkLst>
        </pc:spChg>
        <pc:spChg chg="mod">
          <ac:chgData name="Lei Wu" userId="f083b2a8aea23a2f" providerId="LiveId" clId="{F51549A9-3368-44FC-8290-2055BDF8D505}" dt="2021-03-31T16:23:35.768" v="744" actId="1076"/>
          <ac:spMkLst>
            <pc:docMk/>
            <pc:sldMk cId="4003555057" sldId="815"/>
            <ac:spMk id="100" creationId="{F0E36E72-4529-483E-AFBD-239AF7FEEFEC}"/>
          </ac:spMkLst>
        </pc:spChg>
        <pc:spChg chg="mod">
          <ac:chgData name="Lei Wu" userId="f083b2a8aea23a2f" providerId="LiveId" clId="{F51549A9-3368-44FC-8290-2055BDF8D505}" dt="2021-03-31T16:23:35.768" v="744" actId="1076"/>
          <ac:spMkLst>
            <pc:docMk/>
            <pc:sldMk cId="4003555057" sldId="815"/>
            <ac:spMk id="101" creationId="{6B89F026-C6A4-4C46-A084-C039ACE73FCD}"/>
          </ac:spMkLst>
        </pc:spChg>
        <pc:spChg chg="mod">
          <ac:chgData name="Lei Wu" userId="f083b2a8aea23a2f" providerId="LiveId" clId="{F51549A9-3368-44FC-8290-2055BDF8D505}" dt="2021-03-31T16:23:35.768" v="744" actId="1076"/>
          <ac:spMkLst>
            <pc:docMk/>
            <pc:sldMk cId="4003555057" sldId="815"/>
            <ac:spMk id="102" creationId="{5607B162-3E15-4243-9BF1-8325E5CDB736}"/>
          </ac:spMkLst>
        </pc:spChg>
        <pc:spChg chg="mod">
          <ac:chgData name="Lei Wu" userId="f083b2a8aea23a2f" providerId="LiveId" clId="{F51549A9-3368-44FC-8290-2055BDF8D505}" dt="2021-03-31T16:23:35.768" v="744" actId="1076"/>
          <ac:spMkLst>
            <pc:docMk/>
            <pc:sldMk cId="4003555057" sldId="815"/>
            <ac:spMk id="103" creationId="{2D40B8F0-BC0B-4A9F-B925-CAE53D926F3F}"/>
          </ac:spMkLst>
        </pc:spChg>
        <pc:spChg chg="mod">
          <ac:chgData name="Lei Wu" userId="f083b2a8aea23a2f" providerId="LiveId" clId="{F51549A9-3368-44FC-8290-2055BDF8D505}" dt="2021-03-31T16:23:35.768" v="744" actId="1076"/>
          <ac:spMkLst>
            <pc:docMk/>
            <pc:sldMk cId="4003555057" sldId="815"/>
            <ac:spMk id="104" creationId="{546262B2-6816-45E0-8356-48024CF6F32D}"/>
          </ac:spMkLst>
        </pc:spChg>
        <pc:spChg chg="mod">
          <ac:chgData name="Lei Wu" userId="f083b2a8aea23a2f" providerId="LiveId" clId="{F51549A9-3368-44FC-8290-2055BDF8D505}" dt="2021-03-31T16:23:35.768" v="744" actId="1076"/>
          <ac:spMkLst>
            <pc:docMk/>
            <pc:sldMk cId="4003555057" sldId="815"/>
            <ac:spMk id="105" creationId="{27743292-B685-440F-8729-2E344F422976}"/>
          </ac:spMkLst>
        </pc:spChg>
        <pc:spChg chg="mod">
          <ac:chgData name="Lei Wu" userId="f083b2a8aea23a2f" providerId="LiveId" clId="{F51549A9-3368-44FC-8290-2055BDF8D505}" dt="2021-03-31T16:23:35.768" v="744" actId="1076"/>
          <ac:spMkLst>
            <pc:docMk/>
            <pc:sldMk cId="4003555057" sldId="815"/>
            <ac:spMk id="106" creationId="{18828FFA-3E33-4CBB-9134-A52FF21D18E0}"/>
          </ac:spMkLst>
        </pc:spChg>
        <pc:spChg chg="mod">
          <ac:chgData name="Lei Wu" userId="f083b2a8aea23a2f" providerId="LiveId" clId="{F51549A9-3368-44FC-8290-2055BDF8D505}" dt="2021-03-31T16:23:35.768" v="744" actId="1076"/>
          <ac:spMkLst>
            <pc:docMk/>
            <pc:sldMk cId="4003555057" sldId="815"/>
            <ac:spMk id="107" creationId="{854085F2-C1E9-4DAF-838A-878D9BC2CA9E}"/>
          </ac:spMkLst>
        </pc:spChg>
        <pc:spChg chg="mod">
          <ac:chgData name="Lei Wu" userId="f083b2a8aea23a2f" providerId="LiveId" clId="{F51549A9-3368-44FC-8290-2055BDF8D505}" dt="2021-03-31T16:23:35.768" v="744" actId="1076"/>
          <ac:spMkLst>
            <pc:docMk/>
            <pc:sldMk cId="4003555057" sldId="815"/>
            <ac:spMk id="108" creationId="{00782069-D23A-4AF2-8121-EE08A805A555}"/>
          </ac:spMkLst>
        </pc:spChg>
        <pc:spChg chg="mod">
          <ac:chgData name="Lei Wu" userId="f083b2a8aea23a2f" providerId="LiveId" clId="{F51549A9-3368-44FC-8290-2055BDF8D505}" dt="2021-03-31T16:23:35.768" v="744" actId="1076"/>
          <ac:spMkLst>
            <pc:docMk/>
            <pc:sldMk cId="4003555057" sldId="815"/>
            <ac:spMk id="109" creationId="{19E78397-4AAF-4CEA-AF5D-4D4A91F1D074}"/>
          </ac:spMkLst>
        </pc:spChg>
        <pc:spChg chg="mod">
          <ac:chgData name="Lei Wu" userId="f083b2a8aea23a2f" providerId="LiveId" clId="{F51549A9-3368-44FC-8290-2055BDF8D505}" dt="2021-03-31T16:23:35.768" v="744" actId="1076"/>
          <ac:spMkLst>
            <pc:docMk/>
            <pc:sldMk cId="4003555057" sldId="815"/>
            <ac:spMk id="110" creationId="{90F2B303-CD72-4B6E-8886-7487A4BE1460}"/>
          </ac:spMkLst>
        </pc:spChg>
        <pc:spChg chg="mod">
          <ac:chgData name="Lei Wu" userId="f083b2a8aea23a2f" providerId="LiveId" clId="{F51549A9-3368-44FC-8290-2055BDF8D505}" dt="2021-03-31T16:23:35.768" v="744" actId="1076"/>
          <ac:spMkLst>
            <pc:docMk/>
            <pc:sldMk cId="4003555057" sldId="815"/>
            <ac:spMk id="111" creationId="{23D74A72-88D5-4C4B-8C6A-53CFA87158C2}"/>
          </ac:spMkLst>
        </pc:spChg>
        <pc:spChg chg="mod">
          <ac:chgData name="Lei Wu" userId="f083b2a8aea23a2f" providerId="LiveId" clId="{F51549A9-3368-44FC-8290-2055BDF8D505}" dt="2021-03-31T16:23:35.768" v="744" actId="1076"/>
          <ac:spMkLst>
            <pc:docMk/>
            <pc:sldMk cId="4003555057" sldId="815"/>
            <ac:spMk id="112" creationId="{0D2A68F8-D826-4D99-AB63-608340D40AC8}"/>
          </ac:spMkLst>
        </pc:spChg>
        <pc:spChg chg="mod">
          <ac:chgData name="Lei Wu" userId="f083b2a8aea23a2f" providerId="LiveId" clId="{F51549A9-3368-44FC-8290-2055BDF8D505}" dt="2021-03-31T16:23:35.768" v="744" actId="1076"/>
          <ac:spMkLst>
            <pc:docMk/>
            <pc:sldMk cId="4003555057" sldId="815"/>
            <ac:spMk id="113" creationId="{3D9A6888-A376-41C2-B34E-DAACC60338FB}"/>
          </ac:spMkLst>
        </pc:spChg>
        <pc:spChg chg="mod">
          <ac:chgData name="Lei Wu" userId="f083b2a8aea23a2f" providerId="LiveId" clId="{F51549A9-3368-44FC-8290-2055BDF8D505}" dt="2021-03-31T16:23:35.768" v="744" actId="1076"/>
          <ac:spMkLst>
            <pc:docMk/>
            <pc:sldMk cId="4003555057" sldId="815"/>
            <ac:spMk id="114" creationId="{DC16CC4D-FE1A-4FEB-9489-40768125FF6B}"/>
          </ac:spMkLst>
        </pc:spChg>
        <pc:spChg chg="mod">
          <ac:chgData name="Lei Wu" userId="f083b2a8aea23a2f" providerId="LiveId" clId="{F51549A9-3368-44FC-8290-2055BDF8D505}" dt="2021-03-31T16:23:35.768" v="744" actId="1076"/>
          <ac:spMkLst>
            <pc:docMk/>
            <pc:sldMk cId="4003555057" sldId="815"/>
            <ac:spMk id="115" creationId="{94914258-4044-4B2D-AE20-AEC6C201F220}"/>
          </ac:spMkLst>
        </pc:spChg>
        <pc:spChg chg="mod">
          <ac:chgData name="Lei Wu" userId="f083b2a8aea23a2f" providerId="LiveId" clId="{F51549A9-3368-44FC-8290-2055BDF8D505}" dt="2021-03-31T16:23:35.768" v="744" actId="1076"/>
          <ac:spMkLst>
            <pc:docMk/>
            <pc:sldMk cId="4003555057" sldId="815"/>
            <ac:spMk id="116" creationId="{88BED4E4-3E13-4815-9463-06B8D11C2B2A}"/>
          </ac:spMkLst>
        </pc:spChg>
        <pc:spChg chg="mod">
          <ac:chgData name="Lei Wu" userId="f083b2a8aea23a2f" providerId="LiveId" clId="{F51549A9-3368-44FC-8290-2055BDF8D505}" dt="2021-03-31T16:23:35.768" v="744" actId="1076"/>
          <ac:spMkLst>
            <pc:docMk/>
            <pc:sldMk cId="4003555057" sldId="815"/>
            <ac:spMk id="117" creationId="{C0CEDA3B-2A3F-4393-B2DE-F55B914FFE71}"/>
          </ac:spMkLst>
        </pc:spChg>
        <pc:spChg chg="mod">
          <ac:chgData name="Lei Wu" userId="f083b2a8aea23a2f" providerId="LiveId" clId="{F51549A9-3368-44FC-8290-2055BDF8D505}" dt="2021-03-31T16:23:35.768" v="744" actId="1076"/>
          <ac:spMkLst>
            <pc:docMk/>
            <pc:sldMk cId="4003555057" sldId="815"/>
            <ac:spMk id="118" creationId="{C72E48E5-900E-4026-9EAA-3C88454196C4}"/>
          </ac:spMkLst>
        </pc:spChg>
        <pc:spChg chg="mod">
          <ac:chgData name="Lei Wu" userId="f083b2a8aea23a2f" providerId="LiveId" clId="{F51549A9-3368-44FC-8290-2055BDF8D505}" dt="2021-03-31T16:23:35.768" v="744" actId="1076"/>
          <ac:spMkLst>
            <pc:docMk/>
            <pc:sldMk cId="4003555057" sldId="815"/>
            <ac:spMk id="119" creationId="{0222A390-51F0-47A1-A4CC-8C3DC1DA63D8}"/>
          </ac:spMkLst>
        </pc:spChg>
        <pc:spChg chg="mod">
          <ac:chgData name="Lei Wu" userId="f083b2a8aea23a2f" providerId="LiveId" clId="{F51549A9-3368-44FC-8290-2055BDF8D505}" dt="2021-03-31T16:23:35.768" v="744" actId="1076"/>
          <ac:spMkLst>
            <pc:docMk/>
            <pc:sldMk cId="4003555057" sldId="815"/>
            <ac:spMk id="120" creationId="{F37857A8-7DF2-4A56-A193-BF2C5B051DB5}"/>
          </ac:spMkLst>
        </pc:spChg>
        <pc:spChg chg="mod">
          <ac:chgData name="Lei Wu" userId="f083b2a8aea23a2f" providerId="LiveId" clId="{F51549A9-3368-44FC-8290-2055BDF8D505}" dt="2021-03-31T16:23:35.768" v="744" actId="1076"/>
          <ac:spMkLst>
            <pc:docMk/>
            <pc:sldMk cId="4003555057" sldId="815"/>
            <ac:spMk id="121" creationId="{F184D0C9-E89D-4CBE-8F98-7E8341AEFE5E}"/>
          </ac:spMkLst>
        </pc:spChg>
        <pc:spChg chg="mod">
          <ac:chgData name="Lei Wu" userId="f083b2a8aea23a2f" providerId="LiveId" clId="{F51549A9-3368-44FC-8290-2055BDF8D505}" dt="2021-03-31T16:23:35.768" v="744" actId="1076"/>
          <ac:spMkLst>
            <pc:docMk/>
            <pc:sldMk cId="4003555057" sldId="815"/>
            <ac:spMk id="122" creationId="{9E96F049-1DF2-41B1-9690-BAE6FB2B8156}"/>
          </ac:spMkLst>
        </pc:spChg>
        <pc:spChg chg="mod">
          <ac:chgData name="Lei Wu" userId="f083b2a8aea23a2f" providerId="LiveId" clId="{F51549A9-3368-44FC-8290-2055BDF8D505}" dt="2021-03-31T16:23:35.768" v="744" actId="1076"/>
          <ac:spMkLst>
            <pc:docMk/>
            <pc:sldMk cId="4003555057" sldId="815"/>
            <ac:spMk id="123" creationId="{AA066791-FBD1-4D73-8259-B8992982515E}"/>
          </ac:spMkLst>
        </pc:spChg>
        <pc:spChg chg="mod">
          <ac:chgData name="Lei Wu" userId="f083b2a8aea23a2f" providerId="LiveId" clId="{F51549A9-3368-44FC-8290-2055BDF8D505}" dt="2021-03-31T16:23:35.768" v="744" actId="1076"/>
          <ac:spMkLst>
            <pc:docMk/>
            <pc:sldMk cId="4003555057" sldId="815"/>
            <ac:spMk id="124" creationId="{2A739AD0-AADD-4175-9B9B-4051E0A6825F}"/>
          </ac:spMkLst>
        </pc:spChg>
        <pc:spChg chg="mod">
          <ac:chgData name="Lei Wu" userId="f083b2a8aea23a2f" providerId="LiveId" clId="{F51549A9-3368-44FC-8290-2055BDF8D505}" dt="2021-03-31T16:23:35.768" v="744" actId="1076"/>
          <ac:spMkLst>
            <pc:docMk/>
            <pc:sldMk cId="4003555057" sldId="815"/>
            <ac:spMk id="125" creationId="{5CCC59D8-00A0-4711-9B4A-904EE3CA2334}"/>
          </ac:spMkLst>
        </pc:spChg>
        <pc:spChg chg="mod">
          <ac:chgData name="Lei Wu" userId="f083b2a8aea23a2f" providerId="LiveId" clId="{F51549A9-3368-44FC-8290-2055BDF8D505}" dt="2021-03-31T16:23:35.768" v="744" actId="1076"/>
          <ac:spMkLst>
            <pc:docMk/>
            <pc:sldMk cId="4003555057" sldId="815"/>
            <ac:spMk id="126" creationId="{D4C7DC9D-D4F7-455F-B400-4C4944A12A20}"/>
          </ac:spMkLst>
        </pc:spChg>
        <pc:spChg chg="mod">
          <ac:chgData name="Lei Wu" userId="f083b2a8aea23a2f" providerId="LiveId" clId="{F51549A9-3368-44FC-8290-2055BDF8D505}" dt="2021-03-31T16:23:35.768" v="744" actId="1076"/>
          <ac:spMkLst>
            <pc:docMk/>
            <pc:sldMk cId="4003555057" sldId="815"/>
            <ac:spMk id="127" creationId="{AF3B9FDC-D58D-494E-8ED3-3BAAF0E859BE}"/>
          </ac:spMkLst>
        </pc:spChg>
        <pc:spChg chg="mod">
          <ac:chgData name="Lei Wu" userId="f083b2a8aea23a2f" providerId="LiveId" clId="{F51549A9-3368-44FC-8290-2055BDF8D505}" dt="2021-03-31T16:23:35.768" v="744" actId="1076"/>
          <ac:spMkLst>
            <pc:docMk/>
            <pc:sldMk cId="4003555057" sldId="815"/>
            <ac:spMk id="128" creationId="{2D3AECD4-4765-4AA7-B296-C6CABAD5C640}"/>
          </ac:spMkLst>
        </pc:spChg>
        <pc:spChg chg="mod">
          <ac:chgData name="Lei Wu" userId="f083b2a8aea23a2f" providerId="LiveId" clId="{F51549A9-3368-44FC-8290-2055BDF8D505}" dt="2021-03-31T16:24:04.331" v="747"/>
          <ac:spMkLst>
            <pc:docMk/>
            <pc:sldMk cId="4003555057" sldId="815"/>
            <ac:spMk id="130" creationId="{002C377E-A32C-44DD-8610-551DA420BEAA}"/>
          </ac:spMkLst>
        </pc:spChg>
        <pc:spChg chg="mod">
          <ac:chgData name="Lei Wu" userId="f083b2a8aea23a2f" providerId="LiveId" clId="{F51549A9-3368-44FC-8290-2055BDF8D505}" dt="2021-03-31T16:24:04.331" v="747"/>
          <ac:spMkLst>
            <pc:docMk/>
            <pc:sldMk cId="4003555057" sldId="815"/>
            <ac:spMk id="131" creationId="{51C643D4-E520-4349-9260-7A0E420E1699}"/>
          </ac:spMkLst>
        </pc:spChg>
        <pc:spChg chg="mod">
          <ac:chgData name="Lei Wu" userId="f083b2a8aea23a2f" providerId="LiveId" clId="{F51549A9-3368-44FC-8290-2055BDF8D505}" dt="2021-03-31T16:24:04.331" v="747"/>
          <ac:spMkLst>
            <pc:docMk/>
            <pc:sldMk cId="4003555057" sldId="815"/>
            <ac:spMk id="132" creationId="{4994866F-002E-44B4-A4AA-C64216EB4BC0}"/>
          </ac:spMkLst>
        </pc:spChg>
        <pc:spChg chg="mod">
          <ac:chgData name="Lei Wu" userId="f083b2a8aea23a2f" providerId="LiveId" clId="{F51549A9-3368-44FC-8290-2055BDF8D505}" dt="2021-03-31T16:24:04.331" v="747"/>
          <ac:spMkLst>
            <pc:docMk/>
            <pc:sldMk cId="4003555057" sldId="815"/>
            <ac:spMk id="133" creationId="{F4C28955-B644-4B99-91BB-FDD2415EB71F}"/>
          </ac:spMkLst>
        </pc:spChg>
        <pc:spChg chg="mod">
          <ac:chgData name="Lei Wu" userId="f083b2a8aea23a2f" providerId="LiveId" clId="{F51549A9-3368-44FC-8290-2055BDF8D505}" dt="2021-03-31T16:24:04.331" v="747"/>
          <ac:spMkLst>
            <pc:docMk/>
            <pc:sldMk cId="4003555057" sldId="815"/>
            <ac:spMk id="134" creationId="{1D7DB931-338B-4D24-ADD1-206186BC368A}"/>
          </ac:spMkLst>
        </pc:spChg>
        <pc:spChg chg="mod">
          <ac:chgData name="Lei Wu" userId="f083b2a8aea23a2f" providerId="LiveId" clId="{F51549A9-3368-44FC-8290-2055BDF8D505}" dt="2021-03-31T16:24:04.331" v="747"/>
          <ac:spMkLst>
            <pc:docMk/>
            <pc:sldMk cId="4003555057" sldId="815"/>
            <ac:spMk id="135" creationId="{43BCF6DC-8A51-48BE-8FCD-D0892A75B821}"/>
          </ac:spMkLst>
        </pc:spChg>
        <pc:spChg chg="mod">
          <ac:chgData name="Lei Wu" userId="f083b2a8aea23a2f" providerId="LiveId" clId="{F51549A9-3368-44FC-8290-2055BDF8D505}" dt="2021-03-31T16:24:04.331" v="747"/>
          <ac:spMkLst>
            <pc:docMk/>
            <pc:sldMk cId="4003555057" sldId="815"/>
            <ac:spMk id="136" creationId="{B3097468-3870-4F10-B12E-7735186F265D}"/>
          </ac:spMkLst>
        </pc:spChg>
        <pc:spChg chg="mod">
          <ac:chgData name="Lei Wu" userId="f083b2a8aea23a2f" providerId="LiveId" clId="{F51549A9-3368-44FC-8290-2055BDF8D505}" dt="2021-03-31T16:24:04.331" v="747"/>
          <ac:spMkLst>
            <pc:docMk/>
            <pc:sldMk cId="4003555057" sldId="815"/>
            <ac:spMk id="137" creationId="{03253464-32BD-43B9-B87E-A78C9A0A6E5F}"/>
          </ac:spMkLst>
        </pc:spChg>
        <pc:spChg chg="mod">
          <ac:chgData name="Lei Wu" userId="f083b2a8aea23a2f" providerId="LiveId" clId="{F51549A9-3368-44FC-8290-2055BDF8D505}" dt="2021-03-31T16:24:04.331" v="747"/>
          <ac:spMkLst>
            <pc:docMk/>
            <pc:sldMk cId="4003555057" sldId="815"/>
            <ac:spMk id="138" creationId="{134B2A7B-9642-4952-A5CD-0865DA781F69}"/>
          </ac:spMkLst>
        </pc:spChg>
        <pc:spChg chg="mod">
          <ac:chgData name="Lei Wu" userId="f083b2a8aea23a2f" providerId="LiveId" clId="{F51549A9-3368-44FC-8290-2055BDF8D505}" dt="2021-03-31T16:24:04.331" v="747"/>
          <ac:spMkLst>
            <pc:docMk/>
            <pc:sldMk cId="4003555057" sldId="815"/>
            <ac:spMk id="139" creationId="{48CAD4A6-3D15-4987-A724-F420A832F05B}"/>
          </ac:spMkLst>
        </pc:spChg>
        <pc:spChg chg="mod">
          <ac:chgData name="Lei Wu" userId="f083b2a8aea23a2f" providerId="LiveId" clId="{F51549A9-3368-44FC-8290-2055BDF8D505}" dt="2021-03-31T16:24:04.331" v="747"/>
          <ac:spMkLst>
            <pc:docMk/>
            <pc:sldMk cId="4003555057" sldId="815"/>
            <ac:spMk id="140" creationId="{6BDDB74C-1F79-4D00-ADF7-308B6900C037}"/>
          </ac:spMkLst>
        </pc:spChg>
        <pc:spChg chg="mod">
          <ac:chgData name="Lei Wu" userId="f083b2a8aea23a2f" providerId="LiveId" clId="{F51549A9-3368-44FC-8290-2055BDF8D505}" dt="2021-03-31T16:24:04.331" v="747"/>
          <ac:spMkLst>
            <pc:docMk/>
            <pc:sldMk cId="4003555057" sldId="815"/>
            <ac:spMk id="141" creationId="{376A1356-1C81-48E6-9F27-38662723D6B9}"/>
          </ac:spMkLst>
        </pc:spChg>
        <pc:spChg chg="mod">
          <ac:chgData name="Lei Wu" userId="f083b2a8aea23a2f" providerId="LiveId" clId="{F51549A9-3368-44FC-8290-2055BDF8D505}" dt="2021-03-31T16:24:04.331" v="747"/>
          <ac:spMkLst>
            <pc:docMk/>
            <pc:sldMk cId="4003555057" sldId="815"/>
            <ac:spMk id="142" creationId="{9890B47A-AD0E-4D60-A16E-7F44DD7FEF71}"/>
          </ac:spMkLst>
        </pc:spChg>
        <pc:spChg chg="mod">
          <ac:chgData name="Lei Wu" userId="f083b2a8aea23a2f" providerId="LiveId" clId="{F51549A9-3368-44FC-8290-2055BDF8D505}" dt="2021-03-31T16:24:04.331" v="747"/>
          <ac:spMkLst>
            <pc:docMk/>
            <pc:sldMk cId="4003555057" sldId="815"/>
            <ac:spMk id="143" creationId="{E412E4A5-E5A6-4850-AA1E-5BFDED880F24}"/>
          </ac:spMkLst>
        </pc:spChg>
        <pc:spChg chg="mod">
          <ac:chgData name="Lei Wu" userId="f083b2a8aea23a2f" providerId="LiveId" clId="{F51549A9-3368-44FC-8290-2055BDF8D505}" dt="2021-03-31T16:24:04.331" v="747"/>
          <ac:spMkLst>
            <pc:docMk/>
            <pc:sldMk cId="4003555057" sldId="815"/>
            <ac:spMk id="144" creationId="{4592AB28-2ACC-466A-86C9-86A0C7E9275F}"/>
          </ac:spMkLst>
        </pc:spChg>
        <pc:spChg chg="mod">
          <ac:chgData name="Lei Wu" userId="f083b2a8aea23a2f" providerId="LiveId" clId="{F51549A9-3368-44FC-8290-2055BDF8D505}" dt="2021-03-31T16:24:04.331" v="747"/>
          <ac:spMkLst>
            <pc:docMk/>
            <pc:sldMk cId="4003555057" sldId="815"/>
            <ac:spMk id="145" creationId="{4BAFB970-8C8B-4180-A227-BC9336908DE1}"/>
          </ac:spMkLst>
        </pc:spChg>
        <pc:spChg chg="mod">
          <ac:chgData name="Lei Wu" userId="f083b2a8aea23a2f" providerId="LiveId" clId="{F51549A9-3368-44FC-8290-2055BDF8D505}" dt="2021-03-31T16:24:04.331" v="747"/>
          <ac:spMkLst>
            <pc:docMk/>
            <pc:sldMk cId="4003555057" sldId="815"/>
            <ac:spMk id="146" creationId="{E02E0666-5B03-413F-B36F-B1370D3753C7}"/>
          </ac:spMkLst>
        </pc:spChg>
        <pc:spChg chg="mod">
          <ac:chgData name="Lei Wu" userId="f083b2a8aea23a2f" providerId="LiveId" clId="{F51549A9-3368-44FC-8290-2055BDF8D505}" dt="2021-03-31T16:24:04.331" v="747"/>
          <ac:spMkLst>
            <pc:docMk/>
            <pc:sldMk cId="4003555057" sldId="815"/>
            <ac:spMk id="147" creationId="{3FA9DF21-4E4A-43EA-A69D-A2D8AB3DE312}"/>
          </ac:spMkLst>
        </pc:spChg>
        <pc:spChg chg="mod">
          <ac:chgData name="Lei Wu" userId="f083b2a8aea23a2f" providerId="LiveId" clId="{F51549A9-3368-44FC-8290-2055BDF8D505}" dt="2021-03-31T16:24:04.331" v="747"/>
          <ac:spMkLst>
            <pc:docMk/>
            <pc:sldMk cId="4003555057" sldId="815"/>
            <ac:spMk id="148" creationId="{B86ED312-A5D2-4D36-AF6C-D1D674A8E0CD}"/>
          </ac:spMkLst>
        </pc:spChg>
        <pc:spChg chg="mod">
          <ac:chgData name="Lei Wu" userId="f083b2a8aea23a2f" providerId="LiveId" clId="{F51549A9-3368-44FC-8290-2055BDF8D505}" dt="2021-03-31T16:24:04.331" v="747"/>
          <ac:spMkLst>
            <pc:docMk/>
            <pc:sldMk cId="4003555057" sldId="815"/>
            <ac:spMk id="149" creationId="{7B6553B6-9DBB-4956-9651-CD0356BC15F3}"/>
          </ac:spMkLst>
        </pc:spChg>
        <pc:spChg chg="mod">
          <ac:chgData name="Lei Wu" userId="f083b2a8aea23a2f" providerId="LiveId" clId="{F51549A9-3368-44FC-8290-2055BDF8D505}" dt="2021-03-31T16:24:04.331" v="747"/>
          <ac:spMkLst>
            <pc:docMk/>
            <pc:sldMk cId="4003555057" sldId="815"/>
            <ac:spMk id="150" creationId="{A77D5744-F7B6-4303-9878-A49CB2D82C4D}"/>
          </ac:spMkLst>
        </pc:spChg>
        <pc:spChg chg="mod">
          <ac:chgData name="Lei Wu" userId="f083b2a8aea23a2f" providerId="LiveId" clId="{F51549A9-3368-44FC-8290-2055BDF8D505}" dt="2021-03-31T16:24:04.331" v="747"/>
          <ac:spMkLst>
            <pc:docMk/>
            <pc:sldMk cId="4003555057" sldId="815"/>
            <ac:spMk id="151" creationId="{F34E1E9F-0F56-4AC1-AD60-75CA8364A8AC}"/>
          </ac:spMkLst>
        </pc:spChg>
        <pc:spChg chg="mod">
          <ac:chgData name="Lei Wu" userId="f083b2a8aea23a2f" providerId="LiveId" clId="{F51549A9-3368-44FC-8290-2055BDF8D505}" dt="2021-03-31T16:24:04.331" v="747"/>
          <ac:spMkLst>
            <pc:docMk/>
            <pc:sldMk cId="4003555057" sldId="815"/>
            <ac:spMk id="152" creationId="{32EF80AF-2586-43F6-9CCD-12CB4CA3A7D5}"/>
          </ac:spMkLst>
        </pc:spChg>
        <pc:spChg chg="mod">
          <ac:chgData name="Lei Wu" userId="f083b2a8aea23a2f" providerId="LiveId" clId="{F51549A9-3368-44FC-8290-2055BDF8D505}" dt="2021-03-31T16:24:04.331" v="747"/>
          <ac:spMkLst>
            <pc:docMk/>
            <pc:sldMk cId="4003555057" sldId="815"/>
            <ac:spMk id="153" creationId="{15C2253D-745E-4874-B0C3-03DCFF9577D1}"/>
          </ac:spMkLst>
        </pc:spChg>
        <pc:spChg chg="mod">
          <ac:chgData name="Lei Wu" userId="f083b2a8aea23a2f" providerId="LiveId" clId="{F51549A9-3368-44FC-8290-2055BDF8D505}" dt="2021-03-31T16:24:04.331" v="747"/>
          <ac:spMkLst>
            <pc:docMk/>
            <pc:sldMk cId="4003555057" sldId="815"/>
            <ac:spMk id="154" creationId="{5A6CF8F2-CBB2-4A4A-8BA9-D0D1535E67E3}"/>
          </ac:spMkLst>
        </pc:spChg>
        <pc:spChg chg="mod">
          <ac:chgData name="Lei Wu" userId="f083b2a8aea23a2f" providerId="LiveId" clId="{F51549A9-3368-44FC-8290-2055BDF8D505}" dt="2021-03-31T16:24:04.331" v="747"/>
          <ac:spMkLst>
            <pc:docMk/>
            <pc:sldMk cId="4003555057" sldId="815"/>
            <ac:spMk id="155" creationId="{95FE1BBE-A97A-4561-B5C0-509EB5A213F7}"/>
          </ac:spMkLst>
        </pc:spChg>
        <pc:spChg chg="mod">
          <ac:chgData name="Lei Wu" userId="f083b2a8aea23a2f" providerId="LiveId" clId="{F51549A9-3368-44FC-8290-2055BDF8D505}" dt="2021-03-31T16:24:04.331" v="747"/>
          <ac:spMkLst>
            <pc:docMk/>
            <pc:sldMk cId="4003555057" sldId="815"/>
            <ac:spMk id="156" creationId="{8E2DFF65-61B1-4A92-BBBC-0BD8ADF794E4}"/>
          </ac:spMkLst>
        </pc:spChg>
        <pc:spChg chg="mod">
          <ac:chgData name="Lei Wu" userId="f083b2a8aea23a2f" providerId="LiveId" clId="{F51549A9-3368-44FC-8290-2055BDF8D505}" dt="2021-03-31T16:24:04.331" v="747"/>
          <ac:spMkLst>
            <pc:docMk/>
            <pc:sldMk cId="4003555057" sldId="815"/>
            <ac:spMk id="157" creationId="{CC1BF9D2-20FD-402D-B295-E413BD9B5444}"/>
          </ac:spMkLst>
        </pc:spChg>
        <pc:spChg chg="mod">
          <ac:chgData name="Lei Wu" userId="f083b2a8aea23a2f" providerId="LiveId" clId="{F51549A9-3368-44FC-8290-2055BDF8D505}" dt="2021-03-31T16:24:04.331" v="747"/>
          <ac:spMkLst>
            <pc:docMk/>
            <pc:sldMk cId="4003555057" sldId="815"/>
            <ac:spMk id="158" creationId="{858CEA49-6BE9-4B94-AC83-C83CA8022BF1}"/>
          </ac:spMkLst>
        </pc:spChg>
        <pc:spChg chg="mod">
          <ac:chgData name="Lei Wu" userId="f083b2a8aea23a2f" providerId="LiveId" clId="{F51549A9-3368-44FC-8290-2055BDF8D505}" dt="2021-03-31T16:24:04.331" v="747"/>
          <ac:spMkLst>
            <pc:docMk/>
            <pc:sldMk cId="4003555057" sldId="815"/>
            <ac:spMk id="159" creationId="{A78D2FAA-920B-4555-B358-A8E017265741}"/>
          </ac:spMkLst>
        </pc:spChg>
        <pc:spChg chg="mod">
          <ac:chgData name="Lei Wu" userId="f083b2a8aea23a2f" providerId="LiveId" clId="{F51549A9-3368-44FC-8290-2055BDF8D505}" dt="2021-03-31T16:24:04.331" v="747"/>
          <ac:spMkLst>
            <pc:docMk/>
            <pc:sldMk cId="4003555057" sldId="815"/>
            <ac:spMk id="160" creationId="{1E4C70BA-A221-4319-B64E-2C994CF26536}"/>
          </ac:spMkLst>
        </pc:spChg>
        <pc:spChg chg="mod">
          <ac:chgData name="Lei Wu" userId="f083b2a8aea23a2f" providerId="LiveId" clId="{F51549A9-3368-44FC-8290-2055BDF8D505}" dt="2021-03-31T16:24:04.331" v="747"/>
          <ac:spMkLst>
            <pc:docMk/>
            <pc:sldMk cId="4003555057" sldId="815"/>
            <ac:spMk id="161" creationId="{994F8830-79D4-455B-979D-47EE801B3C76}"/>
          </ac:spMkLst>
        </pc:spChg>
        <pc:spChg chg="mod">
          <ac:chgData name="Lei Wu" userId="f083b2a8aea23a2f" providerId="LiveId" clId="{F51549A9-3368-44FC-8290-2055BDF8D505}" dt="2021-03-31T16:24:04.331" v="747"/>
          <ac:spMkLst>
            <pc:docMk/>
            <pc:sldMk cId="4003555057" sldId="815"/>
            <ac:spMk id="162" creationId="{82F85EFA-EEEC-435D-95F1-92E61393A075}"/>
          </ac:spMkLst>
        </pc:spChg>
        <pc:spChg chg="mod">
          <ac:chgData name="Lei Wu" userId="f083b2a8aea23a2f" providerId="LiveId" clId="{F51549A9-3368-44FC-8290-2055BDF8D505}" dt="2021-03-31T16:24:04.331" v="747"/>
          <ac:spMkLst>
            <pc:docMk/>
            <pc:sldMk cId="4003555057" sldId="815"/>
            <ac:spMk id="163" creationId="{1017E5B1-D321-458C-B141-CF1BCE144B6B}"/>
          </ac:spMkLst>
        </pc:spChg>
        <pc:spChg chg="mod">
          <ac:chgData name="Lei Wu" userId="f083b2a8aea23a2f" providerId="LiveId" clId="{F51549A9-3368-44FC-8290-2055BDF8D505}" dt="2021-03-31T16:24:04.331" v="747"/>
          <ac:spMkLst>
            <pc:docMk/>
            <pc:sldMk cId="4003555057" sldId="815"/>
            <ac:spMk id="164" creationId="{D6087C8A-CDB3-4676-81E9-9D8BE01B6C02}"/>
          </ac:spMkLst>
        </pc:spChg>
        <pc:spChg chg="mod">
          <ac:chgData name="Lei Wu" userId="f083b2a8aea23a2f" providerId="LiveId" clId="{F51549A9-3368-44FC-8290-2055BDF8D505}" dt="2021-03-31T16:24:04.331" v="747"/>
          <ac:spMkLst>
            <pc:docMk/>
            <pc:sldMk cId="4003555057" sldId="815"/>
            <ac:spMk id="165" creationId="{C98D2CCD-3D65-4FB5-9478-B037E8563F46}"/>
          </ac:spMkLst>
        </pc:spChg>
        <pc:spChg chg="mod">
          <ac:chgData name="Lei Wu" userId="f083b2a8aea23a2f" providerId="LiveId" clId="{F51549A9-3368-44FC-8290-2055BDF8D505}" dt="2021-03-31T16:24:04.331" v="747"/>
          <ac:spMkLst>
            <pc:docMk/>
            <pc:sldMk cId="4003555057" sldId="815"/>
            <ac:spMk id="166" creationId="{33DC7020-ED4F-41FE-A7F7-7409AC1A1942}"/>
          </ac:spMkLst>
        </pc:spChg>
        <pc:spChg chg="mod">
          <ac:chgData name="Lei Wu" userId="f083b2a8aea23a2f" providerId="LiveId" clId="{F51549A9-3368-44FC-8290-2055BDF8D505}" dt="2021-03-31T16:24:04.331" v="747"/>
          <ac:spMkLst>
            <pc:docMk/>
            <pc:sldMk cId="4003555057" sldId="815"/>
            <ac:spMk id="167" creationId="{F79CCDF5-0C86-48DB-9221-368BE0E9C818}"/>
          </ac:spMkLst>
        </pc:spChg>
        <pc:spChg chg="mod">
          <ac:chgData name="Lei Wu" userId="f083b2a8aea23a2f" providerId="LiveId" clId="{F51549A9-3368-44FC-8290-2055BDF8D505}" dt="2021-03-31T16:24:04.331" v="747"/>
          <ac:spMkLst>
            <pc:docMk/>
            <pc:sldMk cId="4003555057" sldId="815"/>
            <ac:spMk id="168" creationId="{2ABA0544-EB27-4CC7-8638-1A1DC6C9EDC7}"/>
          </ac:spMkLst>
        </pc:spChg>
        <pc:spChg chg="mod">
          <ac:chgData name="Lei Wu" userId="f083b2a8aea23a2f" providerId="LiveId" clId="{F51549A9-3368-44FC-8290-2055BDF8D505}" dt="2021-03-31T16:24:04.331" v="747"/>
          <ac:spMkLst>
            <pc:docMk/>
            <pc:sldMk cId="4003555057" sldId="815"/>
            <ac:spMk id="169" creationId="{93EC9784-E907-42B9-B34C-AFC2FD09A6AE}"/>
          </ac:spMkLst>
        </pc:spChg>
        <pc:spChg chg="mod">
          <ac:chgData name="Lei Wu" userId="f083b2a8aea23a2f" providerId="LiveId" clId="{F51549A9-3368-44FC-8290-2055BDF8D505}" dt="2021-03-31T16:24:04.331" v="747"/>
          <ac:spMkLst>
            <pc:docMk/>
            <pc:sldMk cId="4003555057" sldId="815"/>
            <ac:spMk id="170" creationId="{1EC8EDCB-72F5-42C1-98BB-44B7CEF69D04}"/>
          </ac:spMkLst>
        </pc:spChg>
        <pc:spChg chg="mod">
          <ac:chgData name="Lei Wu" userId="f083b2a8aea23a2f" providerId="LiveId" clId="{F51549A9-3368-44FC-8290-2055BDF8D505}" dt="2021-03-31T16:24:04.331" v="747"/>
          <ac:spMkLst>
            <pc:docMk/>
            <pc:sldMk cId="4003555057" sldId="815"/>
            <ac:spMk id="171" creationId="{88FEACF7-81B6-442F-8BA8-49D480FD57FA}"/>
          </ac:spMkLst>
        </pc:spChg>
        <pc:spChg chg="mod">
          <ac:chgData name="Lei Wu" userId="f083b2a8aea23a2f" providerId="LiveId" clId="{F51549A9-3368-44FC-8290-2055BDF8D505}" dt="2021-03-31T16:24:04.331" v="747"/>
          <ac:spMkLst>
            <pc:docMk/>
            <pc:sldMk cId="4003555057" sldId="815"/>
            <ac:spMk id="172" creationId="{58C77843-3D21-4D7A-BDE8-638ED33BE6FD}"/>
          </ac:spMkLst>
        </pc:spChg>
        <pc:spChg chg="mod">
          <ac:chgData name="Lei Wu" userId="f083b2a8aea23a2f" providerId="LiveId" clId="{F51549A9-3368-44FC-8290-2055BDF8D505}" dt="2021-03-31T16:24:04.331" v="747"/>
          <ac:spMkLst>
            <pc:docMk/>
            <pc:sldMk cId="4003555057" sldId="815"/>
            <ac:spMk id="173" creationId="{3E4A2DF0-F3B9-45EF-91D4-A571B617C934}"/>
          </ac:spMkLst>
        </pc:spChg>
        <pc:spChg chg="mod">
          <ac:chgData name="Lei Wu" userId="f083b2a8aea23a2f" providerId="LiveId" clId="{F51549A9-3368-44FC-8290-2055BDF8D505}" dt="2021-03-31T16:24:04.331" v="747"/>
          <ac:spMkLst>
            <pc:docMk/>
            <pc:sldMk cId="4003555057" sldId="815"/>
            <ac:spMk id="174" creationId="{F1E40E6B-5D64-4F58-B543-7E82793103B1}"/>
          </ac:spMkLst>
        </pc:spChg>
        <pc:spChg chg="mod">
          <ac:chgData name="Lei Wu" userId="f083b2a8aea23a2f" providerId="LiveId" clId="{F51549A9-3368-44FC-8290-2055BDF8D505}" dt="2021-03-31T16:24:04.331" v="747"/>
          <ac:spMkLst>
            <pc:docMk/>
            <pc:sldMk cId="4003555057" sldId="815"/>
            <ac:spMk id="175" creationId="{6FB8D8D3-3D54-486D-884B-CDFAB5FA0F3F}"/>
          </ac:spMkLst>
        </pc:spChg>
        <pc:spChg chg="mod">
          <ac:chgData name="Lei Wu" userId="f083b2a8aea23a2f" providerId="LiveId" clId="{F51549A9-3368-44FC-8290-2055BDF8D505}" dt="2021-03-31T16:24:04.331" v="747"/>
          <ac:spMkLst>
            <pc:docMk/>
            <pc:sldMk cId="4003555057" sldId="815"/>
            <ac:spMk id="176" creationId="{30E4067B-2F55-4117-B9FB-2E9BEC736F6C}"/>
          </ac:spMkLst>
        </pc:spChg>
        <pc:spChg chg="mod">
          <ac:chgData name="Lei Wu" userId="f083b2a8aea23a2f" providerId="LiveId" clId="{F51549A9-3368-44FC-8290-2055BDF8D505}" dt="2021-03-31T16:24:04.331" v="747"/>
          <ac:spMkLst>
            <pc:docMk/>
            <pc:sldMk cId="4003555057" sldId="815"/>
            <ac:spMk id="177" creationId="{700B306A-AF45-4CF4-AF6E-2599BC5BA4A4}"/>
          </ac:spMkLst>
        </pc:spChg>
        <pc:spChg chg="mod">
          <ac:chgData name="Lei Wu" userId="f083b2a8aea23a2f" providerId="LiveId" clId="{F51549A9-3368-44FC-8290-2055BDF8D505}" dt="2021-03-31T16:24:04.331" v="747"/>
          <ac:spMkLst>
            <pc:docMk/>
            <pc:sldMk cId="4003555057" sldId="815"/>
            <ac:spMk id="178" creationId="{21EBEFD7-83F8-486C-ADB8-F6D94D274B82}"/>
          </ac:spMkLst>
        </pc:spChg>
        <pc:spChg chg="mod">
          <ac:chgData name="Lei Wu" userId="f083b2a8aea23a2f" providerId="LiveId" clId="{F51549A9-3368-44FC-8290-2055BDF8D505}" dt="2021-03-31T16:24:04.331" v="747"/>
          <ac:spMkLst>
            <pc:docMk/>
            <pc:sldMk cId="4003555057" sldId="815"/>
            <ac:spMk id="179" creationId="{9C27F0F6-6AD6-481E-8D6B-19C93108182A}"/>
          </ac:spMkLst>
        </pc:spChg>
        <pc:spChg chg="mod">
          <ac:chgData name="Lei Wu" userId="f083b2a8aea23a2f" providerId="LiveId" clId="{F51549A9-3368-44FC-8290-2055BDF8D505}" dt="2021-03-31T16:24:04.331" v="747"/>
          <ac:spMkLst>
            <pc:docMk/>
            <pc:sldMk cId="4003555057" sldId="815"/>
            <ac:spMk id="180" creationId="{03F7D2D4-CF88-4709-A0F0-839994C30D48}"/>
          </ac:spMkLst>
        </pc:spChg>
        <pc:spChg chg="mod">
          <ac:chgData name="Lei Wu" userId="f083b2a8aea23a2f" providerId="LiveId" clId="{F51549A9-3368-44FC-8290-2055BDF8D505}" dt="2021-03-31T16:24:04.331" v="747"/>
          <ac:spMkLst>
            <pc:docMk/>
            <pc:sldMk cId="4003555057" sldId="815"/>
            <ac:spMk id="181" creationId="{96D5EE73-7462-45B7-A4F3-0E3B7D2FB017}"/>
          </ac:spMkLst>
        </pc:spChg>
        <pc:spChg chg="mod">
          <ac:chgData name="Lei Wu" userId="f083b2a8aea23a2f" providerId="LiveId" clId="{F51549A9-3368-44FC-8290-2055BDF8D505}" dt="2021-03-31T16:24:04.331" v="747"/>
          <ac:spMkLst>
            <pc:docMk/>
            <pc:sldMk cId="4003555057" sldId="815"/>
            <ac:spMk id="182" creationId="{3C626B41-FF3C-4004-9A9D-D73AD01048C6}"/>
          </ac:spMkLst>
        </pc:spChg>
        <pc:grpChg chg="del">
          <ac:chgData name="Lei Wu" userId="f083b2a8aea23a2f" providerId="LiveId" clId="{F51549A9-3368-44FC-8290-2055BDF8D505}" dt="2021-03-31T16:22:01.474" v="714" actId="478"/>
          <ac:grpSpMkLst>
            <pc:docMk/>
            <pc:sldMk cId="4003555057" sldId="815"/>
            <ac:grpSpMk id="30" creationId="{312AD5B2-8B08-4208-81E1-D63D091012F2}"/>
          </ac:grpSpMkLst>
        </pc:grpChg>
        <pc:grpChg chg="add mod">
          <ac:chgData name="Lei Wu" userId="f083b2a8aea23a2f" providerId="LiveId" clId="{F51549A9-3368-44FC-8290-2055BDF8D505}" dt="2021-03-31T16:23:35.768" v="744" actId="1076"/>
          <ac:grpSpMkLst>
            <pc:docMk/>
            <pc:sldMk cId="4003555057" sldId="815"/>
            <ac:grpSpMk id="52" creationId="{D8F902C7-21A2-42F8-8B08-A20996BDE6F5}"/>
          </ac:grpSpMkLst>
        </pc:grpChg>
        <pc:grpChg chg="del">
          <ac:chgData name="Lei Wu" userId="f083b2a8aea23a2f" providerId="LiveId" clId="{F51549A9-3368-44FC-8290-2055BDF8D505}" dt="2021-03-31T16:22:01.474" v="714" actId="478"/>
          <ac:grpSpMkLst>
            <pc:docMk/>
            <pc:sldMk cId="4003555057" sldId="815"/>
            <ac:grpSpMk id="79" creationId="{92DE6F1F-9F70-49A8-BFA9-88868B90EFA3}"/>
          </ac:grpSpMkLst>
        </pc:grpChg>
        <pc:grpChg chg="del">
          <ac:chgData name="Lei Wu" userId="f083b2a8aea23a2f" providerId="LiveId" clId="{F51549A9-3368-44FC-8290-2055BDF8D505}" dt="2021-03-31T16:22:01.474" v="714" actId="478"/>
          <ac:grpSpMkLst>
            <pc:docMk/>
            <pc:sldMk cId="4003555057" sldId="815"/>
            <ac:grpSpMk id="84" creationId="{4ABF1ECC-047D-47B4-88E8-BFECF58A13ED}"/>
          </ac:grpSpMkLst>
        </pc:grpChg>
        <pc:grpChg chg="del">
          <ac:chgData name="Lei Wu" userId="f083b2a8aea23a2f" providerId="LiveId" clId="{F51549A9-3368-44FC-8290-2055BDF8D505}" dt="2021-03-31T16:22:01.474" v="714" actId="478"/>
          <ac:grpSpMkLst>
            <pc:docMk/>
            <pc:sldMk cId="4003555057" sldId="815"/>
            <ac:grpSpMk id="89" creationId="{1CC06FB2-3802-413A-95EA-5AE87308C3DC}"/>
          </ac:grpSpMkLst>
        </pc:grpChg>
        <pc:grpChg chg="del">
          <ac:chgData name="Lei Wu" userId="f083b2a8aea23a2f" providerId="LiveId" clId="{F51549A9-3368-44FC-8290-2055BDF8D505}" dt="2021-03-31T16:22:01.474" v="714" actId="478"/>
          <ac:grpSpMkLst>
            <pc:docMk/>
            <pc:sldMk cId="4003555057" sldId="815"/>
            <ac:grpSpMk id="94" creationId="{E1815570-E88A-4E03-A602-C56F10374327}"/>
          </ac:grpSpMkLst>
        </pc:grpChg>
        <pc:grpChg chg="add del mod">
          <ac:chgData name="Lei Wu" userId="f083b2a8aea23a2f" providerId="LiveId" clId="{F51549A9-3368-44FC-8290-2055BDF8D505}" dt="2021-03-31T16:24:05.225" v="748"/>
          <ac:grpSpMkLst>
            <pc:docMk/>
            <pc:sldMk cId="4003555057" sldId="815"/>
            <ac:grpSpMk id="129" creationId="{A4F24566-2A97-49E0-8D0C-EAAD54488C11}"/>
          </ac:grpSpMkLst>
        </pc:grpChg>
      </pc:sldChg>
      <pc:sldChg chg="addSp delSp modSp add mod">
        <pc:chgData name="Lei Wu" userId="f083b2a8aea23a2f" providerId="LiveId" clId="{F51549A9-3368-44FC-8290-2055BDF8D505}" dt="2021-03-31T16:28:17.010" v="824" actId="20577"/>
        <pc:sldMkLst>
          <pc:docMk/>
          <pc:sldMk cId="1638605744" sldId="816"/>
        </pc:sldMkLst>
        <pc:spChg chg="mod">
          <ac:chgData name="Lei Wu" userId="f083b2a8aea23a2f" providerId="LiveId" clId="{F51549A9-3368-44FC-8290-2055BDF8D505}" dt="2021-03-31T16:28:17.010" v="824" actId="20577"/>
          <ac:spMkLst>
            <pc:docMk/>
            <pc:sldMk cId="1638605744" sldId="816"/>
            <ac:spMk id="3" creationId="{00000000-0000-0000-0000-000000000000}"/>
          </ac:spMkLst>
        </pc:spChg>
        <pc:spChg chg="mod">
          <ac:chgData name="Lei Wu" userId="f083b2a8aea23a2f" providerId="LiveId" clId="{F51549A9-3368-44FC-8290-2055BDF8D505}" dt="2021-03-31T16:25:43.705" v="765" actId="1076"/>
          <ac:spMkLst>
            <pc:docMk/>
            <pc:sldMk cId="1638605744" sldId="816"/>
            <ac:spMk id="77" creationId="{2E2CDAAD-2802-4F1A-82F4-F910D3E12029}"/>
          </ac:spMkLst>
        </pc:spChg>
        <pc:spChg chg="mod">
          <ac:chgData name="Lei Wu" userId="f083b2a8aea23a2f" providerId="LiveId" clId="{F51549A9-3368-44FC-8290-2055BDF8D505}" dt="2021-03-31T16:25:43.705" v="765" actId="1076"/>
          <ac:spMkLst>
            <pc:docMk/>
            <pc:sldMk cId="1638605744" sldId="816"/>
            <ac:spMk id="78" creationId="{56AC7FE7-E8DF-467A-B33C-12B49B115EF8}"/>
          </ac:spMkLst>
        </pc:spChg>
        <pc:spChg chg="mod">
          <ac:chgData name="Lei Wu" userId="f083b2a8aea23a2f" providerId="LiveId" clId="{F51549A9-3368-44FC-8290-2055BDF8D505}" dt="2021-03-31T16:25:43.705" v="765" actId="1076"/>
          <ac:spMkLst>
            <pc:docMk/>
            <pc:sldMk cId="1638605744" sldId="816"/>
            <ac:spMk id="79" creationId="{FBD8FA9F-A4A1-408A-AA38-8769E5C5729C}"/>
          </ac:spMkLst>
        </pc:spChg>
        <pc:spChg chg="mod">
          <ac:chgData name="Lei Wu" userId="f083b2a8aea23a2f" providerId="LiveId" clId="{F51549A9-3368-44FC-8290-2055BDF8D505}" dt="2021-03-31T16:25:43.705" v="765" actId="1076"/>
          <ac:spMkLst>
            <pc:docMk/>
            <pc:sldMk cId="1638605744" sldId="816"/>
            <ac:spMk id="80" creationId="{A8A4776E-DA7E-4EB7-9F15-E14194C6E428}"/>
          </ac:spMkLst>
        </pc:spChg>
        <pc:spChg chg="mod">
          <ac:chgData name="Lei Wu" userId="f083b2a8aea23a2f" providerId="LiveId" clId="{F51549A9-3368-44FC-8290-2055BDF8D505}" dt="2021-03-31T16:25:43.705" v="765" actId="1076"/>
          <ac:spMkLst>
            <pc:docMk/>
            <pc:sldMk cId="1638605744" sldId="816"/>
            <ac:spMk id="81" creationId="{DEDF99CE-DFCF-4E58-8172-D9971CF85AD6}"/>
          </ac:spMkLst>
        </pc:spChg>
        <pc:spChg chg="mod">
          <ac:chgData name="Lei Wu" userId="f083b2a8aea23a2f" providerId="LiveId" clId="{F51549A9-3368-44FC-8290-2055BDF8D505}" dt="2021-03-31T16:25:43.705" v="765" actId="1076"/>
          <ac:spMkLst>
            <pc:docMk/>
            <pc:sldMk cId="1638605744" sldId="816"/>
            <ac:spMk id="82" creationId="{C406FE71-53F5-4040-B78E-D93A166F1476}"/>
          </ac:spMkLst>
        </pc:spChg>
        <pc:spChg chg="mod">
          <ac:chgData name="Lei Wu" userId="f083b2a8aea23a2f" providerId="LiveId" clId="{F51549A9-3368-44FC-8290-2055BDF8D505}" dt="2021-03-31T16:25:43.705" v="765" actId="1076"/>
          <ac:spMkLst>
            <pc:docMk/>
            <pc:sldMk cId="1638605744" sldId="816"/>
            <ac:spMk id="83" creationId="{191275CD-E551-40F2-9C9A-BFD5F60D8B2E}"/>
          </ac:spMkLst>
        </pc:spChg>
        <pc:spChg chg="mod">
          <ac:chgData name="Lei Wu" userId="f083b2a8aea23a2f" providerId="LiveId" clId="{F51549A9-3368-44FC-8290-2055BDF8D505}" dt="2021-03-31T16:25:43.705" v="765" actId="1076"/>
          <ac:spMkLst>
            <pc:docMk/>
            <pc:sldMk cId="1638605744" sldId="816"/>
            <ac:spMk id="84" creationId="{9843800F-6CD0-46E2-AE56-1F4E7B8BAD1A}"/>
          </ac:spMkLst>
        </pc:spChg>
        <pc:spChg chg="mod">
          <ac:chgData name="Lei Wu" userId="f083b2a8aea23a2f" providerId="LiveId" clId="{F51549A9-3368-44FC-8290-2055BDF8D505}" dt="2021-03-31T16:25:43.705" v="765" actId="1076"/>
          <ac:spMkLst>
            <pc:docMk/>
            <pc:sldMk cId="1638605744" sldId="816"/>
            <ac:spMk id="85" creationId="{0712B4EB-FEFC-46EB-AF20-D3D118795034}"/>
          </ac:spMkLst>
        </pc:spChg>
        <pc:spChg chg="mod">
          <ac:chgData name="Lei Wu" userId="f083b2a8aea23a2f" providerId="LiveId" clId="{F51549A9-3368-44FC-8290-2055BDF8D505}" dt="2021-03-31T16:25:43.705" v="765" actId="1076"/>
          <ac:spMkLst>
            <pc:docMk/>
            <pc:sldMk cId="1638605744" sldId="816"/>
            <ac:spMk id="86" creationId="{45FE08B7-89EA-43EE-86F9-77829BA7ABCA}"/>
          </ac:spMkLst>
        </pc:spChg>
        <pc:spChg chg="mod">
          <ac:chgData name="Lei Wu" userId="f083b2a8aea23a2f" providerId="LiveId" clId="{F51549A9-3368-44FC-8290-2055BDF8D505}" dt="2021-03-31T16:25:43.705" v="765" actId="1076"/>
          <ac:spMkLst>
            <pc:docMk/>
            <pc:sldMk cId="1638605744" sldId="816"/>
            <ac:spMk id="87" creationId="{3A9A43B7-9639-4BB5-B9F5-C2A3B2FFF126}"/>
          </ac:spMkLst>
        </pc:spChg>
        <pc:spChg chg="mod">
          <ac:chgData name="Lei Wu" userId="f083b2a8aea23a2f" providerId="LiveId" clId="{F51549A9-3368-44FC-8290-2055BDF8D505}" dt="2021-03-31T16:25:43.705" v="765" actId="1076"/>
          <ac:spMkLst>
            <pc:docMk/>
            <pc:sldMk cId="1638605744" sldId="816"/>
            <ac:spMk id="88" creationId="{0FA05627-9D0E-461B-8B78-5E254FE42D04}"/>
          </ac:spMkLst>
        </pc:spChg>
        <pc:spChg chg="mod">
          <ac:chgData name="Lei Wu" userId="f083b2a8aea23a2f" providerId="LiveId" clId="{F51549A9-3368-44FC-8290-2055BDF8D505}" dt="2021-03-31T16:25:43.705" v="765" actId="1076"/>
          <ac:spMkLst>
            <pc:docMk/>
            <pc:sldMk cId="1638605744" sldId="816"/>
            <ac:spMk id="89" creationId="{5F43667C-4619-44C2-A000-EDEAF7843C34}"/>
          </ac:spMkLst>
        </pc:spChg>
        <pc:spChg chg="mod">
          <ac:chgData name="Lei Wu" userId="f083b2a8aea23a2f" providerId="LiveId" clId="{F51549A9-3368-44FC-8290-2055BDF8D505}" dt="2021-03-31T16:25:43.705" v="765" actId="1076"/>
          <ac:spMkLst>
            <pc:docMk/>
            <pc:sldMk cId="1638605744" sldId="816"/>
            <ac:spMk id="90" creationId="{D63ADBED-F3FC-4875-8B2F-387994B86C48}"/>
          </ac:spMkLst>
        </pc:spChg>
        <pc:spChg chg="mod">
          <ac:chgData name="Lei Wu" userId="f083b2a8aea23a2f" providerId="LiveId" clId="{F51549A9-3368-44FC-8290-2055BDF8D505}" dt="2021-03-31T16:25:43.705" v="765" actId="1076"/>
          <ac:spMkLst>
            <pc:docMk/>
            <pc:sldMk cId="1638605744" sldId="816"/>
            <ac:spMk id="91" creationId="{CB2D15F6-BAAF-4705-97B4-3A9A8002DEB7}"/>
          </ac:spMkLst>
        </pc:spChg>
        <pc:spChg chg="mod">
          <ac:chgData name="Lei Wu" userId="f083b2a8aea23a2f" providerId="LiveId" clId="{F51549A9-3368-44FC-8290-2055BDF8D505}" dt="2021-03-31T16:25:43.705" v="765" actId="1076"/>
          <ac:spMkLst>
            <pc:docMk/>
            <pc:sldMk cId="1638605744" sldId="816"/>
            <ac:spMk id="92" creationId="{CBE1CE1D-79C3-4516-952D-12C7F0CD17D4}"/>
          </ac:spMkLst>
        </pc:spChg>
        <pc:spChg chg="mod">
          <ac:chgData name="Lei Wu" userId="f083b2a8aea23a2f" providerId="LiveId" clId="{F51549A9-3368-44FC-8290-2055BDF8D505}" dt="2021-03-31T16:25:43.705" v="765" actId="1076"/>
          <ac:spMkLst>
            <pc:docMk/>
            <pc:sldMk cId="1638605744" sldId="816"/>
            <ac:spMk id="93" creationId="{6E989960-7163-42AC-A2DF-A1AFA9FD6B26}"/>
          </ac:spMkLst>
        </pc:spChg>
        <pc:spChg chg="mod">
          <ac:chgData name="Lei Wu" userId="f083b2a8aea23a2f" providerId="LiveId" clId="{F51549A9-3368-44FC-8290-2055BDF8D505}" dt="2021-03-31T16:25:43.705" v="765" actId="1076"/>
          <ac:spMkLst>
            <pc:docMk/>
            <pc:sldMk cId="1638605744" sldId="816"/>
            <ac:spMk id="94" creationId="{5D78B0F8-B6ED-4A1B-8263-479FA56BBACB}"/>
          </ac:spMkLst>
        </pc:spChg>
        <pc:spChg chg="mod">
          <ac:chgData name="Lei Wu" userId="f083b2a8aea23a2f" providerId="LiveId" clId="{F51549A9-3368-44FC-8290-2055BDF8D505}" dt="2021-03-31T16:25:43.705" v="765" actId="1076"/>
          <ac:spMkLst>
            <pc:docMk/>
            <pc:sldMk cId="1638605744" sldId="816"/>
            <ac:spMk id="95" creationId="{310EF7BF-3FFD-4D10-946D-DC9A13147692}"/>
          </ac:spMkLst>
        </pc:spChg>
        <pc:spChg chg="mod">
          <ac:chgData name="Lei Wu" userId="f083b2a8aea23a2f" providerId="LiveId" clId="{F51549A9-3368-44FC-8290-2055BDF8D505}" dt="2021-03-31T16:25:43.705" v="765" actId="1076"/>
          <ac:spMkLst>
            <pc:docMk/>
            <pc:sldMk cId="1638605744" sldId="816"/>
            <ac:spMk id="96" creationId="{8264E082-C79D-4E19-A8AF-D47DE4F874FB}"/>
          </ac:spMkLst>
        </pc:spChg>
        <pc:spChg chg="mod">
          <ac:chgData name="Lei Wu" userId="f083b2a8aea23a2f" providerId="LiveId" clId="{F51549A9-3368-44FC-8290-2055BDF8D505}" dt="2021-03-31T16:25:43.705" v="765" actId="1076"/>
          <ac:spMkLst>
            <pc:docMk/>
            <pc:sldMk cId="1638605744" sldId="816"/>
            <ac:spMk id="97" creationId="{87B02F1A-6D4A-4CB6-BE1F-EFF1D3374A6C}"/>
          </ac:spMkLst>
        </pc:spChg>
        <pc:spChg chg="mod">
          <ac:chgData name="Lei Wu" userId="f083b2a8aea23a2f" providerId="LiveId" clId="{F51549A9-3368-44FC-8290-2055BDF8D505}" dt="2021-03-31T16:25:43.705" v="765" actId="1076"/>
          <ac:spMkLst>
            <pc:docMk/>
            <pc:sldMk cId="1638605744" sldId="816"/>
            <ac:spMk id="98" creationId="{F2363F37-B783-486E-BA71-D60DA1119E00}"/>
          </ac:spMkLst>
        </pc:spChg>
        <pc:spChg chg="mod">
          <ac:chgData name="Lei Wu" userId="f083b2a8aea23a2f" providerId="LiveId" clId="{F51549A9-3368-44FC-8290-2055BDF8D505}" dt="2021-03-31T16:25:43.705" v="765" actId="1076"/>
          <ac:spMkLst>
            <pc:docMk/>
            <pc:sldMk cId="1638605744" sldId="816"/>
            <ac:spMk id="129" creationId="{247BE688-0CFC-4060-A851-F00DA6CA0429}"/>
          </ac:spMkLst>
        </pc:spChg>
        <pc:spChg chg="mod">
          <ac:chgData name="Lei Wu" userId="f083b2a8aea23a2f" providerId="LiveId" clId="{F51549A9-3368-44FC-8290-2055BDF8D505}" dt="2021-03-31T16:25:43.705" v="765" actId="1076"/>
          <ac:spMkLst>
            <pc:docMk/>
            <pc:sldMk cId="1638605744" sldId="816"/>
            <ac:spMk id="130" creationId="{178107B8-B24E-4008-A3AF-A6B8515C693B}"/>
          </ac:spMkLst>
        </pc:spChg>
        <pc:spChg chg="mod">
          <ac:chgData name="Lei Wu" userId="f083b2a8aea23a2f" providerId="LiveId" clId="{F51549A9-3368-44FC-8290-2055BDF8D505}" dt="2021-03-31T16:25:43.705" v="765" actId="1076"/>
          <ac:spMkLst>
            <pc:docMk/>
            <pc:sldMk cId="1638605744" sldId="816"/>
            <ac:spMk id="131" creationId="{71F5EF39-ACB9-4420-B742-C6381BE819AE}"/>
          </ac:spMkLst>
        </pc:spChg>
        <pc:spChg chg="mod">
          <ac:chgData name="Lei Wu" userId="f083b2a8aea23a2f" providerId="LiveId" clId="{F51549A9-3368-44FC-8290-2055BDF8D505}" dt="2021-03-31T16:25:43.705" v="765" actId="1076"/>
          <ac:spMkLst>
            <pc:docMk/>
            <pc:sldMk cId="1638605744" sldId="816"/>
            <ac:spMk id="132" creationId="{06C9FF0B-5BA2-4C67-B5B9-1132728E108F}"/>
          </ac:spMkLst>
        </pc:spChg>
        <pc:spChg chg="mod">
          <ac:chgData name="Lei Wu" userId="f083b2a8aea23a2f" providerId="LiveId" clId="{F51549A9-3368-44FC-8290-2055BDF8D505}" dt="2021-03-31T16:25:43.705" v="765" actId="1076"/>
          <ac:spMkLst>
            <pc:docMk/>
            <pc:sldMk cId="1638605744" sldId="816"/>
            <ac:spMk id="133" creationId="{A83C4E23-6316-4E83-8E07-392F838312F3}"/>
          </ac:spMkLst>
        </pc:spChg>
        <pc:spChg chg="mod">
          <ac:chgData name="Lei Wu" userId="f083b2a8aea23a2f" providerId="LiveId" clId="{F51549A9-3368-44FC-8290-2055BDF8D505}" dt="2021-03-31T16:25:43.705" v="765" actId="1076"/>
          <ac:spMkLst>
            <pc:docMk/>
            <pc:sldMk cId="1638605744" sldId="816"/>
            <ac:spMk id="134" creationId="{F7564CFF-5AA9-4BFF-B621-CC866A53E4E4}"/>
          </ac:spMkLst>
        </pc:spChg>
        <pc:spChg chg="mod">
          <ac:chgData name="Lei Wu" userId="f083b2a8aea23a2f" providerId="LiveId" clId="{F51549A9-3368-44FC-8290-2055BDF8D505}" dt="2021-03-31T16:25:43.705" v="765" actId="1076"/>
          <ac:spMkLst>
            <pc:docMk/>
            <pc:sldMk cId="1638605744" sldId="816"/>
            <ac:spMk id="135" creationId="{6FE01DB1-5A34-469C-AAE8-56A38139A2D7}"/>
          </ac:spMkLst>
        </pc:spChg>
        <pc:spChg chg="mod">
          <ac:chgData name="Lei Wu" userId="f083b2a8aea23a2f" providerId="LiveId" clId="{F51549A9-3368-44FC-8290-2055BDF8D505}" dt="2021-03-31T16:25:43.705" v="765" actId="1076"/>
          <ac:spMkLst>
            <pc:docMk/>
            <pc:sldMk cId="1638605744" sldId="816"/>
            <ac:spMk id="136" creationId="{5126FE1E-9F8C-4E16-8FDA-19FE6E0675B0}"/>
          </ac:spMkLst>
        </pc:spChg>
        <pc:spChg chg="mod">
          <ac:chgData name="Lei Wu" userId="f083b2a8aea23a2f" providerId="LiveId" clId="{F51549A9-3368-44FC-8290-2055BDF8D505}" dt="2021-03-31T16:25:43.705" v="765" actId="1076"/>
          <ac:spMkLst>
            <pc:docMk/>
            <pc:sldMk cId="1638605744" sldId="816"/>
            <ac:spMk id="137" creationId="{19DA28C3-500C-4FC7-8934-A02A3DFA183D}"/>
          </ac:spMkLst>
        </pc:spChg>
        <pc:spChg chg="mod">
          <ac:chgData name="Lei Wu" userId="f083b2a8aea23a2f" providerId="LiveId" clId="{F51549A9-3368-44FC-8290-2055BDF8D505}" dt="2021-03-31T16:25:43.705" v="765" actId="1076"/>
          <ac:spMkLst>
            <pc:docMk/>
            <pc:sldMk cId="1638605744" sldId="816"/>
            <ac:spMk id="138" creationId="{87554904-F48B-4C34-9E2F-1B26F0DDAD10}"/>
          </ac:spMkLst>
        </pc:spChg>
        <pc:spChg chg="mod">
          <ac:chgData name="Lei Wu" userId="f083b2a8aea23a2f" providerId="LiveId" clId="{F51549A9-3368-44FC-8290-2055BDF8D505}" dt="2021-03-31T16:25:43.705" v="765" actId="1076"/>
          <ac:spMkLst>
            <pc:docMk/>
            <pc:sldMk cId="1638605744" sldId="816"/>
            <ac:spMk id="139" creationId="{D195B880-1C9F-4918-9B49-D6B50C51004D}"/>
          </ac:spMkLst>
        </pc:spChg>
        <pc:spChg chg="mod">
          <ac:chgData name="Lei Wu" userId="f083b2a8aea23a2f" providerId="LiveId" clId="{F51549A9-3368-44FC-8290-2055BDF8D505}" dt="2021-03-31T16:25:43.705" v="765" actId="1076"/>
          <ac:spMkLst>
            <pc:docMk/>
            <pc:sldMk cId="1638605744" sldId="816"/>
            <ac:spMk id="140" creationId="{5A2A7C70-383B-4727-A914-AEB43DB3A395}"/>
          </ac:spMkLst>
        </pc:spChg>
        <pc:spChg chg="mod">
          <ac:chgData name="Lei Wu" userId="f083b2a8aea23a2f" providerId="LiveId" clId="{F51549A9-3368-44FC-8290-2055BDF8D505}" dt="2021-03-31T16:25:43.705" v="765" actId="1076"/>
          <ac:spMkLst>
            <pc:docMk/>
            <pc:sldMk cId="1638605744" sldId="816"/>
            <ac:spMk id="141" creationId="{25AD279A-8E92-4BC7-831E-BF52AC438AD7}"/>
          </ac:spMkLst>
        </pc:spChg>
        <pc:spChg chg="mod">
          <ac:chgData name="Lei Wu" userId="f083b2a8aea23a2f" providerId="LiveId" clId="{F51549A9-3368-44FC-8290-2055BDF8D505}" dt="2021-03-31T16:25:43.705" v="765" actId="1076"/>
          <ac:spMkLst>
            <pc:docMk/>
            <pc:sldMk cId="1638605744" sldId="816"/>
            <ac:spMk id="142" creationId="{BC5B37C3-2F3E-4038-BD22-9062483C8972}"/>
          </ac:spMkLst>
        </pc:spChg>
        <pc:spChg chg="mod">
          <ac:chgData name="Lei Wu" userId="f083b2a8aea23a2f" providerId="LiveId" clId="{F51549A9-3368-44FC-8290-2055BDF8D505}" dt="2021-03-31T16:25:43.705" v="765" actId="1076"/>
          <ac:spMkLst>
            <pc:docMk/>
            <pc:sldMk cId="1638605744" sldId="816"/>
            <ac:spMk id="143" creationId="{771E13B3-D425-4D20-B8D2-7EBC41569EB7}"/>
          </ac:spMkLst>
        </pc:spChg>
        <pc:spChg chg="mod">
          <ac:chgData name="Lei Wu" userId="f083b2a8aea23a2f" providerId="LiveId" clId="{F51549A9-3368-44FC-8290-2055BDF8D505}" dt="2021-03-31T16:25:43.705" v="765" actId="1076"/>
          <ac:spMkLst>
            <pc:docMk/>
            <pc:sldMk cId="1638605744" sldId="816"/>
            <ac:spMk id="144" creationId="{A34ECABF-B8A5-4D42-9D08-7B52E9958D07}"/>
          </ac:spMkLst>
        </pc:spChg>
        <pc:spChg chg="mod">
          <ac:chgData name="Lei Wu" userId="f083b2a8aea23a2f" providerId="LiveId" clId="{F51549A9-3368-44FC-8290-2055BDF8D505}" dt="2021-03-31T16:25:43.705" v="765" actId="1076"/>
          <ac:spMkLst>
            <pc:docMk/>
            <pc:sldMk cId="1638605744" sldId="816"/>
            <ac:spMk id="145" creationId="{A479F2D5-CB6D-42F0-BF77-095FDDB3C292}"/>
          </ac:spMkLst>
        </pc:spChg>
        <pc:spChg chg="mod">
          <ac:chgData name="Lei Wu" userId="f083b2a8aea23a2f" providerId="LiveId" clId="{F51549A9-3368-44FC-8290-2055BDF8D505}" dt="2021-03-31T16:25:43.705" v="765" actId="1076"/>
          <ac:spMkLst>
            <pc:docMk/>
            <pc:sldMk cId="1638605744" sldId="816"/>
            <ac:spMk id="146" creationId="{DA920A4B-0AC5-4889-906D-6AEDB39F8BCE}"/>
          </ac:spMkLst>
        </pc:spChg>
        <pc:spChg chg="mod">
          <ac:chgData name="Lei Wu" userId="f083b2a8aea23a2f" providerId="LiveId" clId="{F51549A9-3368-44FC-8290-2055BDF8D505}" dt="2021-03-31T16:25:43.705" v="765" actId="1076"/>
          <ac:spMkLst>
            <pc:docMk/>
            <pc:sldMk cId="1638605744" sldId="816"/>
            <ac:spMk id="147" creationId="{47114393-DE5F-43A9-A557-EB266D39D6A4}"/>
          </ac:spMkLst>
        </pc:spChg>
        <pc:spChg chg="mod">
          <ac:chgData name="Lei Wu" userId="f083b2a8aea23a2f" providerId="LiveId" clId="{F51549A9-3368-44FC-8290-2055BDF8D505}" dt="2021-03-31T16:25:43.705" v="765" actId="1076"/>
          <ac:spMkLst>
            <pc:docMk/>
            <pc:sldMk cId="1638605744" sldId="816"/>
            <ac:spMk id="148" creationId="{42420537-80E7-4B5F-B384-E4651490F3BD}"/>
          </ac:spMkLst>
        </pc:spChg>
        <pc:spChg chg="mod">
          <ac:chgData name="Lei Wu" userId="f083b2a8aea23a2f" providerId="LiveId" clId="{F51549A9-3368-44FC-8290-2055BDF8D505}" dt="2021-03-31T16:25:43.705" v="765" actId="1076"/>
          <ac:spMkLst>
            <pc:docMk/>
            <pc:sldMk cId="1638605744" sldId="816"/>
            <ac:spMk id="149" creationId="{541AFADB-2A0B-42FF-87F0-5E67E7D139C0}"/>
          </ac:spMkLst>
        </pc:spChg>
        <pc:spChg chg="mod">
          <ac:chgData name="Lei Wu" userId="f083b2a8aea23a2f" providerId="LiveId" clId="{F51549A9-3368-44FC-8290-2055BDF8D505}" dt="2021-03-31T16:25:43.705" v="765" actId="1076"/>
          <ac:spMkLst>
            <pc:docMk/>
            <pc:sldMk cId="1638605744" sldId="816"/>
            <ac:spMk id="150" creationId="{64D9A2F6-1879-4B47-989F-33B8EAB41101}"/>
          </ac:spMkLst>
        </pc:spChg>
        <pc:spChg chg="mod">
          <ac:chgData name="Lei Wu" userId="f083b2a8aea23a2f" providerId="LiveId" clId="{F51549A9-3368-44FC-8290-2055BDF8D505}" dt="2021-03-31T16:25:43.705" v="765" actId="1076"/>
          <ac:spMkLst>
            <pc:docMk/>
            <pc:sldMk cId="1638605744" sldId="816"/>
            <ac:spMk id="151" creationId="{B6E18D44-7DED-47CB-B1B2-32B7F01ED938}"/>
          </ac:spMkLst>
        </pc:spChg>
        <pc:spChg chg="mod">
          <ac:chgData name="Lei Wu" userId="f083b2a8aea23a2f" providerId="LiveId" clId="{F51549A9-3368-44FC-8290-2055BDF8D505}" dt="2021-03-31T16:25:43.705" v="765" actId="1076"/>
          <ac:spMkLst>
            <pc:docMk/>
            <pc:sldMk cId="1638605744" sldId="816"/>
            <ac:spMk id="152" creationId="{D0394B3E-18EA-46C8-B291-AC9E44213F13}"/>
          </ac:spMkLst>
        </pc:spChg>
        <pc:spChg chg="mod">
          <ac:chgData name="Lei Wu" userId="f083b2a8aea23a2f" providerId="LiveId" clId="{F51549A9-3368-44FC-8290-2055BDF8D505}" dt="2021-03-31T16:25:43.705" v="765" actId="1076"/>
          <ac:spMkLst>
            <pc:docMk/>
            <pc:sldMk cId="1638605744" sldId="816"/>
            <ac:spMk id="153" creationId="{5C0876C2-B365-4CE2-9F2F-3E6055AC4B56}"/>
          </ac:spMkLst>
        </pc:spChg>
        <pc:spChg chg="mod">
          <ac:chgData name="Lei Wu" userId="f083b2a8aea23a2f" providerId="LiveId" clId="{F51549A9-3368-44FC-8290-2055BDF8D505}" dt="2021-03-31T16:25:43.705" v="765" actId="1076"/>
          <ac:spMkLst>
            <pc:docMk/>
            <pc:sldMk cId="1638605744" sldId="816"/>
            <ac:spMk id="154" creationId="{00784A89-FACA-4BB5-A568-BF8AE403341F}"/>
          </ac:spMkLst>
        </pc:spChg>
        <pc:spChg chg="mod">
          <ac:chgData name="Lei Wu" userId="f083b2a8aea23a2f" providerId="LiveId" clId="{F51549A9-3368-44FC-8290-2055BDF8D505}" dt="2021-03-31T16:25:43.705" v="765" actId="1076"/>
          <ac:spMkLst>
            <pc:docMk/>
            <pc:sldMk cId="1638605744" sldId="816"/>
            <ac:spMk id="155" creationId="{26EC1BA5-FE7C-414C-8DC5-8019C70C3B1C}"/>
          </ac:spMkLst>
        </pc:spChg>
        <pc:spChg chg="mod">
          <ac:chgData name="Lei Wu" userId="f083b2a8aea23a2f" providerId="LiveId" clId="{F51549A9-3368-44FC-8290-2055BDF8D505}" dt="2021-03-31T16:25:43.705" v="765" actId="1076"/>
          <ac:spMkLst>
            <pc:docMk/>
            <pc:sldMk cId="1638605744" sldId="816"/>
            <ac:spMk id="156" creationId="{CE1EBC04-3F29-4BC5-8A56-60F7850D35AD}"/>
          </ac:spMkLst>
        </pc:spChg>
        <pc:spChg chg="mod">
          <ac:chgData name="Lei Wu" userId="f083b2a8aea23a2f" providerId="LiveId" clId="{F51549A9-3368-44FC-8290-2055BDF8D505}" dt="2021-03-31T16:25:43.705" v="765" actId="1076"/>
          <ac:spMkLst>
            <pc:docMk/>
            <pc:sldMk cId="1638605744" sldId="816"/>
            <ac:spMk id="157" creationId="{BBF70487-E6A2-418C-BD0A-F223EA00B1B8}"/>
          </ac:spMkLst>
        </pc:spChg>
        <pc:spChg chg="mod">
          <ac:chgData name="Lei Wu" userId="f083b2a8aea23a2f" providerId="LiveId" clId="{F51549A9-3368-44FC-8290-2055BDF8D505}" dt="2021-03-31T16:25:43.705" v="765" actId="1076"/>
          <ac:spMkLst>
            <pc:docMk/>
            <pc:sldMk cId="1638605744" sldId="816"/>
            <ac:spMk id="158" creationId="{B1C99732-503D-420E-856E-0879C3E67718}"/>
          </ac:spMkLst>
        </pc:spChg>
        <pc:spChg chg="mod">
          <ac:chgData name="Lei Wu" userId="f083b2a8aea23a2f" providerId="LiveId" clId="{F51549A9-3368-44FC-8290-2055BDF8D505}" dt="2021-03-31T16:25:43.705" v="765" actId="1076"/>
          <ac:spMkLst>
            <pc:docMk/>
            <pc:sldMk cId="1638605744" sldId="816"/>
            <ac:spMk id="159" creationId="{BC3C1AE9-261E-46A7-8170-190009CBBF0A}"/>
          </ac:spMkLst>
        </pc:spChg>
        <pc:spChg chg="mod">
          <ac:chgData name="Lei Wu" userId="f083b2a8aea23a2f" providerId="LiveId" clId="{F51549A9-3368-44FC-8290-2055BDF8D505}" dt="2021-03-31T16:25:39.728" v="764" actId="1076"/>
          <ac:spMkLst>
            <pc:docMk/>
            <pc:sldMk cId="1638605744" sldId="816"/>
            <ac:spMk id="161" creationId="{F95009B2-95EA-4AE0-90BC-0E350BC550D4}"/>
          </ac:spMkLst>
        </pc:spChg>
        <pc:spChg chg="mod">
          <ac:chgData name="Lei Wu" userId="f083b2a8aea23a2f" providerId="LiveId" clId="{F51549A9-3368-44FC-8290-2055BDF8D505}" dt="2021-03-31T16:25:39.728" v="764" actId="1076"/>
          <ac:spMkLst>
            <pc:docMk/>
            <pc:sldMk cId="1638605744" sldId="816"/>
            <ac:spMk id="162" creationId="{67E6AD8E-0AF9-47A2-AF5B-9C2565ED9111}"/>
          </ac:spMkLst>
        </pc:spChg>
        <pc:spChg chg="mod">
          <ac:chgData name="Lei Wu" userId="f083b2a8aea23a2f" providerId="LiveId" clId="{F51549A9-3368-44FC-8290-2055BDF8D505}" dt="2021-03-31T16:25:39.728" v="764" actId="1076"/>
          <ac:spMkLst>
            <pc:docMk/>
            <pc:sldMk cId="1638605744" sldId="816"/>
            <ac:spMk id="163" creationId="{C9ED45B3-55C6-4948-8E6B-597DD2CADD78}"/>
          </ac:spMkLst>
        </pc:spChg>
        <pc:spChg chg="mod">
          <ac:chgData name="Lei Wu" userId="f083b2a8aea23a2f" providerId="LiveId" clId="{F51549A9-3368-44FC-8290-2055BDF8D505}" dt="2021-03-31T16:25:39.728" v="764" actId="1076"/>
          <ac:spMkLst>
            <pc:docMk/>
            <pc:sldMk cId="1638605744" sldId="816"/>
            <ac:spMk id="164" creationId="{D7FC50B7-3D59-437A-94DF-8C617425DD82}"/>
          </ac:spMkLst>
        </pc:spChg>
        <pc:spChg chg="mod">
          <ac:chgData name="Lei Wu" userId="f083b2a8aea23a2f" providerId="LiveId" clId="{F51549A9-3368-44FC-8290-2055BDF8D505}" dt="2021-03-31T16:25:39.728" v="764" actId="1076"/>
          <ac:spMkLst>
            <pc:docMk/>
            <pc:sldMk cId="1638605744" sldId="816"/>
            <ac:spMk id="165" creationId="{B8DAE952-1A07-4F24-A7CD-CC370AABDC21}"/>
          </ac:spMkLst>
        </pc:spChg>
        <pc:spChg chg="mod">
          <ac:chgData name="Lei Wu" userId="f083b2a8aea23a2f" providerId="LiveId" clId="{F51549A9-3368-44FC-8290-2055BDF8D505}" dt="2021-03-31T16:25:39.728" v="764" actId="1076"/>
          <ac:spMkLst>
            <pc:docMk/>
            <pc:sldMk cId="1638605744" sldId="816"/>
            <ac:spMk id="166" creationId="{65320103-3A73-4091-9AE2-FB66DE816634}"/>
          </ac:spMkLst>
        </pc:spChg>
        <pc:spChg chg="mod">
          <ac:chgData name="Lei Wu" userId="f083b2a8aea23a2f" providerId="LiveId" clId="{F51549A9-3368-44FC-8290-2055BDF8D505}" dt="2021-03-31T16:25:39.728" v="764" actId="1076"/>
          <ac:spMkLst>
            <pc:docMk/>
            <pc:sldMk cId="1638605744" sldId="816"/>
            <ac:spMk id="167" creationId="{82C26669-1DE1-4EFE-85D1-B88A5FAD3CA2}"/>
          </ac:spMkLst>
        </pc:spChg>
        <pc:spChg chg="mod">
          <ac:chgData name="Lei Wu" userId="f083b2a8aea23a2f" providerId="LiveId" clId="{F51549A9-3368-44FC-8290-2055BDF8D505}" dt="2021-03-31T16:25:39.728" v="764" actId="1076"/>
          <ac:spMkLst>
            <pc:docMk/>
            <pc:sldMk cId="1638605744" sldId="816"/>
            <ac:spMk id="168" creationId="{E27D7312-453E-4F94-A163-B5ACC7B760A5}"/>
          </ac:spMkLst>
        </pc:spChg>
        <pc:spChg chg="mod">
          <ac:chgData name="Lei Wu" userId="f083b2a8aea23a2f" providerId="LiveId" clId="{F51549A9-3368-44FC-8290-2055BDF8D505}" dt="2021-03-31T16:25:39.728" v="764" actId="1076"/>
          <ac:spMkLst>
            <pc:docMk/>
            <pc:sldMk cId="1638605744" sldId="816"/>
            <ac:spMk id="169" creationId="{E773556D-D6F9-4AB6-8198-22ED535417D0}"/>
          </ac:spMkLst>
        </pc:spChg>
        <pc:spChg chg="mod">
          <ac:chgData name="Lei Wu" userId="f083b2a8aea23a2f" providerId="LiveId" clId="{F51549A9-3368-44FC-8290-2055BDF8D505}" dt="2021-03-31T16:25:39.728" v="764" actId="1076"/>
          <ac:spMkLst>
            <pc:docMk/>
            <pc:sldMk cId="1638605744" sldId="816"/>
            <ac:spMk id="170" creationId="{3A2400DC-9C8B-44AF-9600-59EA1D8611C1}"/>
          </ac:spMkLst>
        </pc:spChg>
        <pc:spChg chg="mod">
          <ac:chgData name="Lei Wu" userId="f083b2a8aea23a2f" providerId="LiveId" clId="{F51549A9-3368-44FC-8290-2055BDF8D505}" dt="2021-03-31T16:25:39.728" v="764" actId="1076"/>
          <ac:spMkLst>
            <pc:docMk/>
            <pc:sldMk cId="1638605744" sldId="816"/>
            <ac:spMk id="171" creationId="{BC1421AA-0C58-4CD6-8481-3853C0524A09}"/>
          </ac:spMkLst>
        </pc:spChg>
        <pc:spChg chg="mod">
          <ac:chgData name="Lei Wu" userId="f083b2a8aea23a2f" providerId="LiveId" clId="{F51549A9-3368-44FC-8290-2055BDF8D505}" dt="2021-03-31T16:25:39.728" v="764" actId="1076"/>
          <ac:spMkLst>
            <pc:docMk/>
            <pc:sldMk cId="1638605744" sldId="816"/>
            <ac:spMk id="172" creationId="{67DC9FE4-DC8A-423E-A5BE-3E77B64708A2}"/>
          </ac:spMkLst>
        </pc:spChg>
        <pc:spChg chg="mod">
          <ac:chgData name="Lei Wu" userId="f083b2a8aea23a2f" providerId="LiveId" clId="{F51549A9-3368-44FC-8290-2055BDF8D505}" dt="2021-03-31T16:25:39.728" v="764" actId="1076"/>
          <ac:spMkLst>
            <pc:docMk/>
            <pc:sldMk cId="1638605744" sldId="816"/>
            <ac:spMk id="173" creationId="{24E01F34-7BF4-4153-A567-832D713BE4B9}"/>
          </ac:spMkLst>
        </pc:spChg>
        <pc:spChg chg="mod">
          <ac:chgData name="Lei Wu" userId="f083b2a8aea23a2f" providerId="LiveId" clId="{F51549A9-3368-44FC-8290-2055BDF8D505}" dt="2021-03-31T16:25:39.728" v="764" actId="1076"/>
          <ac:spMkLst>
            <pc:docMk/>
            <pc:sldMk cId="1638605744" sldId="816"/>
            <ac:spMk id="174" creationId="{46990FE2-08DB-4A7F-83B9-2DD444153C91}"/>
          </ac:spMkLst>
        </pc:spChg>
        <pc:spChg chg="mod">
          <ac:chgData name="Lei Wu" userId="f083b2a8aea23a2f" providerId="LiveId" clId="{F51549A9-3368-44FC-8290-2055BDF8D505}" dt="2021-03-31T16:25:39.728" v="764" actId="1076"/>
          <ac:spMkLst>
            <pc:docMk/>
            <pc:sldMk cId="1638605744" sldId="816"/>
            <ac:spMk id="175" creationId="{206B9C7D-221C-467D-8071-2AD7006174BD}"/>
          </ac:spMkLst>
        </pc:spChg>
        <pc:spChg chg="mod">
          <ac:chgData name="Lei Wu" userId="f083b2a8aea23a2f" providerId="LiveId" clId="{F51549A9-3368-44FC-8290-2055BDF8D505}" dt="2021-03-31T16:25:39.728" v="764" actId="1076"/>
          <ac:spMkLst>
            <pc:docMk/>
            <pc:sldMk cId="1638605744" sldId="816"/>
            <ac:spMk id="176" creationId="{EB486C44-6227-4903-AE71-F0B581577AB6}"/>
          </ac:spMkLst>
        </pc:spChg>
        <pc:spChg chg="mod">
          <ac:chgData name="Lei Wu" userId="f083b2a8aea23a2f" providerId="LiveId" clId="{F51549A9-3368-44FC-8290-2055BDF8D505}" dt="2021-03-31T16:25:39.728" v="764" actId="1076"/>
          <ac:spMkLst>
            <pc:docMk/>
            <pc:sldMk cId="1638605744" sldId="816"/>
            <ac:spMk id="177" creationId="{F227F587-174B-4748-B5BE-2A48F0E6E66A}"/>
          </ac:spMkLst>
        </pc:spChg>
        <pc:spChg chg="mod">
          <ac:chgData name="Lei Wu" userId="f083b2a8aea23a2f" providerId="LiveId" clId="{F51549A9-3368-44FC-8290-2055BDF8D505}" dt="2021-03-31T16:25:39.728" v="764" actId="1076"/>
          <ac:spMkLst>
            <pc:docMk/>
            <pc:sldMk cId="1638605744" sldId="816"/>
            <ac:spMk id="178" creationId="{6822AF4B-8748-47CA-97D1-91E2FD6F41EF}"/>
          </ac:spMkLst>
        </pc:spChg>
        <pc:spChg chg="mod">
          <ac:chgData name="Lei Wu" userId="f083b2a8aea23a2f" providerId="LiveId" clId="{F51549A9-3368-44FC-8290-2055BDF8D505}" dt="2021-03-31T16:25:39.728" v="764" actId="1076"/>
          <ac:spMkLst>
            <pc:docMk/>
            <pc:sldMk cId="1638605744" sldId="816"/>
            <ac:spMk id="179" creationId="{3C10EAFE-51A6-4B82-AF53-32CE102B195E}"/>
          </ac:spMkLst>
        </pc:spChg>
        <pc:spChg chg="mod">
          <ac:chgData name="Lei Wu" userId="f083b2a8aea23a2f" providerId="LiveId" clId="{F51549A9-3368-44FC-8290-2055BDF8D505}" dt="2021-03-31T16:25:39.728" v="764" actId="1076"/>
          <ac:spMkLst>
            <pc:docMk/>
            <pc:sldMk cId="1638605744" sldId="816"/>
            <ac:spMk id="180" creationId="{FEC80BF4-851D-4DC8-A29F-5EB342DADB97}"/>
          </ac:spMkLst>
        </pc:spChg>
        <pc:spChg chg="mod">
          <ac:chgData name="Lei Wu" userId="f083b2a8aea23a2f" providerId="LiveId" clId="{F51549A9-3368-44FC-8290-2055BDF8D505}" dt="2021-03-31T16:25:39.728" v="764" actId="1076"/>
          <ac:spMkLst>
            <pc:docMk/>
            <pc:sldMk cId="1638605744" sldId="816"/>
            <ac:spMk id="181" creationId="{49267DEB-C966-4E7B-B421-4C6DAC5A1F71}"/>
          </ac:spMkLst>
        </pc:spChg>
        <pc:spChg chg="mod">
          <ac:chgData name="Lei Wu" userId="f083b2a8aea23a2f" providerId="LiveId" clId="{F51549A9-3368-44FC-8290-2055BDF8D505}" dt="2021-03-31T16:25:39.728" v="764" actId="1076"/>
          <ac:spMkLst>
            <pc:docMk/>
            <pc:sldMk cId="1638605744" sldId="816"/>
            <ac:spMk id="182" creationId="{A6BE0638-68F8-4DB2-B45C-E0B27BB74B21}"/>
          </ac:spMkLst>
        </pc:spChg>
        <pc:spChg chg="mod">
          <ac:chgData name="Lei Wu" userId="f083b2a8aea23a2f" providerId="LiveId" clId="{F51549A9-3368-44FC-8290-2055BDF8D505}" dt="2021-03-31T16:25:39.728" v="764" actId="1076"/>
          <ac:spMkLst>
            <pc:docMk/>
            <pc:sldMk cId="1638605744" sldId="816"/>
            <ac:spMk id="183" creationId="{4AC192C7-9641-4E46-AE19-71DA47798A7F}"/>
          </ac:spMkLst>
        </pc:spChg>
        <pc:spChg chg="mod">
          <ac:chgData name="Lei Wu" userId="f083b2a8aea23a2f" providerId="LiveId" clId="{F51549A9-3368-44FC-8290-2055BDF8D505}" dt="2021-03-31T16:25:39.728" v="764" actId="1076"/>
          <ac:spMkLst>
            <pc:docMk/>
            <pc:sldMk cId="1638605744" sldId="816"/>
            <ac:spMk id="184" creationId="{633F8616-F63B-4A92-A68F-F98823D37157}"/>
          </ac:spMkLst>
        </pc:spChg>
        <pc:spChg chg="mod">
          <ac:chgData name="Lei Wu" userId="f083b2a8aea23a2f" providerId="LiveId" clId="{F51549A9-3368-44FC-8290-2055BDF8D505}" dt="2021-03-31T16:25:39.728" v="764" actId="1076"/>
          <ac:spMkLst>
            <pc:docMk/>
            <pc:sldMk cId="1638605744" sldId="816"/>
            <ac:spMk id="185" creationId="{56760CEA-718D-43AA-8408-43288238CD9B}"/>
          </ac:spMkLst>
        </pc:spChg>
        <pc:spChg chg="mod">
          <ac:chgData name="Lei Wu" userId="f083b2a8aea23a2f" providerId="LiveId" clId="{F51549A9-3368-44FC-8290-2055BDF8D505}" dt="2021-03-31T16:25:39.728" v="764" actId="1076"/>
          <ac:spMkLst>
            <pc:docMk/>
            <pc:sldMk cId="1638605744" sldId="816"/>
            <ac:spMk id="186" creationId="{629D76F7-2BF7-4585-AA95-0A98E778425F}"/>
          </ac:spMkLst>
        </pc:spChg>
        <pc:spChg chg="mod">
          <ac:chgData name="Lei Wu" userId="f083b2a8aea23a2f" providerId="LiveId" clId="{F51549A9-3368-44FC-8290-2055BDF8D505}" dt="2021-03-31T16:25:39.728" v="764" actId="1076"/>
          <ac:spMkLst>
            <pc:docMk/>
            <pc:sldMk cId="1638605744" sldId="816"/>
            <ac:spMk id="187" creationId="{CB131B9B-A7D6-4D59-ADD5-036FC45CF42A}"/>
          </ac:spMkLst>
        </pc:spChg>
        <pc:spChg chg="mod">
          <ac:chgData name="Lei Wu" userId="f083b2a8aea23a2f" providerId="LiveId" clId="{F51549A9-3368-44FC-8290-2055BDF8D505}" dt="2021-03-31T16:25:39.728" v="764" actId="1076"/>
          <ac:spMkLst>
            <pc:docMk/>
            <pc:sldMk cId="1638605744" sldId="816"/>
            <ac:spMk id="188" creationId="{69F6CB14-2ECD-48D8-A089-081B2DCDDA1D}"/>
          </ac:spMkLst>
        </pc:spChg>
        <pc:spChg chg="mod">
          <ac:chgData name="Lei Wu" userId="f083b2a8aea23a2f" providerId="LiveId" clId="{F51549A9-3368-44FC-8290-2055BDF8D505}" dt="2021-03-31T16:25:39.728" v="764" actId="1076"/>
          <ac:spMkLst>
            <pc:docMk/>
            <pc:sldMk cId="1638605744" sldId="816"/>
            <ac:spMk id="189" creationId="{2F025390-3243-4A5D-8EFF-D83A43B2A275}"/>
          </ac:spMkLst>
        </pc:spChg>
        <pc:spChg chg="mod">
          <ac:chgData name="Lei Wu" userId="f083b2a8aea23a2f" providerId="LiveId" clId="{F51549A9-3368-44FC-8290-2055BDF8D505}" dt="2021-03-31T16:25:39.728" v="764" actId="1076"/>
          <ac:spMkLst>
            <pc:docMk/>
            <pc:sldMk cId="1638605744" sldId="816"/>
            <ac:spMk id="190" creationId="{68F592DC-13CF-4DB2-8B2E-74477883A330}"/>
          </ac:spMkLst>
        </pc:spChg>
        <pc:spChg chg="mod">
          <ac:chgData name="Lei Wu" userId="f083b2a8aea23a2f" providerId="LiveId" clId="{F51549A9-3368-44FC-8290-2055BDF8D505}" dt="2021-03-31T16:25:39.728" v="764" actId="1076"/>
          <ac:spMkLst>
            <pc:docMk/>
            <pc:sldMk cId="1638605744" sldId="816"/>
            <ac:spMk id="191" creationId="{7A40BCFF-9342-4B73-B62D-D7B3623251E9}"/>
          </ac:spMkLst>
        </pc:spChg>
        <pc:spChg chg="mod">
          <ac:chgData name="Lei Wu" userId="f083b2a8aea23a2f" providerId="LiveId" clId="{F51549A9-3368-44FC-8290-2055BDF8D505}" dt="2021-03-31T16:25:39.728" v="764" actId="1076"/>
          <ac:spMkLst>
            <pc:docMk/>
            <pc:sldMk cId="1638605744" sldId="816"/>
            <ac:spMk id="192" creationId="{EEA2364A-A5F9-4C4D-A7CA-C1E3CB7195F7}"/>
          </ac:spMkLst>
        </pc:spChg>
        <pc:spChg chg="mod">
          <ac:chgData name="Lei Wu" userId="f083b2a8aea23a2f" providerId="LiveId" clId="{F51549A9-3368-44FC-8290-2055BDF8D505}" dt="2021-03-31T16:25:39.728" v="764" actId="1076"/>
          <ac:spMkLst>
            <pc:docMk/>
            <pc:sldMk cId="1638605744" sldId="816"/>
            <ac:spMk id="193" creationId="{0E08C2CD-4D25-45CB-A47B-405E114BBDC5}"/>
          </ac:spMkLst>
        </pc:spChg>
        <pc:spChg chg="mod">
          <ac:chgData name="Lei Wu" userId="f083b2a8aea23a2f" providerId="LiveId" clId="{F51549A9-3368-44FC-8290-2055BDF8D505}" dt="2021-03-31T16:25:39.728" v="764" actId="1076"/>
          <ac:spMkLst>
            <pc:docMk/>
            <pc:sldMk cId="1638605744" sldId="816"/>
            <ac:spMk id="194" creationId="{0805375C-A307-495F-BDCE-1ED8E5B49DE2}"/>
          </ac:spMkLst>
        </pc:spChg>
        <pc:spChg chg="mod">
          <ac:chgData name="Lei Wu" userId="f083b2a8aea23a2f" providerId="LiveId" clId="{F51549A9-3368-44FC-8290-2055BDF8D505}" dt="2021-03-31T16:25:39.728" v="764" actId="1076"/>
          <ac:spMkLst>
            <pc:docMk/>
            <pc:sldMk cId="1638605744" sldId="816"/>
            <ac:spMk id="195" creationId="{D6CFBD82-A1C3-439E-80D3-D3F5ED7E65B3}"/>
          </ac:spMkLst>
        </pc:spChg>
        <pc:spChg chg="mod">
          <ac:chgData name="Lei Wu" userId="f083b2a8aea23a2f" providerId="LiveId" clId="{F51549A9-3368-44FC-8290-2055BDF8D505}" dt="2021-03-31T16:25:39.728" v="764" actId="1076"/>
          <ac:spMkLst>
            <pc:docMk/>
            <pc:sldMk cId="1638605744" sldId="816"/>
            <ac:spMk id="196" creationId="{5F2BCF5F-C33A-42F4-AA37-FB8CAFE5373A}"/>
          </ac:spMkLst>
        </pc:spChg>
        <pc:spChg chg="mod">
          <ac:chgData name="Lei Wu" userId="f083b2a8aea23a2f" providerId="LiveId" clId="{F51549A9-3368-44FC-8290-2055BDF8D505}" dt="2021-03-31T16:25:39.728" v="764" actId="1076"/>
          <ac:spMkLst>
            <pc:docMk/>
            <pc:sldMk cId="1638605744" sldId="816"/>
            <ac:spMk id="197" creationId="{0934577A-8690-42CF-9796-022215012A06}"/>
          </ac:spMkLst>
        </pc:spChg>
        <pc:spChg chg="mod">
          <ac:chgData name="Lei Wu" userId="f083b2a8aea23a2f" providerId="LiveId" clId="{F51549A9-3368-44FC-8290-2055BDF8D505}" dt="2021-03-31T16:25:39.728" v="764" actId="1076"/>
          <ac:spMkLst>
            <pc:docMk/>
            <pc:sldMk cId="1638605744" sldId="816"/>
            <ac:spMk id="198" creationId="{EF06F80B-0DCC-4148-BD50-B7B7E8C1A0DF}"/>
          </ac:spMkLst>
        </pc:spChg>
        <pc:spChg chg="mod">
          <ac:chgData name="Lei Wu" userId="f083b2a8aea23a2f" providerId="LiveId" clId="{F51549A9-3368-44FC-8290-2055BDF8D505}" dt="2021-03-31T16:25:39.728" v="764" actId="1076"/>
          <ac:spMkLst>
            <pc:docMk/>
            <pc:sldMk cId="1638605744" sldId="816"/>
            <ac:spMk id="199" creationId="{86425470-FF15-41C4-9DD3-D43842C8FBFF}"/>
          </ac:spMkLst>
        </pc:spChg>
        <pc:spChg chg="mod">
          <ac:chgData name="Lei Wu" userId="f083b2a8aea23a2f" providerId="LiveId" clId="{F51549A9-3368-44FC-8290-2055BDF8D505}" dt="2021-03-31T16:25:39.728" v="764" actId="1076"/>
          <ac:spMkLst>
            <pc:docMk/>
            <pc:sldMk cId="1638605744" sldId="816"/>
            <ac:spMk id="200" creationId="{776F8A04-8B02-4FF2-B37A-94A666E7071E}"/>
          </ac:spMkLst>
        </pc:spChg>
        <pc:spChg chg="mod">
          <ac:chgData name="Lei Wu" userId="f083b2a8aea23a2f" providerId="LiveId" clId="{F51549A9-3368-44FC-8290-2055BDF8D505}" dt="2021-03-31T16:25:39.728" v="764" actId="1076"/>
          <ac:spMkLst>
            <pc:docMk/>
            <pc:sldMk cId="1638605744" sldId="816"/>
            <ac:spMk id="201" creationId="{55010F99-6DD0-44B4-9B01-796B18E6C045}"/>
          </ac:spMkLst>
        </pc:spChg>
        <pc:spChg chg="mod">
          <ac:chgData name="Lei Wu" userId="f083b2a8aea23a2f" providerId="LiveId" clId="{F51549A9-3368-44FC-8290-2055BDF8D505}" dt="2021-03-31T16:25:39.728" v="764" actId="1076"/>
          <ac:spMkLst>
            <pc:docMk/>
            <pc:sldMk cId="1638605744" sldId="816"/>
            <ac:spMk id="202" creationId="{39FC57E5-D65B-43BC-9CA9-9F1AFE105458}"/>
          </ac:spMkLst>
        </pc:spChg>
        <pc:spChg chg="mod">
          <ac:chgData name="Lei Wu" userId="f083b2a8aea23a2f" providerId="LiveId" clId="{F51549A9-3368-44FC-8290-2055BDF8D505}" dt="2021-03-31T16:25:39.728" v="764" actId="1076"/>
          <ac:spMkLst>
            <pc:docMk/>
            <pc:sldMk cId="1638605744" sldId="816"/>
            <ac:spMk id="203" creationId="{A433CEAA-BD4E-4E74-B795-F014A67FC099}"/>
          </ac:spMkLst>
        </pc:spChg>
        <pc:spChg chg="mod">
          <ac:chgData name="Lei Wu" userId="f083b2a8aea23a2f" providerId="LiveId" clId="{F51549A9-3368-44FC-8290-2055BDF8D505}" dt="2021-03-31T16:25:39.728" v="764" actId="1076"/>
          <ac:spMkLst>
            <pc:docMk/>
            <pc:sldMk cId="1638605744" sldId="816"/>
            <ac:spMk id="204" creationId="{1E605B33-3376-43FF-A51D-BC9E4E60A362}"/>
          </ac:spMkLst>
        </pc:spChg>
        <pc:spChg chg="mod">
          <ac:chgData name="Lei Wu" userId="f083b2a8aea23a2f" providerId="LiveId" clId="{F51549A9-3368-44FC-8290-2055BDF8D505}" dt="2021-03-31T16:25:39.728" v="764" actId="1076"/>
          <ac:spMkLst>
            <pc:docMk/>
            <pc:sldMk cId="1638605744" sldId="816"/>
            <ac:spMk id="205" creationId="{CF5AE18A-98DC-423C-86E3-EF2B666B5DB6}"/>
          </ac:spMkLst>
        </pc:spChg>
        <pc:spChg chg="mod">
          <ac:chgData name="Lei Wu" userId="f083b2a8aea23a2f" providerId="LiveId" clId="{F51549A9-3368-44FC-8290-2055BDF8D505}" dt="2021-03-31T16:25:39.728" v="764" actId="1076"/>
          <ac:spMkLst>
            <pc:docMk/>
            <pc:sldMk cId="1638605744" sldId="816"/>
            <ac:spMk id="206" creationId="{F493E5F5-D20B-42F2-9BB1-C3C998DB6D56}"/>
          </ac:spMkLst>
        </pc:spChg>
        <pc:spChg chg="mod">
          <ac:chgData name="Lei Wu" userId="f083b2a8aea23a2f" providerId="LiveId" clId="{F51549A9-3368-44FC-8290-2055BDF8D505}" dt="2021-03-31T16:25:39.728" v="764" actId="1076"/>
          <ac:spMkLst>
            <pc:docMk/>
            <pc:sldMk cId="1638605744" sldId="816"/>
            <ac:spMk id="207" creationId="{5774A0A8-C7B6-4294-B30C-A28CCFC5C69C}"/>
          </ac:spMkLst>
        </pc:spChg>
        <pc:spChg chg="mod">
          <ac:chgData name="Lei Wu" userId="f083b2a8aea23a2f" providerId="LiveId" clId="{F51549A9-3368-44FC-8290-2055BDF8D505}" dt="2021-03-31T16:25:39.728" v="764" actId="1076"/>
          <ac:spMkLst>
            <pc:docMk/>
            <pc:sldMk cId="1638605744" sldId="816"/>
            <ac:spMk id="208" creationId="{43EA2FAF-38CF-4CA1-A230-6AF82119E693}"/>
          </ac:spMkLst>
        </pc:spChg>
        <pc:spChg chg="mod">
          <ac:chgData name="Lei Wu" userId="f083b2a8aea23a2f" providerId="LiveId" clId="{F51549A9-3368-44FC-8290-2055BDF8D505}" dt="2021-03-31T16:25:39.728" v="764" actId="1076"/>
          <ac:spMkLst>
            <pc:docMk/>
            <pc:sldMk cId="1638605744" sldId="816"/>
            <ac:spMk id="209" creationId="{3FC738B0-1C50-4F4F-A409-3FD374882885}"/>
          </ac:spMkLst>
        </pc:spChg>
        <pc:spChg chg="mod">
          <ac:chgData name="Lei Wu" userId="f083b2a8aea23a2f" providerId="LiveId" clId="{F51549A9-3368-44FC-8290-2055BDF8D505}" dt="2021-03-31T16:25:39.728" v="764" actId="1076"/>
          <ac:spMkLst>
            <pc:docMk/>
            <pc:sldMk cId="1638605744" sldId="816"/>
            <ac:spMk id="210" creationId="{BB15E86A-1F21-48C7-A07D-E2CA0CFD231E}"/>
          </ac:spMkLst>
        </pc:spChg>
        <pc:spChg chg="mod">
          <ac:chgData name="Lei Wu" userId="f083b2a8aea23a2f" providerId="LiveId" clId="{F51549A9-3368-44FC-8290-2055BDF8D505}" dt="2021-03-31T16:25:39.728" v="764" actId="1076"/>
          <ac:spMkLst>
            <pc:docMk/>
            <pc:sldMk cId="1638605744" sldId="816"/>
            <ac:spMk id="211" creationId="{5ADCA963-AC7F-46F2-9DD0-245A203CD9BB}"/>
          </ac:spMkLst>
        </pc:spChg>
        <pc:spChg chg="mod">
          <ac:chgData name="Lei Wu" userId="f083b2a8aea23a2f" providerId="LiveId" clId="{F51549A9-3368-44FC-8290-2055BDF8D505}" dt="2021-03-31T16:25:39.728" v="764" actId="1076"/>
          <ac:spMkLst>
            <pc:docMk/>
            <pc:sldMk cId="1638605744" sldId="816"/>
            <ac:spMk id="212" creationId="{ED2F1FDB-15C3-4F93-8F69-CB0A3314DF65}"/>
          </ac:spMkLst>
        </pc:spChg>
        <pc:spChg chg="mod">
          <ac:chgData name="Lei Wu" userId="f083b2a8aea23a2f" providerId="LiveId" clId="{F51549A9-3368-44FC-8290-2055BDF8D505}" dt="2021-03-31T16:25:39.728" v="764" actId="1076"/>
          <ac:spMkLst>
            <pc:docMk/>
            <pc:sldMk cId="1638605744" sldId="816"/>
            <ac:spMk id="213" creationId="{CC3277DC-A3BE-47B8-86C4-6F547280A285}"/>
          </ac:spMkLst>
        </pc:spChg>
        <pc:spChg chg="mod">
          <ac:chgData name="Lei Wu" userId="f083b2a8aea23a2f" providerId="LiveId" clId="{F51549A9-3368-44FC-8290-2055BDF8D505}" dt="2021-03-31T16:25:39.728" v="764" actId="1076"/>
          <ac:spMkLst>
            <pc:docMk/>
            <pc:sldMk cId="1638605744" sldId="816"/>
            <ac:spMk id="214" creationId="{4CB6C3B4-EA86-44DB-85E1-8EFA94D726C1}"/>
          </ac:spMkLst>
        </pc:spChg>
        <pc:spChg chg="mod">
          <ac:chgData name="Lei Wu" userId="f083b2a8aea23a2f" providerId="LiveId" clId="{F51549A9-3368-44FC-8290-2055BDF8D505}" dt="2021-03-31T16:25:39.728" v="764" actId="1076"/>
          <ac:spMkLst>
            <pc:docMk/>
            <pc:sldMk cId="1638605744" sldId="816"/>
            <ac:spMk id="215" creationId="{F62E45C9-8287-4CA1-8967-D3EF4AB62F43}"/>
          </ac:spMkLst>
        </pc:spChg>
        <pc:spChg chg="mod">
          <ac:chgData name="Lei Wu" userId="f083b2a8aea23a2f" providerId="LiveId" clId="{F51549A9-3368-44FC-8290-2055BDF8D505}" dt="2021-03-31T16:25:39.728" v="764" actId="1076"/>
          <ac:spMkLst>
            <pc:docMk/>
            <pc:sldMk cId="1638605744" sldId="816"/>
            <ac:spMk id="216" creationId="{191EE1BD-2BFC-44D2-98C1-20EC8D5A6ED9}"/>
          </ac:spMkLst>
        </pc:spChg>
        <pc:spChg chg="mod">
          <ac:chgData name="Lei Wu" userId="f083b2a8aea23a2f" providerId="LiveId" clId="{F51549A9-3368-44FC-8290-2055BDF8D505}" dt="2021-03-31T16:25:39.728" v="764" actId="1076"/>
          <ac:spMkLst>
            <pc:docMk/>
            <pc:sldMk cId="1638605744" sldId="816"/>
            <ac:spMk id="217" creationId="{14375947-DC5A-4E23-BB05-15F5D1AB07DD}"/>
          </ac:spMkLst>
        </pc:spChg>
        <pc:spChg chg="mod">
          <ac:chgData name="Lei Wu" userId="f083b2a8aea23a2f" providerId="LiveId" clId="{F51549A9-3368-44FC-8290-2055BDF8D505}" dt="2021-03-31T16:25:39.728" v="764" actId="1076"/>
          <ac:spMkLst>
            <pc:docMk/>
            <pc:sldMk cId="1638605744" sldId="816"/>
            <ac:spMk id="218" creationId="{09CBF938-1B67-4C43-A6AC-5DFE58BFB1CC}"/>
          </ac:spMkLst>
        </pc:spChg>
        <pc:spChg chg="mod">
          <ac:chgData name="Lei Wu" userId="f083b2a8aea23a2f" providerId="LiveId" clId="{F51549A9-3368-44FC-8290-2055BDF8D505}" dt="2021-03-31T16:25:39.728" v="764" actId="1076"/>
          <ac:spMkLst>
            <pc:docMk/>
            <pc:sldMk cId="1638605744" sldId="816"/>
            <ac:spMk id="219" creationId="{EE950CC8-2CAE-4BD9-87E1-A7E6BE29FD09}"/>
          </ac:spMkLst>
        </pc:spChg>
        <pc:spChg chg="mod">
          <ac:chgData name="Lei Wu" userId="f083b2a8aea23a2f" providerId="LiveId" clId="{F51549A9-3368-44FC-8290-2055BDF8D505}" dt="2021-03-31T16:25:39.728" v="764" actId="1076"/>
          <ac:spMkLst>
            <pc:docMk/>
            <pc:sldMk cId="1638605744" sldId="816"/>
            <ac:spMk id="220" creationId="{FB58189B-67FB-4012-BBF1-3C512A48F921}"/>
          </ac:spMkLst>
        </pc:spChg>
        <pc:spChg chg="mod">
          <ac:chgData name="Lei Wu" userId="f083b2a8aea23a2f" providerId="LiveId" clId="{F51549A9-3368-44FC-8290-2055BDF8D505}" dt="2021-03-31T16:25:39.728" v="764" actId="1076"/>
          <ac:spMkLst>
            <pc:docMk/>
            <pc:sldMk cId="1638605744" sldId="816"/>
            <ac:spMk id="221" creationId="{3A4C89FB-2A05-4D99-882D-0BD003D5C20D}"/>
          </ac:spMkLst>
        </pc:spChg>
        <pc:spChg chg="mod">
          <ac:chgData name="Lei Wu" userId="f083b2a8aea23a2f" providerId="LiveId" clId="{F51549A9-3368-44FC-8290-2055BDF8D505}" dt="2021-03-31T16:25:39.728" v="764" actId="1076"/>
          <ac:spMkLst>
            <pc:docMk/>
            <pc:sldMk cId="1638605744" sldId="816"/>
            <ac:spMk id="222" creationId="{3199D8B2-F1BB-4E34-AE30-CBA5A082DBC9}"/>
          </ac:spMkLst>
        </pc:spChg>
        <pc:spChg chg="mod">
          <ac:chgData name="Lei Wu" userId="f083b2a8aea23a2f" providerId="LiveId" clId="{F51549A9-3368-44FC-8290-2055BDF8D505}" dt="2021-03-31T16:25:39.728" v="764" actId="1076"/>
          <ac:spMkLst>
            <pc:docMk/>
            <pc:sldMk cId="1638605744" sldId="816"/>
            <ac:spMk id="223" creationId="{9E1D74DB-6606-482A-B589-871CB54E4FFF}"/>
          </ac:spMkLst>
        </pc:spChg>
        <pc:spChg chg="mod">
          <ac:chgData name="Lei Wu" userId="f083b2a8aea23a2f" providerId="LiveId" clId="{F51549A9-3368-44FC-8290-2055BDF8D505}" dt="2021-03-31T16:25:39.728" v="764" actId="1076"/>
          <ac:spMkLst>
            <pc:docMk/>
            <pc:sldMk cId="1638605744" sldId="816"/>
            <ac:spMk id="224" creationId="{B18FB8BB-BD91-40DC-98EA-D1695AE1E9B3}"/>
          </ac:spMkLst>
        </pc:spChg>
        <pc:spChg chg="mod">
          <ac:chgData name="Lei Wu" userId="f083b2a8aea23a2f" providerId="LiveId" clId="{F51549A9-3368-44FC-8290-2055BDF8D505}" dt="2021-03-31T16:25:39.728" v="764" actId="1076"/>
          <ac:spMkLst>
            <pc:docMk/>
            <pc:sldMk cId="1638605744" sldId="816"/>
            <ac:spMk id="225" creationId="{B6632148-1DDD-4C97-A12C-9FB189AF7F11}"/>
          </ac:spMkLst>
        </pc:spChg>
        <pc:spChg chg="mod">
          <ac:chgData name="Lei Wu" userId="f083b2a8aea23a2f" providerId="LiveId" clId="{F51549A9-3368-44FC-8290-2055BDF8D505}" dt="2021-03-31T16:25:39.728" v="764" actId="1076"/>
          <ac:spMkLst>
            <pc:docMk/>
            <pc:sldMk cId="1638605744" sldId="816"/>
            <ac:spMk id="226" creationId="{8F7B1795-0C6C-4C5F-8948-62F6DB04085E}"/>
          </ac:spMkLst>
        </pc:spChg>
        <pc:spChg chg="mod">
          <ac:chgData name="Lei Wu" userId="f083b2a8aea23a2f" providerId="LiveId" clId="{F51549A9-3368-44FC-8290-2055BDF8D505}" dt="2021-03-31T16:25:39.728" v="764" actId="1076"/>
          <ac:spMkLst>
            <pc:docMk/>
            <pc:sldMk cId="1638605744" sldId="816"/>
            <ac:spMk id="227" creationId="{42DD7C83-1EB0-4041-98A8-D47EE29C6A0C}"/>
          </ac:spMkLst>
        </pc:spChg>
        <pc:spChg chg="mod">
          <ac:chgData name="Lei Wu" userId="f083b2a8aea23a2f" providerId="LiveId" clId="{F51549A9-3368-44FC-8290-2055BDF8D505}" dt="2021-03-31T16:25:39.728" v="764" actId="1076"/>
          <ac:spMkLst>
            <pc:docMk/>
            <pc:sldMk cId="1638605744" sldId="816"/>
            <ac:spMk id="228" creationId="{06685754-6508-4CA6-9331-860829C9DFBA}"/>
          </ac:spMkLst>
        </pc:spChg>
        <pc:spChg chg="mod">
          <ac:chgData name="Lei Wu" userId="f083b2a8aea23a2f" providerId="LiveId" clId="{F51549A9-3368-44FC-8290-2055BDF8D505}" dt="2021-03-31T16:25:39.728" v="764" actId="1076"/>
          <ac:spMkLst>
            <pc:docMk/>
            <pc:sldMk cId="1638605744" sldId="816"/>
            <ac:spMk id="229" creationId="{E8E9885D-44CA-4B29-82F9-D26F6C865C34}"/>
          </ac:spMkLst>
        </pc:spChg>
        <pc:spChg chg="mod">
          <ac:chgData name="Lei Wu" userId="f083b2a8aea23a2f" providerId="LiveId" clId="{F51549A9-3368-44FC-8290-2055BDF8D505}" dt="2021-03-31T16:25:39.728" v="764" actId="1076"/>
          <ac:spMkLst>
            <pc:docMk/>
            <pc:sldMk cId="1638605744" sldId="816"/>
            <ac:spMk id="230" creationId="{80EC0542-D4F4-47FE-929F-5CC7D591AAE8}"/>
          </ac:spMkLst>
        </pc:spChg>
        <pc:spChg chg="mod">
          <ac:chgData name="Lei Wu" userId="f083b2a8aea23a2f" providerId="LiveId" clId="{F51549A9-3368-44FC-8290-2055BDF8D505}" dt="2021-03-31T16:25:39.728" v="764" actId="1076"/>
          <ac:spMkLst>
            <pc:docMk/>
            <pc:sldMk cId="1638605744" sldId="816"/>
            <ac:spMk id="231" creationId="{4F424644-6F9A-4CCA-A6EF-9AC2E3599F5D}"/>
          </ac:spMkLst>
        </pc:spChg>
        <pc:spChg chg="mod">
          <ac:chgData name="Lei Wu" userId="f083b2a8aea23a2f" providerId="LiveId" clId="{F51549A9-3368-44FC-8290-2055BDF8D505}" dt="2021-03-31T16:25:39.728" v="764" actId="1076"/>
          <ac:spMkLst>
            <pc:docMk/>
            <pc:sldMk cId="1638605744" sldId="816"/>
            <ac:spMk id="232" creationId="{03D9413C-A3BD-4900-8483-8F5630BD006A}"/>
          </ac:spMkLst>
        </pc:spChg>
        <pc:spChg chg="mod">
          <ac:chgData name="Lei Wu" userId="f083b2a8aea23a2f" providerId="LiveId" clId="{F51549A9-3368-44FC-8290-2055BDF8D505}" dt="2021-03-31T16:25:39.728" v="764" actId="1076"/>
          <ac:spMkLst>
            <pc:docMk/>
            <pc:sldMk cId="1638605744" sldId="816"/>
            <ac:spMk id="233" creationId="{2A90D809-324B-4ABA-AC9F-B149F9D816B5}"/>
          </ac:spMkLst>
        </pc:spChg>
        <pc:spChg chg="mod">
          <ac:chgData name="Lei Wu" userId="f083b2a8aea23a2f" providerId="LiveId" clId="{F51549A9-3368-44FC-8290-2055BDF8D505}" dt="2021-03-31T16:25:39.728" v="764" actId="1076"/>
          <ac:spMkLst>
            <pc:docMk/>
            <pc:sldMk cId="1638605744" sldId="816"/>
            <ac:spMk id="234" creationId="{1D7F824F-3013-4ECC-BB65-7AA85C2D2E5D}"/>
          </ac:spMkLst>
        </pc:spChg>
        <pc:spChg chg="mod">
          <ac:chgData name="Lei Wu" userId="f083b2a8aea23a2f" providerId="LiveId" clId="{F51549A9-3368-44FC-8290-2055BDF8D505}" dt="2021-03-31T16:25:39.728" v="764" actId="1076"/>
          <ac:spMkLst>
            <pc:docMk/>
            <pc:sldMk cId="1638605744" sldId="816"/>
            <ac:spMk id="235" creationId="{76BCD83E-B87B-4EC3-A906-7992E184FE8F}"/>
          </ac:spMkLst>
        </pc:spChg>
        <pc:spChg chg="mod">
          <ac:chgData name="Lei Wu" userId="f083b2a8aea23a2f" providerId="LiveId" clId="{F51549A9-3368-44FC-8290-2055BDF8D505}" dt="2021-03-31T16:25:39.728" v="764" actId="1076"/>
          <ac:spMkLst>
            <pc:docMk/>
            <pc:sldMk cId="1638605744" sldId="816"/>
            <ac:spMk id="236" creationId="{36EA9374-2727-4667-A8E1-BA0337B27FDF}"/>
          </ac:spMkLst>
        </pc:spChg>
        <pc:spChg chg="mod">
          <ac:chgData name="Lei Wu" userId="f083b2a8aea23a2f" providerId="LiveId" clId="{F51549A9-3368-44FC-8290-2055BDF8D505}" dt="2021-03-31T16:25:39.728" v="764" actId="1076"/>
          <ac:spMkLst>
            <pc:docMk/>
            <pc:sldMk cId="1638605744" sldId="816"/>
            <ac:spMk id="237" creationId="{45807CE2-0F02-4B8C-923B-6C2D0395E99B}"/>
          </ac:spMkLst>
        </pc:spChg>
        <pc:spChg chg="mod">
          <ac:chgData name="Lei Wu" userId="f083b2a8aea23a2f" providerId="LiveId" clId="{F51549A9-3368-44FC-8290-2055BDF8D505}" dt="2021-03-31T16:25:39.728" v="764" actId="1076"/>
          <ac:spMkLst>
            <pc:docMk/>
            <pc:sldMk cId="1638605744" sldId="816"/>
            <ac:spMk id="238" creationId="{8C30F883-2931-4112-A879-843774ABB2DB}"/>
          </ac:spMkLst>
        </pc:spChg>
        <pc:spChg chg="mod">
          <ac:chgData name="Lei Wu" userId="f083b2a8aea23a2f" providerId="LiveId" clId="{F51549A9-3368-44FC-8290-2055BDF8D505}" dt="2021-03-31T16:25:39.728" v="764" actId="1076"/>
          <ac:spMkLst>
            <pc:docMk/>
            <pc:sldMk cId="1638605744" sldId="816"/>
            <ac:spMk id="239" creationId="{5D0ADFCE-85A1-4AE5-B8AE-7DE1A3C416DF}"/>
          </ac:spMkLst>
        </pc:spChg>
        <pc:spChg chg="mod">
          <ac:chgData name="Lei Wu" userId="f083b2a8aea23a2f" providerId="LiveId" clId="{F51549A9-3368-44FC-8290-2055BDF8D505}" dt="2021-03-31T16:25:39.728" v="764" actId="1076"/>
          <ac:spMkLst>
            <pc:docMk/>
            <pc:sldMk cId="1638605744" sldId="816"/>
            <ac:spMk id="240" creationId="{207C9935-439E-4973-A65D-672026EC85E7}"/>
          </ac:spMkLst>
        </pc:spChg>
        <pc:spChg chg="mod">
          <ac:chgData name="Lei Wu" userId="f083b2a8aea23a2f" providerId="LiveId" clId="{F51549A9-3368-44FC-8290-2055BDF8D505}" dt="2021-03-31T16:25:39.728" v="764" actId="1076"/>
          <ac:spMkLst>
            <pc:docMk/>
            <pc:sldMk cId="1638605744" sldId="816"/>
            <ac:spMk id="241" creationId="{C703562C-366D-478D-97B3-7172F5669C8A}"/>
          </ac:spMkLst>
        </pc:spChg>
        <pc:spChg chg="mod">
          <ac:chgData name="Lei Wu" userId="f083b2a8aea23a2f" providerId="LiveId" clId="{F51549A9-3368-44FC-8290-2055BDF8D505}" dt="2021-03-31T16:25:39.728" v="764" actId="1076"/>
          <ac:spMkLst>
            <pc:docMk/>
            <pc:sldMk cId="1638605744" sldId="816"/>
            <ac:spMk id="242" creationId="{97671BF8-30D9-4805-93EC-FC78FF731BC5}"/>
          </ac:spMkLst>
        </pc:spChg>
        <pc:spChg chg="mod">
          <ac:chgData name="Lei Wu" userId="f083b2a8aea23a2f" providerId="LiveId" clId="{F51549A9-3368-44FC-8290-2055BDF8D505}" dt="2021-03-31T16:25:39.728" v="764" actId="1076"/>
          <ac:spMkLst>
            <pc:docMk/>
            <pc:sldMk cId="1638605744" sldId="816"/>
            <ac:spMk id="243" creationId="{4D2255F8-461B-4910-A13B-D6566FC7C43E}"/>
          </ac:spMkLst>
        </pc:spChg>
        <pc:spChg chg="mod">
          <ac:chgData name="Lei Wu" userId="f083b2a8aea23a2f" providerId="LiveId" clId="{F51549A9-3368-44FC-8290-2055BDF8D505}" dt="2021-03-31T16:25:39.728" v="764" actId="1076"/>
          <ac:spMkLst>
            <pc:docMk/>
            <pc:sldMk cId="1638605744" sldId="816"/>
            <ac:spMk id="244" creationId="{617F451C-DCFF-45F2-A7BF-42FB5C082693}"/>
          </ac:spMkLst>
        </pc:spChg>
        <pc:spChg chg="mod">
          <ac:chgData name="Lei Wu" userId="f083b2a8aea23a2f" providerId="LiveId" clId="{F51549A9-3368-44FC-8290-2055BDF8D505}" dt="2021-03-31T16:25:39.728" v="764" actId="1076"/>
          <ac:spMkLst>
            <pc:docMk/>
            <pc:sldMk cId="1638605744" sldId="816"/>
            <ac:spMk id="245" creationId="{A90F153A-FAC1-4857-8C5A-F94410775145}"/>
          </ac:spMkLst>
        </pc:spChg>
        <pc:spChg chg="mod">
          <ac:chgData name="Lei Wu" userId="f083b2a8aea23a2f" providerId="LiveId" clId="{F51549A9-3368-44FC-8290-2055BDF8D505}" dt="2021-03-31T16:25:39.728" v="764" actId="1076"/>
          <ac:spMkLst>
            <pc:docMk/>
            <pc:sldMk cId="1638605744" sldId="816"/>
            <ac:spMk id="246" creationId="{B4D06700-A70D-4DD9-B781-59DB063BD4FD}"/>
          </ac:spMkLst>
        </pc:spChg>
        <pc:spChg chg="mod">
          <ac:chgData name="Lei Wu" userId="f083b2a8aea23a2f" providerId="LiveId" clId="{F51549A9-3368-44FC-8290-2055BDF8D505}" dt="2021-03-31T16:25:39.728" v="764" actId="1076"/>
          <ac:spMkLst>
            <pc:docMk/>
            <pc:sldMk cId="1638605744" sldId="816"/>
            <ac:spMk id="247" creationId="{17E392AC-FC8F-456E-92CE-8935B3FE9C93}"/>
          </ac:spMkLst>
        </pc:spChg>
        <pc:spChg chg="mod">
          <ac:chgData name="Lei Wu" userId="f083b2a8aea23a2f" providerId="LiveId" clId="{F51549A9-3368-44FC-8290-2055BDF8D505}" dt="2021-03-31T16:25:39.728" v="764" actId="1076"/>
          <ac:spMkLst>
            <pc:docMk/>
            <pc:sldMk cId="1638605744" sldId="816"/>
            <ac:spMk id="248" creationId="{A127D71D-C166-4388-91A9-06D99C87A97A}"/>
          </ac:spMkLst>
        </pc:spChg>
        <pc:spChg chg="mod">
          <ac:chgData name="Lei Wu" userId="f083b2a8aea23a2f" providerId="LiveId" clId="{F51549A9-3368-44FC-8290-2055BDF8D505}" dt="2021-03-31T16:25:39.728" v="764" actId="1076"/>
          <ac:spMkLst>
            <pc:docMk/>
            <pc:sldMk cId="1638605744" sldId="816"/>
            <ac:spMk id="249" creationId="{555D58A1-5A34-41AB-A0E7-119670E24E7E}"/>
          </ac:spMkLst>
        </pc:spChg>
        <pc:spChg chg="mod">
          <ac:chgData name="Lei Wu" userId="f083b2a8aea23a2f" providerId="LiveId" clId="{F51549A9-3368-44FC-8290-2055BDF8D505}" dt="2021-03-31T16:25:39.728" v="764" actId="1076"/>
          <ac:spMkLst>
            <pc:docMk/>
            <pc:sldMk cId="1638605744" sldId="816"/>
            <ac:spMk id="250" creationId="{4CED0DCF-DA5E-4839-87A7-3F649C252479}"/>
          </ac:spMkLst>
        </pc:spChg>
        <pc:spChg chg="mod">
          <ac:chgData name="Lei Wu" userId="f083b2a8aea23a2f" providerId="LiveId" clId="{F51549A9-3368-44FC-8290-2055BDF8D505}" dt="2021-03-31T16:25:39.728" v="764" actId="1076"/>
          <ac:spMkLst>
            <pc:docMk/>
            <pc:sldMk cId="1638605744" sldId="816"/>
            <ac:spMk id="251" creationId="{6D86CFEA-6C1B-43D7-99B3-8A1A23A3A7DA}"/>
          </ac:spMkLst>
        </pc:spChg>
        <pc:spChg chg="mod">
          <ac:chgData name="Lei Wu" userId="f083b2a8aea23a2f" providerId="LiveId" clId="{F51549A9-3368-44FC-8290-2055BDF8D505}" dt="2021-03-31T16:25:39.728" v="764" actId="1076"/>
          <ac:spMkLst>
            <pc:docMk/>
            <pc:sldMk cId="1638605744" sldId="816"/>
            <ac:spMk id="252" creationId="{69B7B560-9223-40FF-8C2B-774B4E9FCCAB}"/>
          </ac:spMkLst>
        </pc:spChg>
        <pc:spChg chg="mod">
          <ac:chgData name="Lei Wu" userId="f083b2a8aea23a2f" providerId="LiveId" clId="{F51549A9-3368-44FC-8290-2055BDF8D505}" dt="2021-03-31T16:25:39.728" v="764" actId="1076"/>
          <ac:spMkLst>
            <pc:docMk/>
            <pc:sldMk cId="1638605744" sldId="816"/>
            <ac:spMk id="253" creationId="{CDD8727A-78DF-4B54-A094-AEEFE3A7D026}"/>
          </ac:spMkLst>
        </pc:spChg>
        <pc:spChg chg="mod">
          <ac:chgData name="Lei Wu" userId="f083b2a8aea23a2f" providerId="LiveId" clId="{F51549A9-3368-44FC-8290-2055BDF8D505}" dt="2021-03-31T16:25:39.728" v="764" actId="1076"/>
          <ac:spMkLst>
            <pc:docMk/>
            <pc:sldMk cId="1638605744" sldId="816"/>
            <ac:spMk id="254" creationId="{10A22DFF-9D02-4310-9C43-6F993200C6E1}"/>
          </ac:spMkLst>
        </pc:spChg>
        <pc:spChg chg="mod">
          <ac:chgData name="Lei Wu" userId="f083b2a8aea23a2f" providerId="LiveId" clId="{F51549A9-3368-44FC-8290-2055BDF8D505}" dt="2021-03-31T16:25:39.728" v="764" actId="1076"/>
          <ac:spMkLst>
            <pc:docMk/>
            <pc:sldMk cId="1638605744" sldId="816"/>
            <ac:spMk id="255" creationId="{E6904442-E013-40AC-BD2D-6AF3C8A5900E}"/>
          </ac:spMkLst>
        </pc:spChg>
        <pc:spChg chg="mod">
          <ac:chgData name="Lei Wu" userId="f083b2a8aea23a2f" providerId="LiveId" clId="{F51549A9-3368-44FC-8290-2055BDF8D505}" dt="2021-03-31T16:25:39.728" v="764" actId="1076"/>
          <ac:spMkLst>
            <pc:docMk/>
            <pc:sldMk cId="1638605744" sldId="816"/>
            <ac:spMk id="256" creationId="{E26C35E7-E70B-4382-807B-0D6547FF6AAA}"/>
          </ac:spMkLst>
        </pc:spChg>
        <pc:spChg chg="mod">
          <ac:chgData name="Lei Wu" userId="f083b2a8aea23a2f" providerId="LiveId" clId="{F51549A9-3368-44FC-8290-2055BDF8D505}" dt="2021-03-31T16:25:39.728" v="764" actId="1076"/>
          <ac:spMkLst>
            <pc:docMk/>
            <pc:sldMk cId="1638605744" sldId="816"/>
            <ac:spMk id="257" creationId="{9DE58144-63C1-480A-9D00-A28801C3F810}"/>
          </ac:spMkLst>
        </pc:spChg>
        <pc:spChg chg="mod">
          <ac:chgData name="Lei Wu" userId="f083b2a8aea23a2f" providerId="LiveId" clId="{F51549A9-3368-44FC-8290-2055BDF8D505}" dt="2021-03-31T16:25:39.728" v="764" actId="1076"/>
          <ac:spMkLst>
            <pc:docMk/>
            <pc:sldMk cId="1638605744" sldId="816"/>
            <ac:spMk id="258" creationId="{6A63E4BD-3309-4C95-8BF4-0DB06F765710}"/>
          </ac:spMkLst>
        </pc:spChg>
        <pc:spChg chg="mod">
          <ac:chgData name="Lei Wu" userId="f083b2a8aea23a2f" providerId="LiveId" clId="{F51549A9-3368-44FC-8290-2055BDF8D505}" dt="2021-03-31T16:25:39.728" v="764" actId="1076"/>
          <ac:spMkLst>
            <pc:docMk/>
            <pc:sldMk cId="1638605744" sldId="816"/>
            <ac:spMk id="259" creationId="{90F61DB1-6162-4B8B-ACCF-4244D7F8CB88}"/>
          </ac:spMkLst>
        </pc:spChg>
        <pc:spChg chg="mod">
          <ac:chgData name="Lei Wu" userId="f083b2a8aea23a2f" providerId="LiveId" clId="{F51549A9-3368-44FC-8290-2055BDF8D505}" dt="2021-03-31T16:25:39.728" v="764" actId="1076"/>
          <ac:spMkLst>
            <pc:docMk/>
            <pc:sldMk cId="1638605744" sldId="816"/>
            <ac:spMk id="260" creationId="{AD44B4FB-C677-4289-9C41-056C734A4B65}"/>
          </ac:spMkLst>
        </pc:spChg>
        <pc:spChg chg="mod">
          <ac:chgData name="Lei Wu" userId="f083b2a8aea23a2f" providerId="LiveId" clId="{F51549A9-3368-44FC-8290-2055BDF8D505}" dt="2021-03-31T16:25:39.728" v="764" actId="1076"/>
          <ac:spMkLst>
            <pc:docMk/>
            <pc:sldMk cId="1638605744" sldId="816"/>
            <ac:spMk id="261" creationId="{B82DEE12-2773-46FA-836D-C0A05CFEE28A}"/>
          </ac:spMkLst>
        </pc:spChg>
        <pc:spChg chg="mod">
          <ac:chgData name="Lei Wu" userId="f083b2a8aea23a2f" providerId="LiveId" clId="{F51549A9-3368-44FC-8290-2055BDF8D505}" dt="2021-03-31T16:25:39.728" v="764" actId="1076"/>
          <ac:spMkLst>
            <pc:docMk/>
            <pc:sldMk cId="1638605744" sldId="816"/>
            <ac:spMk id="262" creationId="{145A0FE3-E531-414D-8D61-19DA28BF0DD8}"/>
          </ac:spMkLst>
        </pc:spChg>
        <pc:spChg chg="mod">
          <ac:chgData name="Lei Wu" userId="f083b2a8aea23a2f" providerId="LiveId" clId="{F51549A9-3368-44FC-8290-2055BDF8D505}" dt="2021-03-31T16:25:39.728" v="764" actId="1076"/>
          <ac:spMkLst>
            <pc:docMk/>
            <pc:sldMk cId="1638605744" sldId="816"/>
            <ac:spMk id="263" creationId="{5945F6F0-64D6-497B-ADA9-94D392F18CE3}"/>
          </ac:spMkLst>
        </pc:spChg>
        <pc:spChg chg="mod">
          <ac:chgData name="Lei Wu" userId="f083b2a8aea23a2f" providerId="LiveId" clId="{F51549A9-3368-44FC-8290-2055BDF8D505}" dt="2021-03-31T16:25:39.728" v="764" actId="1076"/>
          <ac:spMkLst>
            <pc:docMk/>
            <pc:sldMk cId="1638605744" sldId="816"/>
            <ac:spMk id="264" creationId="{190A2AC0-BDB6-4733-B83A-AB1C2AEA2736}"/>
          </ac:spMkLst>
        </pc:spChg>
        <pc:spChg chg="mod">
          <ac:chgData name="Lei Wu" userId="f083b2a8aea23a2f" providerId="LiveId" clId="{F51549A9-3368-44FC-8290-2055BDF8D505}" dt="2021-03-31T16:25:39.728" v="764" actId="1076"/>
          <ac:spMkLst>
            <pc:docMk/>
            <pc:sldMk cId="1638605744" sldId="816"/>
            <ac:spMk id="265" creationId="{E1333BCE-344B-412A-9060-560C2773965A}"/>
          </ac:spMkLst>
        </pc:spChg>
        <pc:spChg chg="mod">
          <ac:chgData name="Lei Wu" userId="f083b2a8aea23a2f" providerId="LiveId" clId="{F51549A9-3368-44FC-8290-2055BDF8D505}" dt="2021-03-31T16:25:39.728" v="764" actId="1076"/>
          <ac:spMkLst>
            <pc:docMk/>
            <pc:sldMk cId="1638605744" sldId="816"/>
            <ac:spMk id="266" creationId="{DEF17C34-B445-4747-AD97-8F4DD519964E}"/>
          </ac:spMkLst>
        </pc:spChg>
        <pc:spChg chg="mod">
          <ac:chgData name="Lei Wu" userId="f083b2a8aea23a2f" providerId="LiveId" clId="{F51549A9-3368-44FC-8290-2055BDF8D505}" dt="2021-03-31T16:25:39.728" v="764" actId="1076"/>
          <ac:spMkLst>
            <pc:docMk/>
            <pc:sldMk cId="1638605744" sldId="816"/>
            <ac:spMk id="267" creationId="{803FB187-205F-4F65-AFAF-2B9957BAD75C}"/>
          </ac:spMkLst>
        </pc:spChg>
        <pc:spChg chg="mod">
          <ac:chgData name="Lei Wu" userId="f083b2a8aea23a2f" providerId="LiveId" clId="{F51549A9-3368-44FC-8290-2055BDF8D505}" dt="2021-03-31T16:25:39.728" v="764" actId="1076"/>
          <ac:spMkLst>
            <pc:docMk/>
            <pc:sldMk cId="1638605744" sldId="816"/>
            <ac:spMk id="268" creationId="{E984F36D-A8C6-4F34-9FBB-534E00BC6318}"/>
          </ac:spMkLst>
        </pc:spChg>
        <pc:spChg chg="mod">
          <ac:chgData name="Lei Wu" userId="f083b2a8aea23a2f" providerId="LiveId" clId="{F51549A9-3368-44FC-8290-2055BDF8D505}" dt="2021-03-31T16:25:39.728" v="764" actId="1076"/>
          <ac:spMkLst>
            <pc:docMk/>
            <pc:sldMk cId="1638605744" sldId="816"/>
            <ac:spMk id="269" creationId="{0A1E9E2B-8F68-4A3B-81A5-48FB29C4669E}"/>
          </ac:spMkLst>
        </pc:spChg>
        <pc:spChg chg="mod">
          <ac:chgData name="Lei Wu" userId="f083b2a8aea23a2f" providerId="LiveId" clId="{F51549A9-3368-44FC-8290-2055BDF8D505}" dt="2021-03-31T16:25:39.728" v="764" actId="1076"/>
          <ac:spMkLst>
            <pc:docMk/>
            <pc:sldMk cId="1638605744" sldId="816"/>
            <ac:spMk id="270" creationId="{9093236A-0DEA-447F-96CC-1B70D2218DD8}"/>
          </ac:spMkLst>
        </pc:spChg>
        <pc:spChg chg="mod">
          <ac:chgData name="Lei Wu" userId="f083b2a8aea23a2f" providerId="LiveId" clId="{F51549A9-3368-44FC-8290-2055BDF8D505}" dt="2021-03-31T16:25:39.728" v="764" actId="1076"/>
          <ac:spMkLst>
            <pc:docMk/>
            <pc:sldMk cId="1638605744" sldId="816"/>
            <ac:spMk id="271" creationId="{3918936D-77DF-4FEA-B8C9-BD121E444653}"/>
          </ac:spMkLst>
        </pc:spChg>
        <pc:spChg chg="mod">
          <ac:chgData name="Lei Wu" userId="f083b2a8aea23a2f" providerId="LiveId" clId="{F51549A9-3368-44FC-8290-2055BDF8D505}" dt="2021-03-31T16:25:39.728" v="764" actId="1076"/>
          <ac:spMkLst>
            <pc:docMk/>
            <pc:sldMk cId="1638605744" sldId="816"/>
            <ac:spMk id="272" creationId="{F4988506-7C00-4C43-B27C-21C607C89C65}"/>
          </ac:spMkLst>
        </pc:spChg>
        <pc:spChg chg="mod">
          <ac:chgData name="Lei Wu" userId="f083b2a8aea23a2f" providerId="LiveId" clId="{F51549A9-3368-44FC-8290-2055BDF8D505}" dt="2021-03-31T16:25:39.728" v="764" actId="1076"/>
          <ac:spMkLst>
            <pc:docMk/>
            <pc:sldMk cId="1638605744" sldId="816"/>
            <ac:spMk id="273" creationId="{C705155D-4749-4FA2-B565-578E600D11C8}"/>
          </ac:spMkLst>
        </pc:spChg>
        <pc:spChg chg="mod">
          <ac:chgData name="Lei Wu" userId="f083b2a8aea23a2f" providerId="LiveId" clId="{F51549A9-3368-44FC-8290-2055BDF8D505}" dt="2021-03-31T16:25:39.728" v="764" actId="1076"/>
          <ac:spMkLst>
            <pc:docMk/>
            <pc:sldMk cId="1638605744" sldId="816"/>
            <ac:spMk id="274" creationId="{AEBD34CF-FB3A-4064-87C6-E59F9E6D83B1}"/>
          </ac:spMkLst>
        </pc:spChg>
        <pc:spChg chg="mod">
          <ac:chgData name="Lei Wu" userId="f083b2a8aea23a2f" providerId="LiveId" clId="{F51549A9-3368-44FC-8290-2055BDF8D505}" dt="2021-03-31T16:25:39.728" v="764" actId="1076"/>
          <ac:spMkLst>
            <pc:docMk/>
            <pc:sldMk cId="1638605744" sldId="816"/>
            <ac:spMk id="275" creationId="{2D717C67-C21B-4000-B9BB-2BF9C79F8D6D}"/>
          </ac:spMkLst>
        </pc:spChg>
        <pc:spChg chg="mod">
          <ac:chgData name="Lei Wu" userId="f083b2a8aea23a2f" providerId="LiveId" clId="{F51549A9-3368-44FC-8290-2055BDF8D505}" dt="2021-03-31T16:25:39.728" v="764" actId="1076"/>
          <ac:spMkLst>
            <pc:docMk/>
            <pc:sldMk cId="1638605744" sldId="816"/>
            <ac:spMk id="276" creationId="{40DB7575-79EE-481E-B23E-19F19CBF27AA}"/>
          </ac:spMkLst>
        </pc:spChg>
        <pc:spChg chg="mod">
          <ac:chgData name="Lei Wu" userId="f083b2a8aea23a2f" providerId="LiveId" clId="{F51549A9-3368-44FC-8290-2055BDF8D505}" dt="2021-03-31T16:25:39.728" v="764" actId="1076"/>
          <ac:spMkLst>
            <pc:docMk/>
            <pc:sldMk cId="1638605744" sldId="816"/>
            <ac:spMk id="277" creationId="{877D02A2-0731-4848-A7FF-8913497B74B0}"/>
          </ac:spMkLst>
        </pc:spChg>
        <pc:spChg chg="mod">
          <ac:chgData name="Lei Wu" userId="f083b2a8aea23a2f" providerId="LiveId" clId="{F51549A9-3368-44FC-8290-2055BDF8D505}" dt="2021-03-31T16:25:39.728" v="764" actId="1076"/>
          <ac:spMkLst>
            <pc:docMk/>
            <pc:sldMk cId="1638605744" sldId="816"/>
            <ac:spMk id="278" creationId="{FD62471B-89DB-48E5-83A7-B6C60377F59E}"/>
          </ac:spMkLst>
        </pc:spChg>
        <pc:grpChg chg="del">
          <ac:chgData name="Lei Wu" userId="f083b2a8aea23a2f" providerId="LiveId" clId="{F51549A9-3368-44FC-8290-2055BDF8D505}" dt="2021-03-31T16:24:36.527" v="756" actId="478"/>
          <ac:grpSpMkLst>
            <pc:docMk/>
            <pc:sldMk cId="1638605744" sldId="816"/>
            <ac:grpSpMk id="52" creationId="{D8F902C7-21A2-42F8-8B08-A20996BDE6F5}"/>
          </ac:grpSpMkLst>
        </pc:grpChg>
        <pc:grpChg chg="add mod">
          <ac:chgData name="Lei Wu" userId="f083b2a8aea23a2f" providerId="LiveId" clId="{F51549A9-3368-44FC-8290-2055BDF8D505}" dt="2021-03-31T16:25:43.705" v="765" actId="1076"/>
          <ac:grpSpMkLst>
            <pc:docMk/>
            <pc:sldMk cId="1638605744" sldId="816"/>
            <ac:grpSpMk id="76" creationId="{C8107E67-AE01-4E46-B41E-FC8C14A1DBDA}"/>
          </ac:grpSpMkLst>
        </pc:grpChg>
        <pc:grpChg chg="add mod">
          <ac:chgData name="Lei Wu" userId="f083b2a8aea23a2f" providerId="LiveId" clId="{F51549A9-3368-44FC-8290-2055BDF8D505}" dt="2021-03-31T16:25:39.728" v="764" actId="1076"/>
          <ac:grpSpMkLst>
            <pc:docMk/>
            <pc:sldMk cId="1638605744" sldId="816"/>
            <ac:grpSpMk id="160" creationId="{8D931FBA-0B9D-496A-A8AB-E75D8425BB81}"/>
          </ac:grpSpMkLst>
        </pc:grpChg>
      </pc:sldChg>
      <pc:sldChg chg="addSp modSp add del mod ord">
        <pc:chgData name="Lei Wu" userId="f083b2a8aea23a2f" providerId="LiveId" clId="{F51549A9-3368-44FC-8290-2055BDF8D505}" dt="2021-03-31T17:40:14.547" v="848" actId="2696"/>
        <pc:sldMkLst>
          <pc:docMk/>
          <pc:sldMk cId="2057218468" sldId="817"/>
        </pc:sldMkLst>
        <pc:spChg chg="mod">
          <ac:chgData name="Lei Wu" userId="f083b2a8aea23a2f" providerId="LiveId" clId="{F51549A9-3368-44FC-8290-2055BDF8D505}" dt="2021-03-31T16:30:58.572" v="827"/>
          <ac:spMkLst>
            <pc:docMk/>
            <pc:sldMk cId="2057218468" sldId="817"/>
            <ac:spMk id="2" creationId="{00000000-0000-0000-0000-000000000000}"/>
          </ac:spMkLst>
        </pc:spChg>
        <pc:spChg chg="mod">
          <ac:chgData name="Lei Wu" userId="f083b2a8aea23a2f" providerId="LiveId" clId="{F51549A9-3368-44FC-8290-2055BDF8D505}" dt="2021-03-31T17:39:48.890" v="847" actId="20577"/>
          <ac:spMkLst>
            <pc:docMk/>
            <pc:sldMk cId="2057218468" sldId="817"/>
            <ac:spMk id="3" creationId="{00000000-0000-0000-0000-000000000000}"/>
          </ac:spMkLst>
        </pc:spChg>
        <pc:spChg chg="add mod">
          <ac:chgData name="Lei Wu" userId="f083b2a8aea23a2f" providerId="LiveId" clId="{F51549A9-3368-44FC-8290-2055BDF8D505}" dt="2021-03-31T16:32:51.052" v="842" actId="15"/>
          <ac:spMkLst>
            <pc:docMk/>
            <pc:sldMk cId="2057218468" sldId="817"/>
            <ac:spMk id="5" creationId="{9ABE660A-96D2-46BF-9915-0CBF2E04F781}"/>
          </ac:spMkLst>
        </pc:spChg>
        <pc:spChg chg="add mod">
          <ac:chgData name="Lei Wu" userId="f083b2a8aea23a2f" providerId="LiveId" clId="{F51549A9-3368-44FC-8290-2055BDF8D505}" dt="2021-03-31T16:32:52.861" v="843" actId="15"/>
          <ac:spMkLst>
            <pc:docMk/>
            <pc:sldMk cId="2057218468" sldId="817"/>
            <ac:spMk id="7" creationId="{BFF47B26-0230-46B5-AAC5-944FDD327722}"/>
          </ac:spMkLst>
        </pc:spChg>
      </pc:sldChg>
      <pc:sldChg chg="modSp add mod">
        <pc:chgData name="Lei Wu" userId="f083b2a8aea23a2f" providerId="LiveId" clId="{F51549A9-3368-44FC-8290-2055BDF8D505}" dt="2021-03-31T20:01:01.965" v="1979" actId="20577"/>
        <pc:sldMkLst>
          <pc:docMk/>
          <pc:sldMk cId="4200943475" sldId="817"/>
        </pc:sldMkLst>
        <pc:spChg chg="mod">
          <ac:chgData name="Lei Wu" userId="f083b2a8aea23a2f" providerId="LiveId" clId="{F51549A9-3368-44FC-8290-2055BDF8D505}" dt="2021-03-31T20:00:01.115" v="1967" actId="14100"/>
          <ac:spMkLst>
            <pc:docMk/>
            <pc:sldMk cId="4200943475" sldId="817"/>
            <ac:spMk id="3" creationId="{00000000-0000-0000-0000-000000000000}"/>
          </ac:spMkLst>
        </pc:spChg>
        <pc:spChg chg="mod">
          <ac:chgData name="Lei Wu" userId="f083b2a8aea23a2f" providerId="LiveId" clId="{F51549A9-3368-44FC-8290-2055BDF8D505}" dt="2021-03-31T20:01:01.965" v="1979" actId="20577"/>
          <ac:spMkLst>
            <pc:docMk/>
            <pc:sldMk cId="4200943475" sldId="817"/>
            <ac:spMk id="5" creationId="{9ABE660A-96D2-46BF-9915-0CBF2E04F781}"/>
          </ac:spMkLst>
        </pc:spChg>
        <pc:spChg chg="mod">
          <ac:chgData name="Lei Wu" userId="f083b2a8aea23a2f" providerId="LiveId" clId="{F51549A9-3368-44FC-8290-2055BDF8D505}" dt="2021-03-31T20:00:54.349" v="1977" actId="20577"/>
          <ac:spMkLst>
            <pc:docMk/>
            <pc:sldMk cId="4200943475" sldId="817"/>
            <ac:spMk id="7" creationId="{BFF47B26-0230-46B5-AAC5-944FDD327722}"/>
          </ac:spMkLst>
        </pc:spChg>
      </pc:sldChg>
      <pc:sldChg chg="addSp delSp modSp add mod modNotesTx">
        <pc:chgData name="Lei Wu" userId="f083b2a8aea23a2f" providerId="LiveId" clId="{F51549A9-3368-44FC-8290-2055BDF8D505}" dt="2021-04-03T14:14:37.934" v="4481" actId="20577"/>
        <pc:sldMkLst>
          <pc:docMk/>
          <pc:sldMk cId="1300985640" sldId="818"/>
        </pc:sldMkLst>
        <pc:spChg chg="mod">
          <ac:chgData name="Lei Wu" userId="f083b2a8aea23a2f" providerId="LiveId" clId="{F51549A9-3368-44FC-8290-2055BDF8D505}" dt="2021-03-31T18:36:04.835" v="1422" actId="20577"/>
          <ac:spMkLst>
            <pc:docMk/>
            <pc:sldMk cId="1300985640" sldId="818"/>
            <ac:spMk id="2" creationId="{00000000-0000-0000-0000-000000000000}"/>
          </ac:spMkLst>
        </pc:spChg>
        <pc:spChg chg="mod">
          <ac:chgData name="Lei Wu" userId="f083b2a8aea23a2f" providerId="LiveId" clId="{F51549A9-3368-44FC-8290-2055BDF8D505}" dt="2021-04-01T08:28:10.895" v="3673" actId="20577"/>
          <ac:spMkLst>
            <pc:docMk/>
            <pc:sldMk cId="1300985640" sldId="818"/>
            <ac:spMk id="3" creationId="{00000000-0000-0000-0000-000000000000}"/>
          </ac:spMkLst>
        </pc:spChg>
        <pc:spChg chg="add mod">
          <ac:chgData name="Lei Wu" userId="f083b2a8aea23a2f" providerId="LiveId" clId="{F51549A9-3368-44FC-8290-2055BDF8D505}" dt="2021-03-31T17:43:38.424" v="893" actId="1076"/>
          <ac:spMkLst>
            <pc:docMk/>
            <pc:sldMk cId="1300985640" sldId="818"/>
            <ac:spMk id="279" creationId="{ED3E2FB4-60F1-4D26-9618-95E43A7098E9}"/>
          </ac:spMkLst>
        </pc:spChg>
        <pc:spChg chg="add mod">
          <ac:chgData name="Lei Wu" userId="f083b2a8aea23a2f" providerId="LiveId" clId="{F51549A9-3368-44FC-8290-2055BDF8D505}" dt="2021-03-31T17:43:38.424" v="893" actId="1076"/>
          <ac:spMkLst>
            <pc:docMk/>
            <pc:sldMk cId="1300985640" sldId="818"/>
            <ac:spMk id="280" creationId="{11ADF70D-A5F3-4193-9211-47565C760BA3}"/>
          </ac:spMkLst>
        </pc:spChg>
        <pc:spChg chg="add mod">
          <ac:chgData name="Lei Wu" userId="f083b2a8aea23a2f" providerId="LiveId" clId="{F51549A9-3368-44FC-8290-2055BDF8D505}" dt="2021-03-31T17:43:38.424" v="893" actId="1076"/>
          <ac:spMkLst>
            <pc:docMk/>
            <pc:sldMk cId="1300985640" sldId="818"/>
            <ac:spMk id="281" creationId="{3A050471-6041-4C12-A411-12B3A0C63A80}"/>
          </ac:spMkLst>
        </pc:spChg>
        <pc:spChg chg="add mod">
          <ac:chgData name="Lei Wu" userId="f083b2a8aea23a2f" providerId="LiveId" clId="{F51549A9-3368-44FC-8290-2055BDF8D505}" dt="2021-03-31T17:43:38.424" v="893" actId="1076"/>
          <ac:spMkLst>
            <pc:docMk/>
            <pc:sldMk cId="1300985640" sldId="818"/>
            <ac:spMk id="282" creationId="{BA389E2F-04EC-457D-8D08-48AC7812CB81}"/>
          </ac:spMkLst>
        </pc:spChg>
        <pc:spChg chg="add mod">
          <ac:chgData name="Lei Wu" userId="f083b2a8aea23a2f" providerId="LiveId" clId="{F51549A9-3368-44FC-8290-2055BDF8D505}" dt="2021-03-31T17:43:38.424" v="893" actId="1076"/>
          <ac:spMkLst>
            <pc:docMk/>
            <pc:sldMk cId="1300985640" sldId="818"/>
            <ac:spMk id="283" creationId="{29B367DC-1B72-4338-92BA-8369C921B71B}"/>
          </ac:spMkLst>
        </pc:spChg>
        <pc:spChg chg="add mod">
          <ac:chgData name="Lei Wu" userId="f083b2a8aea23a2f" providerId="LiveId" clId="{F51549A9-3368-44FC-8290-2055BDF8D505}" dt="2021-03-31T17:43:38.424" v="893" actId="1076"/>
          <ac:spMkLst>
            <pc:docMk/>
            <pc:sldMk cId="1300985640" sldId="818"/>
            <ac:spMk id="284" creationId="{25127F23-1F76-4184-A215-3226E9810DA0}"/>
          </ac:spMkLst>
        </pc:spChg>
        <pc:spChg chg="add mod">
          <ac:chgData name="Lei Wu" userId="f083b2a8aea23a2f" providerId="LiveId" clId="{F51549A9-3368-44FC-8290-2055BDF8D505}" dt="2021-03-31T17:43:38.424" v="893" actId="1076"/>
          <ac:spMkLst>
            <pc:docMk/>
            <pc:sldMk cId="1300985640" sldId="818"/>
            <ac:spMk id="285" creationId="{52EF99C7-B179-4A12-90E3-40224C39DCC2}"/>
          </ac:spMkLst>
        </pc:spChg>
        <pc:spChg chg="add mod">
          <ac:chgData name="Lei Wu" userId="f083b2a8aea23a2f" providerId="LiveId" clId="{F51549A9-3368-44FC-8290-2055BDF8D505}" dt="2021-03-31T17:43:38.424" v="893" actId="1076"/>
          <ac:spMkLst>
            <pc:docMk/>
            <pc:sldMk cId="1300985640" sldId="818"/>
            <ac:spMk id="286" creationId="{F362D1BA-30DD-4DAF-BBD4-9FDD9FA30605}"/>
          </ac:spMkLst>
        </pc:spChg>
        <pc:spChg chg="add mod">
          <ac:chgData name="Lei Wu" userId="f083b2a8aea23a2f" providerId="LiveId" clId="{F51549A9-3368-44FC-8290-2055BDF8D505}" dt="2021-03-31T17:43:38.424" v="893" actId="1076"/>
          <ac:spMkLst>
            <pc:docMk/>
            <pc:sldMk cId="1300985640" sldId="818"/>
            <ac:spMk id="287" creationId="{394FEE90-FB01-40F8-B604-E14D91B53BE3}"/>
          </ac:spMkLst>
        </pc:spChg>
        <pc:spChg chg="add mod">
          <ac:chgData name="Lei Wu" userId="f083b2a8aea23a2f" providerId="LiveId" clId="{F51549A9-3368-44FC-8290-2055BDF8D505}" dt="2021-03-31T17:43:38.424" v="893" actId="1076"/>
          <ac:spMkLst>
            <pc:docMk/>
            <pc:sldMk cId="1300985640" sldId="818"/>
            <ac:spMk id="288" creationId="{4FDDE14F-B239-4A11-BAEA-3887DAAD322B}"/>
          </ac:spMkLst>
        </pc:spChg>
        <pc:spChg chg="mod topLvl">
          <ac:chgData name="Lei Wu" userId="f083b2a8aea23a2f" providerId="LiveId" clId="{F51549A9-3368-44FC-8290-2055BDF8D505}" dt="2021-03-31T17:43:38.424" v="893" actId="1076"/>
          <ac:spMkLst>
            <pc:docMk/>
            <pc:sldMk cId="1300985640" sldId="818"/>
            <ac:spMk id="290" creationId="{13D6E087-71AA-4825-97FF-7A0F0D93CB7E}"/>
          </ac:spMkLst>
        </pc:spChg>
        <pc:spChg chg="mod topLvl">
          <ac:chgData name="Lei Wu" userId="f083b2a8aea23a2f" providerId="LiveId" clId="{F51549A9-3368-44FC-8290-2055BDF8D505}" dt="2021-03-31T17:43:38.424" v="893" actId="1076"/>
          <ac:spMkLst>
            <pc:docMk/>
            <pc:sldMk cId="1300985640" sldId="818"/>
            <ac:spMk id="291" creationId="{C91636A7-09A2-4813-9D2D-21BC6BD8FC6E}"/>
          </ac:spMkLst>
        </pc:spChg>
        <pc:spChg chg="mod topLvl">
          <ac:chgData name="Lei Wu" userId="f083b2a8aea23a2f" providerId="LiveId" clId="{F51549A9-3368-44FC-8290-2055BDF8D505}" dt="2021-03-31T17:43:38.424" v="893" actId="1076"/>
          <ac:spMkLst>
            <pc:docMk/>
            <pc:sldMk cId="1300985640" sldId="818"/>
            <ac:spMk id="292" creationId="{29870F8B-73FD-4AF2-A82A-B5CF8EBC14F5}"/>
          </ac:spMkLst>
        </pc:spChg>
        <pc:spChg chg="mod topLvl">
          <ac:chgData name="Lei Wu" userId="f083b2a8aea23a2f" providerId="LiveId" clId="{F51549A9-3368-44FC-8290-2055BDF8D505}" dt="2021-03-31T17:43:38.424" v="893" actId="1076"/>
          <ac:spMkLst>
            <pc:docMk/>
            <pc:sldMk cId="1300985640" sldId="818"/>
            <ac:spMk id="293" creationId="{05D1C414-1CEC-44A8-B39D-35B2C3AB52B7}"/>
          </ac:spMkLst>
        </pc:spChg>
        <pc:spChg chg="mod topLvl">
          <ac:chgData name="Lei Wu" userId="f083b2a8aea23a2f" providerId="LiveId" clId="{F51549A9-3368-44FC-8290-2055BDF8D505}" dt="2021-03-31T17:43:38.424" v="893" actId="1076"/>
          <ac:spMkLst>
            <pc:docMk/>
            <pc:sldMk cId="1300985640" sldId="818"/>
            <ac:spMk id="294" creationId="{75532867-9A12-4D73-81E0-EF6D51C2C284}"/>
          </ac:spMkLst>
        </pc:spChg>
        <pc:spChg chg="mod topLvl">
          <ac:chgData name="Lei Wu" userId="f083b2a8aea23a2f" providerId="LiveId" clId="{F51549A9-3368-44FC-8290-2055BDF8D505}" dt="2021-03-31T17:43:38.424" v="893" actId="1076"/>
          <ac:spMkLst>
            <pc:docMk/>
            <pc:sldMk cId="1300985640" sldId="818"/>
            <ac:spMk id="295" creationId="{7BC93EA4-3265-4BAC-9079-09F5BA78C57C}"/>
          </ac:spMkLst>
        </pc:spChg>
        <pc:spChg chg="mod topLvl">
          <ac:chgData name="Lei Wu" userId="f083b2a8aea23a2f" providerId="LiveId" clId="{F51549A9-3368-44FC-8290-2055BDF8D505}" dt="2021-03-31T17:43:38.424" v="893" actId="1076"/>
          <ac:spMkLst>
            <pc:docMk/>
            <pc:sldMk cId="1300985640" sldId="818"/>
            <ac:spMk id="296" creationId="{36218993-5B22-49D9-A7C8-B163323D11DA}"/>
          </ac:spMkLst>
        </pc:spChg>
        <pc:spChg chg="mod topLvl">
          <ac:chgData name="Lei Wu" userId="f083b2a8aea23a2f" providerId="LiveId" clId="{F51549A9-3368-44FC-8290-2055BDF8D505}" dt="2021-03-31T17:43:38.424" v="893" actId="1076"/>
          <ac:spMkLst>
            <pc:docMk/>
            <pc:sldMk cId="1300985640" sldId="818"/>
            <ac:spMk id="297" creationId="{627D1106-5809-4F2F-A8B9-5359A1F682A8}"/>
          </ac:spMkLst>
        </pc:spChg>
        <pc:spChg chg="mod topLvl">
          <ac:chgData name="Lei Wu" userId="f083b2a8aea23a2f" providerId="LiveId" clId="{F51549A9-3368-44FC-8290-2055BDF8D505}" dt="2021-03-31T17:43:38.424" v="893" actId="1076"/>
          <ac:spMkLst>
            <pc:docMk/>
            <pc:sldMk cId="1300985640" sldId="818"/>
            <ac:spMk id="298" creationId="{CF08140D-00CD-4C5F-8DFD-4937520A179D}"/>
          </ac:spMkLst>
        </pc:spChg>
        <pc:spChg chg="mod topLvl">
          <ac:chgData name="Lei Wu" userId="f083b2a8aea23a2f" providerId="LiveId" clId="{F51549A9-3368-44FC-8290-2055BDF8D505}" dt="2021-03-31T17:43:38.424" v="893" actId="1076"/>
          <ac:spMkLst>
            <pc:docMk/>
            <pc:sldMk cId="1300985640" sldId="818"/>
            <ac:spMk id="299" creationId="{D3DCC27A-012E-450B-AFD0-658683FAD573}"/>
          </ac:spMkLst>
        </pc:spChg>
        <pc:spChg chg="mod topLvl">
          <ac:chgData name="Lei Wu" userId="f083b2a8aea23a2f" providerId="LiveId" clId="{F51549A9-3368-44FC-8290-2055BDF8D505}" dt="2021-03-31T17:43:38.424" v="893" actId="1076"/>
          <ac:spMkLst>
            <pc:docMk/>
            <pc:sldMk cId="1300985640" sldId="818"/>
            <ac:spMk id="300" creationId="{44D01CC9-25C5-476E-B09F-56D3A65B3EF7}"/>
          </ac:spMkLst>
        </pc:spChg>
        <pc:spChg chg="mod topLvl">
          <ac:chgData name="Lei Wu" userId="f083b2a8aea23a2f" providerId="LiveId" clId="{F51549A9-3368-44FC-8290-2055BDF8D505}" dt="2021-03-31T17:43:38.424" v="893" actId="1076"/>
          <ac:spMkLst>
            <pc:docMk/>
            <pc:sldMk cId="1300985640" sldId="818"/>
            <ac:spMk id="301" creationId="{CD3128EA-A430-4854-BC67-C9D92470E606}"/>
          </ac:spMkLst>
        </pc:spChg>
        <pc:spChg chg="mod topLvl">
          <ac:chgData name="Lei Wu" userId="f083b2a8aea23a2f" providerId="LiveId" clId="{F51549A9-3368-44FC-8290-2055BDF8D505}" dt="2021-03-31T17:43:38.424" v="893" actId="1076"/>
          <ac:spMkLst>
            <pc:docMk/>
            <pc:sldMk cId="1300985640" sldId="818"/>
            <ac:spMk id="302" creationId="{A397D7BC-92E8-4055-AF1F-9374265DF42C}"/>
          </ac:spMkLst>
        </pc:spChg>
        <pc:spChg chg="mod topLvl">
          <ac:chgData name="Lei Wu" userId="f083b2a8aea23a2f" providerId="LiveId" clId="{F51549A9-3368-44FC-8290-2055BDF8D505}" dt="2021-03-31T17:43:38.424" v="893" actId="1076"/>
          <ac:spMkLst>
            <pc:docMk/>
            <pc:sldMk cId="1300985640" sldId="818"/>
            <ac:spMk id="303" creationId="{1F699215-632E-414F-9C2A-D5FADEBAE015}"/>
          </ac:spMkLst>
        </pc:spChg>
        <pc:spChg chg="mod topLvl">
          <ac:chgData name="Lei Wu" userId="f083b2a8aea23a2f" providerId="LiveId" clId="{F51549A9-3368-44FC-8290-2055BDF8D505}" dt="2021-03-31T17:43:38.424" v="893" actId="1076"/>
          <ac:spMkLst>
            <pc:docMk/>
            <pc:sldMk cId="1300985640" sldId="818"/>
            <ac:spMk id="304" creationId="{CB072B2F-8E9F-40DB-8AE6-0CAC9121088E}"/>
          </ac:spMkLst>
        </pc:spChg>
        <pc:spChg chg="mod topLvl">
          <ac:chgData name="Lei Wu" userId="f083b2a8aea23a2f" providerId="LiveId" clId="{F51549A9-3368-44FC-8290-2055BDF8D505}" dt="2021-03-31T17:43:38.424" v="893" actId="1076"/>
          <ac:spMkLst>
            <pc:docMk/>
            <pc:sldMk cId="1300985640" sldId="818"/>
            <ac:spMk id="305" creationId="{13E10FFF-C963-4B81-8A76-8B23C2B1A98D}"/>
          </ac:spMkLst>
        </pc:spChg>
        <pc:spChg chg="mod topLvl">
          <ac:chgData name="Lei Wu" userId="f083b2a8aea23a2f" providerId="LiveId" clId="{F51549A9-3368-44FC-8290-2055BDF8D505}" dt="2021-03-31T17:43:38.424" v="893" actId="1076"/>
          <ac:spMkLst>
            <pc:docMk/>
            <pc:sldMk cId="1300985640" sldId="818"/>
            <ac:spMk id="306" creationId="{4B8BE8F5-D8BA-431F-8C55-B7F321857675}"/>
          </ac:spMkLst>
        </pc:spChg>
        <pc:spChg chg="mod topLvl">
          <ac:chgData name="Lei Wu" userId="f083b2a8aea23a2f" providerId="LiveId" clId="{F51549A9-3368-44FC-8290-2055BDF8D505}" dt="2021-03-31T17:43:38.424" v="893" actId="1076"/>
          <ac:spMkLst>
            <pc:docMk/>
            <pc:sldMk cId="1300985640" sldId="818"/>
            <ac:spMk id="307" creationId="{98A5DAFA-37CE-453A-A2D4-8C43762D5EED}"/>
          </ac:spMkLst>
        </pc:spChg>
        <pc:spChg chg="mod topLvl">
          <ac:chgData name="Lei Wu" userId="f083b2a8aea23a2f" providerId="LiveId" clId="{F51549A9-3368-44FC-8290-2055BDF8D505}" dt="2021-03-31T17:43:38.424" v="893" actId="1076"/>
          <ac:spMkLst>
            <pc:docMk/>
            <pc:sldMk cId="1300985640" sldId="818"/>
            <ac:spMk id="308" creationId="{CB8B0771-2796-4458-AEB5-32249C8F52E9}"/>
          </ac:spMkLst>
        </pc:spChg>
        <pc:spChg chg="mod topLvl">
          <ac:chgData name="Lei Wu" userId="f083b2a8aea23a2f" providerId="LiveId" clId="{F51549A9-3368-44FC-8290-2055BDF8D505}" dt="2021-03-31T17:43:38.424" v="893" actId="1076"/>
          <ac:spMkLst>
            <pc:docMk/>
            <pc:sldMk cId="1300985640" sldId="818"/>
            <ac:spMk id="309" creationId="{653503F0-18E7-4EA9-95BE-1A1C638103B4}"/>
          </ac:spMkLst>
        </pc:spChg>
        <pc:spChg chg="mod topLvl">
          <ac:chgData name="Lei Wu" userId="f083b2a8aea23a2f" providerId="LiveId" clId="{F51549A9-3368-44FC-8290-2055BDF8D505}" dt="2021-03-31T17:43:38.424" v="893" actId="1076"/>
          <ac:spMkLst>
            <pc:docMk/>
            <pc:sldMk cId="1300985640" sldId="818"/>
            <ac:spMk id="310" creationId="{4FCDF68B-B28C-4937-9F3C-07BA3FDD6493}"/>
          </ac:spMkLst>
        </pc:spChg>
        <pc:spChg chg="mod topLvl">
          <ac:chgData name="Lei Wu" userId="f083b2a8aea23a2f" providerId="LiveId" clId="{F51549A9-3368-44FC-8290-2055BDF8D505}" dt="2021-03-31T17:43:38.424" v="893" actId="1076"/>
          <ac:spMkLst>
            <pc:docMk/>
            <pc:sldMk cId="1300985640" sldId="818"/>
            <ac:spMk id="311" creationId="{9C82B7FE-269F-4BFA-A1D4-C084CD706913}"/>
          </ac:spMkLst>
        </pc:spChg>
        <pc:spChg chg="mod topLvl">
          <ac:chgData name="Lei Wu" userId="f083b2a8aea23a2f" providerId="LiveId" clId="{F51549A9-3368-44FC-8290-2055BDF8D505}" dt="2021-03-31T17:43:38.424" v="893" actId="1076"/>
          <ac:spMkLst>
            <pc:docMk/>
            <pc:sldMk cId="1300985640" sldId="818"/>
            <ac:spMk id="312" creationId="{D1ECCA87-23FC-4EE3-85BB-CE5FBD1582F9}"/>
          </ac:spMkLst>
        </pc:spChg>
        <pc:spChg chg="mod topLvl">
          <ac:chgData name="Lei Wu" userId="f083b2a8aea23a2f" providerId="LiveId" clId="{F51549A9-3368-44FC-8290-2055BDF8D505}" dt="2021-03-31T17:43:38.424" v="893" actId="1076"/>
          <ac:spMkLst>
            <pc:docMk/>
            <pc:sldMk cId="1300985640" sldId="818"/>
            <ac:spMk id="313" creationId="{78522BE5-E566-4847-A807-00CF494FA7D6}"/>
          </ac:spMkLst>
        </pc:spChg>
        <pc:spChg chg="mod topLvl">
          <ac:chgData name="Lei Wu" userId="f083b2a8aea23a2f" providerId="LiveId" clId="{F51549A9-3368-44FC-8290-2055BDF8D505}" dt="2021-03-31T17:43:38.424" v="893" actId="1076"/>
          <ac:spMkLst>
            <pc:docMk/>
            <pc:sldMk cId="1300985640" sldId="818"/>
            <ac:spMk id="314" creationId="{48FE0A63-0DB4-45A9-9A18-CC9070B6B17B}"/>
          </ac:spMkLst>
        </pc:spChg>
        <pc:spChg chg="mod topLvl">
          <ac:chgData name="Lei Wu" userId="f083b2a8aea23a2f" providerId="LiveId" clId="{F51549A9-3368-44FC-8290-2055BDF8D505}" dt="2021-03-31T17:43:38.424" v="893" actId="1076"/>
          <ac:spMkLst>
            <pc:docMk/>
            <pc:sldMk cId="1300985640" sldId="818"/>
            <ac:spMk id="315" creationId="{53490B35-0C72-4CD7-A92B-8AC676E8617A}"/>
          </ac:spMkLst>
        </pc:spChg>
        <pc:spChg chg="mod topLvl">
          <ac:chgData name="Lei Wu" userId="f083b2a8aea23a2f" providerId="LiveId" clId="{F51549A9-3368-44FC-8290-2055BDF8D505}" dt="2021-03-31T17:43:38.424" v="893" actId="1076"/>
          <ac:spMkLst>
            <pc:docMk/>
            <pc:sldMk cId="1300985640" sldId="818"/>
            <ac:spMk id="316" creationId="{E0539711-300B-42A7-A0D1-A6544449DF40}"/>
          </ac:spMkLst>
        </pc:spChg>
        <pc:spChg chg="mod topLvl">
          <ac:chgData name="Lei Wu" userId="f083b2a8aea23a2f" providerId="LiveId" clId="{F51549A9-3368-44FC-8290-2055BDF8D505}" dt="2021-03-31T17:43:38.424" v="893" actId="1076"/>
          <ac:spMkLst>
            <pc:docMk/>
            <pc:sldMk cId="1300985640" sldId="818"/>
            <ac:spMk id="317" creationId="{A3BA7615-8E7B-4078-8F64-4EE0D0AFCEDC}"/>
          </ac:spMkLst>
        </pc:spChg>
        <pc:spChg chg="mod topLvl">
          <ac:chgData name="Lei Wu" userId="f083b2a8aea23a2f" providerId="LiveId" clId="{F51549A9-3368-44FC-8290-2055BDF8D505}" dt="2021-03-31T17:43:38.424" v="893" actId="1076"/>
          <ac:spMkLst>
            <pc:docMk/>
            <pc:sldMk cId="1300985640" sldId="818"/>
            <ac:spMk id="318" creationId="{C169E85A-6F51-44B3-9C2D-142088856D9F}"/>
          </ac:spMkLst>
        </pc:spChg>
        <pc:spChg chg="mod topLvl">
          <ac:chgData name="Lei Wu" userId="f083b2a8aea23a2f" providerId="LiveId" clId="{F51549A9-3368-44FC-8290-2055BDF8D505}" dt="2021-03-31T17:43:38.424" v="893" actId="1076"/>
          <ac:spMkLst>
            <pc:docMk/>
            <pc:sldMk cId="1300985640" sldId="818"/>
            <ac:spMk id="319" creationId="{E33500BD-5A19-4785-911D-F32D78EE5893}"/>
          </ac:spMkLst>
        </pc:spChg>
        <pc:spChg chg="mod topLvl">
          <ac:chgData name="Lei Wu" userId="f083b2a8aea23a2f" providerId="LiveId" clId="{F51549A9-3368-44FC-8290-2055BDF8D505}" dt="2021-03-31T17:43:38.424" v="893" actId="1076"/>
          <ac:spMkLst>
            <pc:docMk/>
            <pc:sldMk cId="1300985640" sldId="818"/>
            <ac:spMk id="320" creationId="{B7437283-1E66-4DDE-97ED-C9EE51A48E85}"/>
          </ac:spMkLst>
        </pc:spChg>
        <pc:spChg chg="mod topLvl">
          <ac:chgData name="Lei Wu" userId="f083b2a8aea23a2f" providerId="LiveId" clId="{F51549A9-3368-44FC-8290-2055BDF8D505}" dt="2021-03-31T17:43:38.424" v="893" actId="1076"/>
          <ac:spMkLst>
            <pc:docMk/>
            <pc:sldMk cId="1300985640" sldId="818"/>
            <ac:spMk id="321" creationId="{40C90119-5401-4CD6-A640-D395CF969EB8}"/>
          </ac:spMkLst>
        </pc:spChg>
        <pc:spChg chg="mod topLvl">
          <ac:chgData name="Lei Wu" userId="f083b2a8aea23a2f" providerId="LiveId" clId="{F51549A9-3368-44FC-8290-2055BDF8D505}" dt="2021-03-31T17:43:38.424" v="893" actId="1076"/>
          <ac:spMkLst>
            <pc:docMk/>
            <pc:sldMk cId="1300985640" sldId="818"/>
            <ac:spMk id="322" creationId="{2B7C16A9-0EAC-4BC3-AFA1-1220C80F251C}"/>
          </ac:spMkLst>
        </pc:spChg>
        <pc:spChg chg="mod topLvl">
          <ac:chgData name="Lei Wu" userId="f083b2a8aea23a2f" providerId="LiveId" clId="{F51549A9-3368-44FC-8290-2055BDF8D505}" dt="2021-03-31T17:43:38.424" v="893" actId="1076"/>
          <ac:spMkLst>
            <pc:docMk/>
            <pc:sldMk cId="1300985640" sldId="818"/>
            <ac:spMk id="323" creationId="{2416D8EE-ECAD-4752-B04A-C67F821B6275}"/>
          </ac:spMkLst>
        </pc:spChg>
        <pc:spChg chg="mod topLvl">
          <ac:chgData name="Lei Wu" userId="f083b2a8aea23a2f" providerId="LiveId" clId="{F51549A9-3368-44FC-8290-2055BDF8D505}" dt="2021-03-31T17:43:38.424" v="893" actId="1076"/>
          <ac:spMkLst>
            <pc:docMk/>
            <pc:sldMk cId="1300985640" sldId="818"/>
            <ac:spMk id="324" creationId="{22A78C85-DF49-4C2C-AAEF-D9E254893090}"/>
          </ac:spMkLst>
        </pc:spChg>
        <pc:spChg chg="mod topLvl">
          <ac:chgData name="Lei Wu" userId="f083b2a8aea23a2f" providerId="LiveId" clId="{F51549A9-3368-44FC-8290-2055BDF8D505}" dt="2021-03-31T17:43:38.424" v="893" actId="1076"/>
          <ac:spMkLst>
            <pc:docMk/>
            <pc:sldMk cId="1300985640" sldId="818"/>
            <ac:spMk id="325" creationId="{5913D1E9-C09F-40D9-8EAF-44D436A16F7A}"/>
          </ac:spMkLst>
        </pc:spChg>
        <pc:spChg chg="mod topLvl">
          <ac:chgData name="Lei Wu" userId="f083b2a8aea23a2f" providerId="LiveId" clId="{F51549A9-3368-44FC-8290-2055BDF8D505}" dt="2021-03-31T17:43:38.424" v="893" actId="1076"/>
          <ac:spMkLst>
            <pc:docMk/>
            <pc:sldMk cId="1300985640" sldId="818"/>
            <ac:spMk id="326" creationId="{803F8353-71A9-4637-8FF8-996E164F19AE}"/>
          </ac:spMkLst>
        </pc:spChg>
        <pc:spChg chg="mod topLvl">
          <ac:chgData name="Lei Wu" userId="f083b2a8aea23a2f" providerId="LiveId" clId="{F51549A9-3368-44FC-8290-2055BDF8D505}" dt="2021-03-31T17:43:38.424" v="893" actId="1076"/>
          <ac:spMkLst>
            <pc:docMk/>
            <pc:sldMk cId="1300985640" sldId="818"/>
            <ac:spMk id="327" creationId="{CE8E6D16-79C5-4A89-8FA0-8DDE715940E5}"/>
          </ac:spMkLst>
        </pc:spChg>
        <pc:spChg chg="mod topLvl">
          <ac:chgData name="Lei Wu" userId="f083b2a8aea23a2f" providerId="LiveId" clId="{F51549A9-3368-44FC-8290-2055BDF8D505}" dt="2021-03-31T17:43:38.424" v="893" actId="1076"/>
          <ac:spMkLst>
            <pc:docMk/>
            <pc:sldMk cId="1300985640" sldId="818"/>
            <ac:spMk id="328" creationId="{C8B7E833-A745-49AB-AF13-97423F935A0B}"/>
          </ac:spMkLst>
        </pc:spChg>
        <pc:spChg chg="mod topLvl">
          <ac:chgData name="Lei Wu" userId="f083b2a8aea23a2f" providerId="LiveId" clId="{F51549A9-3368-44FC-8290-2055BDF8D505}" dt="2021-03-31T17:43:38.424" v="893" actId="1076"/>
          <ac:spMkLst>
            <pc:docMk/>
            <pc:sldMk cId="1300985640" sldId="818"/>
            <ac:spMk id="329" creationId="{BEDB0A5B-565D-4AB5-927F-026A0F1F0CDB}"/>
          </ac:spMkLst>
        </pc:spChg>
        <pc:spChg chg="mod topLvl">
          <ac:chgData name="Lei Wu" userId="f083b2a8aea23a2f" providerId="LiveId" clId="{F51549A9-3368-44FC-8290-2055BDF8D505}" dt="2021-03-31T17:43:38.424" v="893" actId="1076"/>
          <ac:spMkLst>
            <pc:docMk/>
            <pc:sldMk cId="1300985640" sldId="818"/>
            <ac:spMk id="330" creationId="{098CDF87-A11E-4879-9C2D-76E5DD22B758}"/>
          </ac:spMkLst>
        </pc:spChg>
        <pc:spChg chg="mod topLvl">
          <ac:chgData name="Lei Wu" userId="f083b2a8aea23a2f" providerId="LiveId" clId="{F51549A9-3368-44FC-8290-2055BDF8D505}" dt="2021-03-31T17:43:38.424" v="893" actId="1076"/>
          <ac:spMkLst>
            <pc:docMk/>
            <pc:sldMk cId="1300985640" sldId="818"/>
            <ac:spMk id="331" creationId="{EF789CB5-FCFE-4FAA-8A73-F95D7C31F2CC}"/>
          </ac:spMkLst>
        </pc:spChg>
        <pc:spChg chg="mod topLvl">
          <ac:chgData name="Lei Wu" userId="f083b2a8aea23a2f" providerId="LiveId" clId="{F51549A9-3368-44FC-8290-2055BDF8D505}" dt="2021-03-31T17:43:38.424" v="893" actId="1076"/>
          <ac:spMkLst>
            <pc:docMk/>
            <pc:sldMk cId="1300985640" sldId="818"/>
            <ac:spMk id="332" creationId="{7FFFD5D3-938C-4D5E-9785-BAA749209642}"/>
          </ac:spMkLst>
        </pc:spChg>
        <pc:spChg chg="mod topLvl">
          <ac:chgData name="Lei Wu" userId="f083b2a8aea23a2f" providerId="LiveId" clId="{F51549A9-3368-44FC-8290-2055BDF8D505}" dt="2021-03-31T17:43:38.424" v="893" actId="1076"/>
          <ac:spMkLst>
            <pc:docMk/>
            <pc:sldMk cId="1300985640" sldId="818"/>
            <ac:spMk id="333" creationId="{8A153AC4-EA0B-4658-A5DA-D70DAE4D8A4A}"/>
          </ac:spMkLst>
        </pc:spChg>
        <pc:spChg chg="mod topLvl">
          <ac:chgData name="Lei Wu" userId="f083b2a8aea23a2f" providerId="LiveId" clId="{F51549A9-3368-44FC-8290-2055BDF8D505}" dt="2021-03-31T17:43:38.424" v="893" actId="1076"/>
          <ac:spMkLst>
            <pc:docMk/>
            <pc:sldMk cId="1300985640" sldId="818"/>
            <ac:spMk id="334" creationId="{44C78201-AD0E-4BA1-9803-E435DE838EB9}"/>
          </ac:spMkLst>
        </pc:spChg>
        <pc:spChg chg="mod topLvl">
          <ac:chgData name="Lei Wu" userId="f083b2a8aea23a2f" providerId="LiveId" clId="{F51549A9-3368-44FC-8290-2055BDF8D505}" dt="2021-03-31T17:43:38.424" v="893" actId="1076"/>
          <ac:spMkLst>
            <pc:docMk/>
            <pc:sldMk cId="1300985640" sldId="818"/>
            <ac:spMk id="335" creationId="{2FA84BD2-4A9F-4D71-860A-BB02C01E0A49}"/>
          </ac:spMkLst>
        </pc:spChg>
        <pc:spChg chg="mod topLvl">
          <ac:chgData name="Lei Wu" userId="f083b2a8aea23a2f" providerId="LiveId" clId="{F51549A9-3368-44FC-8290-2055BDF8D505}" dt="2021-03-31T17:43:38.424" v="893" actId="1076"/>
          <ac:spMkLst>
            <pc:docMk/>
            <pc:sldMk cId="1300985640" sldId="818"/>
            <ac:spMk id="336" creationId="{075FE02E-B19B-4198-9B00-0DC5D255D80D}"/>
          </ac:spMkLst>
        </pc:spChg>
        <pc:spChg chg="mod topLvl">
          <ac:chgData name="Lei Wu" userId="f083b2a8aea23a2f" providerId="LiveId" clId="{F51549A9-3368-44FC-8290-2055BDF8D505}" dt="2021-03-31T17:43:38.424" v="893" actId="1076"/>
          <ac:spMkLst>
            <pc:docMk/>
            <pc:sldMk cId="1300985640" sldId="818"/>
            <ac:spMk id="337" creationId="{BA3D4E68-1D58-4271-88D7-4596F84D9C1F}"/>
          </ac:spMkLst>
        </pc:spChg>
        <pc:spChg chg="mod topLvl">
          <ac:chgData name="Lei Wu" userId="f083b2a8aea23a2f" providerId="LiveId" clId="{F51549A9-3368-44FC-8290-2055BDF8D505}" dt="2021-03-31T17:43:38.424" v="893" actId="1076"/>
          <ac:spMkLst>
            <pc:docMk/>
            <pc:sldMk cId="1300985640" sldId="818"/>
            <ac:spMk id="338" creationId="{D63CA027-6CA9-465D-A273-77660CA85164}"/>
          </ac:spMkLst>
        </pc:spChg>
        <pc:spChg chg="mod topLvl">
          <ac:chgData name="Lei Wu" userId="f083b2a8aea23a2f" providerId="LiveId" clId="{F51549A9-3368-44FC-8290-2055BDF8D505}" dt="2021-03-31T17:43:38.424" v="893" actId="1076"/>
          <ac:spMkLst>
            <pc:docMk/>
            <pc:sldMk cId="1300985640" sldId="818"/>
            <ac:spMk id="339" creationId="{0F87BCD1-74E6-4069-8D2C-69816214F96A}"/>
          </ac:spMkLst>
        </pc:spChg>
        <pc:spChg chg="mod topLvl">
          <ac:chgData name="Lei Wu" userId="f083b2a8aea23a2f" providerId="LiveId" clId="{F51549A9-3368-44FC-8290-2055BDF8D505}" dt="2021-03-31T17:43:38.424" v="893" actId="1076"/>
          <ac:spMkLst>
            <pc:docMk/>
            <pc:sldMk cId="1300985640" sldId="818"/>
            <ac:spMk id="340" creationId="{151D0FA0-5A9E-47FD-BB44-424622CB1A61}"/>
          </ac:spMkLst>
        </pc:spChg>
        <pc:spChg chg="mod topLvl">
          <ac:chgData name="Lei Wu" userId="f083b2a8aea23a2f" providerId="LiveId" clId="{F51549A9-3368-44FC-8290-2055BDF8D505}" dt="2021-03-31T17:43:38.424" v="893" actId="1076"/>
          <ac:spMkLst>
            <pc:docMk/>
            <pc:sldMk cId="1300985640" sldId="818"/>
            <ac:spMk id="341" creationId="{B29C18B5-4732-4001-9E76-1F21DB39C426}"/>
          </ac:spMkLst>
        </pc:spChg>
        <pc:spChg chg="mod topLvl">
          <ac:chgData name="Lei Wu" userId="f083b2a8aea23a2f" providerId="LiveId" clId="{F51549A9-3368-44FC-8290-2055BDF8D505}" dt="2021-03-31T17:43:38.424" v="893" actId="1076"/>
          <ac:spMkLst>
            <pc:docMk/>
            <pc:sldMk cId="1300985640" sldId="818"/>
            <ac:spMk id="342" creationId="{4F1FAD76-6648-423C-B600-BAE82D9FDC3A}"/>
          </ac:spMkLst>
        </pc:spChg>
        <pc:spChg chg="mod topLvl">
          <ac:chgData name="Lei Wu" userId="f083b2a8aea23a2f" providerId="LiveId" clId="{F51549A9-3368-44FC-8290-2055BDF8D505}" dt="2021-03-31T17:43:38.424" v="893" actId="1076"/>
          <ac:spMkLst>
            <pc:docMk/>
            <pc:sldMk cId="1300985640" sldId="818"/>
            <ac:spMk id="343" creationId="{E5E4E704-9F2F-4ED3-AEDB-F2194B203DC9}"/>
          </ac:spMkLst>
        </pc:spChg>
        <pc:spChg chg="mod topLvl">
          <ac:chgData name="Lei Wu" userId="f083b2a8aea23a2f" providerId="LiveId" clId="{F51549A9-3368-44FC-8290-2055BDF8D505}" dt="2021-03-31T17:43:38.424" v="893" actId="1076"/>
          <ac:spMkLst>
            <pc:docMk/>
            <pc:sldMk cId="1300985640" sldId="818"/>
            <ac:spMk id="344" creationId="{C772B079-6274-4CA6-8ADB-6DC158FFC07D}"/>
          </ac:spMkLst>
        </pc:spChg>
        <pc:spChg chg="mod topLvl">
          <ac:chgData name="Lei Wu" userId="f083b2a8aea23a2f" providerId="LiveId" clId="{F51549A9-3368-44FC-8290-2055BDF8D505}" dt="2021-03-31T17:43:38.424" v="893" actId="1076"/>
          <ac:spMkLst>
            <pc:docMk/>
            <pc:sldMk cId="1300985640" sldId="818"/>
            <ac:spMk id="345" creationId="{5C9EE148-ABB4-48D5-A6DF-98E3C9E80FF0}"/>
          </ac:spMkLst>
        </pc:spChg>
        <pc:spChg chg="mod topLvl">
          <ac:chgData name="Lei Wu" userId="f083b2a8aea23a2f" providerId="LiveId" clId="{F51549A9-3368-44FC-8290-2055BDF8D505}" dt="2021-03-31T17:43:38.424" v="893" actId="1076"/>
          <ac:spMkLst>
            <pc:docMk/>
            <pc:sldMk cId="1300985640" sldId="818"/>
            <ac:spMk id="346" creationId="{59D921B0-3CA9-4BB1-AAB3-93D6F48202D7}"/>
          </ac:spMkLst>
        </pc:spChg>
        <pc:spChg chg="mod topLvl">
          <ac:chgData name="Lei Wu" userId="f083b2a8aea23a2f" providerId="LiveId" clId="{F51549A9-3368-44FC-8290-2055BDF8D505}" dt="2021-03-31T17:43:38.424" v="893" actId="1076"/>
          <ac:spMkLst>
            <pc:docMk/>
            <pc:sldMk cId="1300985640" sldId="818"/>
            <ac:spMk id="347" creationId="{40E9FD23-1120-44D6-B71A-3FC4F569D697}"/>
          </ac:spMkLst>
        </pc:spChg>
        <pc:spChg chg="mod topLvl">
          <ac:chgData name="Lei Wu" userId="f083b2a8aea23a2f" providerId="LiveId" clId="{F51549A9-3368-44FC-8290-2055BDF8D505}" dt="2021-03-31T17:43:38.424" v="893" actId="1076"/>
          <ac:spMkLst>
            <pc:docMk/>
            <pc:sldMk cId="1300985640" sldId="818"/>
            <ac:spMk id="348" creationId="{3DFECFFA-9ABB-4619-812F-04A7B9C3B411}"/>
          </ac:spMkLst>
        </pc:spChg>
        <pc:spChg chg="mod topLvl">
          <ac:chgData name="Lei Wu" userId="f083b2a8aea23a2f" providerId="LiveId" clId="{F51549A9-3368-44FC-8290-2055BDF8D505}" dt="2021-03-31T17:43:38.424" v="893" actId="1076"/>
          <ac:spMkLst>
            <pc:docMk/>
            <pc:sldMk cId="1300985640" sldId="818"/>
            <ac:spMk id="349" creationId="{0A53C5C3-BD0A-45B5-9678-B992D94FBAD3}"/>
          </ac:spMkLst>
        </pc:spChg>
        <pc:spChg chg="mod topLvl">
          <ac:chgData name="Lei Wu" userId="f083b2a8aea23a2f" providerId="LiveId" clId="{F51549A9-3368-44FC-8290-2055BDF8D505}" dt="2021-03-31T17:43:38.424" v="893" actId="1076"/>
          <ac:spMkLst>
            <pc:docMk/>
            <pc:sldMk cId="1300985640" sldId="818"/>
            <ac:spMk id="350" creationId="{0D8B4914-F9A1-4D5D-836B-D36574AA8239}"/>
          </ac:spMkLst>
        </pc:spChg>
        <pc:spChg chg="mod topLvl">
          <ac:chgData name="Lei Wu" userId="f083b2a8aea23a2f" providerId="LiveId" clId="{F51549A9-3368-44FC-8290-2055BDF8D505}" dt="2021-03-31T17:43:38.424" v="893" actId="1076"/>
          <ac:spMkLst>
            <pc:docMk/>
            <pc:sldMk cId="1300985640" sldId="818"/>
            <ac:spMk id="351" creationId="{38ABD8BA-02B0-4148-AA77-18A46B8D60E5}"/>
          </ac:spMkLst>
        </pc:spChg>
        <pc:spChg chg="mod topLvl">
          <ac:chgData name="Lei Wu" userId="f083b2a8aea23a2f" providerId="LiveId" clId="{F51549A9-3368-44FC-8290-2055BDF8D505}" dt="2021-03-31T17:43:38.424" v="893" actId="1076"/>
          <ac:spMkLst>
            <pc:docMk/>
            <pc:sldMk cId="1300985640" sldId="818"/>
            <ac:spMk id="352" creationId="{9E29D31E-527D-4BBA-BC48-03F8086316D7}"/>
          </ac:spMkLst>
        </pc:spChg>
        <pc:spChg chg="mod topLvl">
          <ac:chgData name="Lei Wu" userId="f083b2a8aea23a2f" providerId="LiveId" clId="{F51549A9-3368-44FC-8290-2055BDF8D505}" dt="2021-03-31T17:43:38.424" v="893" actId="1076"/>
          <ac:spMkLst>
            <pc:docMk/>
            <pc:sldMk cId="1300985640" sldId="818"/>
            <ac:spMk id="353" creationId="{5D31A1E5-218B-4085-A252-F6C231E4625D}"/>
          </ac:spMkLst>
        </pc:spChg>
        <pc:spChg chg="mod topLvl">
          <ac:chgData name="Lei Wu" userId="f083b2a8aea23a2f" providerId="LiveId" clId="{F51549A9-3368-44FC-8290-2055BDF8D505}" dt="2021-03-31T17:43:38.424" v="893" actId="1076"/>
          <ac:spMkLst>
            <pc:docMk/>
            <pc:sldMk cId="1300985640" sldId="818"/>
            <ac:spMk id="354" creationId="{92A3774C-9FCC-4918-BC70-AE2EED5741CD}"/>
          </ac:spMkLst>
        </pc:spChg>
        <pc:spChg chg="mod topLvl">
          <ac:chgData name="Lei Wu" userId="f083b2a8aea23a2f" providerId="LiveId" clId="{F51549A9-3368-44FC-8290-2055BDF8D505}" dt="2021-03-31T17:43:38.424" v="893" actId="1076"/>
          <ac:spMkLst>
            <pc:docMk/>
            <pc:sldMk cId="1300985640" sldId="818"/>
            <ac:spMk id="355" creationId="{C8939F9E-6CDD-4F04-92D2-4409176B8AC5}"/>
          </ac:spMkLst>
        </pc:spChg>
        <pc:spChg chg="mod topLvl">
          <ac:chgData name="Lei Wu" userId="f083b2a8aea23a2f" providerId="LiveId" clId="{F51549A9-3368-44FC-8290-2055BDF8D505}" dt="2021-03-31T17:43:38.424" v="893" actId="1076"/>
          <ac:spMkLst>
            <pc:docMk/>
            <pc:sldMk cId="1300985640" sldId="818"/>
            <ac:spMk id="356" creationId="{B7F96DAD-CA59-472C-9ACB-FFD7F5AEE7A9}"/>
          </ac:spMkLst>
        </pc:spChg>
        <pc:spChg chg="mod topLvl">
          <ac:chgData name="Lei Wu" userId="f083b2a8aea23a2f" providerId="LiveId" clId="{F51549A9-3368-44FC-8290-2055BDF8D505}" dt="2021-03-31T17:43:38.424" v="893" actId="1076"/>
          <ac:spMkLst>
            <pc:docMk/>
            <pc:sldMk cId="1300985640" sldId="818"/>
            <ac:spMk id="357" creationId="{9B14CCD1-594A-4B7A-BB3E-CB0E1B223FF5}"/>
          </ac:spMkLst>
        </pc:spChg>
        <pc:spChg chg="mod topLvl">
          <ac:chgData name="Lei Wu" userId="f083b2a8aea23a2f" providerId="LiveId" clId="{F51549A9-3368-44FC-8290-2055BDF8D505}" dt="2021-03-31T17:43:38.424" v="893" actId="1076"/>
          <ac:spMkLst>
            <pc:docMk/>
            <pc:sldMk cId="1300985640" sldId="818"/>
            <ac:spMk id="358" creationId="{A1F71EC0-919E-4D13-AE28-DF654CDA920A}"/>
          </ac:spMkLst>
        </pc:spChg>
        <pc:spChg chg="mod topLvl">
          <ac:chgData name="Lei Wu" userId="f083b2a8aea23a2f" providerId="LiveId" clId="{F51549A9-3368-44FC-8290-2055BDF8D505}" dt="2021-03-31T17:43:38.424" v="893" actId="1076"/>
          <ac:spMkLst>
            <pc:docMk/>
            <pc:sldMk cId="1300985640" sldId="818"/>
            <ac:spMk id="359" creationId="{61427150-3D3C-41AC-8390-094926F0B8BD}"/>
          </ac:spMkLst>
        </pc:spChg>
        <pc:spChg chg="mod topLvl">
          <ac:chgData name="Lei Wu" userId="f083b2a8aea23a2f" providerId="LiveId" clId="{F51549A9-3368-44FC-8290-2055BDF8D505}" dt="2021-03-31T17:43:38.424" v="893" actId="1076"/>
          <ac:spMkLst>
            <pc:docMk/>
            <pc:sldMk cId="1300985640" sldId="818"/>
            <ac:spMk id="360" creationId="{15CCBBF3-2742-4958-A21F-4E4CCF304D3B}"/>
          </ac:spMkLst>
        </pc:spChg>
        <pc:spChg chg="mod topLvl">
          <ac:chgData name="Lei Wu" userId="f083b2a8aea23a2f" providerId="LiveId" clId="{F51549A9-3368-44FC-8290-2055BDF8D505}" dt="2021-03-31T17:43:38.424" v="893" actId="1076"/>
          <ac:spMkLst>
            <pc:docMk/>
            <pc:sldMk cId="1300985640" sldId="818"/>
            <ac:spMk id="361" creationId="{A4551596-EC9F-4B3D-B674-7BB40656AE04}"/>
          </ac:spMkLst>
        </pc:spChg>
        <pc:spChg chg="mod topLvl">
          <ac:chgData name="Lei Wu" userId="f083b2a8aea23a2f" providerId="LiveId" clId="{F51549A9-3368-44FC-8290-2055BDF8D505}" dt="2021-03-31T17:43:38.424" v="893" actId="1076"/>
          <ac:spMkLst>
            <pc:docMk/>
            <pc:sldMk cId="1300985640" sldId="818"/>
            <ac:spMk id="362" creationId="{2F88449A-135F-4AC2-B18A-5F90B4F69E35}"/>
          </ac:spMkLst>
        </pc:spChg>
        <pc:spChg chg="mod topLvl">
          <ac:chgData name="Lei Wu" userId="f083b2a8aea23a2f" providerId="LiveId" clId="{F51549A9-3368-44FC-8290-2055BDF8D505}" dt="2021-03-31T17:43:38.424" v="893" actId="1076"/>
          <ac:spMkLst>
            <pc:docMk/>
            <pc:sldMk cId="1300985640" sldId="818"/>
            <ac:spMk id="363" creationId="{6BEA0506-3895-4A4E-B267-52C76B31E823}"/>
          </ac:spMkLst>
        </pc:spChg>
        <pc:spChg chg="mod topLvl">
          <ac:chgData name="Lei Wu" userId="f083b2a8aea23a2f" providerId="LiveId" clId="{F51549A9-3368-44FC-8290-2055BDF8D505}" dt="2021-03-31T17:43:38.424" v="893" actId="1076"/>
          <ac:spMkLst>
            <pc:docMk/>
            <pc:sldMk cId="1300985640" sldId="818"/>
            <ac:spMk id="364" creationId="{78D861E9-D498-43B2-ADBD-C38FB7B75D5F}"/>
          </ac:spMkLst>
        </pc:spChg>
        <pc:spChg chg="mod topLvl">
          <ac:chgData name="Lei Wu" userId="f083b2a8aea23a2f" providerId="LiveId" clId="{F51549A9-3368-44FC-8290-2055BDF8D505}" dt="2021-03-31T17:43:38.424" v="893" actId="1076"/>
          <ac:spMkLst>
            <pc:docMk/>
            <pc:sldMk cId="1300985640" sldId="818"/>
            <ac:spMk id="365" creationId="{868FCD64-75A8-4C97-9D7C-1FAF46A3AD19}"/>
          </ac:spMkLst>
        </pc:spChg>
        <pc:spChg chg="mod topLvl">
          <ac:chgData name="Lei Wu" userId="f083b2a8aea23a2f" providerId="LiveId" clId="{F51549A9-3368-44FC-8290-2055BDF8D505}" dt="2021-03-31T17:43:38.424" v="893" actId="1076"/>
          <ac:spMkLst>
            <pc:docMk/>
            <pc:sldMk cId="1300985640" sldId="818"/>
            <ac:spMk id="366" creationId="{75D6A1C8-00DA-48F8-9A53-BFA9A73FE627}"/>
          </ac:spMkLst>
        </pc:spChg>
        <pc:spChg chg="mod topLvl">
          <ac:chgData name="Lei Wu" userId="f083b2a8aea23a2f" providerId="LiveId" clId="{F51549A9-3368-44FC-8290-2055BDF8D505}" dt="2021-03-31T17:43:38.424" v="893" actId="1076"/>
          <ac:spMkLst>
            <pc:docMk/>
            <pc:sldMk cId="1300985640" sldId="818"/>
            <ac:spMk id="367" creationId="{DF3581DC-3B42-4E14-A0FB-153A766C658A}"/>
          </ac:spMkLst>
        </pc:spChg>
        <pc:spChg chg="mod topLvl">
          <ac:chgData name="Lei Wu" userId="f083b2a8aea23a2f" providerId="LiveId" clId="{F51549A9-3368-44FC-8290-2055BDF8D505}" dt="2021-03-31T17:43:38.424" v="893" actId="1076"/>
          <ac:spMkLst>
            <pc:docMk/>
            <pc:sldMk cId="1300985640" sldId="818"/>
            <ac:spMk id="368" creationId="{275D71BF-370B-44A5-9B11-443475FEBD61}"/>
          </ac:spMkLst>
        </pc:spChg>
        <pc:spChg chg="mod topLvl">
          <ac:chgData name="Lei Wu" userId="f083b2a8aea23a2f" providerId="LiveId" clId="{F51549A9-3368-44FC-8290-2055BDF8D505}" dt="2021-03-31T17:43:38.424" v="893" actId="1076"/>
          <ac:spMkLst>
            <pc:docMk/>
            <pc:sldMk cId="1300985640" sldId="818"/>
            <ac:spMk id="369" creationId="{F9C89FE1-4DE5-4C21-81B6-553B65D32B26}"/>
          </ac:spMkLst>
        </pc:spChg>
        <pc:spChg chg="mod topLvl">
          <ac:chgData name="Lei Wu" userId="f083b2a8aea23a2f" providerId="LiveId" clId="{F51549A9-3368-44FC-8290-2055BDF8D505}" dt="2021-03-31T17:43:38.424" v="893" actId="1076"/>
          <ac:spMkLst>
            <pc:docMk/>
            <pc:sldMk cId="1300985640" sldId="818"/>
            <ac:spMk id="370" creationId="{606D6202-8CA5-4051-A836-2B3A12FB3654}"/>
          </ac:spMkLst>
        </pc:spChg>
        <pc:spChg chg="mod topLvl">
          <ac:chgData name="Lei Wu" userId="f083b2a8aea23a2f" providerId="LiveId" clId="{F51549A9-3368-44FC-8290-2055BDF8D505}" dt="2021-03-31T17:43:38.424" v="893" actId="1076"/>
          <ac:spMkLst>
            <pc:docMk/>
            <pc:sldMk cId="1300985640" sldId="818"/>
            <ac:spMk id="371" creationId="{1226F632-3C7E-4804-9E78-FAA845FAFCD0}"/>
          </ac:spMkLst>
        </pc:spChg>
        <pc:spChg chg="mod topLvl">
          <ac:chgData name="Lei Wu" userId="f083b2a8aea23a2f" providerId="LiveId" clId="{F51549A9-3368-44FC-8290-2055BDF8D505}" dt="2021-03-31T17:43:38.424" v="893" actId="1076"/>
          <ac:spMkLst>
            <pc:docMk/>
            <pc:sldMk cId="1300985640" sldId="818"/>
            <ac:spMk id="372" creationId="{8E8AFC1D-CC00-4F42-906D-8B0CE0738488}"/>
          </ac:spMkLst>
        </pc:spChg>
        <pc:spChg chg="mod topLvl">
          <ac:chgData name="Lei Wu" userId="f083b2a8aea23a2f" providerId="LiveId" clId="{F51549A9-3368-44FC-8290-2055BDF8D505}" dt="2021-03-31T17:43:38.424" v="893" actId="1076"/>
          <ac:spMkLst>
            <pc:docMk/>
            <pc:sldMk cId="1300985640" sldId="818"/>
            <ac:spMk id="373" creationId="{0AB873F0-5646-4C52-802E-043CBA8A7F2B}"/>
          </ac:spMkLst>
        </pc:spChg>
        <pc:spChg chg="mod topLvl">
          <ac:chgData name="Lei Wu" userId="f083b2a8aea23a2f" providerId="LiveId" clId="{F51549A9-3368-44FC-8290-2055BDF8D505}" dt="2021-03-31T17:43:38.424" v="893" actId="1076"/>
          <ac:spMkLst>
            <pc:docMk/>
            <pc:sldMk cId="1300985640" sldId="818"/>
            <ac:spMk id="374" creationId="{A5E50D85-76D0-40ED-B94C-06159D0B5BB0}"/>
          </ac:spMkLst>
        </pc:spChg>
        <pc:spChg chg="mod topLvl">
          <ac:chgData name="Lei Wu" userId="f083b2a8aea23a2f" providerId="LiveId" clId="{F51549A9-3368-44FC-8290-2055BDF8D505}" dt="2021-03-31T17:43:38.424" v="893" actId="1076"/>
          <ac:spMkLst>
            <pc:docMk/>
            <pc:sldMk cId="1300985640" sldId="818"/>
            <ac:spMk id="375" creationId="{A36E2E34-C0E1-4246-9B6F-835F711A5B79}"/>
          </ac:spMkLst>
        </pc:spChg>
        <pc:spChg chg="mod topLvl">
          <ac:chgData name="Lei Wu" userId="f083b2a8aea23a2f" providerId="LiveId" clId="{F51549A9-3368-44FC-8290-2055BDF8D505}" dt="2021-03-31T17:43:38.424" v="893" actId="1076"/>
          <ac:spMkLst>
            <pc:docMk/>
            <pc:sldMk cId="1300985640" sldId="818"/>
            <ac:spMk id="376" creationId="{E2D81164-05B6-45D3-AB7E-A22D56415652}"/>
          </ac:spMkLst>
        </pc:spChg>
        <pc:spChg chg="mod topLvl">
          <ac:chgData name="Lei Wu" userId="f083b2a8aea23a2f" providerId="LiveId" clId="{F51549A9-3368-44FC-8290-2055BDF8D505}" dt="2021-03-31T17:43:38.424" v="893" actId="1076"/>
          <ac:spMkLst>
            <pc:docMk/>
            <pc:sldMk cId="1300985640" sldId="818"/>
            <ac:spMk id="377" creationId="{774B4205-64D8-49C2-BB56-3A8003BE311C}"/>
          </ac:spMkLst>
        </pc:spChg>
        <pc:spChg chg="mod topLvl">
          <ac:chgData name="Lei Wu" userId="f083b2a8aea23a2f" providerId="LiveId" clId="{F51549A9-3368-44FC-8290-2055BDF8D505}" dt="2021-03-31T17:43:38.424" v="893" actId="1076"/>
          <ac:spMkLst>
            <pc:docMk/>
            <pc:sldMk cId="1300985640" sldId="818"/>
            <ac:spMk id="378" creationId="{5926050E-0D26-435D-A856-318C0B0D62BB}"/>
          </ac:spMkLst>
        </pc:spChg>
        <pc:spChg chg="mod topLvl">
          <ac:chgData name="Lei Wu" userId="f083b2a8aea23a2f" providerId="LiveId" clId="{F51549A9-3368-44FC-8290-2055BDF8D505}" dt="2021-03-31T17:43:38.424" v="893" actId="1076"/>
          <ac:spMkLst>
            <pc:docMk/>
            <pc:sldMk cId="1300985640" sldId="818"/>
            <ac:spMk id="379" creationId="{65976ADB-A188-4EE4-8182-6E4EC9FBA08C}"/>
          </ac:spMkLst>
        </pc:spChg>
        <pc:spChg chg="mod topLvl">
          <ac:chgData name="Lei Wu" userId="f083b2a8aea23a2f" providerId="LiveId" clId="{F51549A9-3368-44FC-8290-2055BDF8D505}" dt="2021-03-31T17:43:38.424" v="893" actId="1076"/>
          <ac:spMkLst>
            <pc:docMk/>
            <pc:sldMk cId="1300985640" sldId="818"/>
            <ac:spMk id="380" creationId="{26C20959-955E-47CA-AFCA-E3DAC786BC3A}"/>
          </ac:spMkLst>
        </pc:spChg>
        <pc:spChg chg="mod topLvl">
          <ac:chgData name="Lei Wu" userId="f083b2a8aea23a2f" providerId="LiveId" clId="{F51549A9-3368-44FC-8290-2055BDF8D505}" dt="2021-03-31T17:43:38.424" v="893" actId="1076"/>
          <ac:spMkLst>
            <pc:docMk/>
            <pc:sldMk cId="1300985640" sldId="818"/>
            <ac:spMk id="381" creationId="{86D60DA7-EC21-4D17-837F-B0565B95725F}"/>
          </ac:spMkLst>
        </pc:spChg>
        <pc:spChg chg="mod topLvl">
          <ac:chgData name="Lei Wu" userId="f083b2a8aea23a2f" providerId="LiveId" clId="{F51549A9-3368-44FC-8290-2055BDF8D505}" dt="2021-03-31T17:43:38.424" v="893" actId="1076"/>
          <ac:spMkLst>
            <pc:docMk/>
            <pc:sldMk cId="1300985640" sldId="818"/>
            <ac:spMk id="382" creationId="{1E64C526-582F-461F-809C-A6F8E8042713}"/>
          </ac:spMkLst>
        </pc:spChg>
        <pc:spChg chg="mod topLvl">
          <ac:chgData name="Lei Wu" userId="f083b2a8aea23a2f" providerId="LiveId" clId="{F51549A9-3368-44FC-8290-2055BDF8D505}" dt="2021-03-31T17:43:38.424" v="893" actId="1076"/>
          <ac:spMkLst>
            <pc:docMk/>
            <pc:sldMk cId="1300985640" sldId="818"/>
            <ac:spMk id="383" creationId="{70C2FCB5-4D10-4E44-8E9E-2C773AA11F66}"/>
          </ac:spMkLst>
        </pc:spChg>
        <pc:spChg chg="mod topLvl">
          <ac:chgData name="Lei Wu" userId="f083b2a8aea23a2f" providerId="LiveId" clId="{F51549A9-3368-44FC-8290-2055BDF8D505}" dt="2021-03-31T17:43:38.424" v="893" actId="1076"/>
          <ac:spMkLst>
            <pc:docMk/>
            <pc:sldMk cId="1300985640" sldId="818"/>
            <ac:spMk id="384" creationId="{B2E04FF7-2CAC-498F-AB4B-8F77C9C6B39F}"/>
          </ac:spMkLst>
        </pc:spChg>
        <pc:spChg chg="mod topLvl">
          <ac:chgData name="Lei Wu" userId="f083b2a8aea23a2f" providerId="LiveId" clId="{F51549A9-3368-44FC-8290-2055BDF8D505}" dt="2021-03-31T17:43:38.424" v="893" actId="1076"/>
          <ac:spMkLst>
            <pc:docMk/>
            <pc:sldMk cId="1300985640" sldId="818"/>
            <ac:spMk id="385" creationId="{A7215392-F0E5-4768-AD6D-56BC660EF6DC}"/>
          </ac:spMkLst>
        </pc:spChg>
        <pc:spChg chg="mod topLvl">
          <ac:chgData name="Lei Wu" userId="f083b2a8aea23a2f" providerId="LiveId" clId="{F51549A9-3368-44FC-8290-2055BDF8D505}" dt="2021-03-31T17:43:38.424" v="893" actId="1076"/>
          <ac:spMkLst>
            <pc:docMk/>
            <pc:sldMk cId="1300985640" sldId="818"/>
            <ac:spMk id="386" creationId="{392BC773-3E28-4CE6-A501-A8D3A337B197}"/>
          </ac:spMkLst>
        </pc:spChg>
        <pc:spChg chg="mod topLvl">
          <ac:chgData name="Lei Wu" userId="f083b2a8aea23a2f" providerId="LiveId" clId="{F51549A9-3368-44FC-8290-2055BDF8D505}" dt="2021-03-31T17:43:38.424" v="893" actId="1076"/>
          <ac:spMkLst>
            <pc:docMk/>
            <pc:sldMk cId="1300985640" sldId="818"/>
            <ac:spMk id="387" creationId="{E38201BA-99A1-4EE6-A2AD-D425BFDFC6FA}"/>
          </ac:spMkLst>
        </pc:spChg>
        <pc:spChg chg="mod topLvl">
          <ac:chgData name="Lei Wu" userId="f083b2a8aea23a2f" providerId="LiveId" clId="{F51549A9-3368-44FC-8290-2055BDF8D505}" dt="2021-03-31T17:43:38.424" v="893" actId="1076"/>
          <ac:spMkLst>
            <pc:docMk/>
            <pc:sldMk cId="1300985640" sldId="818"/>
            <ac:spMk id="388" creationId="{4B65AE55-DFA1-4C4D-BBD0-379E9ECDD3A5}"/>
          </ac:spMkLst>
        </pc:spChg>
        <pc:spChg chg="mod topLvl">
          <ac:chgData name="Lei Wu" userId="f083b2a8aea23a2f" providerId="LiveId" clId="{F51549A9-3368-44FC-8290-2055BDF8D505}" dt="2021-03-31T17:43:38.424" v="893" actId="1076"/>
          <ac:spMkLst>
            <pc:docMk/>
            <pc:sldMk cId="1300985640" sldId="818"/>
            <ac:spMk id="389" creationId="{0AC03323-68B1-464D-9998-A74ED341A913}"/>
          </ac:spMkLst>
        </pc:spChg>
        <pc:spChg chg="mod topLvl">
          <ac:chgData name="Lei Wu" userId="f083b2a8aea23a2f" providerId="LiveId" clId="{F51549A9-3368-44FC-8290-2055BDF8D505}" dt="2021-03-31T17:43:38.424" v="893" actId="1076"/>
          <ac:spMkLst>
            <pc:docMk/>
            <pc:sldMk cId="1300985640" sldId="818"/>
            <ac:spMk id="390" creationId="{B02779E6-42D6-4F80-85A1-649D26B8011E}"/>
          </ac:spMkLst>
        </pc:spChg>
        <pc:spChg chg="mod topLvl">
          <ac:chgData name="Lei Wu" userId="f083b2a8aea23a2f" providerId="LiveId" clId="{F51549A9-3368-44FC-8290-2055BDF8D505}" dt="2021-03-31T17:43:38.424" v="893" actId="1076"/>
          <ac:spMkLst>
            <pc:docMk/>
            <pc:sldMk cId="1300985640" sldId="818"/>
            <ac:spMk id="391" creationId="{BBC936BB-CADB-439E-9A34-108926921DB2}"/>
          </ac:spMkLst>
        </pc:spChg>
        <pc:spChg chg="mod topLvl">
          <ac:chgData name="Lei Wu" userId="f083b2a8aea23a2f" providerId="LiveId" clId="{F51549A9-3368-44FC-8290-2055BDF8D505}" dt="2021-03-31T17:43:38.424" v="893" actId="1076"/>
          <ac:spMkLst>
            <pc:docMk/>
            <pc:sldMk cId="1300985640" sldId="818"/>
            <ac:spMk id="392" creationId="{0E6362A6-B3C6-43DC-9570-BA1D98A2A853}"/>
          </ac:spMkLst>
        </pc:spChg>
        <pc:spChg chg="mod topLvl">
          <ac:chgData name="Lei Wu" userId="f083b2a8aea23a2f" providerId="LiveId" clId="{F51549A9-3368-44FC-8290-2055BDF8D505}" dt="2021-03-31T17:43:38.424" v="893" actId="1076"/>
          <ac:spMkLst>
            <pc:docMk/>
            <pc:sldMk cId="1300985640" sldId="818"/>
            <ac:spMk id="393" creationId="{2B31ABB1-424A-4D53-A7C2-B5BBD24644CC}"/>
          </ac:spMkLst>
        </pc:spChg>
        <pc:spChg chg="mod topLvl">
          <ac:chgData name="Lei Wu" userId="f083b2a8aea23a2f" providerId="LiveId" clId="{F51549A9-3368-44FC-8290-2055BDF8D505}" dt="2021-03-31T17:43:38.424" v="893" actId="1076"/>
          <ac:spMkLst>
            <pc:docMk/>
            <pc:sldMk cId="1300985640" sldId="818"/>
            <ac:spMk id="394" creationId="{98D36BA9-FB51-4358-B77B-BB9F0236108E}"/>
          </ac:spMkLst>
        </pc:spChg>
        <pc:spChg chg="mod topLvl">
          <ac:chgData name="Lei Wu" userId="f083b2a8aea23a2f" providerId="LiveId" clId="{F51549A9-3368-44FC-8290-2055BDF8D505}" dt="2021-03-31T17:43:38.424" v="893" actId="1076"/>
          <ac:spMkLst>
            <pc:docMk/>
            <pc:sldMk cId="1300985640" sldId="818"/>
            <ac:spMk id="395" creationId="{EC77FF59-58AB-4FEA-BD33-6834374044CC}"/>
          </ac:spMkLst>
        </pc:spChg>
        <pc:spChg chg="mod topLvl">
          <ac:chgData name="Lei Wu" userId="f083b2a8aea23a2f" providerId="LiveId" clId="{F51549A9-3368-44FC-8290-2055BDF8D505}" dt="2021-03-31T17:43:38.424" v="893" actId="1076"/>
          <ac:spMkLst>
            <pc:docMk/>
            <pc:sldMk cId="1300985640" sldId="818"/>
            <ac:spMk id="396" creationId="{AF21810B-2F8B-43EE-97AA-E743138CE1FD}"/>
          </ac:spMkLst>
        </pc:spChg>
        <pc:spChg chg="mod topLvl">
          <ac:chgData name="Lei Wu" userId="f083b2a8aea23a2f" providerId="LiveId" clId="{F51549A9-3368-44FC-8290-2055BDF8D505}" dt="2021-03-31T17:43:38.424" v="893" actId="1076"/>
          <ac:spMkLst>
            <pc:docMk/>
            <pc:sldMk cId="1300985640" sldId="818"/>
            <ac:spMk id="397" creationId="{81DF7694-161A-45C2-8321-DBE89DEEF372}"/>
          </ac:spMkLst>
        </pc:spChg>
        <pc:spChg chg="mod topLvl">
          <ac:chgData name="Lei Wu" userId="f083b2a8aea23a2f" providerId="LiveId" clId="{F51549A9-3368-44FC-8290-2055BDF8D505}" dt="2021-03-31T17:43:38.424" v="893" actId="1076"/>
          <ac:spMkLst>
            <pc:docMk/>
            <pc:sldMk cId="1300985640" sldId="818"/>
            <ac:spMk id="398" creationId="{2247CC5E-4F5A-4AF5-855E-951DFDE7E1E0}"/>
          </ac:spMkLst>
        </pc:spChg>
        <pc:grpChg chg="add mod">
          <ac:chgData name="Lei Wu" userId="f083b2a8aea23a2f" providerId="LiveId" clId="{F51549A9-3368-44FC-8290-2055BDF8D505}" dt="2021-03-31T17:43:38.424" v="893" actId="1076"/>
          <ac:grpSpMkLst>
            <pc:docMk/>
            <pc:sldMk cId="1300985640" sldId="818"/>
            <ac:grpSpMk id="4" creationId="{0F1D3819-8B2E-47C8-ADF5-20B4A64F2252}"/>
          </ac:grpSpMkLst>
        </pc:grpChg>
        <pc:grpChg chg="del">
          <ac:chgData name="Lei Wu" userId="f083b2a8aea23a2f" providerId="LiveId" clId="{F51549A9-3368-44FC-8290-2055BDF8D505}" dt="2021-03-31T17:42:11.131" v="880" actId="478"/>
          <ac:grpSpMkLst>
            <pc:docMk/>
            <pc:sldMk cId="1300985640" sldId="818"/>
            <ac:grpSpMk id="76" creationId="{C8107E67-AE01-4E46-B41E-FC8C14A1DBDA}"/>
          </ac:grpSpMkLst>
        </pc:grpChg>
        <pc:grpChg chg="del">
          <ac:chgData name="Lei Wu" userId="f083b2a8aea23a2f" providerId="LiveId" clId="{F51549A9-3368-44FC-8290-2055BDF8D505}" dt="2021-03-31T17:42:11.131" v="880" actId="478"/>
          <ac:grpSpMkLst>
            <pc:docMk/>
            <pc:sldMk cId="1300985640" sldId="818"/>
            <ac:grpSpMk id="160" creationId="{8D931FBA-0B9D-496A-A8AB-E75D8425BB81}"/>
          </ac:grpSpMkLst>
        </pc:grpChg>
        <pc:grpChg chg="add del mod">
          <ac:chgData name="Lei Wu" userId="f083b2a8aea23a2f" providerId="LiveId" clId="{F51549A9-3368-44FC-8290-2055BDF8D505}" dt="2021-03-31T17:42:41.211" v="883" actId="165"/>
          <ac:grpSpMkLst>
            <pc:docMk/>
            <pc:sldMk cId="1300985640" sldId="818"/>
            <ac:grpSpMk id="289" creationId="{6037E088-0526-4708-9EF1-96482AFE9FC3}"/>
          </ac:grpSpMkLst>
        </pc:grpChg>
      </pc:sldChg>
      <pc:sldChg chg="addSp delSp modSp add mod modNotesTx">
        <pc:chgData name="Lei Wu" userId="f083b2a8aea23a2f" providerId="LiveId" clId="{F51549A9-3368-44FC-8290-2055BDF8D505}" dt="2021-04-03T14:13:18.185" v="4372" actId="20577"/>
        <pc:sldMkLst>
          <pc:docMk/>
          <pc:sldMk cId="131136481" sldId="819"/>
        </pc:sldMkLst>
        <pc:spChg chg="mod">
          <ac:chgData name="Lei Wu" userId="f083b2a8aea23a2f" providerId="LiveId" clId="{F51549A9-3368-44FC-8290-2055BDF8D505}" dt="2021-03-31T18:36:13.702" v="1426" actId="20577"/>
          <ac:spMkLst>
            <pc:docMk/>
            <pc:sldMk cId="131136481" sldId="819"/>
            <ac:spMk id="2" creationId="{00000000-0000-0000-0000-000000000000}"/>
          </ac:spMkLst>
        </pc:spChg>
        <pc:spChg chg="mod">
          <ac:chgData name="Lei Wu" userId="f083b2a8aea23a2f" providerId="LiveId" clId="{F51549A9-3368-44FC-8290-2055BDF8D505}" dt="2021-04-01T08:28:22.779" v="3675" actId="1076"/>
          <ac:spMkLst>
            <pc:docMk/>
            <pc:sldMk cId="131136481" sldId="819"/>
            <ac:spMk id="3" creationId="{00000000-0000-0000-0000-000000000000}"/>
          </ac:spMkLst>
        </pc:spChg>
        <pc:spChg chg="add mod">
          <ac:chgData name="Lei Wu" userId="f083b2a8aea23a2f" providerId="LiveId" clId="{F51549A9-3368-44FC-8290-2055BDF8D505}" dt="2021-03-31T17:45:53.762" v="932" actId="1036"/>
          <ac:spMkLst>
            <pc:docMk/>
            <pc:sldMk cId="131136481" sldId="819"/>
            <ac:spMk id="125" creationId="{64564A0B-DE10-4A96-A9D2-FC8DF94CE8A7}"/>
          </ac:spMkLst>
        </pc:spChg>
        <pc:spChg chg="add mod">
          <ac:chgData name="Lei Wu" userId="f083b2a8aea23a2f" providerId="LiveId" clId="{F51549A9-3368-44FC-8290-2055BDF8D505}" dt="2021-03-31T17:45:53.762" v="932" actId="1036"/>
          <ac:spMkLst>
            <pc:docMk/>
            <pc:sldMk cId="131136481" sldId="819"/>
            <ac:spMk id="126" creationId="{033FA731-4A1F-4299-8101-14EC525DDEBB}"/>
          </ac:spMkLst>
        </pc:spChg>
        <pc:spChg chg="add mod">
          <ac:chgData name="Lei Wu" userId="f083b2a8aea23a2f" providerId="LiveId" clId="{F51549A9-3368-44FC-8290-2055BDF8D505}" dt="2021-03-31T17:45:53.762" v="932" actId="1036"/>
          <ac:spMkLst>
            <pc:docMk/>
            <pc:sldMk cId="131136481" sldId="819"/>
            <ac:spMk id="127" creationId="{C021A0A8-E9B8-4CA8-A86E-6DA29BBCC9F4}"/>
          </ac:spMkLst>
        </pc:spChg>
        <pc:spChg chg="add mod">
          <ac:chgData name="Lei Wu" userId="f083b2a8aea23a2f" providerId="LiveId" clId="{F51549A9-3368-44FC-8290-2055BDF8D505}" dt="2021-03-31T17:45:53.762" v="932" actId="1036"/>
          <ac:spMkLst>
            <pc:docMk/>
            <pc:sldMk cId="131136481" sldId="819"/>
            <ac:spMk id="128" creationId="{AD3BE49C-682F-408F-B5BD-AE31A30FED42}"/>
          </ac:spMkLst>
        </pc:spChg>
        <pc:spChg chg="add mod">
          <ac:chgData name="Lei Wu" userId="f083b2a8aea23a2f" providerId="LiveId" clId="{F51549A9-3368-44FC-8290-2055BDF8D505}" dt="2021-03-31T17:45:53.762" v="932" actId="1036"/>
          <ac:spMkLst>
            <pc:docMk/>
            <pc:sldMk cId="131136481" sldId="819"/>
            <ac:spMk id="129" creationId="{40E01D8E-4F99-41B8-922D-4CBE8FC6B987}"/>
          </ac:spMkLst>
        </pc:spChg>
        <pc:spChg chg="add mod">
          <ac:chgData name="Lei Wu" userId="f083b2a8aea23a2f" providerId="LiveId" clId="{F51549A9-3368-44FC-8290-2055BDF8D505}" dt="2021-03-31T17:45:53.762" v="932" actId="1036"/>
          <ac:spMkLst>
            <pc:docMk/>
            <pc:sldMk cId="131136481" sldId="819"/>
            <ac:spMk id="130" creationId="{6EC733AB-ADFD-4B4D-912F-9B04DBC14378}"/>
          </ac:spMkLst>
        </pc:spChg>
        <pc:spChg chg="add mod">
          <ac:chgData name="Lei Wu" userId="f083b2a8aea23a2f" providerId="LiveId" clId="{F51549A9-3368-44FC-8290-2055BDF8D505}" dt="2021-03-31T17:45:53.762" v="932" actId="1036"/>
          <ac:spMkLst>
            <pc:docMk/>
            <pc:sldMk cId="131136481" sldId="819"/>
            <ac:spMk id="131" creationId="{379E08B2-6808-4AF7-A0AA-F058ADDAD5A0}"/>
          </ac:spMkLst>
        </pc:spChg>
        <pc:spChg chg="add mod">
          <ac:chgData name="Lei Wu" userId="f083b2a8aea23a2f" providerId="LiveId" clId="{F51549A9-3368-44FC-8290-2055BDF8D505}" dt="2021-03-31T17:45:53.762" v="932" actId="1036"/>
          <ac:spMkLst>
            <pc:docMk/>
            <pc:sldMk cId="131136481" sldId="819"/>
            <ac:spMk id="132" creationId="{076253B6-6874-428E-B195-8DE37220F5D9}"/>
          </ac:spMkLst>
        </pc:spChg>
        <pc:spChg chg="add mod">
          <ac:chgData name="Lei Wu" userId="f083b2a8aea23a2f" providerId="LiveId" clId="{F51549A9-3368-44FC-8290-2055BDF8D505}" dt="2021-03-31T17:45:53.762" v="932" actId="1036"/>
          <ac:spMkLst>
            <pc:docMk/>
            <pc:sldMk cId="131136481" sldId="819"/>
            <ac:spMk id="133" creationId="{E0BC628B-9329-4A18-8A19-B711F2176F52}"/>
          </ac:spMkLst>
        </pc:spChg>
        <pc:spChg chg="add mod">
          <ac:chgData name="Lei Wu" userId="f083b2a8aea23a2f" providerId="LiveId" clId="{F51549A9-3368-44FC-8290-2055BDF8D505}" dt="2021-03-31T17:45:53.762" v="932" actId="1036"/>
          <ac:spMkLst>
            <pc:docMk/>
            <pc:sldMk cId="131136481" sldId="819"/>
            <ac:spMk id="134" creationId="{C7FCE75A-F6C1-49D2-A8F9-6664A45E8167}"/>
          </ac:spMkLst>
        </pc:spChg>
        <pc:spChg chg="add mod">
          <ac:chgData name="Lei Wu" userId="f083b2a8aea23a2f" providerId="LiveId" clId="{F51549A9-3368-44FC-8290-2055BDF8D505}" dt="2021-03-31T17:45:53.762" v="932" actId="1036"/>
          <ac:spMkLst>
            <pc:docMk/>
            <pc:sldMk cId="131136481" sldId="819"/>
            <ac:spMk id="135" creationId="{F6D5BA0B-B9D4-41AC-A0E8-5D772045C95D}"/>
          </ac:spMkLst>
        </pc:spChg>
        <pc:spChg chg="add mod">
          <ac:chgData name="Lei Wu" userId="f083b2a8aea23a2f" providerId="LiveId" clId="{F51549A9-3368-44FC-8290-2055BDF8D505}" dt="2021-03-31T17:45:53.762" v="932" actId="1036"/>
          <ac:spMkLst>
            <pc:docMk/>
            <pc:sldMk cId="131136481" sldId="819"/>
            <ac:spMk id="136" creationId="{7984F6AC-EAD2-4A1C-AA15-A9128A5735D0}"/>
          </ac:spMkLst>
        </pc:spChg>
        <pc:spChg chg="add mod">
          <ac:chgData name="Lei Wu" userId="f083b2a8aea23a2f" providerId="LiveId" clId="{F51549A9-3368-44FC-8290-2055BDF8D505}" dt="2021-03-31T17:45:53.762" v="932" actId="1036"/>
          <ac:spMkLst>
            <pc:docMk/>
            <pc:sldMk cId="131136481" sldId="819"/>
            <ac:spMk id="137" creationId="{10FD387F-0B1D-4410-BBA2-90B6D3544920}"/>
          </ac:spMkLst>
        </pc:spChg>
        <pc:spChg chg="add mod">
          <ac:chgData name="Lei Wu" userId="f083b2a8aea23a2f" providerId="LiveId" clId="{F51549A9-3368-44FC-8290-2055BDF8D505}" dt="2021-03-31T17:44:32.473" v="901" actId="1076"/>
          <ac:spMkLst>
            <pc:docMk/>
            <pc:sldMk cId="131136481" sldId="819"/>
            <ac:spMk id="138" creationId="{1EA1230C-8BA1-4284-A047-6DB4BD4E9F18}"/>
          </ac:spMkLst>
        </pc:spChg>
        <pc:spChg chg="mod">
          <ac:chgData name="Lei Wu" userId="f083b2a8aea23a2f" providerId="LiveId" clId="{F51549A9-3368-44FC-8290-2055BDF8D505}" dt="2021-03-31T17:45:53.762" v="932" actId="1036"/>
          <ac:spMkLst>
            <pc:docMk/>
            <pc:sldMk cId="131136481" sldId="819"/>
            <ac:spMk id="140" creationId="{A49B369E-FCA5-402E-9AE5-FBD3C6160BF9}"/>
          </ac:spMkLst>
        </pc:spChg>
        <pc:spChg chg="mod">
          <ac:chgData name="Lei Wu" userId="f083b2a8aea23a2f" providerId="LiveId" clId="{F51549A9-3368-44FC-8290-2055BDF8D505}" dt="2021-03-31T17:45:53.762" v="932" actId="1036"/>
          <ac:spMkLst>
            <pc:docMk/>
            <pc:sldMk cId="131136481" sldId="819"/>
            <ac:spMk id="141" creationId="{8CD3FB3C-16DD-4E86-BE26-AA7BB5E026DB}"/>
          </ac:spMkLst>
        </pc:spChg>
        <pc:spChg chg="mod">
          <ac:chgData name="Lei Wu" userId="f083b2a8aea23a2f" providerId="LiveId" clId="{F51549A9-3368-44FC-8290-2055BDF8D505}" dt="2021-03-31T17:45:53.762" v="932" actId="1036"/>
          <ac:spMkLst>
            <pc:docMk/>
            <pc:sldMk cId="131136481" sldId="819"/>
            <ac:spMk id="142" creationId="{DE8BE328-90E4-4911-BC03-DCC2E31F555F}"/>
          </ac:spMkLst>
        </pc:spChg>
        <pc:spChg chg="mod">
          <ac:chgData name="Lei Wu" userId="f083b2a8aea23a2f" providerId="LiveId" clId="{F51549A9-3368-44FC-8290-2055BDF8D505}" dt="2021-03-31T17:45:53.762" v="932" actId="1036"/>
          <ac:spMkLst>
            <pc:docMk/>
            <pc:sldMk cId="131136481" sldId="819"/>
            <ac:spMk id="143" creationId="{96C20071-14E8-48A8-8A3A-92CF3DA05746}"/>
          </ac:spMkLst>
        </pc:spChg>
        <pc:spChg chg="mod">
          <ac:chgData name="Lei Wu" userId="f083b2a8aea23a2f" providerId="LiveId" clId="{F51549A9-3368-44FC-8290-2055BDF8D505}" dt="2021-03-31T17:45:53.762" v="932" actId="1036"/>
          <ac:spMkLst>
            <pc:docMk/>
            <pc:sldMk cId="131136481" sldId="819"/>
            <ac:spMk id="144" creationId="{9CE2E251-66C5-4CC4-982C-4E79319516EA}"/>
          </ac:spMkLst>
        </pc:spChg>
        <pc:spChg chg="mod">
          <ac:chgData name="Lei Wu" userId="f083b2a8aea23a2f" providerId="LiveId" clId="{F51549A9-3368-44FC-8290-2055BDF8D505}" dt="2021-03-31T17:45:53.762" v="932" actId="1036"/>
          <ac:spMkLst>
            <pc:docMk/>
            <pc:sldMk cId="131136481" sldId="819"/>
            <ac:spMk id="145" creationId="{492143A2-EC96-41E8-866C-6EEE212D3FCB}"/>
          </ac:spMkLst>
        </pc:spChg>
        <pc:spChg chg="mod">
          <ac:chgData name="Lei Wu" userId="f083b2a8aea23a2f" providerId="LiveId" clId="{F51549A9-3368-44FC-8290-2055BDF8D505}" dt="2021-03-31T17:45:53.762" v="932" actId="1036"/>
          <ac:spMkLst>
            <pc:docMk/>
            <pc:sldMk cId="131136481" sldId="819"/>
            <ac:spMk id="146" creationId="{20B654E2-F519-43B8-9669-CA6E45F18FAA}"/>
          </ac:spMkLst>
        </pc:spChg>
        <pc:spChg chg="mod">
          <ac:chgData name="Lei Wu" userId="f083b2a8aea23a2f" providerId="LiveId" clId="{F51549A9-3368-44FC-8290-2055BDF8D505}" dt="2021-03-31T17:45:53.762" v="932" actId="1036"/>
          <ac:spMkLst>
            <pc:docMk/>
            <pc:sldMk cId="131136481" sldId="819"/>
            <ac:spMk id="147" creationId="{87210CE5-497A-44C2-9591-4508EE048FA0}"/>
          </ac:spMkLst>
        </pc:spChg>
        <pc:spChg chg="mod">
          <ac:chgData name="Lei Wu" userId="f083b2a8aea23a2f" providerId="LiveId" clId="{F51549A9-3368-44FC-8290-2055BDF8D505}" dt="2021-03-31T17:45:53.762" v="932" actId="1036"/>
          <ac:spMkLst>
            <pc:docMk/>
            <pc:sldMk cId="131136481" sldId="819"/>
            <ac:spMk id="148" creationId="{1E15722C-E950-4FA7-8899-89CFD18A741E}"/>
          </ac:spMkLst>
        </pc:spChg>
        <pc:spChg chg="mod">
          <ac:chgData name="Lei Wu" userId="f083b2a8aea23a2f" providerId="LiveId" clId="{F51549A9-3368-44FC-8290-2055BDF8D505}" dt="2021-03-31T17:45:53.762" v="932" actId="1036"/>
          <ac:spMkLst>
            <pc:docMk/>
            <pc:sldMk cId="131136481" sldId="819"/>
            <ac:spMk id="149" creationId="{B12B020E-7A02-4A07-8CDA-B182C1449E30}"/>
          </ac:spMkLst>
        </pc:spChg>
        <pc:spChg chg="mod">
          <ac:chgData name="Lei Wu" userId="f083b2a8aea23a2f" providerId="LiveId" clId="{F51549A9-3368-44FC-8290-2055BDF8D505}" dt="2021-03-31T17:45:53.762" v="932" actId="1036"/>
          <ac:spMkLst>
            <pc:docMk/>
            <pc:sldMk cId="131136481" sldId="819"/>
            <ac:spMk id="150" creationId="{90FFE38E-0D21-4F3E-AC65-1CAE5CD36850}"/>
          </ac:spMkLst>
        </pc:spChg>
        <pc:spChg chg="mod">
          <ac:chgData name="Lei Wu" userId="f083b2a8aea23a2f" providerId="LiveId" clId="{F51549A9-3368-44FC-8290-2055BDF8D505}" dt="2021-03-31T17:45:53.762" v="932" actId="1036"/>
          <ac:spMkLst>
            <pc:docMk/>
            <pc:sldMk cId="131136481" sldId="819"/>
            <ac:spMk id="151" creationId="{4076E83E-9AE0-4B09-AE48-A6B6DC18C401}"/>
          </ac:spMkLst>
        </pc:spChg>
        <pc:spChg chg="mod">
          <ac:chgData name="Lei Wu" userId="f083b2a8aea23a2f" providerId="LiveId" clId="{F51549A9-3368-44FC-8290-2055BDF8D505}" dt="2021-03-31T17:45:53.762" v="932" actId="1036"/>
          <ac:spMkLst>
            <pc:docMk/>
            <pc:sldMk cId="131136481" sldId="819"/>
            <ac:spMk id="152" creationId="{9166FB51-2C15-4459-B4C5-E2088B52767C}"/>
          </ac:spMkLst>
        </pc:spChg>
        <pc:spChg chg="mod">
          <ac:chgData name="Lei Wu" userId="f083b2a8aea23a2f" providerId="LiveId" clId="{F51549A9-3368-44FC-8290-2055BDF8D505}" dt="2021-03-31T17:45:53.762" v="932" actId="1036"/>
          <ac:spMkLst>
            <pc:docMk/>
            <pc:sldMk cId="131136481" sldId="819"/>
            <ac:spMk id="153" creationId="{A41AD673-0594-4F14-ACFB-F11EB77AA8A3}"/>
          </ac:spMkLst>
        </pc:spChg>
        <pc:spChg chg="mod">
          <ac:chgData name="Lei Wu" userId="f083b2a8aea23a2f" providerId="LiveId" clId="{F51549A9-3368-44FC-8290-2055BDF8D505}" dt="2021-03-31T17:45:53.762" v="932" actId="1036"/>
          <ac:spMkLst>
            <pc:docMk/>
            <pc:sldMk cId="131136481" sldId="819"/>
            <ac:spMk id="154" creationId="{4D1E8934-70EE-4E52-9524-93A67D456247}"/>
          </ac:spMkLst>
        </pc:spChg>
        <pc:spChg chg="mod">
          <ac:chgData name="Lei Wu" userId="f083b2a8aea23a2f" providerId="LiveId" clId="{F51549A9-3368-44FC-8290-2055BDF8D505}" dt="2021-03-31T17:45:53.762" v="932" actId="1036"/>
          <ac:spMkLst>
            <pc:docMk/>
            <pc:sldMk cId="131136481" sldId="819"/>
            <ac:spMk id="155" creationId="{85379D08-44B2-410D-B297-474EDE412B8B}"/>
          </ac:spMkLst>
        </pc:spChg>
        <pc:spChg chg="mod">
          <ac:chgData name="Lei Wu" userId="f083b2a8aea23a2f" providerId="LiveId" clId="{F51549A9-3368-44FC-8290-2055BDF8D505}" dt="2021-03-31T17:45:53.762" v="932" actId="1036"/>
          <ac:spMkLst>
            <pc:docMk/>
            <pc:sldMk cId="131136481" sldId="819"/>
            <ac:spMk id="156" creationId="{4366D926-9050-401D-BD8B-6CDE07099DCE}"/>
          </ac:spMkLst>
        </pc:spChg>
        <pc:spChg chg="mod">
          <ac:chgData name="Lei Wu" userId="f083b2a8aea23a2f" providerId="LiveId" clId="{F51549A9-3368-44FC-8290-2055BDF8D505}" dt="2021-03-31T17:45:53.762" v="932" actId="1036"/>
          <ac:spMkLst>
            <pc:docMk/>
            <pc:sldMk cId="131136481" sldId="819"/>
            <ac:spMk id="157" creationId="{A9F9D240-25AC-4D78-892A-1E54F6100294}"/>
          </ac:spMkLst>
        </pc:spChg>
        <pc:spChg chg="mod">
          <ac:chgData name="Lei Wu" userId="f083b2a8aea23a2f" providerId="LiveId" clId="{F51549A9-3368-44FC-8290-2055BDF8D505}" dt="2021-03-31T17:45:53.762" v="932" actId="1036"/>
          <ac:spMkLst>
            <pc:docMk/>
            <pc:sldMk cId="131136481" sldId="819"/>
            <ac:spMk id="158" creationId="{1D94A033-131D-454D-A09C-7325FB83A426}"/>
          </ac:spMkLst>
        </pc:spChg>
        <pc:spChg chg="mod">
          <ac:chgData name="Lei Wu" userId="f083b2a8aea23a2f" providerId="LiveId" clId="{F51549A9-3368-44FC-8290-2055BDF8D505}" dt="2021-03-31T17:45:53.762" v="932" actId="1036"/>
          <ac:spMkLst>
            <pc:docMk/>
            <pc:sldMk cId="131136481" sldId="819"/>
            <ac:spMk id="159" creationId="{2F83AA71-0BEB-4AD0-8643-FAB421F1D13E}"/>
          </ac:spMkLst>
        </pc:spChg>
        <pc:spChg chg="mod">
          <ac:chgData name="Lei Wu" userId="f083b2a8aea23a2f" providerId="LiveId" clId="{F51549A9-3368-44FC-8290-2055BDF8D505}" dt="2021-03-31T17:45:53.762" v="932" actId="1036"/>
          <ac:spMkLst>
            <pc:docMk/>
            <pc:sldMk cId="131136481" sldId="819"/>
            <ac:spMk id="160" creationId="{8C2BD9DC-CC99-4132-9227-5FCF3736D20A}"/>
          </ac:spMkLst>
        </pc:spChg>
        <pc:spChg chg="mod">
          <ac:chgData name="Lei Wu" userId="f083b2a8aea23a2f" providerId="LiveId" clId="{F51549A9-3368-44FC-8290-2055BDF8D505}" dt="2021-03-31T17:45:53.762" v="932" actId="1036"/>
          <ac:spMkLst>
            <pc:docMk/>
            <pc:sldMk cId="131136481" sldId="819"/>
            <ac:spMk id="161" creationId="{20E6FECC-8996-4B60-8C0D-C14917AD80BE}"/>
          </ac:spMkLst>
        </pc:spChg>
        <pc:spChg chg="mod">
          <ac:chgData name="Lei Wu" userId="f083b2a8aea23a2f" providerId="LiveId" clId="{F51549A9-3368-44FC-8290-2055BDF8D505}" dt="2021-03-31T17:45:53.762" v="932" actId="1036"/>
          <ac:spMkLst>
            <pc:docMk/>
            <pc:sldMk cId="131136481" sldId="819"/>
            <ac:spMk id="162" creationId="{B15E1C0D-6211-4A1E-952C-0BB295EA5F57}"/>
          </ac:spMkLst>
        </pc:spChg>
        <pc:spChg chg="mod">
          <ac:chgData name="Lei Wu" userId="f083b2a8aea23a2f" providerId="LiveId" clId="{F51549A9-3368-44FC-8290-2055BDF8D505}" dt="2021-03-31T17:45:53.762" v="932" actId="1036"/>
          <ac:spMkLst>
            <pc:docMk/>
            <pc:sldMk cId="131136481" sldId="819"/>
            <ac:spMk id="163" creationId="{A680F390-9D42-41AF-9105-C49314049E8D}"/>
          </ac:spMkLst>
        </pc:spChg>
        <pc:spChg chg="mod">
          <ac:chgData name="Lei Wu" userId="f083b2a8aea23a2f" providerId="LiveId" clId="{F51549A9-3368-44FC-8290-2055BDF8D505}" dt="2021-03-31T17:45:53.762" v="932" actId="1036"/>
          <ac:spMkLst>
            <pc:docMk/>
            <pc:sldMk cId="131136481" sldId="819"/>
            <ac:spMk id="164" creationId="{12E1D9C6-D6E0-4313-BC53-F896DCAA1197}"/>
          </ac:spMkLst>
        </pc:spChg>
        <pc:spChg chg="mod">
          <ac:chgData name="Lei Wu" userId="f083b2a8aea23a2f" providerId="LiveId" clId="{F51549A9-3368-44FC-8290-2055BDF8D505}" dt="2021-03-31T17:45:53.762" v="932" actId="1036"/>
          <ac:spMkLst>
            <pc:docMk/>
            <pc:sldMk cId="131136481" sldId="819"/>
            <ac:spMk id="165" creationId="{4356FE6F-1394-48BF-8D26-1E19ADD80F00}"/>
          </ac:spMkLst>
        </pc:spChg>
        <pc:spChg chg="mod">
          <ac:chgData name="Lei Wu" userId="f083b2a8aea23a2f" providerId="LiveId" clId="{F51549A9-3368-44FC-8290-2055BDF8D505}" dt="2021-03-31T17:45:53.762" v="932" actId="1036"/>
          <ac:spMkLst>
            <pc:docMk/>
            <pc:sldMk cId="131136481" sldId="819"/>
            <ac:spMk id="166" creationId="{4448987D-EB25-4EE2-BF16-42DF6D877685}"/>
          </ac:spMkLst>
        </pc:spChg>
        <pc:spChg chg="mod">
          <ac:chgData name="Lei Wu" userId="f083b2a8aea23a2f" providerId="LiveId" clId="{F51549A9-3368-44FC-8290-2055BDF8D505}" dt="2021-03-31T17:45:53.762" v="932" actId="1036"/>
          <ac:spMkLst>
            <pc:docMk/>
            <pc:sldMk cId="131136481" sldId="819"/>
            <ac:spMk id="167" creationId="{67377BB9-CBDE-4BB0-9219-4E4AA2394F0F}"/>
          </ac:spMkLst>
        </pc:spChg>
        <pc:spChg chg="mod">
          <ac:chgData name="Lei Wu" userId="f083b2a8aea23a2f" providerId="LiveId" clId="{F51549A9-3368-44FC-8290-2055BDF8D505}" dt="2021-03-31T17:45:53.762" v="932" actId="1036"/>
          <ac:spMkLst>
            <pc:docMk/>
            <pc:sldMk cId="131136481" sldId="819"/>
            <ac:spMk id="168" creationId="{7AA423DC-7DC6-4AB2-921E-5938D4DDA6B6}"/>
          </ac:spMkLst>
        </pc:spChg>
        <pc:spChg chg="mod">
          <ac:chgData name="Lei Wu" userId="f083b2a8aea23a2f" providerId="LiveId" clId="{F51549A9-3368-44FC-8290-2055BDF8D505}" dt="2021-03-31T17:45:53.762" v="932" actId="1036"/>
          <ac:spMkLst>
            <pc:docMk/>
            <pc:sldMk cId="131136481" sldId="819"/>
            <ac:spMk id="169" creationId="{0E89F7AB-6E6F-439C-94BF-B2FD8B483656}"/>
          </ac:spMkLst>
        </pc:spChg>
        <pc:spChg chg="mod">
          <ac:chgData name="Lei Wu" userId="f083b2a8aea23a2f" providerId="LiveId" clId="{F51549A9-3368-44FC-8290-2055BDF8D505}" dt="2021-03-31T17:45:53.762" v="932" actId="1036"/>
          <ac:spMkLst>
            <pc:docMk/>
            <pc:sldMk cId="131136481" sldId="819"/>
            <ac:spMk id="170" creationId="{0D5EDF94-A602-4700-A8DE-A097D73F1D59}"/>
          </ac:spMkLst>
        </pc:spChg>
        <pc:spChg chg="mod">
          <ac:chgData name="Lei Wu" userId="f083b2a8aea23a2f" providerId="LiveId" clId="{F51549A9-3368-44FC-8290-2055BDF8D505}" dt="2021-03-31T17:45:53.762" v="932" actId="1036"/>
          <ac:spMkLst>
            <pc:docMk/>
            <pc:sldMk cId="131136481" sldId="819"/>
            <ac:spMk id="171" creationId="{99789D06-DC9A-4DCE-B8BB-F3FD35194FD2}"/>
          </ac:spMkLst>
        </pc:spChg>
        <pc:spChg chg="mod">
          <ac:chgData name="Lei Wu" userId="f083b2a8aea23a2f" providerId="LiveId" clId="{F51549A9-3368-44FC-8290-2055BDF8D505}" dt="2021-03-31T17:45:53.762" v="932" actId="1036"/>
          <ac:spMkLst>
            <pc:docMk/>
            <pc:sldMk cId="131136481" sldId="819"/>
            <ac:spMk id="172" creationId="{807C27EF-5319-4428-8BB2-453293E6CB03}"/>
          </ac:spMkLst>
        </pc:spChg>
        <pc:spChg chg="mod">
          <ac:chgData name="Lei Wu" userId="f083b2a8aea23a2f" providerId="LiveId" clId="{F51549A9-3368-44FC-8290-2055BDF8D505}" dt="2021-03-31T17:45:53.762" v="932" actId="1036"/>
          <ac:spMkLst>
            <pc:docMk/>
            <pc:sldMk cId="131136481" sldId="819"/>
            <ac:spMk id="173" creationId="{0D7823F5-B725-4ED6-B83D-D67B3D97E0CD}"/>
          </ac:spMkLst>
        </pc:spChg>
        <pc:spChg chg="mod">
          <ac:chgData name="Lei Wu" userId="f083b2a8aea23a2f" providerId="LiveId" clId="{F51549A9-3368-44FC-8290-2055BDF8D505}" dt="2021-03-31T17:45:53.762" v="932" actId="1036"/>
          <ac:spMkLst>
            <pc:docMk/>
            <pc:sldMk cId="131136481" sldId="819"/>
            <ac:spMk id="174" creationId="{BE534606-3EE8-42DD-A1F0-A432685857EC}"/>
          </ac:spMkLst>
        </pc:spChg>
        <pc:spChg chg="mod">
          <ac:chgData name="Lei Wu" userId="f083b2a8aea23a2f" providerId="LiveId" clId="{F51549A9-3368-44FC-8290-2055BDF8D505}" dt="2021-03-31T17:45:53.762" v="932" actId="1036"/>
          <ac:spMkLst>
            <pc:docMk/>
            <pc:sldMk cId="131136481" sldId="819"/>
            <ac:spMk id="175" creationId="{20A1603D-7F59-4261-9F11-1D1793AFAA23}"/>
          </ac:spMkLst>
        </pc:spChg>
        <pc:spChg chg="mod">
          <ac:chgData name="Lei Wu" userId="f083b2a8aea23a2f" providerId="LiveId" clId="{F51549A9-3368-44FC-8290-2055BDF8D505}" dt="2021-03-31T17:45:53.762" v="932" actId="1036"/>
          <ac:spMkLst>
            <pc:docMk/>
            <pc:sldMk cId="131136481" sldId="819"/>
            <ac:spMk id="176" creationId="{9C2AE51C-845A-4D4A-8DB2-5C738456B1E7}"/>
          </ac:spMkLst>
        </pc:spChg>
        <pc:spChg chg="mod">
          <ac:chgData name="Lei Wu" userId="f083b2a8aea23a2f" providerId="LiveId" clId="{F51549A9-3368-44FC-8290-2055BDF8D505}" dt="2021-03-31T17:45:53.762" v="932" actId="1036"/>
          <ac:spMkLst>
            <pc:docMk/>
            <pc:sldMk cId="131136481" sldId="819"/>
            <ac:spMk id="177" creationId="{1810C245-3781-4186-9913-C1192ECAC64B}"/>
          </ac:spMkLst>
        </pc:spChg>
        <pc:spChg chg="mod">
          <ac:chgData name="Lei Wu" userId="f083b2a8aea23a2f" providerId="LiveId" clId="{F51549A9-3368-44FC-8290-2055BDF8D505}" dt="2021-03-31T17:45:53.762" v="932" actId="1036"/>
          <ac:spMkLst>
            <pc:docMk/>
            <pc:sldMk cId="131136481" sldId="819"/>
            <ac:spMk id="178" creationId="{300648CC-73B6-4098-9065-0488EEA43F76}"/>
          </ac:spMkLst>
        </pc:spChg>
        <pc:spChg chg="mod">
          <ac:chgData name="Lei Wu" userId="f083b2a8aea23a2f" providerId="LiveId" clId="{F51549A9-3368-44FC-8290-2055BDF8D505}" dt="2021-03-31T17:45:53.762" v="932" actId="1036"/>
          <ac:spMkLst>
            <pc:docMk/>
            <pc:sldMk cId="131136481" sldId="819"/>
            <ac:spMk id="179" creationId="{A73D4977-ECA1-4003-839C-CBD0DEA78FB8}"/>
          </ac:spMkLst>
        </pc:spChg>
        <pc:spChg chg="mod">
          <ac:chgData name="Lei Wu" userId="f083b2a8aea23a2f" providerId="LiveId" clId="{F51549A9-3368-44FC-8290-2055BDF8D505}" dt="2021-03-31T17:45:53.762" v="932" actId="1036"/>
          <ac:spMkLst>
            <pc:docMk/>
            <pc:sldMk cId="131136481" sldId="819"/>
            <ac:spMk id="180" creationId="{9708A1B3-487A-4A89-B929-DD38FC53FF5A}"/>
          </ac:spMkLst>
        </pc:spChg>
        <pc:spChg chg="mod">
          <ac:chgData name="Lei Wu" userId="f083b2a8aea23a2f" providerId="LiveId" clId="{F51549A9-3368-44FC-8290-2055BDF8D505}" dt="2021-03-31T17:45:53.762" v="932" actId="1036"/>
          <ac:spMkLst>
            <pc:docMk/>
            <pc:sldMk cId="131136481" sldId="819"/>
            <ac:spMk id="181" creationId="{3967C065-096F-4511-B908-0445E29F4FB0}"/>
          </ac:spMkLst>
        </pc:spChg>
        <pc:spChg chg="mod">
          <ac:chgData name="Lei Wu" userId="f083b2a8aea23a2f" providerId="LiveId" clId="{F51549A9-3368-44FC-8290-2055BDF8D505}" dt="2021-03-31T17:45:53.762" v="932" actId="1036"/>
          <ac:spMkLst>
            <pc:docMk/>
            <pc:sldMk cId="131136481" sldId="819"/>
            <ac:spMk id="182" creationId="{A323C1DE-8370-4E05-BA08-96551576240F}"/>
          </ac:spMkLst>
        </pc:spChg>
        <pc:spChg chg="mod">
          <ac:chgData name="Lei Wu" userId="f083b2a8aea23a2f" providerId="LiveId" clId="{F51549A9-3368-44FC-8290-2055BDF8D505}" dt="2021-03-31T17:45:53.762" v="932" actId="1036"/>
          <ac:spMkLst>
            <pc:docMk/>
            <pc:sldMk cId="131136481" sldId="819"/>
            <ac:spMk id="183" creationId="{BCF1753D-DD2B-4751-AC98-389F499DFB65}"/>
          </ac:spMkLst>
        </pc:spChg>
        <pc:spChg chg="mod">
          <ac:chgData name="Lei Wu" userId="f083b2a8aea23a2f" providerId="LiveId" clId="{F51549A9-3368-44FC-8290-2055BDF8D505}" dt="2021-03-31T17:45:53.762" v="932" actId="1036"/>
          <ac:spMkLst>
            <pc:docMk/>
            <pc:sldMk cId="131136481" sldId="819"/>
            <ac:spMk id="184" creationId="{6711BCD9-C4F0-4E83-B88C-8370EE4188B6}"/>
          </ac:spMkLst>
        </pc:spChg>
        <pc:spChg chg="mod">
          <ac:chgData name="Lei Wu" userId="f083b2a8aea23a2f" providerId="LiveId" clId="{F51549A9-3368-44FC-8290-2055BDF8D505}" dt="2021-03-31T17:45:53.762" v="932" actId="1036"/>
          <ac:spMkLst>
            <pc:docMk/>
            <pc:sldMk cId="131136481" sldId="819"/>
            <ac:spMk id="185" creationId="{FBB163DB-89E0-46DB-9B20-07915A8FAB31}"/>
          </ac:spMkLst>
        </pc:spChg>
        <pc:spChg chg="mod">
          <ac:chgData name="Lei Wu" userId="f083b2a8aea23a2f" providerId="LiveId" clId="{F51549A9-3368-44FC-8290-2055BDF8D505}" dt="2021-03-31T17:45:53.762" v="932" actId="1036"/>
          <ac:spMkLst>
            <pc:docMk/>
            <pc:sldMk cId="131136481" sldId="819"/>
            <ac:spMk id="186" creationId="{3936D0A1-EC16-438F-9E7B-6601DB5273CA}"/>
          </ac:spMkLst>
        </pc:spChg>
        <pc:spChg chg="mod">
          <ac:chgData name="Lei Wu" userId="f083b2a8aea23a2f" providerId="LiveId" clId="{F51549A9-3368-44FC-8290-2055BDF8D505}" dt="2021-03-31T17:45:53.762" v="932" actId="1036"/>
          <ac:spMkLst>
            <pc:docMk/>
            <pc:sldMk cId="131136481" sldId="819"/>
            <ac:spMk id="187" creationId="{E5D031D3-55D8-4ADB-9B08-7DE82949ECA1}"/>
          </ac:spMkLst>
        </pc:spChg>
        <pc:spChg chg="mod">
          <ac:chgData name="Lei Wu" userId="f083b2a8aea23a2f" providerId="LiveId" clId="{F51549A9-3368-44FC-8290-2055BDF8D505}" dt="2021-03-31T17:45:53.762" v="932" actId="1036"/>
          <ac:spMkLst>
            <pc:docMk/>
            <pc:sldMk cId="131136481" sldId="819"/>
            <ac:spMk id="188" creationId="{6CD2C73D-B6D6-4D98-A530-F8A5EF1BEEF0}"/>
          </ac:spMkLst>
        </pc:spChg>
        <pc:spChg chg="mod">
          <ac:chgData name="Lei Wu" userId="f083b2a8aea23a2f" providerId="LiveId" clId="{F51549A9-3368-44FC-8290-2055BDF8D505}" dt="2021-03-31T17:45:53.762" v="932" actId="1036"/>
          <ac:spMkLst>
            <pc:docMk/>
            <pc:sldMk cId="131136481" sldId="819"/>
            <ac:spMk id="189" creationId="{9931E285-2669-49C3-9B4E-A13B83056064}"/>
          </ac:spMkLst>
        </pc:spChg>
        <pc:spChg chg="mod">
          <ac:chgData name="Lei Wu" userId="f083b2a8aea23a2f" providerId="LiveId" clId="{F51549A9-3368-44FC-8290-2055BDF8D505}" dt="2021-03-31T17:45:53.762" v="932" actId="1036"/>
          <ac:spMkLst>
            <pc:docMk/>
            <pc:sldMk cId="131136481" sldId="819"/>
            <ac:spMk id="190" creationId="{2508FC5E-1169-473F-8824-9BBB817DAE6E}"/>
          </ac:spMkLst>
        </pc:spChg>
        <pc:spChg chg="mod">
          <ac:chgData name="Lei Wu" userId="f083b2a8aea23a2f" providerId="LiveId" clId="{F51549A9-3368-44FC-8290-2055BDF8D505}" dt="2021-03-31T17:45:53.762" v="932" actId="1036"/>
          <ac:spMkLst>
            <pc:docMk/>
            <pc:sldMk cId="131136481" sldId="819"/>
            <ac:spMk id="191" creationId="{DE920464-968F-4868-9EA8-4BDAB1C6AF4E}"/>
          </ac:spMkLst>
        </pc:spChg>
        <pc:spChg chg="mod">
          <ac:chgData name="Lei Wu" userId="f083b2a8aea23a2f" providerId="LiveId" clId="{F51549A9-3368-44FC-8290-2055BDF8D505}" dt="2021-03-31T17:45:53.762" v="932" actId="1036"/>
          <ac:spMkLst>
            <pc:docMk/>
            <pc:sldMk cId="131136481" sldId="819"/>
            <ac:spMk id="192" creationId="{0A60E7E5-E71F-4D18-A89D-4C0D1DC181DD}"/>
          </ac:spMkLst>
        </pc:spChg>
        <pc:spChg chg="mod">
          <ac:chgData name="Lei Wu" userId="f083b2a8aea23a2f" providerId="LiveId" clId="{F51549A9-3368-44FC-8290-2055BDF8D505}" dt="2021-03-31T17:45:53.762" v="932" actId="1036"/>
          <ac:spMkLst>
            <pc:docMk/>
            <pc:sldMk cId="131136481" sldId="819"/>
            <ac:spMk id="193" creationId="{8F545FB0-6098-4C1D-A783-B730F97212C6}"/>
          </ac:spMkLst>
        </pc:spChg>
        <pc:spChg chg="mod">
          <ac:chgData name="Lei Wu" userId="f083b2a8aea23a2f" providerId="LiveId" clId="{F51549A9-3368-44FC-8290-2055BDF8D505}" dt="2021-03-31T17:45:53.762" v="932" actId="1036"/>
          <ac:spMkLst>
            <pc:docMk/>
            <pc:sldMk cId="131136481" sldId="819"/>
            <ac:spMk id="194" creationId="{4EF2998F-0692-41D5-AAD0-8C0B1445AAD7}"/>
          </ac:spMkLst>
        </pc:spChg>
        <pc:spChg chg="mod">
          <ac:chgData name="Lei Wu" userId="f083b2a8aea23a2f" providerId="LiveId" clId="{F51549A9-3368-44FC-8290-2055BDF8D505}" dt="2021-03-31T17:45:53.762" v="932" actId="1036"/>
          <ac:spMkLst>
            <pc:docMk/>
            <pc:sldMk cId="131136481" sldId="819"/>
            <ac:spMk id="195" creationId="{0E64C196-E755-4F3D-A6D0-B55BC267E5E9}"/>
          </ac:spMkLst>
        </pc:spChg>
        <pc:spChg chg="mod">
          <ac:chgData name="Lei Wu" userId="f083b2a8aea23a2f" providerId="LiveId" clId="{F51549A9-3368-44FC-8290-2055BDF8D505}" dt="2021-03-31T17:45:53.762" v="932" actId="1036"/>
          <ac:spMkLst>
            <pc:docMk/>
            <pc:sldMk cId="131136481" sldId="819"/>
            <ac:spMk id="196" creationId="{8A4F4ECE-715D-4CB1-BBEA-EB103019F21E}"/>
          </ac:spMkLst>
        </pc:spChg>
        <pc:spChg chg="mod">
          <ac:chgData name="Lei Wu" userId="f083b2a8aea23a2f" providerId="LiveId" clId="{F51549A9-3368-44FC-8290-2055BDF8D505}" dt="2021-03-31T17:45:53.762" v="932" actId="1036"/>
          <ac:spMkLst>
            <pc:docMk/>
            <pc:sldMk cId="131136481" sldId="819"/>
            <ac:spMk id="197" creationId="{421673BF-446A-45E8-AF4D-EDD3BFEE0433}"/>
          </ac:spMkLst>
        </pc:spChg>
        <pc:spChg chg="mod">
          <ac:chgData name="Lei Wu" userId="f083b2a8aea23a2f" providerId="LiveId" clId="{F51549A9-3368-44FC-8290-2055BDF8D505}" dt="2021-03-31T17:45:53.762" v="932" actId="1036"/>
          <ac:spMkLst>
            <pc:docMk/>
            <pc:sldMk cId="131136481" sldId="819"/>
            <ac:spMk id="198" creationId="{93F4DECC-CD15-4BB3-A230-CD9C3C721217}"/>
          </ac:spMkLst>
        </pc:spChg>
        <pc:spChg chg="mod">
          <ac:chgData name="Lei Wu" userId="f083b2a8aea23a2f" providerId="LiveId" clId="{F51549A9-3368-44FC-8290-2055BDF8D505}" dt="2021-03-31T17:45:53.762" v="932" actId="1036"/>
          <ac:spMkLst>
            <pc:docMk/>
            <pc:sldMk cId="131136481" sldId="819"/>
            <ac:spMk id="199" creationId="{D48DE6AB-3F4C-4F83-89C6-8CF178676D41}"/>
          </ac:spMkLst>
        </pc:spChg>
        <pc:spChg chg="mod">
          <ac:chgData name="Lei Wu" userId="f083b2a8aea23a2f" providerId="LiveId" clId="{F51549A9-3368-44FC-8290-2055BDF8D505}" dt="2021-03-31T17:45:53.762" v="932" actId="1036"/>
          <ac:spMkLst>
            <pc:docMk/>
            <pc:sldMk cId="131136481" sldId="819"/>
            <ac:spMk id="200" creationId="{1B6843FA-F15B-49C1-877A-F1FA07118C1D}"/>
          </ac:spMkLst>
        </pc:spChg>
        <pc:spChg chg="mod">
          <ac:chgData name="Lei Wu" userId="f083b2a8aea23a2f" providerId="LiveId" clId="{F51549A9-3368-44FC-8290-2055BDF8D505}" dt="2021-03-31T17:45:53.762" v="932" actId="1036"/>
          <ac:spMkLst>
            <pc:docMk/>
            <pc:sldMk cId="131136481" sldId="819"/>
            <ac:spMk id="201" creationId="{0C3A5B28-5B07-46CD-9942-2DA1AD67F22D}"/>
          </ac:spMkLst>
        </pc:spChg>
        <pc:spChg chg="mod">
          <ac:chgData name="Lei Wu" userId="f083b2a8aea23a2f" providerId="LiveId" clId="{F51549A9-3368-44FC-8290-2055BDF8D505}" dt="2021-03-31T17:45:53.762" v="932" actId="1036"/>
          <ac:spMkLst>
            <pc:docMk/>
            <pc:sldMk cId="131136481" sldId="819"/>
            <ac:spMk id="202" creationId="{2A2BEF89-54A4-4056-93C2-427B5C64B52F}"/>
          </ac:spMkLst>
        </pc:spChg>
        <pc:spChg chg="mod">
          <ac:chgData name="Lei Wu" userId="f083b2a8aea23a2f" providerId="LiveId" clId="{F51549A9-3368-44FC-8290-2055BDF8D505}" dt="2021-03-31T17:45:53.762" v="932" actId="1036"/>
          <ac:spMkLst>
            <pc:docMk/>
            <pc:sldMk cId="131136481" sldId="819"/>
            <ac:spMk id="203" creationId="{BB56B160-6EB4-4AE9-9EF6-497C83B41AC7}"/>
          </ac:spMkLst>
        </pc:spChg>
        <pc:spChg chg="mod">
          <ac:chgData name="Lei Wu" userId="f083b2a8aea23a2f" providerId="LiveId" clId="{F51549A9-3368-44FC-8290-2055BDF8D505}" dt="2021-03-31T17:45:53.762" v="932" actId="1036"/>
          <ac:spMkLst>
            <pc:docMk/>
            <pc:sldMk cId="131136481" sldId="819"/>
            <ac:spMk id="204" creationId="{ED10CCF2-147A-4EE0-9318-9FA95402A0F7}"/>
          </ac:spMkLst>
        </pc:spChg>
        <pc:spChg chg="mod">
          <ac:chgData name="Lei Wu" userId="f083b2a8aea23a2f" providerId="LiveId" clId="{F51549A9-3368-44FC-8290-2055BDF8D505}" dt="2021-03-31T17:45:53.762" v="932" actId="1036"/>
          <ac:spMkLst>
            <pc:docMk/>
            <pc:sldMk cId="131136481" sldId="819"/>
            <ac:spMk id="205" creationId="{05A62B5E-3528-4273-9D8E-98D1F0A483B2}"/>
          </ac:spMkLst>
        </pc:spChg>
        <pc:spChg chg="mod">
          <ac:chgData name="Lei Wu" userId="f083b2a8aea23a2f" providerId="LiveId" clId="{F51549A9-3368-44FC-8290-2055BDF8D505}" dt="2021-03-31T17:45:53.762" v="932" actId="1036"/>
          <ac:spMkLst>
            <pc:docMk/>
            <pc:sldMk cId="131136481" sldId="819"/>
            <ac:spMk id="206" creationId="{44D0EB10-5932-43A8-8724-E5AECC500B07}"/>
          </ac:spMkLst>
        </pc:spChg>
        <pc:spChg chg="mod">
          <ac:chgData name="Lei Wu" userId="f083b2a8aea23a2f" providerId="LiveId" clId="{F51549A9-3368-44FC-8290-2055BDF8D505}" dt="2021-03-31T17:45:53.762" v="932" actId="1036"/>
          <ac:spMkLst>
            <pc:docMk/>
            <pc:sldMk cId="131136481" sldId="819"/>
            <ac:spMk id="207" creationId="{DA70927E-E66A-4BA7-AFC4-BEC38CB14E35}"/>
          </ac:spMkLst>
        </pc:spChg>
        <pc:spChg chg="mod">
          <ac:chgData name="Lei Wu" userId="f083b2a8aea23a2f" providerId="LiveId" clId="{F51549A9-3368-44FC-8290-2055BDF8D505}" dt="2021-03-31T17:45:53.762" v="932" actId="1036"/>
          <ac:spMkLst>
            <pc:docMk/>
            <pc:sldMk cId="131136481" sldId="819"/>
            <ac:spMk id="208" creationId="{E0B0A8AD-75B7-4D74-96C3-B703D7781BB3}"/>
          </ac:spMkLst>
        </pc:spChg>
        <pc:spChg chg="mod">
          <ac:chgData name="Lei Wu" userId="f083b2a8aea23a2f" providerId="LiveId" clId="{F51549A9-3368-44FC-8290-2055BDF8D505}" dt="2021-03-31T17:45:53.762" v="932" actId="1036"/>
          <ac:spMkLst>
            <pc:docMk/>
            <pc:sldMk cId="131136481" sldId="819"/>
            <ac:spMk id="209" creationId="{F042D3D1-6E40-4E92-B93E-AFEB731E0A56}"/>
          </ac:spMkLst>
        </pc:spChg>
        <pc:spChg chg="mod">
          <ac:chgData name="Lei Wu" userId="f083b2a8aea23a2f" providerId="LiveId" clId="{F51549A9-3368-44FC-8290-2055BDF8D505}" dt="2021-03-31T17:45:53.762" v="932" actId="1036"/>
          <ac:spMkLst>
            <pc:docMk/>
            <pc:sldMk cId="131136481" sldId="819"/>
            <ac:spMk id="210" creationId="{F485D990-61D8-44C3-B76E-496E59493E9A}"/>
          </ac:spMkLst>
        </pc:spChg>
        <pc:spChg chg="mod">
          <ac:chgData name="Lei Wu" userId="f083b2a8aea23a2f" providerId="LiveId" clId="{F51549A9-3368-44FC-8290-2055BDF8D505}" dt="2021-03-31T17:45:53.762" v="932" actId="1036"/>
          <ac:spMkLst>
            <pc:docMk/>
            <pc:sldMk cId="131136481" sldId="819"/>
            <ac:spMk id="211" creationId="{1AB30AF6-74BE-4126-BB99-FA522E990359}"/>
          </ac:spMkLst>
        </pc:spChg>
        <pc:spChg chg="mod">
          <ac:chgData name="Lei Wu" userId="f083b2a8aea23a2f" providerId="LiveId" clId="{F51549A9-3368-44FC-8290-2055BDF8D505}" dt="2021-03-31T17:45:53.762" v="932" actId="1036"/>
          <ac:spMkLst>
            <pc:docMk/>
            <pc:sldMk cId="131136481" sldId="819"/>
            <ac:spMk id="212" creationId="{1A56AC2E-C8B0-4825-A629-F9A5EC790708}"/>
          </ac:spMkLst>
        </pc:spChg>
        <pc:spChg chg="mod">
          <ac:chgData name="Lei Wu" userId="f083b2a8aea23a2f" providerId="LiveId" clId="{F51549A9-3368-44FC-8290-2055BDF8D505}" dt="2021-03-31T17:45:53.762" v="932" actId="1036"/>
          <ac:spMkLst>
            <pc:docMk/>
            <pc:sldMk cId="131136481" sldId="819"/>
            <ac:spMk id="213" creationId="{282A948F-13FE-4EE8-8950-EAF171A4E562}"/>
          </ac:spMkLst>
        </pc:spChg>
        <pc:spChg chg="mod">
          <ac:chgData name="Lei Wu" userId="f083b2a8aea23a2f" providerId="LiveId" clId="{F51549A9-3368-44FC-8290-2055BDF8D505}" dt="2021-03-31T17:45:53.762" v="932" actId="1036"/>
          <ac:spMkLst>
            <pc:docMk/>
            <pc:sldMk cId="131136481" sldId="819"/>
            <ac:spMk id="214" creationId="{13D98671-7184-4A16-933F-49DBA53AF964}"/>
          </ac:spMkLst>
        </pc:spChg>
        <pc:spChg chg="mod">
          <ac:chgData name="Lei Wu" userId="f083b2a8aea23a2f" providerId="LiveId" clId="{F51549A9-3368-44FC-8290-2055BDF8D505}" dt="2021-03-31T17:45:53.762" v="932" actId="1036"/>
          <ac:spMkLst>
            <pc:docMk/>
            <pc:sldMk cId="131136481" sldId="819"/>
            <ac:spMk id="215" creationId="{94B55072-278F-42D4-B15B-3A8FC4DC922D}"/>
          </ac:spMkLst>
        </pc:spChg>
        <pc:spChg chg="mod">
          <ac:chgData name="Lei Wu" userId="f083b2a8aea23a2f" providerId="LiveId" clId="{F51549A9-3368-44FC-8290-2055BDF8D505}" dt="2021-03-31T17:45:53.762" v="932" actId="1036"/>
          <ac:spMkLst>
            <pc:docMk/>
            <pc:sldMk cId="131136481" sldId="819"/>
            <ac:spMk id="216" creationId="{7CAFE037-B940-4080-BC25-20969AFE548B}"/>
          </ac:spMkLst>
        </pc:spChg>
        <pc:spChg chg="mod">
          <ac:chgData name="Lei Wu" userId="f083b2a8aea23a2f" providerId="LiveId" clId="{F51549A9-3368-44FC-8290-2055BDF8D505}" dt="2021-03-31T17:45:53.762" v="932" actId="1036"/>
          <ac:spMkLst>
            <pc:docMk/>
            <pc:sldMk cId="131136481" sldId="819"/>
            <ac:spMk id="217" creationId="{E1302BF4-2D28-44B8-9A27-88CE95D1DEC2}"/>
          </ac:spMkLst>
        </pc:spChg>
        <pc:spChg chg="mod">
          <ac:chgData name="Lei Wu" userId="f083b2a8aea23a2f" providerId="LiveId" clId="{F51549A9-3368-44FC-8290-2055BDF8D505}" dt="2021-03-31T17:45:53.762" v="932" actId="1036"/>
          <ac:spMkLst>
            <pc:docMk/>
            <pc:sldMk cId="131136481" sldId="819"/>
            <ac:spMk id="218" creationId="{50CC4C97-AFA0-4DBD-973B-DB4D2A3B0CBD}"/>
          </ac:spMkLst>
        </pc:spChg>
        <pc:spChg chg="mod">
          <ac:chgData name="Lei Wu" userId="f083b2a8aea23a2f" providerId="LiveId" clId="{F51549A9-3368-44FC-8290-2055BDF8D505}" dt="2021-03-31T17:45:53.762" v="932" actId="1036"/>
          <ac:spMkLst>
            <pc:docMk/>
            <pc:sldMk cId="131136481" sldId="819"/>
            <ac:spMk id="219" creationId="{21B73AD6-C5C9-4EA5-B52F-3B3EFFAE6F7C}"/>
          </ac:spMkLst>
        </pc:spChg>
        <pc:spChg chg="mod">
          <ac:chgData name="Lei Wu" userId="f083b2a8aea23a2f" providerId="LiveId" clId="{F51549A9-3368-44FC-8290-2055BDF8D505}" dt="2021-03-31T17:45:53.762" v="932" actId="1036"/>
          <ac:spMkLst>
            <pc:docMk/>
            <pc:sldMk cId="131136481" sldId="819"/>
            <ac:spMk id="220" creationId="{53672B76-39DC-4BD1-8E10-8E10DFDAEE81}"/>
          </ac:spMkLst>
        </pc:spChg>
        <pc:spChg chg="mod">
          <ac:chgData name="Lei Wu" userId="f083b2a8aea23a2f" providerId="LiveId" clId="{F51549A9-3368-44FC-8290-2055BDF8D505}" dt="2021-03-31T17:45:53.762" v="932" actId="1036"/>
          <ac:spMkLst>
            <pc:docMk/>
            <pc:sldMk cId="131136481" sldId="819"/>
            <ac:spMk id="221" creationId="{A30133BC-6877-4908-B94E-4E87723B4B63}"/>
          </ac:spMkLst>
        </pc:spChg>
        <pc:spChg chg="mod">
          <ac:chgData name="Lei Wu" userId="f083b2a8aea23a2f" providerId="LiveId" clId="{F51549A9-3368-44FC-8290-2055BDF8D505}" dt="2021-03-31T17:45:53.762" v="932" actId="1036"/>
          <ac:spMkLst>
            <pc:docMk/>
            <pc:sldMk cId="131136481" sldId="819"/>
            <ac:spMk id="222" creationId="{81C712F7-45E2-4F16-BEF9-5EB221E73941}"/>
          </ac:spMkLst>
        </pc:spChg>
        <pc:spChg chg="mod">
          <ac:chgData name="Lei Wu" userId="f083b2a8aea23a2f" providerId="LiveId" clId="{F51549A9-3368-44FC-8290-2055BDF8D505}" dt="2021-03-31T17:45:53.762" v="932" actId="1036"/>
          <ac:spMkLst>
            <pc:docMk/>
            <pc:sldMk cId="131136481" sldId="819"/>
            <ac:spMk id="223" creationId="{C8EF892E-7776-4E99-BC98-FFC09224F36F}"/>
          </ac:spMkLst>
        </pc:spChg>
        <pc:spChg chg="mod">
          <ac:chgData name="Lei Wu" userId="f083b2a8aea23a2f" providerId="LiveId" clId="{F51549A9-3368-44FC-8290-2055BDF8D505}" dt="2021-03-31T17:45:53.762" v="932" actId="1036"/>
          <ac:spMkLst>
            <pc:docMk/>
            <pc:sldMk cId="131136481" sldId="819"/>
            <ac:spMk id="224" creationId="{AB7F0CBD-B38B-49EC-BB0D-BC3B743A2A42}"/>
          </ac:spMkLst>
        </pc:spChg>
        <pc:spChg chg="mod">
          <ac:chgData name="Lei Wu" userId="f083b2a8aea23a2f" providerId="LiveId" clId="{F51549A9-3368-44FC-8290-2055BDF8D505}" dt="2021-03-31T17:45:53.762" v="932" actId="1036"/>
          <ac:spMkLst>
            <pc:docMk/>
            <pc:sldMk cId="131136481" sldId="819"/>
            <ac:spMk id="225" creationId="{6E69A4E8-C758-4DBF-930B-A675632D3062}"/>
          </ac:spMkLst>
        </pc:spChg>
        <pc:spChg chg="mod">
          <ac:chgData name="Lei Wu" userId="f083b2a8aea23a2f" providerId="LiveId" clId="{F51549A9-3368-44FC-8290-2055BDF8D505}" dt="2021-03-31T17:45:53.762" v="932" actId="1036"/>
          <ac:spMkLst>
            <pc:docMk/>
            <pc:sldMk cId="131136481" sldId="819"/>
            <ac:spMk id="226" creationId="{81CA58E1-ADB8-4612-A4FD-C267D243881B}"/>
          </ac:spMkLst>
        </pc:spChg>
        <pc:spChg chg="mod">
          <ac:chgData name="Lei Wu" userId="f083b2a8aea23a2f" providerId="LiveId" clId="{F51549A9-3368-44FC-8290-2055BDF8D505}" dt="2021-03-31T17:45:53.762" v="932" actId="1036"/>
          <ac:spMkLst>
            <pc:docMk/>
            <pc:sldMk cId="131136481" sldId="819"/>
            <ac:spMk id="227" creationId="{7C815815-3366-4941-A129-1BD5E34D9546}"/>
          </ac:spMkLst>
        </pc:spChg>
        <pc:spChg chg="mod">
          <ac:chgData name="Lei Wu" userId="f083b2a8aea23a2f" providerId="LiveId" clId="{F51549A9-3368-44FC-8290-2055BDF8D505}" dt="2021-03-31T17:45:53.762" v="932" actId="1036"/>
          <ac:spMkLst>
            <pc:docMk/>
            <pc:sldMk cId="131136481" sldId="819"/>
            <ac:spMk id="228" creationId="{EDCCF539-7166-48B3-B6F9-7CCA77CBDDA9}"/>
          </ac:spMkLst>
        </pc:spChg>
        <pc:spChg chg="mod">
          <ac:chgData name="Lei Wu" userId="f083b2a8aea23a2f" providerId="LiveId" clId="{F51549A9-3368-44FC-8290-2055BDF8D505}" dt="2021-03-31T17:45:53.762" v="932" actId="1036"/>
          <ac:spMkLst>
            <pc:docMk/>
            <pc:sldMk cId="131136481" sldId="819"/>
            <ac:spMk id="229" creationId="{48C69E88-CCB0-4C54-9B1D-52647D01E301}"/>
          </ac:spMkLst>
        </pc:spChg>
        <pc:spChg chg="mod">
          <ac:chgData name="Lei Wu" userId="f083b2a8aea23a2f" providerId="LiveId" clId="{F51549A9-3368-44FC-8290-2055BDF8D505}" dt="2021-03-31T17:45:53.762" v="932" actId="1036"/>
          <ac:spMkLst>
            <pc:docMk/>
            <pc:sldMk cId="131136481" sldId="819"/>
            <ac:spMk id="230" creationId="{004B849A-3312-47B9-8BD7-9AACD1AB996B}"/>
          </ac:spMkLst>
        </pc:spChg>
        <pc:spChg chg="mod">
          <ac:chgData name="Lei Wu" userId="f083b2a8aea23a2f" providerId="LiveId" clId="{F51549A9-3368-44FC-8290-2055BDF8D505}" dt="2021-03-31T17:45:53.762" v="932" actId="1036"/>
          <ac:spMkLst>
            <pc:docMk/>
            <pc:sldMk cId="131136481" sldId="819"/>
            <ac:spMk id="231" creationId="{9381A2D3-E403-430A-A944-C5A860086A49}"/>
          </ac:spMkLst>
        </pc:spChg>
        <pc:spChg chg="mod">
          <ac:chgData name="Lei Wu" userId="f083b2a8aea23a2f" providerId="LiveId" clId="{F51549A9-3368-44FC-8290-2055BDF8D505}" dt="2021-03-31T17:45:53.762" v="932" actId="1036"/>
          <ac:spMkLst>
            <pc:docMk/>
            <pc:sldMk cId="131136481" sldId="819"/>
            <ac:spMk id="232" creationId="{73C7E643-0A4C-4E16-B60F-885F0DD5C00F}"/>
          </ac:spMkLst>
        </pc:spChg>
        <pc:spChg chg="mod">
          <ac:chgData name="Lei Wu" userId="f083b2a8aea23a2f" providerId="LiveId" clId="{F51549A9-3368-44FC-8290-2055BDF8D505}" dt="2021-03-31T17:45:53.762" v="932" actId="1036"/>
          <ac:spMkLst>
            <pc:docMk/>
            <pc:sldMk cId="131136481" sldId="819"/>
            <ac:spMk id="233" creationId="{6D4EAE77-CF89-49EF-94EC-F4E08DF01048}"/>
          </ac:spMkLst>
        </pc:spChg>
        <pc:spChg chg="mod">
          <ac:chgData name="Lei Wu" userId="f083b2a8aea23a2f" providerId="LiveId" clId="{F51549A9-3368-44FC-8290-2055BDF8D505}" dt="2021-03-31T17:45:53.762" v="932" actId="1036"/>
          <ac:spMkLst>
            <pc:docMk/>
            <pc:sldMk cId="131136481" sldId="819"/>
            <ac:spMk id="234" creationId="{5484588D-BA6E-464C-BB55-A7F9507DD1E8}"/>
          </ac:spMkLst>
        </pc:spChg>
        <pc:spChg chg="mod">
          <ac:chgData name="Lei Wu" userId="f083b2a8aea23a2f" providerId="LiveId" clId="{F51549A9-3368-44FC-8290-2055BDF8D505}" dt="2021-03-31T17:45:53.762" v="932" actId="1036"/>
          <ac:spMkLst>
            <pc:docMk/>
            <pc:sldMk cId="131136481" sldId="819"/>
            <ac:spMk id="235" creationId="{9B3C5574-8D4C-4307-996B-9187CA617468}"/>
          </ac:spMkLst>
        </pc:spChg>
        <pc:spChg chg="mod">
          <ac:chgData name="Lei Wu" userId="f083b2a8aea23a2f" providerId="LiveId" clId="{F51549A9-3368-44FC-8290-2055BDF8D505}" dt="2021-03-31T17:45:53.762" v="932" actId="1036"/>
          <ac:spMkLst>
            <pc:docMk/>
            <pc:sldMk cId="131136481" sldId="819"/>
            <ac:spMk id="236" creationId="{39652699-1904-4A09-BE03-E5692EF46CB7}"/>
          </ac:spMkLst>
        </pc:spChg>
        <pc:spChg chg="mod">
          <ac:chgData name="Lei Wu" userId="f083b2a8aea23a2f" providerId="LiveId" clId="{F51549A9-3368-44FC-8290-2055BDF8D505}" dt="2021-03-31T17:45:53.762" v="932" actId="1036"/>
          <ac:spMkLst>
            <pc:docMk/>
            <pc:sldMk cId="131136481" sldId="819"/>
            <ac:spMk id="237" creationId="{A7025C33-722D-4D2B-813D-3C182CF201B2}"/>
          </ac:spMkLst>
        </pc:spChg>
        <pc:spChg chg="mod">
          <ac:chgData name="Lei Wu" userId="f083b2a8aea23a2f" providerId="LiveId" clId="{F51549A9-3368-44FC-8290-2055BDF8D505}" dt="2021-03-31T17:45:53.762" v="932" actId="1036"/>
          <ac:spMkLst>
            <pc:docMk/>
            <pc:sldMk cId="131136481" sldId="819"/>
            <ac:spMk id="238" creationId="{1ACB7979-296F-4AB8-BC5A-68518A62415C}"/>
          </ac:spMkLst>
        </pc:spChg>
        <pc:spChg chg="mod">
          <ac:chgData name="Lei Wu" userId="f083b2a8aea23a2f" providerId="LiveId" clId="{F51549A9-3368-44FC-8290-2055BDF8D505}" dt="2021-03-31T17:45:53.762" v="932" actId="1036"/>
          <ac:spMkLst>
            <pc:docMk/>
            <pc:sldMk cId="131136481" sldId="819"/>
            <ac:spMk id="239" creationId="{D56F28FB-29DD-4179-A78D-9D9D2184E67A}"/>
          </ac:spMkLst>
        </pc:spChg>
        <pc:spChg chg="mod">
          <ac:chgData name="Lei Wu" userId="f083b2a8aea23a2f" providerId="LiveId" clId="{F51549A9-3368-44FC-8290-2055BDF8D505}" dt="2021-03-31T17:45:53.762" v="932" actId="1036"/>
          <ac:spMkLst>
            <pc:docMk/>
            <pc:sldMk cId="131136481" sldId="819"/>
            <ac:spMk id="240" creationId="{BCDE60C3-8EEF-40EE-BCA1-1578A66C6A1A}"/>
          </ac:spMkLst>
        </pc:spChg>
        <pc:spChg chg="mod">
          <ac:chgData name="Lei Wu" userId="f083b2a8aea23a2f" providerId="LiveId" clId="{F51549A9-3368-44FC-8290-2055BDF8D505}" dt="2021-03-31T17:45:53.762" v="932" actId="1036"/>
          <ac:spMkLst>
            <pc:docMk/>
            <pc:sldMk cId="131136481" sldId="819"/>
            <ac:spMk id="241" creationId="{462E067A-B985-415E-B267-58DB32625618}"/>
          </ac:spMkLst>
        </pc:spChg>
        <pc:spChg chg="mod">
          <ac:chgData name="Lei Wu" userId="f083b2a8aea23a2f" providerId="LiveId" clId="{F51549A9-3368-44FC-8290-2055BDF8D505}" dt="2021-03-31T17:45:53.762" v="932" actId="1036"/>
          <ac:spMkLst>
            <pc:docMk/>
            <pc:sldMk cId="131136481" sldId="819"/>
            <ac:spMk id="242" creationId="{1EDA3399-5454-46AA-82D8-80FF4B4EE874}"/>
          </ac:spMkLst>
        </pc:spChg>
        <pc:spChg chg="mod">
          <ac:chgData name="Lei Wu" userId="f083b2a8aea23a2f" providerId="LiveId" clId="{F51549A9-3368-44FC-8290-2055BDF8D505}" dt="2021-03-31T17:45:53.762" v="932" actId="1036"/>
          <ac:spMkLst>
            <pc:docMk/>
            <pc:sldMk cId="131136481" sldId="819"/>
            <ac:spMk id="243" creationId="{7C614D76-602B-4342-AC33-479247BB1F96}"/>
          </ac:spMkLst>
        </pc:spChg>
        <pc:spChg chg="mod">
          <ac:chgData name="Lei Wu" userId="f083b2a8aea23a2f" providerId="LiveId" clId="{F51549A9-3368-44FC-8290-2055BDF8D505}" dt="2021-03-31T17:45:53.762" v="932" actId="1036"/>
          <ac:spMkLst>
            <pc:docMk/>
            <pc:sldMk cId="131136481" sldId="819"/>
            <ac:spMk id="244" creationId="{FA36AB1C-3589-4948-BECF-0EE8DB24509F}"/>
          </ac:spMkLst>
        </pc:spChg>
        <pc:spChg chg="mod">
          <ac:chgData name="Lei Wu" userId="f083b2a8aea23a2f" providerId="LiveId" clId="{F51549A9-3368-44FC-8290-2055BDF8D505}" dt="2021-03-31T17:45:53.762" v="932" actId="1036"/>
          <ac:spMkLst>
            <pc:docMk/>
            <pc:sldMk cId="131136481" sldId="819"/>
            <ac:spMk id="245" creationId="{1FFEE382-759E-4F4D-B8FF-6DBF5B9FD42E}"/>
          </ac:spMkLst>
        </pc:spChg>
        <pc:spChg chg="mod">
          <ac:chgData name="Lei Wu" userId="f083b2a8aea23a2f" providerId="LiveId" clId="{F51549A9-3368-44FC-8290-2055BDF8D505}" dt="2021-03-31T17:45:53.762" v="932" actId="1036"/>
          <ac:spMkLst>
            <pc:docMk/>
            <pc:sldMk cId="131136481" sldId="819"/>
            <ac:spMk id="246" creationId="{ACBB864D-1AE1-4CEA-A23A-EE48C6DDE440}"/>
          </ac:spMkLst>
        </pc:spChg>
        <pc:spChg chg="mod">
          <ac:chgData name="Lei Wu" userId="f083b2a8aea23a2f" providerId="LiveId" clId="{F51549A9-3368-44FC-8290-2055BDF8D505}" dt="2021-03-31T17:45:53.762" v="932" actId="1036"/>
          <ac:spMkLst>
            <pc:docMk/>
            <pc:sldMk cId="131136481" sldId="819"/>
            <ac:spMk id="247" creationId="{FF00BAAF-C6BF-4766-B924-6479D1612BE0}"/>
          </ac:spMkLst>
        </pc:spChg>
        <pc:spChg chg="mod">
          <ac:chgData name="Lei Wu" userId="f083b2a8aea23a2f" providerId="LiveId" clId="{F51549A9-3368-44FC-8290-2055BDF8D505}" dt="2021-03-31T17:45:53.762" v="932" actId="1036"/>
          <ac:spMkLst>
            <pc:docMk/>
            <pc:sldMk cId="131136481" sldId="819"/>
            <ac:spMk id="248" creationId="{4A0C0E9C-A52B-4FAC-A35B-8A8C6A256C8B}"/>
          </ac:spMkLst>
        </pc:spChg>
        <pc:spChg chg="mod">
          <ac:chgData name="Lei Wu" userId="f083b2a8aea23a2f" providerId="LiveId" clId="{F51549A9-3368-44FC-8290-2055BDF8D505}" dt="2021-03-31T17:45:53.762" v="932" actId="1036"/>
          <ac:spMkLst>
            <pc:docMk/>
            <pc:sldMk cId="131136481" sldId="819"/>
            <ac:spMk id="249" creationId="{0906EB7C-A1C4-4217-BBD9-33A0A50AF190}"/>
          </ac:spMkLst>
        </pc:spChg>
        <pc:spChg chg="mod">
          <ac:chgData name="Lei Wu" userId="f083b2a8aea23a2f" providerId="LiveId" clId="{F51549A9-3368-44FC-8290-2055BDF8D505}" dt="2021-03-31T17:45:53.762" v="932" actId="1036"/>
          <ac:spMkLst>
            <pc:docMk/>
            <pc:sldMk cId="131136481" sldId="819"/>
            <ac:spMk id="250" creationId="{BDF699AF-8D79-48F3-A295-991C132DAF94}"/>
          </ac:spMkLst>
        </pc:spChg>
        <pc:grpChg chg="del">
          <ac:chgData name="Lei Wu" userId="f083b2a8aea23a2f" providerId="LiveId" clId="{F51549A9-3368-44FC-8290-2055BDF8D505}" dt="2021-03-31T17:44:22.747" v="899" actId="478"/>
          <ac:grpSpMkLst>
            <pc:docMk/>
            <pc:sldMk cId="131136481" sldId="819"/>
            <ac:grpSpMk id="4" creationId="{0F1D3819-8B2E-47C8-ADF5-20B4A64F2252}"/>
          </ac:grpSpMkLst>
        </pc:grpChg>
        <pc:grpChg chg="add mod">
          <ac:chgData name="Lei Wu" userId="f083b2a8aea23a2f" providerId="LiveId" clId="{F51549A9-3368-44FC-8290-2055BDF8D505}" dt="2021-03-31T17:45:53.762" v="932" actId="1036"/>
          <ac:grpSpMkLst>
            <pc:docMk/>
            <pc:sldMk cId="131136481" sldId="819"/>
            <ac:grpSpMk id="139" creationId="{F95BE02C-826A-4ED8-943F-721D9D7E0DCB}"/>
          </ac:grpSpMkLst>
        </pc:grpChg>
      </pc:sldChg>
      <pc:sldChg chg="addSp delSp modSp add mod">
        <pc:chgData name="Lei Wu" userId="f083b2a8aea23a2f" providerId="LiveId" clId="{F51549A9-3368-44FC-8290-2055BDF8D505}" dt="2021-03-31T18:36:19.679" v="1429" actId="20577"/>
        <pc:sldMkLst>
          <pc:docMk/>
          <pc:sldMk cId="479156834" sldId="820"/>
        </pc:sldMkLst>
        <pc:spChg chg="mod">
          <ac:chgData name="Lei Wu" userId="f083b2a8aea23a2f" providerId="LiveId" clId="{F51549A9-3368-44FC-8290-2055BDF8D505}" dt="2021-03-31T18:36:19.679" v="1429" actId="20577"/>
          <ac:spMkLst>
            <pc:docMk/>
            <pc:sldMk cId="479156834" sldId="820"/>
            <ac:spMk id="2" creationId="{00000000-0000-0000-0000-000000000000}"/>
          </ac:spMkLst>
        </pc:spChg>
        <pc:spChg chg="mod">
          <ac:chgData name="Lei Wu" userId="f083b2a8aea23a2f" providerId="LiveId" clId="{F51549A9-3368-44FC-8290-2055BDF8D505}" dt="2021-03-31T17:50:22.809" v="969" actId="20577"/>
          <ac:spMkLst>
            <pc:docMk/>
            <pc:sldMk cId="479156834" sldId="820"/>
            <ac:spMk id="3" creationId="{00000000-0000-0000-0000-000000000000}"/>
          </ac:spMkLst>
        </pc:spChg>
        <pc:spChg chg="del">
          <ac:chgData name="Lei Wu" userId="f083b2a8aea23a2f" providerId="LiveId" clId="{F51549A9-3368-44FC-8290-2055BDF8D505}" dt="2021-03-31T17:49:12.298" v="936" actId="478"/>
          <ac:spMkLst>
            <pc:docMk/>
            <pc:sldMk cId="479156834" sldId="820"/>
            <ac:spMk id="125" creationId="{64564A0B-DE10-4A96-A9D2-FC8DF94CE8A7}"/>
          </ac:spMkLst>
        </pc:spChg>
        <pc:spChg chg="del">
          <ac:chgData name="Lei Wu" userId="f083b2a8aea23a2f" providerId="LiveId" clId="{F51549A9-3368-44FC-8290-2055BDF8D505}" dt="2021-03-31T17:49:12.298" v="936" actId="478"/>
          <ac:spMkLst>
            <pc:docMk/>
            <pc:sldMk cId="479156834" sldId="820"/>
            <ac:spMk id="126" creationId="{033FA731-4A1F-4299-8101-14EC525DDEBB}"/>
          </ac:spMkLst>
        </pc:spChg>
        <pc:spChg chg="del">
          <ac:chgData name="Lei Wu" userId="f083b2a8aea23a2f" providerId="LiveId" clId="{F51549A9-3368-44FC-8290-2055BDF8D505}" dt="2021-03-31T17:49:12.298" v="936" actId="478"/>
          <ac:spMkLst>
            <pc:docMk/>
            <pc:sldMk cId="479156834" sldId="820"/>
            <ac:spMk id="127" creationId="{C021A0A8-E9B8-4CA8-A86E-6DA29BBCC9F4}"/>
          </ac:spMkLst>
        </pc:spChg>
        <pc:spChg chg="del">
          <ac:chgData name="Lei Wu" userId="f083b2a8aea23a2f" providerId="LiveId" clId="{F51549A9-3368-44FC-8290-2055BDF8D505}" dt="2021-03-31T17:49:12.298" v="936" actId="478"/>
          <ac:spMkLst>
            <pc:docMk/>
            <pc:sldMk cId="479156834" sldId="820"/>
            <ac:spMk id="128" creationId="{AD3BE49C-682F-408F-B5BD-AE31A30FED42}"/>
          </ac:spMkLst>
        </pc:spChg>
        <pc:spChg chg="del">
          <ac:chgData name="Lei Wu" userId="f083b2a8aea23a2f" providerId="LiveId" clId="{F51549A9-3368-44FC-8290-2055BDF8D505}" dt="2021-03-31T17:49:12.298" v="936" actId="478"/>
          <ac:spMkLst>
            <pc:docMk/>
            <pc:sldMk cId="479156834" sldId="820"/>
            <ac:spMk id="129" creationId="{40E01D8E-4F99-41B8-922D-4CBE8FC6B987}"/>
          </ac:spMkLst>
        </pc:spChg>
        <pc:spChg chg="del">
          <ac:chgData name="Lei Wu" userId="f083b2a8aea23a2f" providerId="LiveId" clId="{F51549A9-3368-44FC-8290-2055BDF8D505}" dt="2021-03-31T17:49:12.298" v="936" actId="478"/>
          <ac:spMkLst>
            <pc:docMk/>
            <pc:sldMk cId="479156834" sldId="820"/>
            <ac:spMk id="130" creationId="{6EC733AB-ADFD-4B4D-912F-9B04DBC14378}"/>
          </ac:spMkLst>
        </pc:spChg>
        <pc:spChg chg="del">
          <ac:chgData name="Lei Wu" userId="f083b2a8aea23a2f" providerId="LiveId" clId="{F51549A9-3368-44FC-8290-2055BDF8D505}" dt="2021-03-31T17:49:12.298" v="936" actId="478"/>
          <ac:spMkLst>
            <pc:docMk/>
            <pc:sldMk cId="479156834" sldId="820"/>
            <ac:spMk id="131" creationId="{379E08B2-6808-4AF7-A0AA-F058ADDAD5A0}"/>
          </ac:spMkLst>
        </pc:spChg>
        <pc:spChg chg="del">
          <ac:chgData name="Lei Wu" userId="f083b2a8aea23a2f" providerId="LiveId" clId="{F51549A9-3368-44FC-8290-2055BDF8D505}" dt="2021-03-31T17:49:12.298" v="936" actId="478"/>
          <ac:spMkLst>
            <pc:docMk/>
            <pc:sldMk cId="479156834" sldId="820"/>
            <ac:spMk id="132" creationId="{076253B6-6874-428E-B195-8DE37220F5D9}"/>
          </ac:spMkLst>
        </pc:spChg>
        <pc:spChg chg="del">
          <ac:chgData name="Lei Wu" userId="f083b2a8aea23a2f" providerId="LiveId" clId="{F51549A9-3368-44FC-8290-2055BDF8D505}" dt="2021-03-31T17:49:12.298" v="936" actId="478"/>
          <ac:spMkLst>
            <pc:docMk/>
            <pc:sldMk cId="479156834" sldId="820"/>
            <ac:spMk id="133" creationId="{E0BC628B-9329-4A18-8A19-B711F2176F52}"/>
          </ac:spMkLst>
        </pc:spChg>
        <pc:spChg chg="del">
          <ac:chgData name="Lei Wu" userId="f083b2a8aea23a2f" providerId="LiveId" clId="{F51549A9-3368-44FC-8290-2055BDF8D505}" dt="2021-03-31T17:49:12.298" v="936" actId="478"/>
          <ac:spMkLst>
            <pc:docMk/>
            <pc:sldMk cId="479156834" sldId="820"/>
            <ac:spMk id="134" creationId="{C7FCE75A-F6C1-49D2-A8F9-6664A45E8167}"/>
          </ac:spMkLst>
        </pc:spChg>
        <pc:spChg chg="del">
          <ac:chgData name="Lei Wu" userId="f083b2a8aea23a2f" providerId="LiveId" clId="{F51549A9-3368-44FC-8290-2055BDF8D505}" dt="2021-03-31T17:49:12.298" v="936" actId="478"/>
          <ac:spMkLst>
            <pc:docMk/>
            <pc:sldMk cId="479156834" sldId="820"/>
            <ac:spMk id="135" creationId="{F6D5BA0B-B9D4-41AC-A0E8-5D772045C95D}"/>
          </ac:spMkLst>
        </pc:spChg>
        <pc:spChg chg="del">
          <ac:chgData name="Lei Wu" userId="f083b2a8aea23a2f" providerId="LiveId" clId="{F51549A9-3368-44FC-8290-2055BDF8D505}" dt="2021-03-31T17:49:12.298" v="936" actId="478"/>
          <ac:spMkLst>
            <pc:docMk/>
            <pc:sldMk cId="479156834" sldId="820"/>
            <ac:spMk id="136" creationId="{7984F6AC-EAD2-4A1C-AA15-A9128A5735D0}"/>
          </ac:spMkLst>
        </pc:spChg>
        <pc:spChg chg="del">
          <ac:chgData name="Lei Wu" userId="f083b2a8aea23a2f" providerId="LiveId" clId="{F51549A9-3368-44FC-8290-2055BDF8D505}" dt="2021-03-31T17:49:12.298" v="936" actId="478"/>
          <ac:spMkLst>
            <pc:docMk/>
            <pc:sldMk cId="479156834" sldId="820"/>
            <ac:spMk id="137" creationId="{10FD387F-0B1D-4410-BBA2-90B6D3544920}"/>
          </ac:spMkLst>
        </pc:spChg>
        <pc:spChg chg="del">
          <ac:chgData name="Lei Wu" userId="f083b2a8aea23a2f" providerId="LiveId" clId="{F51549A9-3368-44FC-8290-2055BDF8D505}" dt="2021-03-31T17:49:12.298" v="936" actId="478"/>
          <ac:spMkLst>
            <pc:docMk/>
            <pc:sldMk cId="479156834" sldId="820"/>
            <ac:spMk id="138" creationId="{1EA1230C-8BA1-4284-A047-6DB4BD4E9F18}"/>
          </ac:spMkLst>
        </pc:spChg>
        <pc:grpChg chg="del">
          <ac:chgData name="Lei Wu" userId="f083b2a8aea23a2f" providerId="LiveId" clId="{F51549A9-3368-44FC-8290-2055BDF8D505}" dt="2021-03-31T17:49:12.298" v="936" actId="478"/>
          <ac:grpSpMkLst>
            <pc:docMk/>
            <pc:sldMk cId="479156834" sldId="820"/>
            <ac:grpSpMk id="139" creationId="{F95BE02C-826A-4ED8-943F-721D9D7E0DCB}"/>
          </ac:grpSpMkLst>
        </pc:grpChg>
        <pc:graphicFrameChg chg="add mod">
          <ac:chgData name="Lei Wu" userId="f083b2a8aea23a2f" providerId="LiveId" clId="{F51549A9-3368-44FC-8290-2055BDF8D505}" dt="2021-03-31T17:49:57.363" v="965" actId="1036"/>
          <ac:graphicFrameMkLst>
            <pc:docMk/>
            <pc:sldMk cId="479156834" sldId="820"/>
            <ac:graphicFrameMk id="251" creationId="{D477EB50-5F03-482C-B243-1E2EC1918B49}"/>
          </ac:graphicFrameMkLst>
        </pc:graphicFrameChg>
        <pc:graphicFrameChg chg="add mod">
          <ac:chgData name="Lei Wu" userId="f083b2a8aea23a2f" providerId="LiveId" clId="{F51549A9-3368-44FC-8290-2055BDF8D505}" dt="2021-03-31T17:49:57.363" v="965" actId="1036"/>
          <ac:graphicFrameMkLst>
            <pc:docMk/>
            <pc:sldMk cId="479156834" sldId="820"/>
            <ac:graphicFrameMk id="252" creationId="{8711EFA8-02F6-450B-B2F5-00D1648C0101}"/>
          </ac:graphicFrameMkLst>
        </pc:graphicFrameChg>
        <pc:graphicFrameChg chg="add mod">
          <ac:chgData name="Lei Wu" userId="f083b2a8aea23a2f" providerId="LiveId" clId="{F51549A9-3368-44FC-8290-2055BDF8D505}" dt="2021-03-31T17:49:57.363" v="965" actId="1036"/>
          <ac:graphicFrameMkLst>
            <pc:docMk/>
            <pc:sldMk cId="479156834" sldId="820"/>
            <ac:graphicFrameMk id="253" creationId="{41C0B056-BA65-43F7-B980-F4E1D38CD94B}"/>
          </ac:graphicFrameMkLst>
        </pc:graphicFrameChg>
      </pc:sldChg>
      <pc:sldChg chg="addSp delSp modSp add mod">
        <pc:chgData name="Lei Wu" userId="f083b2a8aea23a2f" providerId="LiveId" clId="{F51549A9-3368-44FC-8290-2055BDF8D505}" dt="2021-03-31T18:36:25.577" v="1432" actId="20577"/>
        <pc:sldMkLst>
          <pc:docMk/>
          <pc:sldMk cId="1133217784" sldId="821"/>
        </pc:sldMkLst>
        <pc:spChg chg="mod">
          <ac:chgData name="Lei Wu" userId="f083b2a8aea23a2f" providerId="LiveId" clId="{F51549A9-3368-44FC-8290-2055BDF8D505}" dt="2021-03-31T18:36:25.577" v="1432" actId="20577"/>
          <ac:spMkLst>
            <pc:docMk/>
            <pc:sldMk cId="1133217784" sldId="821"/>
            <ac:spMk id="2" creationId="{00000000-0000-0000-0000-000000000000}"/>
          </ac:spMkLst>
        </pc:spChg>
        <pc:spChg chg="mod">
          <ac:chgData name="Lei Wu" userId="f083b2a8aea23a2f" providerId="LiveId" clId="{F51549A9-3368-44FC-8290-2055BDF8D505}" dt="2021-03-31T17:50:55.356" v="975" actId="20577"/>
          <ac:spMkLst>
            <pc:docMk/>
            <pc:sldMk cId="1133217784" sldId="821"/>
            <ac:spMk id="3" creationId="{00000000-0000-0000-0000-000000000000}"/>
          </ac:spMkLst>
        </pc:spChg>
        <pc:graphicFrameChg chg="add mod">
          <ac:chgData name="Lei Wu" userId="f083b2a8aea23a2f" providerId="LiveId" clId="{F51549A9-3368-44FC-8290-2055BDF8D505}" dt="2021-03-31T17:51:37.307" v="979" actId="1076"/>
          <ac:graphicFrameMkLst>
            <pc:docMk/>
            <pc:sldMk cId="1133217784" sldId="821"/>
            <ac:graphicFrameMk id="8" creationId="{01B6338C-4A54-438A-845E-8025CBF27568}"/>
          </ac:graphicFrameMkLst>
        </pc:graphicFrameChg>
        <pc:graphicFrameChg chg="add mod">
          <ac:chgData name="Lei Wu" userId="f083b2a8aea23a2f" providerId="LiveId" clId="{F51549A9-3368-44FC-8290-2055BDF8D505}" dt="2021-03-31T17:51:37.307" v="979" actId="1076"/>
          <ac:graphicFrameMkLst>
            <pc:docMk/>
            <pc:sldMk cId="1133217784" sldId="821"/>
            <ac:graphicFrameMk id="9" creationId="{375C9660-CDE8-4A0F-8E93-31E378C70DFE}"/>
          </ac:graphicFrameMkLst>
        </pc:graphicFrameChg>
        <pc:graphicFrameChg chg="add mod">
          <ac:chgData name="Lei Wu" userId="f083b2a8aea23a2f" providerId="LiveId" clId="{F51549A9-3368-44FC-8290-2055BDF8D505}" dt="2021-03-31T17:51:37.307" v="979" actId="1076"/>
          <ac:graphicFrameMkLst>
            <pc:docMk/>
            <pc:sldMk cId="1133217784" sldId="821"/>
            <ac:graphicFrameMk id="10" creationId="{C9ACDD6A-F983-477F-BD77-47D6F91A1E83}"/>
          </ac:graphicFrameMkLst>
        </pc:graphicFrameChg>
        <pc:graphicFrameChg chg="del">
          <ac:chgData name="Lei Wu" userId="f083b2a8aea23a2f" providerId="LiveId" clId="{F51549A9-3368-44FC-8290-2055BDF8D505}" dt="2021-03-31T17:51:07.555" v="976" actId="478"/>
          <ac:graphicFrameMkLst>
            <pc:docMk/>
            <pc:sldMk cId="1133217784" sldId="821"/>
            <ac:graphicFrameMk id="251" creationId="{D477EB50-5F03-482C-B243-1E2EC1918B49}"/>
          </ac:graphicFrameMkLst>
        </pc:graphicFrameChg>
        <pc:graphicFrameChg chg="del">
          <ac:chgData name="Lei Wu" userId="f083b2a8aea23a2f" providerId="LiveId" clId="{F51549A9-3368-44FC-8290-2055BDF8D505}" dt="2021-03-31T17:51:07.555" v="976" actId="478"/>
          <ac:graphicFrameMkLst>
            <pc:docMk/>
            <pc:sldMk cId="1133217784" sldId="821"/>
            <ac:graphicFrameMk id="252" creationId="{8711EFA8-02F6-450B-B2F5-00D1648C0101}"/>
          </ac:graphicFrameMkLst>
        </pc:graphicFrameChg>
        <pc:graphicFrameChg chg="del">
          <ac:chgData name="Lei Wu" userId="f083b2a8aea23a2f" providerId="LiveId" clId="{F51549A9-3368-44FC-8290-2055BDF8D505}" dt="2021-03-31T17:51:07.555" v="976" actId="478"/>
          <ac:graphicFrameMkLst>
            <pc:docMk/>
            <pc:sldMk cId="1133217784" sldId="821"/>
            <ac:graphicFrameMk id="253" creationId="{41C0B056-BA65-43F7-B980-F4E1D38CD94B}"/>
          </ac:graphicFrameMkLst>
        </pc:graphicFrameChg>
      </pc:sldChg>
      <pc:sldChg chg="addSp delSp modSp add mod">
        <pc:chgData name="Lei Wu" userId="f083b2a8aea23a2f" providerId="LiveId" clId="{F51549A9-3368-44FC-8290-2055BDF8D505}" dt="2021-03-31T17:53:34.357" v="1004" actId="1035"/>
        <pc:sldMkLst>
          <pc:docMk/>
          <pc:sldMk cId="2295628124" sldId="822"/>
        </pc:sldMkLst>
        <pc:spChg chg="mod">
          <ac:chgData name="Lei Wu" userId="f083b2a8aea23a2f" providerId="LiveId" clId="{F51549A9-3368-44FC-8290-2055BDF8D505}" dt="2021-03-31T17:52:51.391" v="984" actId="20577"/>
          <ac:spMkLst>
            <pc:docMk/>
            <pc:sldMk cId="2295628124" sldId="822"/>
            <ac:spMk id="2" creationId="{00000000-0000-0000-0000-000000000000}"/>
          </ac:spMkLst>
        </pc:spChg>
        <pc:spChg chg="mod">
          <ac:chgData name="Lei Wu" userId="f083b2a8aea23a2f" providerId="LiveId" clId="{F51549A9-3368-44FC-8290-2055BDF8D505}" dt="2021-03-31T17:53:00.220" v="985"/>
          <ac:spMkLst>
            <pc:docMk/>
            <pc:sldMk cId="2295628124" sldId="822"/>
            <ac:spMk id="3" creationId="{00000000-0000-0000-0000-000000000000}"/>
          </ac:spMkLst>
        </pc:spChg>
        <pc:spChg chg="mod">
          <ac:chgData name="Lei Wu" userId="f083b2a8aea23a2f" providerId="LiveId" clId="{F51549A9-3368-44FC-8290-2055BDF8D505}" dt="2021-03-31T17:53:15.771" v="987"/>
          <ac:spMkLst>
            <pc:docMk/>
            <pc:sldMk cId="2295628124" sldId="822"/>
            <ac:spMk id="12" creationId="{C916DBC4-7B48-44BF-A1F4-76C7870D33F1}"/>
          </ac:spMkLst>
        </pc:spChg>
        <pc:spChg chg="mod">
          <ac:chgData name="Lei Wu" userId="f083b2a8aea23a2f" providerId="LiveId" clId="{F51549A9-3368-44FC-8290-2055BDF8D505}" dt="2021-03-31T17:53:15.771" v="987"/>
          <ac:spMkLst>
            <pc:docMk/>
            <pc:sldMk cId="2295628124" sldId="822"/>
            <ac:spMk id="13" creationId="{AA55B747-0019-476F-A0EE-EA8BB1F3689D}"/>
          </ac:spMkLst>
        </pc:spChg>
        <pc:spChg chg="mod">
          <ac:chgData name="Lei Wu" userId="f083b2a8aea23a2f" providerId="LiveId" clId="{F51549A9-3368-44FC-8290-2055BDF8D505}" dt="2021-03-31T17:53:15.771" v="987"/>
          <ac:spMkLst>
            <pc:docMk/>
            <pc:sldMk cId="2295628124" sldId="822"/>
            <ac:spMk id="14" creationId="{648ACF3C-6FAC-4E11-8352-E61C302CDBC4}"/>
          </ac:spMkLst>
        </pc:spChg>
        <pc:spChg chg="mod">
          <ac:chgData name="Lei Wu" userId="f083b2a8aea23a2f" providerId="LiveId" clId="{F51549A9-3368-44FC-8290-2055BDF8D505}" dt="2021-03-31T17:53:15.771" v="987"/>
          <ac:spMkLst>
            <pc:docMk/>
            <pc:sldMk cId="2295628124" sldId="822"/>
            <ac:spMk id="15" creationId="{1A547A65-D694-4076-BD75-2C4F8DF4295A}"/>
          </ac:spMkLst>
        </pc:spChg>
        <pc:spChg chg="mod">
          <ac:chgData name="Lei Wu" userId="f083b2a8aea23a2f" providerId="LiveId" clId="{F51549A9-3368-44FC-8290-2055BDF8D505}" dt="2021-03-31T17:53:15.771" v="987"/>
          <ac:spMkLst>
            <pc:docMk/>
            <pc:sldMk cId="2295628124" sldId="822"/>
            <ac:spMk id="16" creationId="{C89C903A-9E94-4924-A75D-FCEBBF060B24}"/>
          </ac:spMkLst>
        </pc:spChg>
        <pc:spChg chg="mod">
          <ac:chgData name="Lei Wu" userId="f083b2a8aea23a2f" providerId="LiveId" clId="{F51549A9-3368-44FC-8290-2055BDF8D505}" dt="2021-03-31T17:53:15.771" v="987"/>
          <ac:spMkLst>
            <pc:docMk/>
            <pc:sldMk cId="2295628124" sldId="822"/>
            <ac:spMk id="17" creationId="{FBB189C9-9344-4329-A37E-B703D8CD0120}"/>
          </ac:spMkLst>
        </pc:spChg>
        <pc:spChg chg="mod">
          <ac:chgData name="Lei Wu" userId="f083b2a8aea23a2f" providerId="LiveId" clId="{F51549A9-3368-44FC-8290-2055BDF8D505}" dt="2021-03-31T17:53:15.771" v="987"/>
          <ac:spMkLst>
            <pc:docMk/>
            <pc:sldMk cId="2295628124" sldId="822"/>
            <ac:spMk id="18" creationId="{B97A9407-A346-4AA3-AF88-31A4BFEB143F}"/>
          </ac:spMkLst>
        </pc:spChg>
        <pc:spChg chg="mod">
          <ac:chgData name="Lei Wu" userId="f083b2a8aea23a2f" providerId="LiveId" clId="{F51549A9-3368-44FC-8290-2055BDF8D505}" dt="2021-03-31T17:53:15.771" v="987"/>
          <ac:spMkLst>
            <pc:docMk/>
            <pc:sldMk cId="2295628124" sldId="822"/>
            <ac:spMk id="19" creationId="{50C41C2A-EDD2-4D21-89F2-B1DF7E620788}"/>
          </ac:spMkLst>
        </pc:spChg>
        <pc:spChg chg="mod">
          <ac:chgData name="Lei Wu" userId="f083b2a8aea23a2f" providerId="LiveId" clId="{F51549A9-3368-44FC-8290-2055BDF8D505}" dt="2021-03-31T17:53:15.771" v="987"/>
          <ac:spMkLst>
            <pc:docMk/>
            <pc:sldMk cId="2295628124" sldId="822"/>
            <ac:spMk id="20" creationId="{4CC46F15-3299-4128-A2D0-3D0AEFFA7353}"/>
          </ac:spMkLst>
        </pc:spChg>
        <pc:spChg chg="mod">
          <ac:chgData name="Lei Wu" userId="f083b2a8aea23a2f" providerId="LiveId" clId="{F51549A9-3368-44FC-8290-2055BDF8D505}" dt="2021-03-31T17:53:15.771" v="987"/>
          <ac:spMkLst>
            <pc:docMk/>
            <pc:sldMk cId="2295628124" sldId="822"/>
            <ac:spMk id="21" creationId="{EC8B26C3-3221-4FBC-BF02-D1BCEA57227B}"/>
          </ac:spMkLst>
        </pc:spChg>
        <pc:spChg chg="mod">
          <ac:chgData name="Lei Wu" userId="f083b2a8aea23a2f" providerId="LiveId" clId="{F51549A9-3368-44FC-8290-2055BDF8D505}" dt="2021-03-31T17:53:15.771" v="987"/>
          <ac:spMkLst>
            <pc:docMk/>
            <pc:sldMk cId="2295628124" sldId="822"/>
            <ac:spMk id="22" creationId="{BF8FA406-F355-4AB4-B5C0-E492BC46DC3F}"/>
          </ac:spMkLst>
        </pc:spChg>
        <pc:spChg chg="mod">
          <ac:chgData name="Lei Wu" userId="f083b2a8aea23a2f" providerId="LiveId" clId="{F51549A9-3368-44FC-8290-2055BDF8D505}" dt="2021-03-31T17:53:15.771" v="987"/>
          <ac:spMkLst>
            <pc:docMk/>
            <pc:sldMk cId="2295628124" sldId="822"/>
            <ac:spMk id="23" creationId="{A0503FE1-038A-44E7-8E91-00D640986694}"/>
          </ac:spMkLst>
        </pc:spChg>
        <pc:spChg chg="mod">
          <ac:chgData name="Lei Wu" userId="f083b2a8aea23a2f" providerId="LiveId" clId="{F51549A9-3368-44FC-8290-2055BDF8D505}" dt="2021-03-31T17:53:15.771" v="987"/>
          <ac:spMkLst>
            <pc:docMk/>
            <pc:sldMk cId="2295628124" sldId="822"/>
            <ac:spMk id="24" creationId="{4D426BFA-F7DE-4B62-AB85-72309FD8ABA9}"/>
          </ac:spMkLst>
        </pc:spChg>
        <pc:spChg chg="mod">
          <ac:chgData name="Lei Wu" userId="f083b2a8aea23a2f" providerId="LiveId" clId="{F51549A9-3368-44FC-8290-2055BDF8D505}" dt="2021-03-31T17:53:15.771" v="987"/>
          <ac:spMkLst>
            <pc:docMk/>
            <pc:sldMk cId="2295628124" sldId="822"/>
            <ac:spMk id="25" creationId="{89E6F390-A627-4098-9D5D-06282A801C74}"/>
          </ac:spMkLst>
        </pc:spChg>
        <pc:spChg chg="mod">
          <ac:chgData name="Lei Wu" userId="f083b2a8aea23a2f" providerId="LiveId" clId="{F51549A9-3368-44FC-8290-2055BDF8D505}" dt="2021-03-31T17:53:15.771" v="987"/>
          <ac:spMkLst>
            <pc:docMk/>
            <pc:sldMk cId="2295628124" sldId="822"/>
            <ac:spMk id="26" creationId="{CA8D3FE2-5616-41FC-8CB1-0E18D649AE88}"/>
          </ac:spMkLst>
        </pc:spChg>
        <pc:spChg chg="mod">
          <ac:chgData name="Lei Wu" userId="f083b2a8aea23a2f" providerId="LiveId" clId="{F51549A9-3368-44FC-8290-2055BDF8D505}" dt="2021-03-31T17:53:15.771" v="987"/>
          <ac:spMkLst>
            <pc:docMk/>
            <pc:sldMk cId="2295628124" sldId="822"/>
            <ac:spMk id="27" creationId="{59097CFD-791B-4172-9A32-F6D6954A6033}"/>
          </ac:spMkLst>
        </pc:spChg>
        <pc:spChg chg="mod">
          <ac:chgData name="Lei Wu" userId="f083b2a8aea23a2f" providerId="LiveId" clId="{F51549A9-3368-44FC-8290-2055BDF8D505}" dt="2021-03-31T17:53:15.771" v="987"/>
          <ac:spMkLst>
            <pc:docMk/>
            <pc:sldMk cId="2295628124" sldId="822"/>
            <ac:spMk id="28" creationId="{585C2B8F-CCC5-4C85-9D5C-7300AC46A9EB}"/>
          </ac:spMkLst>
        </pc:spChg>
        <pc:spChg chg="mod">
          <ac:chgData name="Lei Wu" userId="f083b2a8aea23a2f" providerId="LiveId" clId="{F51549A9-3368-44FC-8290-2055BDF8D505}" dt="2021-03-31T17:53:15.771" v="987"/>
          <ac:spMkLst>
            <pc:docMk/>
            <pc:sldMk cId="2295628124" sldId="822"/>
            <ac:spMk id="29" creationId="{BED706F0-CD81-4447-A300-FA4C000008B2}"/>
          </ac:spMkLst>
        </pc:spChg>
        <pc:spChg chg="mod">
          <ac:chgData name="Lei Wu" userId="f083b2a8aea23a2f" providerId="LiveId" clId="{F51549A9-3368-44FC-8290-2055BDF8D505}" dt="2021-03-31T17:53:15.771" v="987"/>
          <ac:spMkLst>
            <pc:docMk/>
            <pc:sldMk cId="2295628124" sldId="822"/>
            <ac:spMk id="30" creationId="{D45B34D3-C868-4A33-BDE9-7133F2496EC8}"/>
          </ac:spMkLst>
        </pc:spChg>
        <pc:spChg chg="mod">
          <ac:chgData name="Lei Wu" userId="f083b2a8aea23a2f" providerId="LiveId" clId="{F51549A9-3368-44FC-8290-2055BDF8D505}" dt="2021-03-31T17:53:30.064" v="997" actId="1035"/>
          <ac:spMkLst>
            <pc:docMk/>
            <pc:sldMk cId="2295628124" sldId="822"/>
            <ac:spMk id="32" creationId="{866D9AAC-B9E4-44A5-A341-A7E816FD26B5}"/>
          </ac:spMkLst>
        </pc:spChg>
        <pc:spChg chg="mod">
          <ac:chgData name="Lei Wu" userId="f083b2a8aea23a2f" providerId="LiveId" clId="{F51549A9-3368-44FC-8290-2055BDF8D505}" dt="2021-03-31T17:53:30.064" v="997" actId="1035"/>
          <ac:spMkLst>
            <pc:docMk/>
            <pc:sldMk cId="2295628124" sldId="822"/>
            <ac:spMk id="33" creationId="{9AC1C035-9F34-42AA-BC22-B37DE549D9A8}"/>
          </ac:spMkLst>
        </pc:spChg>
        <pc:spChg chg="mod">
          <ac:chgData name="Lei Wu" userId="f083b2a8aea23a2f" providerId="LiveId" clId="{F51549A9-3368-44FC-8290-2055BDF8D505}" dt="2021-03-31T17:53:30.064" v="997" actId="1035"/>
          <ac:spMkLst>
            <pc:docMk/>
            <pc:sldMk cId="2295628124" sldId="822"/>
            <ac:spMk id="34" creationId="{D96DB664-B73D-40E8-A3E8-DC0F5035D48E}"/>
          </ac:spMkLst>
        </pc:spChg>
        <pc:spChg chg="mod">
          <ac:chgData name="Lei Wu" userId="f083b2a8aea23a2f" providerId="LiveId" clId="{F51549A9-3368-44FC-8290-2055BDF8D505}" dt="2021-03-31T17:53:30.064" v="997" actId="1035"/>
          <ac:spMkLst>
            <pc:docMk/>
            <pc:sldMk cId="2295628124" sldId="822"/>
            <ac:spMk id="35" creationId="{7EFC9481-E038-464D-9D0A-2D260688ECC1}"/>
          </ac:spMkLst>
        </pc:spChg>
        <pc:spChg chg="mod">
          <ac:chgData name="Lei Wu" userId="f083b2a8aea23a2f" providerId="LiveId" clId="{F51549A9-3368-44FC-8290-2055BDF8D505}" dt="2021-03-31T17:53:30.064" v="997" actId="1035"/>
          <ac:spMkLst>
            <pc:docMk/>
            <pc:sldMk cId="2295628124" sldId="822"/>
            <ac:spMk id="36" creationId="{3923CD62-5A32-4784-A0D5-05EC97AE50CD}"/>
          </ac:spMkLst>
        </pc:spChg>
        <pc:spChg chg="mod">
          <ac:chgData name="Lei Wu" userId="f083b2a8aea23a2f" providerId="LiveId" clId="{F51549A9-3368-44FC-8290-2055BDF8D505}" dt="2021-03-31T17:53:30.064" v="997" actId="1035"/>
          <ac:spMkLst>
            <pc:docMk/>
            <pc:sldMk cId="2295628124" sldId="822"/>
            <ac:spMk id="37" creationId="{C2243123-50CA-428E-B078-2D6F9E073ECA}"/>
          </ac:spMkLst>
        </pc:spChg>
        <pc:spChg chg="mod">
          <ac:chgData name="Lei Wu" userId="f083b2a8aea23a2f" providerId="LiveId" clId="{F51549A9-3368-44FC-8290-2055BDF8D505}" dt="2021-03-31T17:53:30.064" v="997" actId="1035"/>
          <ac:spMkLst>
            <pc:docMk/>
            <pc:sldMk cId="2295628124" sldId="822"/>
            <ac:spMk id="38" creationId="{65A74446-4043-4F67-A8AC-AC1A422DBFDD}"/>
          </ac:spMkLst>
        </pc:spChg>
        <pc:spChg chg="mod">
          <ac:chgData name="Lei Wu" userId="f083b2a8aea23a2f" providerId="LiveId" clId="{F51549A9-3368-44FC-8290-2055BDF8D505}" dt="2021-03-31T17:53:30.064" v="997" actId="1035"/>
          <ac:spMkLst>
            <pc:docMk/>
            <pc:sldMk cId="2295628124" sldId="822"/>
            <ac:spMk id="39" creationId="{E7A53381-A91B-4283-AE49-827007BF09F3}"/>
          </ac:spMkLst>
        </pc:spChg>
        <pc:spChg chg="mod">
          <ac:chgData name="Lei Wu" userId="f083b2a8aea23a2f" providerId="LiveId" clId="{F51549A9-3368-44FC-8290-2055BDF8D505}" dt="2021-03-31T17:53:30.064" v="997" actId="1035"/>
          <ac:spMkLst>
            <pc:docMk/>
            <pc:sldMk cId="2295628124" sldId="822"/>
            <ac:spMk id="40" creationId="{A158136E-1483-4847-8DA4-72080D0D7A1A}"/>
          </ac:spMkLst>
        </pc:spChg>
        <pc:spChg chg="mod">
          <ac:chgData name="Lei Wu" userId="f083b2a8aea23a2f" providerId="LiveId" clId="{F51549A9-3368-44FC-8290-2055BDF8D505}" dt="2021-03-31T17:53:30.064" v="997" actId="1035"/>
          <ac:spMkLst>
            <pc:docMk/>
            <pc:sldMk cId="2295628124" sldId="822"/>
            <ac:spMk id="41" creationId="{E1C35E49-E8EA-4FD3-9D7D-32D3FBF44E81}"/>
          </ac:spMkLst>
        </pc:spChg>
        <pc:spChg chg="mod">
          <ac:chgData name="Lei Wu" userId="f083b2a8aea23a2f" providerId="LiveId" clId="{F51549A9-3368-44FC-8290-2055BDF8D505}" dt="2021-03-31T17:53:30.064" v="997" actId="1035"/>
          <ac:spMkLst>
            <pc:docMk/>
            <pc:sldMk cId="2295628124" sldId="822"/>
            <ac:spMk id="42" creationId="{9424F580-611E-4097-8EB8-E6643F70E66C}"/>
          </ac:spMkLst>
        </pc:spChg>
        <pc:spChg chg="mod">
          <ac:chgData name="Lei Wu" userId="f083b2a8aea23a2f" providerId="LiveId" clId="{F51549A9-3368-44FC-8290-2055BDF8D505}" dt="2021-03-31T17:53:30.064" v="997" actId="1035"/>
          <ac:spMkLst>
            <pc:docMk/>
            <pc:sldMk cId="2295628124" sldId="822"/>
            <ac:spMk id="43" creationId="{5B7C5120-713A-4BDE-A090-9CE712085C9D}"/>
          </ac:spMkLst>
        </pc:spChg>
        <pc:spChg chg="mod">
          <ac:chgData name="Lei Wu" userId="f083b2a8aea23a2f" providerId="LiveId" clId="{F51549A9-3368-44FC-8290-2055BDF8D505}" dt="2021-03-31T17:53:30.064" v="997" actId="1035"/>
          <ac:spMkLst>
            <pc:docMk/>
            <pc:sldMk cId="2295628124" sldId="822"/>
            <ac:spMk id="44" creationId="{3BB0E8C9-90B2-4B78-A9E4-F6E02312E4C4}"/>
          </ac:spMkLst>
        </pc:spChg>
        <pc:spChg chg="mod">
          <ac:chgData name="Lei Wu" userId="f083b2a8aea23a2f" providerId="LiveId" clId="{F51549A9-3368-44FC-8290-2055BDF8D505}" dt="2021-03-31T17:53:30.064" v="997" actId="1035"/>
          <ac:spMkLst>
            <pc:docMk/>
            <pc:sldMk cId="2295628124" sldId="822"/>
            <ac:spMk id="45" creationId="{0721CEFE-EFA3-4695-9696-AC86C668656B}"/>
          </ac:spMkLst>
        </pc:spChg>
        <pc:spChg chg="mod">
          <ac:chgData name="Lei Wu" userId="f083b2a8aea23a2f" providerId="LiveId" clId="{F51549A9-3368-44FC-8290-2055BDF8D505}" dt="2021-03-31T17:53:30.064" v="997" actId="1035"/>
          <ac:spMkLst>
            <pc:docMk/>
            <pc:sldMk cId="2295628124" sldId="822"/>
            <ac:spMk id="46" creationId="{AAE7E818-69B5-4901-B1BB-195180BF4CF9}"/>
          </ac:spMkLst>
        </pc:spChg>
        <pc:spChg chg="mod">
          <ac:chgData name="Lei Wu" userId="f083b2a8aea23a2f" providerId="LiveId" clId="{F51549A9-3368-44FC-8290-2055BDF8D505}" dt="2021-03-31T17:53:30.064" v="997" actId="1035"/>
          <ac:spMkLst>
            <pc:docMk/>
            <pc:sldMk cId="2295628124" sldId="822"/>
            <ac:spMk id="47" creationId="{3D7535C7-9E5F-40C7-B1E7-9ED9F41B4B4F}"/>
          </ac:spMkLst>
        </pc:spChg>
        <pc:spChg chg="mod">
          <ac:chgData name="Lei Wu" userId="f083b2a8aea23a2f" providerId="LiveId" clId="{F51549A9-3368-44FC-8290-2055BDF8D505}" dt="2021-03-31T17:53:30.064" v="997" actId="1035"/>
          <ac:spMkLst>
            <pc:docMk/>
            <pc:sldMk cId="2295628124" sldId="822"/>
            <ac:spMk id="48" creationId="{448437A6-0C04-4F09-98DE-6D360E2E4048}"/>
          </ac:spMkLst>
        </pc:spChg>
        <pc:spChg chg="mod">
          <ac:chgData name="Lei Wu" userId="f083b2a8aea23a2f" providerId="LiveId" clId="{F51549A9-3368-44FC-8290-2055BDF8D505}" dt="2021-03-31T17:53:30.064" v="997" actId="1035"/>
          <ac:spMkLst>
            <pc:docMk/>
            <pc:sldMk cId="2295628124" sldId="822"/>
            <ac:spMk id="49" creationId="{A277F493-F77F-436B-874C-BF2FF65C2BD3}"/>
          </ac:spMkLst>
        </pc:spChg>
        <pc:spChg chg="mod">
          <ac:chgData name="Lei Wu" userId="f083b2a8aea23a2f" providerId="LiveId" clId="{F51549A9-3368-44FC-8290-2055BDF8D505}" dt="2021-03-31T17:53:30.064" v="997" actId="1035"/>
          <ac:spMkLst>
            <pc:docMk/>
            <pc:sldMk cId="2295628124" sldId="822"/>
            <ac:spMk id="50" creationId="{F92B8551-B763-4614-BBFA-8D091A26CD65}"/>
          </ac:spMkLst>
        </pc:spChg>
        <pc:spChg chg="mod">
          <ac:chgData name="Lei Wu" userId="f083b2a8aea23a2f" providerId="LiveId" clId="{F51549A9-3368-44FC-8290-2055BDF8D505}" dt="2021-03-31T17:53:15.771" v="987"/>
          <ac:spMkLst>
            <pc:docMk/>
            <pc:sldMk cId="2295628124" sldId="822"/>
            <ac:spMk id="52" creationId="{6BC9A630-E6D3-48F5-9D02-89001A44FD78}"/>
          </ac:spMkLst>
        </pc:spChg>
        <pc:spChg chg="mod">
          <ac:chgData name="Lei Wu" userId="f083b2a8aea23a2f" providerId="LiveId" clId="{F51549A9-3368-44FC-8290-2055BDF8D505}" dt="2021-03-31T17:53:15.771" v="987"/>
          <ac:spMkLst>
            <pc:docMk/>
            <pc:sldMk cId="2295628124" sldId="822"/>
            <ac:spMk id="53" creationId="{6EC16EA4-ADBA-44A4-AECB-B80AD62EB9CA}"/>
          </ac:spMkLst>
        </pc:spChg>
        <pc:spChg chg="mod">
          <ac:chgData name="Lei Wu" userId="f083b2a8aea23a2f" providerId="LiveId" clId="{F51549A9-3368-44FC-8290-2055BDF8D505}" dt="2021-03-31T17:53:15.771" v="987"/>
          <ac:spMkLst>
            <pc:docMk/>
            <pc:sldMk cId="2295628124" sldId="822"/>
            <ac:spMk id="54" creationId="{BAC06F55-7CB2-4A5A-837F-B188F395EC6F}"/>
          </ac:spMkLst>
        </pc:spChg>
        <pc:spChg chg="mod">
          <ac:chgData name="Lei Wu" userId="f083b2a8aea23a2f" providerId="LiveId" clId="{F51549A9-3368-44FC-8290-2055BDF8D505}" dt="2021-03-31T17:53:15.771" v="987"/>
          <ac:spMkLst>
            <pc:docMk/>
            <pc:sldMk cId="2295628124" sldId="822"/>
            <ac:spMk id="55" creationId="{319ED3A2-2A46-4BAB-B354-010312793D33}"/>
          </ac:spMkLst>
        </pc:spChg>
        <pc:spChg chg="mod">
          <ac:chgData name="Lei Wu" userId="f083b2a8aea23a2f" providerId="LiveId" clId="{F51549A9-3368-44FC-8290-2055BDF8D505}" dt="2021-03-31T17:53:15.771" v="987"/>
          <ac:spMkLst>
            <pc:docMk/>
            <pc:sldMk cId="2295628124" sldId="822"/>
            <ac:spMk id="56" creationId="{94718EEE-DAE3-4741-AE35-D4D6EC45970D}"/>
          </ac:spMkLst>
        </pc:spChg>
        <pc:spChg chg="mod">
          <ac:chgData name="Lei Wu" userId="f083b2a8aea23a2f" providerId="LiveId" clId="{F51549A9-3368-44FC-8290-2055BDF8D505}" dt="2021-03-31T17:53:15.771" v="987"/>
          <ac:spMkLst>
            <pc:docMk/>
            <pc:sldMk cId="2295628124" sldId="822"/>
            <ac:spMk id="57" creationId="{45BA343B-A47C-4732-9005-8C240B55DAE6}"/>
          </ac:spMkLst>
        </pc:spChg>
        <pc:spChg chg="mod">
          <ac:chgData name="Lei Wu" userId="f083b2a8aea23a2f" providerId="LiveId" clId="{F51549A9-3368-44FC-8290-2055BDF8D505}" dt="2021-03-31T17:53:15.771" v="987"/>
          <ac:spMkLst>
            <pc:docMk/>
            <pc:sldMk cId="2295628124" sldId="822"/>
            <ac:spMk id="58" creationId="{6CB7A07B-F1C7-4709-A9FE-778460595071}"/>
          </ac:spMkLst>
        </pc:spChg>
        <pc:spChg chg="mod">
          <ac:chgData name="Lei Wu" userId="f083b2a8aea23a2f" providerId="LiveId" clId="{F51549A9-3368-44FC-8290-2055BDF8D505}" dt="2021-03-31T17:53:15.771" v="987"/>
          <ac:spMkLst>
            <pc:docMk/>
            <pc:sldMk cId="2295628124" sldId="822"/>
            <ac:spMk id="59" creationId="{39B0A9CF-49C0-4279-BDE6-9DE1F086F713}"/>
          </ac:spMkLst>
        </pc:spChg>
        <pc:spChg chg="mod">
          <ac:chgData name="Lei Wu" userId="f083b2a8aea23a2f" providerId="LiveId" clId="{F51549A9-3368-44FC-8290-2055BDF8D505}" dt="2021-03-31T17:53:15.771" v="987"/>
          <ac:spMkLst>
            <pc:docMk/>
            <pc:sldMk cId="2295628124" sldId="822"/>
            <ac:spMk id="60" creationId="{85A7E1DD-32EC-4A94-879E-56FE1FA36492}"/>
          </ac:spMkLst>
        </pc:spChg>
        <pc:spChg chg="mod">
          <ac:chgData name="Lei Wu" userId="f083b2a8aea23a2f" providerId="LiveId" clId="{F51549A9-3368-44FC-8290-2055BDF8D505}" dt="2021-03-31T17:53:15.771" v="987"/>
          <ac:spMkLst>
            <pc:docMk/>
            <pc:sldMk cId="2295628124" sldId="822"/>
            <ac:spMk id="61" creationId="{80A10F8B-C51A-485C-88C6-9DCF25B8AD7E}"/>
          </ac:spMkLst>
        </pc:spChg>
        <pc:spChg chg="mod">
          <ac:chgData name="Lei Wu" userId="f083b2a8aea23a2f" providerId="LiveId" clId="{F51549A9-3368-44FC-8290-2055BDF8D505}" dt="2021-03-31T17:53:15.771" v="987"/>
          <ac:spMkLst>
            <pc:docMk/>
            <pc:sldMk cId="2295628124" sldId="822"/>
            <ac:spMk id="62" creationId="{5334DE61-76C9-4380-A2DA-8D76AD47E5EF}"/>
          </ac:spMkLst>
        </pc:spChg>
        <pc:spChg chg="mod">
          <ac:chgData name="Lei Wu" userId="f083b2a8aea23a2f" providerId="LiveId" clId="{F51549A9-3368-44FC-8290-2055BDF8D505}" dt="2021-03-31T17:53:15.771" v="987"/>
          <ac:spMkLst>
            <pc:docMk/>
            <pc:sldMk cId="2295628124" sldId="822"/>
            <ac:spMk id="63" creationId="{9A92BAA2-C8DE-442E-AD15-8571E3B56F32}"/>
          </ac:spMkLst>
        </pc:spChg>
        <pc:spChg chg="mod">
          <ac:chgData name="Lei Wu" userId="f083b2a8aea23a2f" providerId="LiveId" clId="{F51549A9-3368-44FC-8290-2055BDF8D505}" dt="2021-03-31T17:53:15.771" v="987"/>
          <ac:spMkLst>
            <pc:docMk/>
            <pc:sldMk cId="2295628124" sldId="822"/>
            <ac:spMk id="64" creationId="{AA9DB87C-FEB7-47DA-9A0B-1C2646826B28}"/>
          </ac:spMkLst>
        </pc:spChg>
        <pc:spChg chg="mod">
          <ac:chgData name="Lei Wu" userId="f083b2a8aea23a2f" providerId="LiveId" clId="{F51549A9-3368-44FC-8290-2055BDF8D505}" dt="2021-03-31T17:53:15.771" v="987"/>
          <ac:spMkLst>
            <pc:docMk/>
            <pc:sldMk cId="2295628124" sldId="822"/>
            <ac:spMk id="65" creationId="{5A1EC42B-3F0A-4015-A307-84A989C75FCE}"/>
          </ac:spMkLst>
        </pc:spChg>
        <pc:spChg chg="mod">
          <ac:chgData name="Lei Wu" userId="f083b2a8aea23a2f" providerId="LiveId" clId="{F51549A9-3368-44FC-8290-2055BDF8D505}" dt="2021-03-31T17:53:15.771" v="987"/>
          <ac:spMkLst>
            <pc:docMk/>
            <pc:sldMk cId="2295628124" sldId="822"/>
            <ac:spMk id="66" creationId="{C5B02F8D-9E3B-45D0-A86F-C9368A594A07}"/>
          </ac:spMkLst>
        </pc:spChg>
        <pc:spChg chg="mod">
          <ac:chgData name="Lei Wu" userId="f083b2a8aea23a2f" providerId="LiveId" clId="{F51549A9-3368-44FC-8290-2055BDF8D505}" dt="2021-03-31T17:53:15.771" v="987"/>
          <ac:spMkLst>
            <pc:docMk/>
            <pc:sldMk cId="2295628124" sldId="822"/>
            <ac:spMk id="67" creationId="{0EB03F00-7FF7-4DE4-90AD-646D1081C267}"/>
          </ac:spMkLst>
        </pc:spChg>
        <pc:spChg chg="mod">
          <ac:chgData name="Lei Wu" userId="f083b2a8aea23a2f" providerId="LiveId" clId="{F51549A9-3368-44FC-8290-2055BDF8D505}" dt="2021-03-31T17:53:15.771" v="987"/>
          <ac:spMkLst>
            <pc:docMk/>
            <pc:sldMk cId="2295628124" sldId="822"/>
            <ac:spMk id="68" creationId="{D00AC5DA-B13C-4F4A-8CA1-0D61D038231A}"/>
          </ac:spMkLst>
        </pc:spChg>
        <pc:spChg chg="mod">
          <ac:chgData name="Lei Wu" userId="f083b2a8aea23a2f" providerId="LiveId" clId="{F51549A9-3368-44FC-8290-2055BDF8D505}" dt="2021-03-31T17:53:15.771" v="987"/>
          <ac:spMkLst>
            <pc:docMk/>
            <pc:sldMk cId="2295628124" sldId="822"/>
            <ac:spMk id="69" creationId="{7229F3F9-1F41-4750-8283-5B735E56E6D2}"/>
          </ac:spMkLst>
        </pc:spChg>
        <pc:spChg chg="mod">
          <ac:chgData name="Lei Wu" userId="f083b2a8aea23a2f" providerId="LiveId" clId="{F51549A9-3368-44FC-8290-2055BDF8D505}" dt="2021-03-31T17:53:15.771" v="987"/>
          <ac:spMkLst>
            <pc:docMk/>
            <pc:sldMk cId="2295628124" sldId="822"/>
            <ac:spMk id="70" creationId="{B19E1B97-DA4F-40C6-97E3-BCF9AC4F91E4}"/>
          </ac:spMkLst>
        </pc:spChg>
        <pc:spChg chg="add mod">
          <ac:chgData name="Lei Wu" userId="f083b2a8aea23a2f" providerId="LiveId" clId="{F51549A9-3368-44FC-8290-2055BDF8D505}" dt="2021-03-31T17:53:15.771" v="987"/>
          <ac:spMkLst>
            <pc:docMk/>
            <pc:sldMk cId="2295628124" sldId="822"/>
            <ac:spMk id="71" creationId="{3AB94396-5BF7-4F74-AAC8-113774BDEB2D}"/>
          </ac:spMkLst>
        </pc:spChg>
        <pc:spChg chg="add mod">
          <ac:chgData name="Lei Wu" userId="f083b2a8aea23a2f" providerId="LiveId" clId="{F51549A9-3368-44FC-8290-2055BDF8D505}" dt="2021-03-31T17:53:34.357" v="1004" actId="1035"/>
          <ac:spMkLst>
            <pc:docMk/>
            <pc:sldMk cId="2295628124" sldId="822"/>
            <ac:spMk id="72" creationId="{716E0F18-3E1A-4B42-A783-13842757479E}"/>
          </ac:spMkLst>
        </pc:spChg>
        <pc:spChg chg="add mod">
          <ac:chgData name="Lei Wu" userId="f083b2a8aea23a2f" providerId="LiveId" clId="{F51549A9-3368-44FC-8290-2055BDF8D505}" dt="2021-03-31T17:53:15.771" v="987"/>
          <ac:spMkLst>
            <pc:docMk/>
            <pc:sldMk cId="2295628124" sldId="822"/>
            <ac:spMk id="73" creationId="{418914CF-E783-4F1F-9374-BD2BE597AB2F}"/>
          </ac:spMkLst>
        </pc:spChg>
        <pc:grpChg chg="add mod">
          <ac:chgData name="Lei Wu" userId="f083b2a8aea23a2f" providerId="LiveId" clId="{F51549A9-3368-44FC-8290-2055BDF8D505}" dt="2021-03-31T17:53:15.771" v="987"/>
          <ac:grpSpMkLst>
            <pc:docMk/>
            <pc:sldMk cId="2295628124" sldId="822"/>
            <ac:grpSpMk id="11" creationId="{1010606A-7677-43BE-A66F-95A206460BDF}"/>
          </ac:grpSpMkLst>
        </pc:grpChg>
        <pc:grpChg chg="add mod">
          <ac:chgData name="Lei Wu" userId="f083b2a8aea23a2f" providerId="LiveId" clId="{F51549A9-3368-44FC-8290-2055BDF8D505}" dt="2021-03-31T17:53:30.064" v="997" actId="1035"/>
          <ac:grpSpMkLst>
            <pc:docMk/>
            <pc:sldMk cId="2295628124" sldId="822"/>
            <ac:grpSpMk id="31" creationId="{F3EB924F-D4A6-4BCE-9E52-93AE719591D1}"/>
          </ac:grpSpMkLst>
        </pc:grpChg>
        <pc:grpChg chg="add mod">
          <ac:chgData name="Lei Wu" userId="f083b2a8aea23a2f" providerId="LiveId" clId="{F51549A9-3368-44FC-8290-2055BDF8D505}" dt="2021-03-31T17:53:15.771" v="987"/>
          <ac:grpSpMkLst>
            <pc:docMk/>
            <pc:sldMk cId="2295628124" sldId="822"/>
            <ac:grpSpMk id="51" creationId="{BADDA885-100A-425C-9FD6-CB6A5281BBA6}"/>
          </ac:grpSpMkLst>
        </pc:grpChg>
        <pc:graphicFrameChg chg="del">
          <ac:chgData name="Lei Wu" userId="f083b2a8aea23a2f" providerId="LiveId" clId="{F51549A9-3368-44FC-8290-2055BDF8D505}" dt="2021-03-31T17:53:14.304" v="986" actId="478"/>
          <ac:graphicFrameMkLst>
            <pc:docMk/>
            <pc:sldMk cId="2295628124" sldId="822"/>
            <ac:graphicFrameMk id="8" creationId="{01B6338C-4A54-438A-845E-8025CBF27568}"/>
          </ac:graphicFrameMkLst>
        </pc:graphicFrameChg>
        <pc:graphicFrameChg chg="del">
          <ac:chgData name="Lei Wu" userId="f083b2a8aea23a2f" providerId="LiveId" clId="{F51549A9-3368-44FC-8290-2055BDF8D505}" dt="2021-03-31T17:53:14.304" v="986" actId="478"/>
          <ac:graphicFrameMkLst>
            <pc:docMk/>
            <pc:sldMk cId="2295628124" sldId="822"/>
            <ac:graphicFrameMk id="9" creationId="{375C9660-CDE8-4A0F-8E93-31E378C70DFE}"/>
          </ac:graphicFrameMkLst>
        </pc:graphicFrameChg>
        <pc:graphicFrameChg chg="del">
          <ac:chgData name="Lei Wu" userId="f083b2a8aea23a2f" providerId="LiveId" clId="{F51549A9-3368-44FC-8290-2055BDF8D505}" dt="2021-03-31T17:53:14.304" v="986" actId="478"/>
          <ac:graphicFrameMkLst>
            <pc:docMk/>
            <pc:sldMk cId="2295628124" sldId="822"/>
            <ac:graphicFrameMk id="10" creationId="{C9ACDD6A-F983-477F-BD77-47D6F91A1E83}"/>
          </ac:graphicFrameMkLst>
        </pc:graphicFrameChg>
      </pc:sldChg>
      <pc:sldChg chg="addSp delSp modSp add mod modAnim modNotesTx">
        <pc:chgData name="Lei Wu" userId="f083b2a8aea23a2f" providerId="LiveId" clId="{F51549A9-3368-44FC-8290-2055BDF8D505}" dt="2021-04-01T09:04:15.935" v="4034" actId="1076"/>
        <pc:sldMkLst>
          <pc:docMk/>
          <pc:sldMk cId="4113807214" sldId="823"/>
        </pc:sldMkLst>
        <pc:spChg chg="mod">
          <ac:chgData name="Lei Wu" userId="f083b2a8aea23a2f" providerId="LiveId" clId="{F51549A9-3368-44FC-8290-2055BDF8D505}" dt="2021-03-31T20:36:09.602" v="2336" actId="14100"/>
          <ac:spMkLst>
            <pc:docMk/>
            <pc:sldMk cId="4113807214" sldId="823"/>
            <ac:spMk id="2" creationId="{00000000-0000-0000-0000-000000000000}"/>
          </ac:spMkLst>
        </pc:spChg>
        <pc:spChg chg="mod">
          <ac:chgData name="Lei Wu" userId="f083b2a8aea23a2f" providerId="LiveId" clId="{F51549A9-3368-44FC-8290-2055BDF8D505}" dt="2021-03-31T20:29:51.767" v="2225" actId="167"/>
          <ac:spMkLst>
            <pc:docMk/>
            <pc:sldMk cId="4113807214" sldId="823"/>
            <ac:spMk id="3" creationId="{00000000-0000-0000-0000-000000000000}"/>
          </ac:spMkLst>
        </pc:spChg>
        <pc:spChg chg="del">
          <ac:chgData name="Lei Wu" userId="f083b2a8aea23a2f" providerId="LiveId" clId="{F51549A9-3368-44FC-8290-2055BDF8D505}" dt="2021-03-31T17:54:27.373" v="1019" actId="478"/>
          <ac:spMkLst>
            <pc:docMk/>
            <pc:sldMk cId="4113807214" sldId="823"/>
            <ac:spMk id="71" creationId="{3AB94396-5BF7-4F74-AAC8-113774BDEB2D}"/>
          </ac:spMkLst>
        </pc:spChg>
        <pc:spChg chg="del">
          <ac:chgData name="Lei Wu" userId="f083b2a8aea23a2f" providerId="LiveId" clId="{F51549A9-3368-44FC-8290-2055BDF8D505}" dt="2021-03-31T17:54:27.373" v="1019" actId="478"/>
          <ac:spMkLst>
            <pc:docMk/>
            <pc:sldMk cId="4113807214" sldId="823"/>
            <ac:spMk id="72" creationId="{716E0F18-3E1A-4B42-A783-13842757479E}"/>
          </ac:spMkLst>
        </pc:spChg>
        <pc:spChg chg="del">
          <ac:chgData name="Lei Wu" userId="f083b2a8aea23a2f" providerId="LiveId" clId="{F51549A9-3368-44FC-8290-2055BDF8D505}" dt="2021-03-31T17:54:27.373" v="1019" actId="478"/>
          <ac:spMkLst>
            <pc:docMk/>
            <pc:sldMk cId="4113807214" sldId="823"/>
            <ac:spMk id="73" creationId="{418914CF-E783-4F1F-9374-BD2BE597AB2F}"/>
          </ac:spMkLst>
        </pc:spChg>
        <pc:spChg chg="mod">
          <ac:chgData name="Lei Wu" userId="f083b2a8aea23a2f" providerId="LiveId" clId="{F51549A9-3368-44FC-8290-2055BDF8D505}" dt="2021-03-31T17:54:45.191" v="1024"/>
          <ac:spMkLst>
            <pc:docMk/>
            <pc:sldMk cId="4113807214" sldId="823"/>
            <ac:spMk id="75" creationId="{B5CBC813-42AA-4BC2-B9F3-BC5E406A8AA4}"/>
          </ac:spMkLst>
        </pc:spChg>
        <pc:spChg chg="mod">
          <ac:chgData name="Lei Wu" userId="f083b2a8aea23a2f" providerId="LiveId" clId="{F51549A9-3368-44FC-8290-2055BDF8D505}" dt="2021-03-31T17:54:45.191" v="1024"/>
          <ac:spMkLst>
            <pc:docMk/>
            <pc:sldMk cId="4113807214" sldId="823"/>
            <ac:spMk id="76" creationId="{E0DE6B3B-8C03-409F-82A1-4E126899EDC8}"/>
          </ac:spMkLst>
        </pc:spChg>
        <pc:spChg chg="mod">
          <ac:chgData name="Lei Wu" userId="f083b2a8aea23a2f" providerId="LiveId" clId="{F51549A9-3368-44FC-8290-2055BDF8D505}" dt="2021-03-31T17:54:45.191" v="1024"/>
          <ac:spMkLst>
            <pc:docMk/>
            <pc:sldMk cId="4113807214" sldId="823"/>
            <ac:spMk id="77" creationId="{E97641FA-0F4F-482D-96BC-3A9E99FD7B3E}"/>
          </ac:spMkLst>
        </pc:spChg>
        <pc:spChg chg="mod">
          <ac:chgData name="Lei Wu" userId="f083b2a8aea23a2f" providerId="LiveId" clId="{F51549A9-3368-44FC-8290-2055BDF8D505}" dt="2021-03-31T17:54:45.191" v="1024"/>
          <ac:spMkLst>
            <pc:docMk/>
            <pc:sldMk cId="4113807214" sldId="823"/>
            <ac:spMk id="78" creationId="{D1E5030A-77D4-4AD1-A099-AB7FA6F006FB}"/>
          </ac:spMkLst>
        </pc:spChg>
        <pc:spChg chg="mod">
          <ac:chgData name="Lei Wu" userId="f083b2a8aea23a2f" providerId="LiveId" clId="{F51549A9-3368-44FC-8290-2055BDF8D505}" dt="2021-03-31T17:54:45.191" v="1024"/>
          <ac:spMkLst>
            <pc:docMk/>
            <pc:sldMk cId="4113807214" sldId="823"/>
            <ac:spMk id="79" creationId="{026D77F7-C98E-49A0-819A-E0D2E5FBA614}"/>
          </ac:spMkLst>
        </pc:spChg>
        <pc:spChg chg="mod">
          <ac:chgData name="Lei Wu" userId="f083b2a8aea23a2f" providerId="LiveId" clId="{F51549A9-3368-44FC-8290-2055BDF8D505}" dt="2021-03-31T17:54:45.191" v="1024"/>
          <ac:spMkLst>
            <pc:docMk/>
            <pc:sldMk cId="4113807214" sldId="823"/>
            <ac:spMk id="80" creationId="{7FD7A7BA-B810-48E8-BB11-E4BC7D4A4DB9}"/>
          </ac:spMkLst>
        </pc:spChg>
        <pc:spChg chg="mod">
          <ac:chgData name="Lei Wu" userId="f083b2a8aea23a2f" providerId="LiveId" clId="{F51549A9-3368-44FC-8290-2055BDF8D505}" dt="2021-03-31T17:54:45.191" v="1024"/>
          <ac:spMkLst>
            <pc:docMk/>
            <pc:sldMk cId="4113807214" sldId="823"/>
            <ac:spMk id="81" creationId="{A8F6E84C-EA37-4DD0-A4E3-E67585299775}"/>
          </ac:spMkLst>
        </pc:spChg>
        <pc:spChg chg="mod">
          <ac:chgData name="Lei Wu" userId="f083b2a8aea23a2f" providerId="LiveId" clId="{F51549A9-3368-44FC-8290-2055BDF8D505}" dt="2021-03-31T17:54:45.191" v="1024"/>
          <ac:spMkLst>
            <pc:docMk/>
            <pc:sldMk cId="4113807214" sldId="823"/>
            <ac:spMk id="82" creationId="{41CE2140-9992-4591-9DF6-D8EAECFDBAFE}"/>
          </ac:spMkLst>
        </pc:spChg>
        <pc:spChg chg="mod">
          <ac:chgData name="Lei Wu" userId="f083b2a8aea23a2f" providerId="LiveId" clId="{F51549A9-3368-44FC-8290-2055BDF8D505}" dt="2021-03-31T17:54:45.191" v="1024"/>
          <ac:spMkLst>
            <pc:docMk/>
            <pc:sldMk cId="4113807214" sldId="823"/>
            <ac:spMk id="83" creationId="{B3D03138-8DAA-433B-8CA0-31B6549FA9EA}"/>
          </ac:spMkLst>
        </pc:spChg>
        <pc:spChg chg="mod">
          <ac:chgData name="Lei Wu" userId="f083b2a8aea23a2f" providerId="LiveId" clId="{F51549A9-3368-44FC-8290-2055BDF8D505}" dt="2021-03-31T17:54:45.191" v="1024"/>
          <ac:spMkLst>
            <pc:docMk/>
            <pc:sldMk cId="4113807214" sldId="823"/>
            <ac:spMk id="84" creationId="{E1B4C9E8-7C23-4693-82A5-302DF2AADA38}"/>
          </ac:spMkLst>
        </pc:spChg>
        <pc:spChg chg="mod">
          <ac:chgData name="Lei Wu" userId="f083b2a8aea23a2f" providerId="LiveId" clId="{F51549A9-3368-44FC-8290-2055BDF8D505}" dt="2021-03-31T17:54:45.191" v="1024"/>
          <ac:spMkLst>
            <pc:docMk/>
            <pc:sldMk cId="4113807214" sldId="823"/>
            <ac:spMk id="85" creationId="{F3291BB2-25AA-4A7A-913B-A917BFD8B5F8}"/>
          </ac:spMkLst>
        </pc:spChg>
        <pc:spChg chg="mod">
          <ac:chgData name="Lei Wu" userId="f083b2a8aea23a2f" providerId="LiveId" clId="{F51549A9-3368-44FC-8290-2055BDF8D505}" dt="2021-03-31T17:54:45.191" v="1024"/>
          <ac:spMkLst>
            <pc:docMk/>
            <pc:sldMk cId="4113807214" sldId="823"/>
            <ac:spMk id="86" creationId="{26ECF189-AD15-4C0F-A7DF-D4EDAE72240D}"/>
          </ac:spMkLst>
        </pc:spChg>
        <pc:spChg chg="mod">
          <ac:chgData name="Lei Wu" userId="f083b2a8aea23a2f" providerId="LiveId" clId="{F51549A9-3368-44FC-8290-2055BDF8D505}" dt="2021-03-31T17:54:45.191" v="1024"/>
          <ac:spMkLst>
            <pc:docMk/>
            <pc:sldMk cId="4113807214" sldId="823"/>
            <ac:spMk id="87" creationId="{71C8CB25-0B8F-4774-B6E8-F4F8C85FAD3D}"/>
          </ac:spMkLst>
        </pc:spChg>
        <pc:spChg chg="mod">
          <ac:chgData name="Lei Wu" userId="f083b2a8aea23a2f" providerId="LiveId" clId="{F51549A9-3368-44FC-8290-2055BDF8D505}" dt="2021-03-31T17:54:45.191" v="1024"/>
          <ac:spMkLst>
            <pc:docMk/>
            <pc:sldMk cId="4113807214" sldId="823"/>
            <ac:spMk id="88" creationId="{C4C4AE1D-83CA-452D-B734-58044D893D0C}"/>
          </ac:spMkLst>
        </pc:spChg>
        <pc:spChg chg="mod">
          <ac:chgData name="Lei Wu" userId="f083b2a8aea23a2f" providerId="LiveId" clId="{F51549A9-3368-44FC-8290-2055BDF8D505}" dt="2021-03-31T17:54:45.191" v="1024"/>
          <ac:spMkLst>
            <pc:docMk/>
            <pc:sldMk cId="4113807214" sldId="823"/>
            <ac:spMk id="89" creationId="{6E11EC72-F51E-4B6C-A926-1F30B194582D}"/>
          </ac:spMkLst>
        </pc:spChg>
        <pc:spChg chg="mod">
          <ac:chgData name="Lei Wu" userId="f083b2a8aea23a2f" providerId="LiveId" clId="{F51549A9-3368-44FC-8290-2055BDF8D505}" dt="2021-03-31T17:54:45.191" v="1024"/>
          <ac:spMkLst>
            <pc:docMk/>
            <pc:sldMk cId="4113807214" sldId="823"/>
            <ac:spMk id="90" creationId="{CB26A3B0-F122-48E9-A62D-7DE190F684D0}"/>
          </ac:spMkLst>
        </pc:spChg>
        <pc:spChg chg="mod">
          <ac:chgData name="Lei Wu" userId="f083b2a8aea23a2f" providerId="LiveId" clId="{F51549A9-3368-44FC-8290-2055BDF8D505}" dt="2021-03-31T17:54:45.191" v="1024"/>
          <ac:spMkLst>
            <pc:docMk/>
            <pc:sldMk cId="4113807214" sldId="823"/>
            <ac:spMk id="91" creationId="{992D12DF-87E8-4E9E-9FEA-6B958FCAA5C9}"/>
          </ac:spMkLst>
        </pc:spChg>
        <pc:spChg chg="mod">
          <ac:chgData name="Lei Wu" userId="f083b2a8aea23a2f" providerId="LiveId" clId="{F51549A9-3368-44FC-8290-2055BDF8D505}" dt="2021-03-31T17:54:45.191" v="1024"/>
          <ac:spMkLst>
            <pc:docMk/>
            <pc:sldMk cId="4113807214" sldId="823"/>
            <ac:spMk id="92" creationId="{702E0472-8443-4239-BAB2-90575B033AD9}"/>
          </ac:spMkLst>
        </pc:spChg>
        <pc:spChg chg="mod">
          <ac:chgData name="Lei Wu" userId="f083b2a8aea23a2f" providerId="LiveId" clId="{F51549A9-3368-44FC-8290-2055BDF8D505}" dt="2021-03-31T17:54:45.191" v="1024"/>
          <ac:spMkLst>
            <pc:docMk/>
            <pc:sldMk cId="4113807214" sldId="823"/>
            <ac:spMk id="93" creationId="{4EC18A93-34F3-45C5-9226-0A9C2E22EA9A}"/>
          </ac:spMkLst>
        </pc:spChg>
        <pc:spChg chg="mod">
          <ac:chgData name="Lei Wu" userId="f083b2a8aea23a2f" providerId="LiveId" clId="{F51549A9-3368-44FC-8290-2055BDF8D505}" dt="2021-03-31T17:55:16.082" v="1041" actId="1035"/>
          <ac:spMkLst>
            <pc:docMk/>
            <pc:sldMk cId="4113807214" sldId="823"/>
            <ac:spMk id="95" creationId="{F2613FC3-548C-4366-A5C5-D4DE3647ED54}"/>
          </ac:spMkLst>
        </pc:spChg>
        <pc:spChg chg="mod">
          <ac:chgData name="Lei Wu" userId="f083b2a8aea23a2f" providerId="LiveId" clId="{F51549A9-3368-44FC-8290-2055BDF8D505}" dt="2021-03-31T17:55:16.082" v="1041" actId="1035"/>
          <ac:spMkLst>
            <pc:docMk/>
            <pc:sldMk cId="4113807214" sldId="823"/>
            <ac:spMk id="96" creationId="{249DE7C9-5448-421C-AC0C-8B490554F9E4}"/>
          </ac:spMkLst>
        </pc:spChg>
        <pc:spChg chg="mod">
          <ac:chgData name="Lei Wu" userId="f083b2a8aea23a2f" providerId="LiveId" clId="{F51549A9-3368-44FC-8290-2055BDF8D505}" dt="2021-03-31T17:55:16.082" v="1041" actId="1035"/>
          <ac:spMkLst>
            <pc:docMk/>
            <pc:sldMk cId="4113807214" sldId="823"/>
            <ac:spMk id="97" creationId="{42246D52-A466-4DE7-A265-C0203FB9DC3A}"/>
          </ac:spMkLst>
        </pc:spChg>
        <pc:spChg chg="mod">
          <ac:chgData name="Lei Wu" userId="f083b2a8aea23a2f" providerId="LiveId" clId="{F51549A9-3368-44FC-8290-2055BDF8D505}" dt="2021-03-31T17:55:16.082" v="1041" actId="1035"/>
          <ac:spMkLst>
            <pc:docMk/>
            <pc:sldMk cId="4113807214" sldId="823"/>
            <ac:spMk id="98" creationId="{0977F566-B34B-4785-8B70-5950157A6A3D}"/>
          </ac:spMkLst>
        </pc:spChg>
        <pc:spChg chg="mod">
          <ac:chgData name="Lei Wu" userId="f083b2a8aea23a2f" providerId="LiveId" clId="{F51549A9-3368-44FC-8290-2055BDF8D505}" dt="2021-03-31T17:55:16.082" v="1041" actId="1035"/>
          <ac:spMkLst>
            <pc:docMk/>
            <pc:sldMk cId="4113807214" sldId="823"/>
            <ac:spMk id="99" creationId="{F22E151B-30FD-4588-BD84-B07F3276C61F}"/>
          </ac:spMkLst>
        </pc:spChg>
        <pc:spChg chg="mod">
          <ac:chgData name="Lei Wu" userId="f083b2a8aea23a2f" providerId="LiveId" clId="{F51549A9-3368-44FC-8290-2055BDF8D505}" dt="2021-03-31T17:55:16.082" v="1041" actId="1035"/>
          <ac:spMkLst>
            <pc:docMk/>
            <pc:sldMk cId="4113807214" sldId="823"/>
            <ac:spMk id="100" creationId="{7464CE5C-63E1-46D1-ADA6-F2368F89B08A}"/>
          </ac:spMkLst>
        </pc:spChg>
        <pc:spChg chg="mod">
          <ac:chgData name="Lei Wu" userId="f083b2a8aea23a2f" providerId="LiveId" clId="{F51549A9-3368-44FC-8290-2055BDF8D505}" dt="2021-03-31T17:55:16.082" v="1041" actId="1035"/>
          <ac:spMkLst>
            <pc:docMk/>
            <pc:sldMk cId="4113807214" sldId="823"/>
            <ac:spMk id="101" creationId="{B09CAE99-9088-4DF5-A13D-CCC62D806B72}"/>
          </ac:spMkLst>
        </pc:spChg>
        <pc:spChg chg="mod">
          <ac:chgData name="Lei Wu" userId="f083b2a8aea23a2f" providerId="LiveId" clId="{F51549A9-3368-44FC-8290-2055BDF8D505}" dt="2021-03-31T17:55:16.082" v="1041" actId="1035"/>
          <ac:spMkLst>
            <pc:docMk/>
            <pc:sldMk cId="4113807214" sldId="823"/>
            <ac:spMk id="102" creationId="{245DC3D1-771E-43D4-8A91-F1FBE3A7F375}"/>
          </ac:spMkLst>
        </pc:spChg>
        <pc:spChg chg="mod">
          <ac:chgData name="Lei Wu" userId="f083b2a8aea23a2f" providerId="LiveId" clId="{F51549A9-3368-44FC-8290-2055BDF8D505}" dt="2021-03-31T17:55:16.082" v="1041" actId="1035"/>
          <ac:spMkLst>
            <pc:docMk/>
            <pc:sldMk cId="4113807214" sldId="823"/>
            <ac:spMk id="103" creationId="{D1DE0C66-9B54-48BE-B109-49BCFD5DA25C}"/>
          </ac:spMkLst>
        </pc:spChg>
        <pc:spChg chg="mod">
          <ac:chgData name="Lei Wu" userId="f083b2a8aea23a2f" providerId="LiveId" clId="{F51549A9-3368-44FC-8290-2055BDF8D505}" dt="2021-03-31T17:55:16.082" v="1041" actId="1035"/>
          <ac:spMkLst>
            <pc:docMk/>
            <pc:sldMk cId="4113807214" sldId="823"/>
            <ac:spMk id="104" creationId="{66094F44-F0D7-4790-9D2F-DD9B64327C81}"/>
          </ac:spMkLst>
        </pc:spChg>
        <pc:spChg chg="mod">
          <ac:chgData name="Lei Wu" userId="f083b2a8aea23a2f" providerId="LiveId" clId="{F51549A9-3368-44FC-8290-2055BDF8D505}" dt="2021-03-31T17:55:16.082" v="1041" actId="1035"/>
          <ac:spMkLst>
            <pc:docMk/>
            <pc:sldMk cId="4113807214" sldId="823"/>
            <ac:spMk id="105" creationId="{31E560C1-D5CB-40F0-8EC2-E817086FA7C9}"/>
          </ac:spMkLst>
        </pc:spChg>
        <pc:spChg chg="mod">
          <ac:chgData name="Lei Wu" userId="f083b2a8aea23a2f" providerId="LiveId" clId="{F51549A9-3368-44FC-8290-2055BDF8D505}" dt="2021-03-31T17:55:16.082" v="1041" actId="1035"/>
          <ac:spMkLst>
            <pc:docMk/>
            <pc:sldMk cId="4113807214" sldId="823"/>
            <ac:spMk id="106" creationId="{BCC27069-F52E-4FC9-B6FC-0881BBAE3D62}"/>
          </ac:spMkLst>
        </pc:spChg>
        <pc:spChg chg="mod">
          <ac:chgData name="Lei Wu" userId="f083b2a8aea23a2f" providerId="LiveId" clId="{F51549A9-3368-44FC-8290-2055BDF8D505}" dt="2021-03-31T17:55:16.082" v="1041" actId="1035"/>
          <ac:spMkLst>
            <pc:docMk/>
            <pc:sldMk cId="4113807214" sldId="823"/>
            <ac:spMk id="107" creationId="{E8BCF09F-2905-423E-9D40-B6652A98B5AE}"/>
          </ac:spMkLst>
        </pc:spChg>
        <pc:spChg chg="mod">
          <ac:chgData name="Lei Wu" userId="f083b2a8aea23a2f" providerId="LiveId" clId="{F51549A9-3368-44FC-8290-2055BDF8D505}" dt="2021-03-31T17:55:16.082" v="1041" actId="1035"/>
          <ac:spMkLst>
            <pc:docMk/>
            <pc:sldMk cId="4113807214" sldId="823"/>
            <ac:spMk id="108" creationId="{0E5FDFE0-33F1-4F63-81C1-3CD2D1AF5FBF}"/>
          </ac:spMkLst>
        </pc:spChg>
        <pc:spChg chg="mod">
          <ac:chgData name="Lei Wu" userId="f083b2a8aea23a2f" providerId="LiveId" clId="{F51549A9-3368-44FC-8290-2055BDF8D505}" dt="2021-03-31T17:55:16.082" v="1041" actId="1035"/>
          <ac:spMkLst>
            <pc:docMk/>
            <pc:sldMk cId="4113807214" sldId="823"/>
            <ac:spMk id="109" creationId="{6871B668-C5C8-4D1A-BF81-E4C60A4C0581}"/>
          </ac:spMkLst>
        </pc:spChg>
        <pc:spChg chg="mod">
          <ac:chgData name="Lei Wu" userId="f083b2a8aea23a2f" providerId="LiveId" clId="{F51549A9-3368-44FC-8290-2055BDF8D505}" dt="2021-03-31T17:55:16.082" v="1041" actId="1035"/>
          <ac:spMkLst>
            <pc:docMk/>
            <pc:sldMk cId="4113807214" sldId="823"/>
            <ac:spMk id="110" creationId="{DCCE5197-1805-4832-971E-D78C3C248135}"/>
          </ac:spMkLst>
        </pc:spChg>
        <pc:spChg chg="mod">
          <ac:chgData name="Lei Wu" userId="f083b2a8aea23a2f" providerId="LiveId" clId="{F51549A9-3368-44FC-8290-2055BDF8D505}" dt="2021-03-31T17:55:16.082" v="1041" actId="1035"/>
          <ac:spMkLst>
            <pc:docMk/>
            <pc:sldMk cId="4113807214" sldId="823"/>
            <ac:spMk id="111" creationId="{8968C723-1908-4C24-9D9A-E0B1D6EC45AB}"/>
          </ac:spMkLst>
        </pc:spChg>
        <pc:spChg chg="mod">
          <ac:chgData name="Lei Wu" userId="f083b2a8aea23a2f" providerId="LiveId" clId="{F51549A9-3368-44FC-8290-2055BDF8D505}" dt="2021-03-31T17:55:16.082" v="1041" actId="1035"/>
          <ac:spMkLst>
            <pc:docMk/>
            <pc:sldMk cId="4113807214" sldId="823"/>
            <ac:spMk id="112" creationId="{BEC5B32F-6C64-4146-B6E6-A131B3A5D07B}"/>
          </ac:spMkLst>
        </pc:spChg>
        <pc:spChg chg="mod">
          <ac:chgData name="Lei Wu" userId="f083b2a8aea23a2f" providerId="LiveId" clId="{F51549A9-3368-44FC-8290-2055BDF8D505}" dt="2021-03-31T17:55:16.082" v="1041" actId="1035"/>
          <ac:spMkLst>
            <pc:docMk/>
            <pc:sldMk cId="4113807214" sldId="823"/>
            <ac:spMk id="113" creationId="{B48794C8-261F-4D8F-B22A-5C313D2B58DA}"/>
          </ac:spMkLst>
        </pc:spChg>
        <pc:spChg chg="mod">
          <ac:chgData name="Lei Wu" userId="f083b2a8aea23a2f" providerId="LiveId" clId="{F51549A9-3368-44FC-8290-2055BDF8D505}" dt="2021-03-31T17:54:45.191" v="1024"/>
          <ac:spMkLst>
            <pc:docMk/>
            <pc:sldMk cId="4113807214" sldId="823"/>
            <ac:spMk id="115" creationId="{BB8A4CB2-28B1-4724-BC57-E22595FBC471}"/>
          </ac:spMkLst>
        </pc:spChg>
        <pc:spChg chg="mod">
          <ac:chgData name="Lei Wu" userId="f083b2a8aea23a2f" providerId="LiveId" clId="{F51549A9-3368-44FC-8290-2055BDF8D505}" dt="2021-03-31T17:54:45.191" v="1024"/>
          <ac:spMkLst>
            <pc:docMk/>
            <pc:sldMk cId="4113807214" sldId="823"/>
            <ac:spMk id="116" creationId="{A24081B4-017F-4A7E-8D2E-7909362CAB5A}"/>
          </ac:spMkLst>
        </pc:spChg>
        <pc:spChg chg="mod">
          <ac:chgData name="Lei Wu" userId="f083b2a8aea23a2f" providerId="LiveId" clId="{F51549A9-3368-44FC-8290-2055BDF8D505}" dt="2021-03-31T17:54:45.191" v="1024"/>
          <ac:spMkLst>
            <pc:docMk/>
            <pc:sldMk cId="4113807214" sldId="823"/>
            <ac:spMk id="117" creationId="{A88CDE0F-798A-43E8-AD2B-3733CC3C9A73}"/>
          </ac:spMkLst>
        </pc:spChg>
        <pc:spChg chg="mod">
          <ac:chgData name="Lei Wu" userId="f083b2a8aea23a2f" providerId="LiveId" clId="{F51549A9-3368-44FC-8290-2055BDF8D505}" dt="2021-03-31T17:54:45.191" v="1024"/>
          <ac:spMkLst>
            <pc:docMk/>
            <pc:sldMk cId="4113807214" sldId="823"/>
            <ac:spMk id="118" creationId="{E26CD150-38A4-4B89-8332-E975AF09D21E}"/>
          </ac:spMkLst>
        </pc:spChg>
        <pc:spChg chg="mod">
          <ac:chgData name="Lei Wu" userId="f083b2a8aea23a2f" providerId="LiveId" clId="{F51549A9-3368-44FC-8290-2055BDF8D505}" dt="2021-03-31T17:54:45.191" v="1024"/>
          <ac:spMkLst>
            <pc:docMk/>
            <pc:sldMk cId="4113807214" sldId="823"/>
            <ac:spMk id="119" creationId="{85F57C2D-3033-4211-915E-DA7899583C3D}"/>
          </ac:spMkLst>
        </pc:spChg>
        <pc:spChg chg="mod">
          <ac:chgData name="Lei Wu" userId="f083b2a8aea23a2f" providerId="LiveId" clId="{F51549A9-3368-44FC-8290-2055BDF8D505}" dt="2021-03-31T17:54:45.191" v="1024"/>
          <ac:spMkLst>
            <pc:docMk/>
            <pc:sldMk cId="4113807214" sldId="823"/>
            <ac:spMk id="120" creationId="{9752A253-9370-4C4A-8BAC-B647CE1AB02E}"/>
          </ac:spMkLst>
        </pc:spChg>
        <pc:spChg chg="mod">
          <ac:chgData name="Lei Wu" userId="f083b2a8aea23a2f" providerId="LiveId" clId="{F51549A9-3368-44FC-8290-2055BDF8D505}" dt="2021-03-31T17:54:45.191" v="1024"/>
          <ac:spMkLst>
            <pc:docMk/>
            <pc:sldMk cId="4113807214" sldId="823"/>
            <ac:spMk id="121" creationId="{78DE61D3-F1C9-41C1-AA70-79844441A75F}"/>
          </ac:spMkLst>
        </pc:spChg>
        <pc:spChg chg="mod">
          <ac:chgData name="Lei Wu" userId="f083b2a8aea23a2f" providerId="LiveId" clId="{F51549A9-3368-44FC-8290-2055BDF8D505}" dt="2021-03-31T17:54:45.191" v="1024"/>
          <ac:spMkLst>
            <pc:docMk/>
            <pc:sldMk cId="4113807214" sldId="823"/>
            <ac:spMk id="122" creationId="{D5ED8238-2164-4859-8DA8-3895B1C502F9}"/>
          </ac:spMkLst>
        </pc:spChg>
        <pc:spChg chg="mod">
          <ac:chgData name="Lei Wu" userId="f083b2a8aea23a2f" providerId="LiveId" clId="{F51549A9-3368-44FC-8290-2055BDF8D505}" dt="2021-03-31T17:54:45.191" v="1024"/>
          <ac:spMkLst>
            <pc:docMk/>
            <pc:sldMk cId="4113807214" sldId="823"/>
            <ac:spMk id="123" creationId="{8F3198A9-C3A4-449B-9619-3F919081E214}"/>
          </ac:spMkLst>
        </pc:spChg>
        <pc:spChg chg="mod">
          <ac:chgData name="Lei Wu" userId="f083b2a8aea23a2f" providerId="LiveId" clId="{F51549A9-3368-44FC-8290-2055BDF8D505}" dt="2021-03-31T17:54:45.191" v="1024"/>
          <ac:spMkLst>
            <pc:docMk/>
            <pc:sldMk cId="4113807214" sldId="823"/>
            <ac:spMk id="124" creationId="{4E13EF4C-02A2-4298-A498-DE40B2EF432A}"/>
          </ac:spMkLst>
        </pc:spChg>
        <pc:spChg chg="mod">
          <ac:chgData name="Lei Wu" userId="f083b2a8aea23a2f" providerId="LiveId" clId="{F51549A9-3368-44FC-8290-2055BDF8D505}" dt="2021-03-31T17:54:45.191" v="1024"/>
          <ac:spMkLst>
            <pc:docMk/>
            <pc:sldMk cId="4113807214" sldId="823"/>
            <ac:spMk id="125" creationId="{1036179F-39AD-43A9-99E7-7C94BACEC35D}"/>
          </ac:spMkLst>
        </pc:spChg>
        <pc:spChg chg="mod">
          <ac:chgData name="Lei Wu" userId="f083b2a8aea23a2f" providerId="LiveId" clId="{F51549A9-3368-44FC-8290-2055BDF8D505}" dt="2021-03-31T17:54:45.191" v="1024"/>
          <ac:spMkLst>
            <pc:docMk/>
            <pc:sldMk cId="4113807214" sldId="823"/>
            <ac:spMk id="126" creationId="{F200454E-90EE-4EE8-A5A1-571B0CD742EC}"/>
          </ac:spMkLst>
        </pc:spChg>
        <pc:spChg chg="mod">
          <ac:chgData name="Lei Wu" userId="f083b2a8aea23a2f" providerId="LiveId" clId="{F51549A9-3368-44FC-8290-2055BDF8D505}" dt="2021-03-31T17:54:45.191" v="1024"/>
          <ac:spMkLst>
            <pc:docMk/>
            <pc:sldMk cId="4113807214" sldId="823"/>
            <ac:spMk id="127" creationId="{52200169-65B9-4D3D-B5DB-A2F5F4DEC8B0}"/>
          </ac:spMkLst>
        </pc:spChg>
        <pc:spChg chg="mod">
          <ac:chgData name="Lei Wu" userId="f083b2a8aea23a2f" providerId="LiveId" clId="{F51549A9-3368-44FC-8290-2055BDF8D505}" dt="2021-03-31T17:54:45.191" v="1024"/>
          <ac:spMkLst>
            <pc:docMk/>
            <pc:sldMk cId="4113807214" sldId="823"/>
            <ac:spMk id="128" creationId="{FBE1BB0E-1FA0-4343-8603-6748AAAFFC6E}"/>
          </ac:spMkLst>
        </pc:spChg>
        <pc:spChg chg="mod">
          <ac:chgData name="Lei Wu" userId="f083b2a8aea23a2f" providerId="LiveId" clId="{F51549A9-3368-44FC-8290-2055BDF8D505}" dt="2021-03-31T17:54:45.191" v="1024"/>
          <ac:spMkLst>
            <pc:docMk/>
            <pc:sldMk cId="4113807214" sldId="823"/>
            <ac:spMk id="129" creationId="{3688B60D-C311-4C4C-BFBA-979EAADEF2E5}"/>
          </ac:spMkLst>
        </pc:spChg>
        <pc:spChg chg="mod">
          <ac:chgData name="Lei Wu" userId="f083b2a8aea23a2f" providerId="LiveId" clId="{F51549A9-3368-44FC-8290-2055BDF8D505}" dt="2021-03-31T17:54:45.191" v="1024"/>
          <ac:spMkLst>
            <pc:docMk/>
            <pc:sldMk cId="4113807214" sldId="823"/>
            <ac:spMk id="130" creationId="{2D8724D1-0F4C-45BE-A348-905A63AF69FD}"/>
          </ac:spMkLst>
        </pc:spChg>
        <pc:spChg chg="mod">
          <ac:chgData name="Lei Wu" userId="f083b2a8aea23a2f" providerId="LiveId" clId="{F51549A9-3368-44FC-8290-2055BDF8D505}" dt="2021-03-31T17:54:45.191" v="1024"/>
          <ac:spMkLst>
            <pc:docMk/>
            <pc:sldMk cId="4113807214" sldId="823"/>
            <ac:spMk id="131" creationId="{9458EC4F-AF8C-4F36-A822-857E1902409D}"/>
          </ac:spMkLst>
        </pc:spChg>
        <pc:spChg chg="mod">
          <ac:chgData name="Lei Wu" userId="f083b2a8aea23a2f" providerId="LiveId" clId="{F51549A9-3368-44FC-8290-2055BDF8D505}" dt="2021-03-31T17:54:45.191" v="1024"/>
          <ac:spMkLst>
            <pc:docMk/>
            <pc:sldMk cId="4113807214" sldId="823"/>
            <ac:spMk id="132" creationId="{F0576B58-E5B5-45D5-AD18-7BEEC20EC816}"/>
          </ac:spMkLst>
        </pc:spChg>
        <pc:spChg chg="mod">
          <ac:chgData name="Lei Wu" userId="f083b2a8aea23a2f" providerId="LiveId" clId="{F51549A9-3368-44FC-8290-2055BDF8D505}" dt="2021-03-31T17:54:45.191" v="1024"/>
          <ac:spMkLst>
            <pc:docMk/>
            <pc:sldMk cId="4113807214" sldId="823"/>
            <ac:spMk id="133" creationId="{87432754-64A7-4395-8B71-7AD173E098A5}"/>
          </ac:spMkLst>
        </pc:spChg>
        <pc:spChg chg="add mod">
          <ac:chgData name="Lei Wu" userId="f083b2a8aea23a2f" providerId="LiveId" clId="{F51549A9-3368-44FC-8290-2055BDF8D505}" dt="2021-03-31T17:54:45.191" v="1024"/>
          <ac:spMkLst>
            <pc:docMk/>
            <pc:sldMk cId="4113807214" sldId="823"/>
            <ac:spMk id="134" creationId="{04AB11BD-DC4A-42FB-8879-30C335733065}"/>
          </ac:spMkLst>
        </pc:spChg>
        <pc:spChg chg="add mod">
          <ac:chgData name="Lei Wu" userId="f083b2a8aea23a2f" providerId="LiveId" clId="{F51549A9-3368-44FC-8290-2055BDF8D505}" dt="2021-03-31T17:55:16.082" v="1041" actId="1035"/>
          <ac:spMkLst>
            <pc:docMk/>
            <pc:sldMk cId="4113807214" sldId="823"/>
            <ac:spMk id="135" creationId="{E9844D0F-1F34-480B-BE08-CE0A62FA0834}"/>
          </ac:spMkLst>
        </pc:spChg>
        <pc:spChg chg="add mod">
          <ac:chgData name="Lei Wu" userId="f083b2a8aea23a2f" providerId="LiveId" clId="{F51549A9-3368-44FC-8290-2055BDF8D505}" dt="2021-03-31T17:54:45.191" v="1024"/>
          <ac:spMkLst>
            <pc:docMk/>
            <pc:sldMk cId="4113807214" sldId="823"/>
            <ac:spMk id="136" creationId="{BDD15E86-3DE5-4B75-8AD7-82E31ECD10B0}"/>
          </ac:spMkLst>
        </pc:spChg>
        <pc:spChg chg="add mod">
          <ac:chgData name="Lei Wu" userId="f083b2a8aea23a2f" providerId="LiveId" clId="{F51549A9-3368-44FC-8290-2055BDF8D505}" dt="2021-03-31T17:54:45.191" v="1024"/>
          <ac:spMkLst>
            <pc:docMk/>
            <pc:sldMk cId="4113807214" sldId="823"/>
            <ac:spMk id="137" creationId="{DDD57BCA-CC76-4473-A971-9083BCCD0358}"/>
          </ac:spMkLst>
        </pc:spChg>
        <pc:spChg chg="add mod">
          <ac:chgData name="Lei Wu" userId="f083b2a8aea23a2f" providerId="LiveId" clId="{F51549A9-3368-44FC-8290-2055BDF8D505}" dt="2021-03-31T17:54:45.191" v="1024"/>
          <ac:spMkLst>
            <pc:docMk/>
            <pc:sldMk cId="4113807214" sldId="823"/>
            <ac:spMk id="138" creationId="{013E4902-2D45-4589-B491-1A3ACC6B3E0C}"/>
          </ac:spMkLst>
        </pc:spChg>
        <pc:spChg chg="add mod">
          <ac:chgData name="Lei Wu" userId="f083b2a8aea23a2f" providerId="LiveId" clId="{F51549A9-3368-44FC-8290-2055BDF8D505}" dt="2021-03-31T17:55:16.082" v="1041" actId="1035"/>
          <ac:spMkLst>
            <pc:docMk/>
            <pc:sldMk cId="4113807214" sldId="823"/>
            <ac:spMk id="139" creationId="{F5E0F9A3-0519-4F9F-8955-4FCAF5D11376}"/>
          </ac:spMkLst>
        </pc:spChg>
        <pc:spChg chg="add mod">
          <ac:chgData name="Lei Wu" userId="f083b2a8aea23a2f" providerId="LiveId" clId="{F51549A9-3368-44FC-8290-2055BDF8D505}" dt="2021-03-31T17:55:16.082" v="1041" actId="1035"/>
          <ac:spMkLst>
            <pc:docMk/>
            <pc:sldMk cId="4113807214" sldId="823"/>
            <ac:spMk id="140" creationId="{7E56E506-862B-4788-8180-969E92229268}"/>
          </ac:spMkLst>
        </pc:spChg>
        <pc:spChg chg="add mod">
          <ac:chgData name="Lei Wu" userId="f083b2a8aea23a2f" providerId="LiveId" clId="{F51549A9-3368-44FC-8290-2055BDF8D505}" dt="2021-03-31T17:55:16.082" v="1041" actId="1035"/>
          <ac:spMkLst>
            <pc:docMk/>
            <pc:sldMk cId="4113807214" sldId="823"/>
            <ac:spMk id="141" creationId="{3A2B3338-A406-4DA0-BB41-BCC83574051C}"/>
          </ac:spMkLst>
        </pc:spChg>
        <pc:spChg chg="add mod">
          <ac:chgData name="Lei Wu" userId="f083b2a8aea23a2f" providerId="LiveId" clId="{F51549A9-3368-44FC-8290-2055BDF8D505}" dt="2021-03-31T17:55:22.094" v="1051" actId="1036"/>
          <ac:spMkLst>
            <pc:docMk/>
            <pc:sldMk cId="4113807214" sldId="823"/>
            <ac:spMk id="142" creationId="{1BDE0589-46A6-4DCB-9D84-8F8CC3503714}"/>
          </ac:spMkLst>
        </pc:spChg>
        <pc:spChg chg="add mod">
          <ac:chgData name="Lei Wu" userId="f083b2a8aea23a2f" providerId="LiveId" clId="{F51549A9-3368-44FC-8290-2055BDF8D505}" dt="2021-03-31T17:58:01.044" v="1100" actId="1037"/>
          <ac:spMkLst>
            <pc:docMk/>
            <pc:sldMk cId="4113807214" sldId="823"/>
            <ac:spMk id="143" creationId="{CE754B23-73A2-47CC-91D3-3B26B4C25E4C}"/>
          </ac:spMkLst>
        </pc:spChg>
        <pc:spChg chg="add mod">
          <ac:chgData name="Lei Wu" userId="f083b2a8aea23a2f" providerId="LiveId" clId="{F51549A9-3368-44FC-8290-2055BDF8D505}" dt="2021-03-31T17:58:34.526" v="1147" actId="1037"/>
          <ac:spMkLst>
            <pc:docMk/>
            <pc:sldMk cId="4113807214" sldId="823"/>
            <ac:spMk id="144" creationId="{B01F2509-A576-438C-9155-F7070D4C4810}"/>
          </ac:spMkLst>
        </pc:spChg>
        <pc:spChg chg="add mod">
          <ac:chgData name="Lei Wu" userId="f083b2a8aea23a2f" providerId="LiveId" clId="{F51549A9-3368-44FC-8290-2055BDF8D505}" dt="2021-03-31T17:58:29.413" v="1137" actId="1037"/>
          <ac:spMkLst>
            <pc:docMk/>
            <pc:sldMk cId="4113807214" sldId="823"/>
            <ac:spMk id="145" creationId="{88609EDF-DC6E-4245-87F2-1CFC4FCF5C6E}"/>
          </ac:spMkLst>
        </pc:spChg>
        <pc:spChg chg="add mod">
          <ac:chgData name="Lei Wu" userId="f083b2a8aea23a2f" providerId="LiveId" clId="{F51549A9-3368-44FC-8290-2055BDF8D505}" dt="2021-03-31T17:58:34.526" v="1147" actId="1037"/>
          <ac:spMkLst>
            <pc:docMk/>
            <pc:sldMk cId="4113807214" sldId="823"/>
            <ac:spMk id="146" creationId="{8AA5DCA1-821A-42AE-9219-14D9F18DF280}"/>
          </ac:spMkLst>
        </pc:spChg>
        <pc:spChg chg="add mod">
          <ac:chgData name="Lei Wu" userId="f083b2a8aea23a2f" providerId="LiveId" clId="{F51549A9-3368-44FC-8290-2055BDF8D505}" dt="2021-03-31T17:57:05.101" v="1091" actId="1076"/>
          <ac:spMkLst>
            <pc:docMk/>
            <pc:sldMk cId="4113807214" sldId="823"/>
            <ac:spMk id="147" creationId="{812C4A81-472E-4241-BBEC-E0C8ACDC142F}"/>
          </ac:spMkLst>
        </pc:spChg>
        <pc:spChg chg="add mod">
          <ac:chgData name="Lei Wu" userId="f083b2a8aea23a2f" providerId="LiveId" clId="{F51549A9-3368-44FC-8290-2055BDF8D505}" dt="2021-03-31T17:58:04.266" v="1106" actId="1037"/>
          <ac:spMkLst>
            <pc:docMk/>
            <pc:sldMk cId="4113807214" sldId="823"/>
            <ac:spMk id="148" creationId="{1AEEE121-2202-4146-AFC3-A4386B10149A}"/>
          </ac:spMkLst>
        </pc:spChg>
        <pc:spChg chg="add del mod">
          <ac:chgData name="Lei Wu" userId="f083b2a8aea23a2f" providerId="LiveId" clId="{F51549A9-3368-44FC-8290-2055BDF8D505}" dt="2021-04-01T08:23:51.031" v="3628" actId="478"/>
          <ac:spMkLst>
            <pc:docMk/>
            <pc:sldMk cId="4113807214" sldId="823"/>
            <ac:spMk id="149" creationId="{6CAED659-1E48-44E1-8480-FE7626F08E1F}"/>
          </ac:spMkLst>
        </pc:spChg>
        <pc:spChg chg="add mod">
          <ac:chgData name="Lei Wu" userId="f083b2a8aea23a2f" providerId="LiveId" clId="{F51549A9-3368-44FC-8290-2055BDF8D505}" dt="2021-04-01T09:04:15.935" v="4034" actId="1076"/>
          <ac:spMkLst>
            <pc:docMk/>
            <pc:sldMk cId="4113807214" sldId="823"/>
            <ac:spMk id="150" creationId="{2B83DDD8-BDBC-4243-AF7A-1801154B9FFC}"/>
          </ac:spMkLst>
        </pc:spChg>
        <pc:grpChg chg="del">
          <ac:chgData name="Lei Wu" userId="f083b2a8aea23a2f" providerId="LiveId" clId="{F51549A9-3368-44FC-8290-2055BDF8D505}" dt="2021-03-31T17:54:27.373" v="1019" actId="478"/>
          <ac:grpSpMkLst>
            <pc:docMk/>
            <pc:sldMk cId="4113807214" sldId="823"/>
            <ac:grpSpMk id="11" creationId="{1010606A-7677-43BE-A66F-95A206460BDF}"/>
          </ac:grpSpMkLst>
        </pc:grpChg>
        <pc:grpChg chg="del">
          <ac:chgData name="Lei Wu" userId="f083b2a8aea23a2f" providerId="LiveId" clId="{F51549A9-3368-44FC-8290-2055BDF8D505}" dt="2021-03-31T17:54:27.373" v="1019" actId="478"/>
          <ac:grpSpMkLst>
            <pc:docMk/>
            <pc:sldMk cId="4113807214" sldId="823"/>
            <ac:grpSpMk id="31" creationId="{F3EB924F-D4A6-4BCE-9E52-93AE719591D1}"/>
          </ac:grpSpMkLst>
        </pc:grpChg>
        <pc:grpChg chg="del">
          <ac:chgData name="Lei Wu" userId="f083b2a8aea23a2f" providerId="LiveId" clId="{F51549A9-3368-44FC-8290-2055BDF8D505}" dt="2021-03-31T17:54:27.373" v="1019" actId="478"/>
          <ac:grpSpMkLst>
            <pc:docMk/>
            <pc:sldMk cId="4113807214" sldId="823"/>
            <ac:grpSpMk id="51" creationId="{BADDA885-100A-425C-9FD6-CB6A5281BBA6}"/>
          </ac:grpSpMkLst>
        </pc:grpChg>
        <pc:grpChg chg="add mod">
          <ac:chgData name="Lei Wu" userId="f083b2a8aea23a2f" providerId="LiveId" clId="{F51549A9-3368-44FC-8290-2055BDF8D505}" dt="2021-03-31T17:54:45.191" v="1024"/>
          <ac:grpSpMkLst>
            <pc:docMk/>
            <pc:sldMk cId="4113807214" sldId="823"/>
            <ac:grpSpMk id="74" creationId="{21343D32-BF90-458A-87CA-F3A5C50265B2}"/>
          </ac:grpSpMkLst>
        </pc:grpChg>
        <pc:grpChg chg="add mod">
          <ac:chgData name="Lei Wu" userId="f083b2a8aea23a2f" providerId="LiveId" clId="{F51549A9-3368-44FC-8290-2055BDF8D505}" dt="2021-03-31T17:55:16.082" v="1041" actId="1035"/>
          <ac:grpSpMkLst>
            <pc:docMk/>
            <pc:sldMk cId="4113807214" sldId="823"/>
            <ac:grpSpMk id="94" creationId="{E78CCA5B-8E5E-42EF-8C91-EDC6426EA56E}"/>
          </ac:grpSpMkLst>
        </pc:grpChg>
        <pc:grpChg chg="add mod">
          <ac:chgData name="Lei Wu" userId="f083b2a8aea23a2f" providerId="LiveId" clId="{F51549A9-3368-44FC-8290-2055BDF8D505}" dt="2021-03-31T17:54:45.191" v="1024"/>
          <ac:grpSpMkLst>
            <pc:docMk/>
            <pc:sldMk cId="4113807214" sldId="823"/>
            <ac:grpSpMk id="114" creationId="{2BA43C5D-19A6-4D25-82BE-D5540CA05D22}"/>
          </ac:grpSpMkLst>
        </pc:grpChg>
      </pc:sldChg>
      <pc:sldChg chg="addSp delSp modSp add mod">
        <pc:chgData name="Lei Wu" userId="f083b2a8aea23a2f" providerId="LiveId" clId="{F51549A9-3368-44FC-8290-2055BDF8D505}" dt="2021-03-31T18:01:38.931" v="1163" actId="1035"/>
        <pc:sldMkLst>
          <pc:docMk/>
          <pc:sldMk cId="467848584" sldId="824"/>
        </pc:sldMkLst>
        <pc:spChg chg="mod">
          <ac:chgData name="Lei Wu" userId="f083b2a8aea23a2f" providerId="LiveId" clId="{F51549A9-3368-44FC-8290-2055BDF8D505}" dt="2021-03-31T18:01:05.513" v="1150" actId="20577"/>
          <ac:spMkLst>
            <pc:docMk/>
            <pc:sldMk cId="467848584" sldId="824"/>
            <ac:spMk id="2" creationId="{00000000-0000-0000-0000-000000000000}"/>
          </ac:spMkLst>
        </pc:spChg>
        <pc:spChg chg="mod">
          <ac:chgData name="Lei Wu" userId="f083b2a8aea23a2f" providerId="LiveId" clId="{F51549A9-3368-44FC-8290-2055BDF8D505}" dt="2021-03-31T18:01:12.968" v="1151"/>
          <ac:spMkLst>
            <pc:docMk/>
            <pc:sldMk cId="467848584" sldId="824"/>
            <ac:spMk id="3" creationId="{00000000-0000-0000-0000-000000000000}"/>
          </ac:spMkLst>
        </pc:spChg>
        <pc:spChg chg="del">
          <ac:chgData name="Lei Wu" userId="f083b2a8aea23a2f" providerId="LiveId" clId="{F51549A9-3368-44FC-8290-2055BDF8D505}" dt="2021-03-31T18:01:19.902" v="1152" actId="478"/>
          <ac:spMkLst>
            <pc:docMk/>
            <pc:sldMk cId="467848584" sldId="824"/>
            <ac:spMk id="71" creationId="{3AB94396-5BF7-4F74-AAC8-113774BDEB2D}"/>
          </ac:spMkLst>
        </pc:spChg>
        <pc:spChg chg="del">
          <ac:chgData name="Lei Wu" userId="f083b2a8aea23a2f" providerId="LiveId" clId="{F51549A9-3368-44FC-8290-2055BDF8D505}" dt="2021-03-31T18:01:19.902" v="1152" actId="478"/>
          <ac:spMkLst>
            <pc:docMk/>
            <pc:sldMk cId="467848584" sldId="824"/>
            <ac:spMk id="72" creationId="{716E0F18-3E1A-4B42-A783-13842757479E}"/>
          </ac:spMkLst>
        </pc:spChg>
        <pc:spChg chg="del">
          <ac:chgData name="Lei Wu" userId="f083b2a8aea23a2f" providerId="LiveId" clId="{F51549A9-3368-44FC-8290-2055BDF8D505}" dt="2021-03-31T18:01:19.902" v="1152" actId="478"/>
          <ac:spMkLst>
            <pc:docMk/>
            <pc:sldMk cId="467848584" sldId="824"/>
            <ac:spMk id="73" creationId="{418914CF-E783-4F1F-9374-BD2BE597AB2F}"/>
          </ac:spMkLst>
        </pc:spChg>
        <pc:spChg chg="mod">
          <ac:chgData name="Lei Wu" userId="f083b2a8aea23a2f" providerId="LiveId" clId="{F51549A9-3368-44FC-8290-2055BDF8D505}" dt="2021-03-31T18:01:20.404" v="1153"/>
          <ac:spMkLst>
            <pc:docMk/>
            <pc:sldMk cId="467848584" sldId="824"/>
            <ac:spMk id="75" creationId="{702EF950-A4ED-48AD-8169-E1FEDEF7D2D2}"/>
          </ac:spMkLst>
        </pc:spChg>
        <pc:spChg chg="mod">
          <ac:chgData name="Lei Wu" userId="f083b2a8aea23a2f" providerId="LiveId" clId="{F51549A9-3368-44FC-8290-2055BDF8D505}" dt="2021-03-31T18:01:20.404" v="1153"/>
          <ac:spMkLst>
            <pc:docMk/>
            <pc:sldMk cId="467848584" sldId="824"/>
            <ac:spMk id="76" creationId="{AC4598D8-61CE-4987-BBB8-026C6495872C}"/>
          </ac:spMkLst>
        </pc:spChg>
        <pc:spChg chg="mod">
          <ac:chgData name="Lei Wu" userId="f083b2a8aea23a2f" providerId="LiveId" clId="{F51549A9-3368-44FC-8290-2055BDF8D505}" dt="2021-03-31T18:01:20.404" v="1153"/>
          <ac:spMkLst>
            <pc:docMk/>
            <pc:sldMk cId="467848584" sldId="824"/>
            <ac:spMk id="77" creationId="{9E07E757-7588-4CD4-A168-05001E6FF0C1}"/>
          </ac:spMkLst>
        </pc:spChg>
        <pc:spChg chg="mod">
          <ac:chgData name="Lei Wu" userId="f083b2a8aea23a2f" providerId="LiveId" clId="{F51549A9-3368-44FC-8290-2055BDF8D505}" dt="2021-03-31T18:01:20.404" v="1153"/>
          <ac:spMkLst>
            <pc:docMk/>
            <pc:sldMk cId="467848584" sldId="824"/>
            <ac:spMk id="78" creationId="{7FF86291-9F30-4E59-9259-A5978390E148}"/>
          </ac:spMkLst>
        </pc:spChg>
        <pc:spChg chg="mod">
          <ac:chgData name="Lei Wu" userId="f083b2a8aea23a2f" providerId="LiveId" clId="{F51549A9-3368-44FC-8290-2055BDF8D505}" dt="2021-03-31T18:01:20.404" v="1153"/>
          <ac:spMkLst>
            <pc:docMk/>
            <pc:sldMk cId="467848584" sldId="824"/>
            <ac:spMk id="79" creationId="{9A5C4AC1-ABFE-430D-A41B-10E17E400D59}"/>
          </ac:spMkLst>
        </pc:spChg>
        <pc:spChg chg="mod">
          <ac:chgData name="Lei Wu" userId="f083b2a8aea23a2f" providerId="LiveId" clId="{F51549A9-3368-44FC-8290-2055BDF8D505}" dt="2021-03-31T18:01:20.404" v="1153"/>
          <ac:spMkLst>
            <pc:docMk/>
            <pc:sldMk cId="467848584" sldId="824"/>
            <ac:spMk id="80" creationId="{B83B2259-C564-46BD-AC64-C010FB4520B2}"/>
          </ac:spMkLst>
        </pc:spChg>
        <pc:spChg chg="mod">
          <ac:chgData name="Lei Wu" userId="f083b2a8aea23a2f" providerId="LiveId" clId="{F51549A9-3368-44FC-8290-2055BDF8D505}" dt="2021-03-31T18:01:20.404" v="1153"/>
          <ac:spMkLst>
            <pc:docMk/>
            <pc:sldMk cId="467848584" sldId="824"/>
            <ac:spMk id="81" creationId="{CAA9C153-2D06-45F8-9BE0-A91C9556744B}"/>
          </ac:spMkLst>
        </pc:spChg>
        <pc:spChg chg="mod">
          <ac:chgData name="Lei Wu" userId="f083b2a8aea23a2f" providerId="LiveId" clId="{F51549A9-3368-44FC-8290-2055BDF8D505}" dt="2021-03-31T18:01:20.404" v="1153"/>
          <ac:spMkLst>
            <pc:docMk/>
            <pc:sldMk cId="467848584" sldId="824"/>
            <ac:spMk id="82" creationId="{C3D60287-5E1C-43CC-9B42-B4A42E860404}"/>
          </ac:spMkLst>
        </pc:spChg>
        <pc:spChg chg="mod">
          <ac:chgData name="Lei Wu" userId="f083b2a8aea23a2f" providerId="LiveId" clId="{F51549A9-3368-44FC-8290-2055BDF8D505}" dt="2021-03-31T18:01:20.404" v="1153"/>
          <ac:spMkLst>
            <pc:docMk/>
            <pc:sldMk cId="467848584" sldId="824"/>
            <ac:spMk id="83" creationId="{4C5A7015-749B-4F94-BDD5-1A1A968E7DE1}"/>
          </ac:spMkLst>
        </pc:spChg>
        <pc:spChg chg="mod">
          <ac:chgData name="Lei Wu" userId="f083b2a8aea23a2f" providerId="LiveId" clId="{F51549A9-3368-44FC-8290-2055BDF8D505}" dt="2021-03-31T18:01:20.404" v="1153"/>
          <ac:spMkLst>
            <pc:docMk/>
            <pc:sldMk cId="467848584" sldId="824"/>
            <ac:spMk id="84" creationId="{123FB292-990C-4CE4-BA60-7BD8CA7EE174}"/>
          </ac:spMkLst>
        </pc:spChg>
        <pc:spChg chg="mod">
          <ac:chgData name="Lei Wu" userId="f083b2a8aea23a2f" providerId="LiveId" clId="{F51549A9-3368-44FC-8290-2055BDF8D505}" dt="2021-03-31T18:01:20.404" v="1153"/>
          <ac:spMkLst>
            <pc:docMk/>
            <pc:sldMk cId="467848584" sldId="824"/>
            <ac:spMk id="85" creationId="{8CD87248-EE51-41F2-8FC8-A0F951EAC1F9}"/>
          </ac:spMkLst>
        </pc:spChg>
        <pc:spChg chg="mod">
          <ac:chgData name="Lei Wu" userId="f083b2a8aea23a2f" providerId="LiveId" clId="{F51549A9-3368-44FC-8290-2055BDF8D505}" dt="2021-03-31T18:01:20.404" v="1153"/>
          <ac:spMkLst>
            <pc:docMk/>
            <pc:sldMk cId="467848584" sldId="824"/>
            <ac:spMk id="86" creationId="{8F560572-07B2-4879-A55C-CD88F22EA667}"/>
          </ac:spMkLst>
        </pc:spChg>
        <pc:spChg chg="mod">
          <ac:chgData name="Lei Wu" userId="f083b2a8aea23a2f" providerId="LiveId" clId="{F51549A9-3368-44FC-8290-2055BDF8D505}" dt="2021-03-31T18:01:20.404" v="1153"/>
          <ac:spMkLst>
            <pc:docMk/>
            <pc:sldMk cId="467848584" sldId="824"/>
            <ac:spMk id="87" creationId="{CC8DD2C9-F6BC-4BF4-A82C-FEBA0104912C}"/>
          </ac:spMkLst>
        </pc:spChg>
        <pc:spChg chg="mod">
          <ac:chgData name="Lei Wu" userId="f083b2a8aea23a2f" providerId="LiveId" clId="{F51549A9-3368-44FC-8290-2055BDF8D505}" dt="2021-03-31T18:01:20.404" v="1153"/>
          <ac:spMkLst>
            <pc:docMk/>
            <pc:sldMk cId="467848584" sldId="824"/>
            <ac:spMk id="88" creationId="{CB2D956B-9069-4E32-9116-922A40C2D843}"/>
          </ac:spMkLst>
        </pc:spChg>
        <pc:spChg chg="mod">
          <ac:chgData name="Lei Wu" userId="f083b2a8aea23a2f" providerId="LiveId" clId="{F51549A9-3368-44FC-8290-2055BDF8D505}" dt="2021-03-31T18:01:20.404" v="1153"/>
          <ac:spMkLst>
            <pc:docMk/>
            <pc:sldMk cId="467848584" sldId="824"/>
            <ac:spMk id="89" creationId="{338CDF0A-E5BD-43E9-ADD2-3D4AAFECD8DF}"/>
          </ac:spMkLst>
        </pc:spChg>
        <pc:spChg chg="mod">
          <ac:chgData name="Lei Wu" userId="f083b2a8aea23a2f" providerId="LiveId" clId="{F51549A9-3368-44FC-8290-2055BDF8D505}" dt="2021-03-31T18:01:20.404" v="1153"/>
          <ac:spMkLst>
            <pc:docMk/>
            <pc:sldMk cId="467848584" sldId="824"/>
            <ac:spMk id="90" creationId="{7C91EC3D-98DE-440B-A59C-0910AB7170C1}"/>
          </ac:spMkLst>
        </pc:spChg>
        <pc:spChg chg="mod">
          <ac:chgData name="Lei Wu" userId="f083b2a8aea23a2f" providerId="LiveId" clId="{F51549A9-3368-44FC-8290-2055BDF8D505}" dt="2021-03-31T18:01:20.404" v="1153"/>
          <ac:spMkLst>
            <pc:docMk/>
            <pc:sldMk cId="467848584" sldId="824"/>
            <ac:spMk id="91" creationId="{814B9484-ADFF-4FBD-A7F2-A1DC9AF191F3}"/>
          </ac:spMkLst>
        </pc:spChg>
        <pc:spChg chg="mod">
          <ac:chgData name="Lei Wu" userId="f083b2a8aea23a2f" providerId="LiveId" clId="{F51549A9-3368-44FC-8290-2055BDF8D505}" dt="2021-03-31T18:01:20.404" v="1153"/>
          <ac:spMkLst>
            <pc:docMk/>
            <pc:sldMk cId="467848584" sldId="824"/>
            <ac:spMk id="92" creationId="{7F49FF09-79C1-47A5-AE5F-311C494823C7}"/>
          </ac:spMkLst>
        </pc:spChg>
        <pc:spChg chg="mod">
          <ac:chgData name="Lei Wu" userId="f083b2a8aea23a2f" providerId="LiveId" clId="{F51549A9-3368-44FC-8290-2055BDF8D505}" dt="2021-03-31T18:01:20.404" v="1153"/>
          <ac:spMkLst>
            <pc:docMk/>
            <pc:sldMk cId="467848584" sldId="824"/>
            <ac:spMk id="93" creationId="{E0DF2A59-1729-4DD7-A094-3AEE74DAC837}"/>
          </ac:spMkLst>
        </pc:spChg>
        <pc:spChg chg="mod">
          <ac:chgData name="Lei Wu" userId="f083b2a8aea23a2f" providerId="LiveId" clId="{F51549A9-3368-44FC-8290-2055BDF8D505}" dt="2021-03-31T18:01:38.931" v="1163" actId="1035"/>
          <ac:spMkLst>
            <pc:docMk/>
            <pc:sldMk cId="467848584" sldId="824"/>
            <ac:spMk id="95" creationId="{89CF65F3-1E5E-4A52-A311-DB4570B27D49}"/>
          </ac:spMkLst>
        </pc:spChg>
        <pc:spChg chg="mod">
          <ac:chgData name="Lei Wu" userId="f083b2a8aea23a2f" providerId="LiveId" clId="{F51549A9-3368-44FC-8290-2055BDF8D505}" dt="2021-03-31T18:01:38.931" v="1163" actId="1035"/>
          <ac:spMkLst>
            <pc:docMk/>
            <pc:sldMk cId="467848584" sldId="824"/>
            <ac:spMk id="96" creationId="{4CA1AD9F-3093-4126-9B8B-D86BDC030AC8}"/>
          </ac:spMkLst>
        </pc:spChg>
        <pc:spChg chg="mod">
          <ac:chgData name="Lei Wu" userId="f083b2a8aea23a2f" providerId="LiveId" clId="{F51549A9-3368-44FC-8290-2055BDF8D505}" dt="2021-03-31T18:01:38.931" v="1163" actId="1035"/>
          <ac:spMkLst>
            <pc:docMk/>
            <pc:sldMk cId="467848584" sldId="824"/>
            <ac:spMk id="97" creationId="{83555300-6746-4BAA-BAE0-6340EC2DCE6C}"/>
          </ac:spMkLst>
        </pc:spChg>
        <pc:spChg chg="mod">
          <ac:chgData name="Lei Wu" userId="f083b2a8aea23a2f" providerId="LiveId" clId="{F51549A9-3368-44FC-8290-2055BDF8D505}" dt="2021-03-31T18:01:38.931" v="1163" actId="1035"/>
          <ac:spMkLst>
            <pc:docMk/>
            <pc:sldMk cId="467848584" sldId="824"/>
            <ac:spMk id="98" creationId="{FBD35260-8578-44F0-8907-1916A6E86093}"/>
          </ac:spMkLst>
        </pc:spChg>
        <pc:spChg chg="mod">
          <ac:chgData name="Lei Wu" userId="f083b2a8aea23a2f" providerId="LiveId" clId="{F51549A9-3368-44FC-8290-2055BDF8D505}" dt="2021-03-31T18:01:38.931" v="1163" actId="1035"/>
          <ac:spMkLst>
            <pc:docMk/>
            <pc:sldMk cId="467848584" sldId="824"/>
            <ac:spMk id="99" creationId="{C96D6635-9163-46C6-BBE6-F665C25510DF}"/>
          </ac:spMkLst>
        </pc:spChg>
        <pc:spChg chg="mod">
          <ac:chgData name="Lei Wu" userId="f083b2a8aea23a2f" providerId="LiveId" clId="{F51549A9-3368-44FC-8290-2055BDF8D505}" dt="2021-03-31T18:01:38.931" v="1163" actId="1035"/>
          <ac:spMkLst>
            <pc:docMk/>
            <pc:sldMk cId="467848584" sldId="824"/>
            <ac:spMk id="100" creationId="{9833E703-8236-4ADC-A9B6-0D0226064A21}"/>
          </ac:spMkLst>
        </pc:spChg>
        <pc:spChg chg="mod">
          <ac:chgData name="Lei Wu" userId="f083b2a8aea23a2f" providerId="LiveId" clId="{F51549A9-3368-44FC-8290-2055BDF8D505}" dt="2021-03-31T18:01:38.931" v="1163" actId="1035"/>
          <ac:spMkLst>
            <pc:docMk/>
            <pc:sldMk cId="467848584" sldId="824"/>
            <ac:spMk id="101" creationId="{2884728B-49C4-47A7-9EFD-E0C60E0B4E04}"/>
          </ac:spMkLst>
        </pc:spChg>
        <pc:spChg chg="mod">
          <ac:chgData name="Lei Wu" userId="f083b2a8aea23a2f" providerId="LiveId" clId="{F51549A9-3368-44FC-8290-2055BDF8D505}" dt="2021-03-31T18:01:38.931" v="1163" actId="1035"/>
          <ac:spMkLst>
            <pc:docMk/>
            <pc:sldMk cId="467848584" sldId="824"/>
            <ac:spMk id="102" creationId="{CCEC71D8-DC06-485C-AA57-8E7F0508925E}"/>
          </ac:spMkLst>
        </pc:spChg>
        <pc:spChg chg="mod">
          <ac:chgData name="Lei Wu" userId="f083b2a8aea23a2f" providerId="LiveId" clId="{F51549A9-3368-44FC-8290-2055BDF8D505}" dt="2021-03-31T18:01:38.931" v="1163" actId="1035"/>
          <ac:spMkLst>
            <pc:docMk/>
            <pc:sldMk cId="467848584" sldId="824"/>
            <ac:spMk id="103" creationId="{306E196B-7C08-41CD-9634-59D86019F4E7}"/>
          </ac:spMkLst>
        </pc:spChg>
        <pc:spChg chg="mod">
          <ac:chgData name="Lei Wu" userId="f083b2a8aea23a2f" providerId="LiveId" clId="{F51549A9-3368-44FC-8290-2055BDF8D505}" dt="2021-03-31T18:01:38.931" v="1163" actId="1035"/>
          <ac:spMkLst>
            <pc:docMk/>
            <pc:sldMk cId="467848584" sldId="824"/>
            <ac:spMk id="104" creationId="{98667EF1-BF03-4B73-9468-49D3976C3F96}"/>
          </ac:spMkLst>
        </pc:spChg>
        <pc:spChg chg="mod">
          <ac:chgData name="Lei Wu" userId="f083b2a8aea23a2f" providerId="LiveId" clId="{F51549A9-3368-44FC-8290-2055BDF8D505}" dt="2021-03-31T18:01:38.931" v="1163" actId="1035"/>
          <ac:spMkLst>
            <pc:docMk/>
            <pc:sldMk cId="467848584" sldId="824"/>
            <ac:spMk id="105" creationId="{F05A7E3F-F5F4-4E08-BB90-3AF07824A2B7}"/>
          </ac:spMkLst>
        </pc:spChg>
        <pc:spChg chg="mod">
          <ac:chgData name="Lei Wu" userId="f083b2a8aea23a2f" providerId="LiveId" clId="{F51549A9-3368-44FC-8290-2055BDF8D505}" dt="2021-03-31T18:01:38.931" v="1163" actId="1035"/>
          <ac:spMkLst>
            <pc:docMk/>
            <pc:sldMk cId="467848584" sldId="824"/>
            <ac:spMk id="106" creationId="{D92DE9E2-2CEF-488E-AF05-7C39472ADEAE}"/>
          </ac:spMkLst>
        </pc:spChg>
        <pc:spChg chg="mod">
          <ac:chgData name="Lei Wu" userId="f083b2a8aea23a2f" providerId="LiveId" clId="{F51549A9-3368-44FC-8290-2055BDF8D505}" dt="2021-03-31T18:01:38.931" v="1163" actId="1035"/>
          <ac:spMkLst>
            <pc:docMk/>
            <pc:sldMk cId="467848584" sldId="824"/>
            <ac:spMk id="107" creationId="{F4EF0840-0178-4B36-BCB1-55E0E8B9F3B8}"/>
          </ac:spMkLst>
        </pc:spChg>
        <pc:spChg chg="mod">
          <ac:chgData name="Lei Wu" userId="f083b2a8aea23a2f" providerId="LiveId" clId="{F51549A9-3368-44FC-8290-2055BDF8D505}" dt="2021-03-31T18:01:38.931" v="1163" actId="1035"/>
          <ac:spMkLst>
            <pc:docMk/>
            <pc:sldMk cId="467848584" sldId="824"/>
            <ac:spMk id="108" creationId="{74C949E2-E32C-4BF7-B390-1764734C7594}"/>
          </ac:spMkLst>
        </pc:spChg>
        <pc:spChg chg="mod">
          <ac:chgData name="Lei Wu" userId="f083b2a8aea23a2f" providerId="LiveId" clId="{F51549A9-3368-44FC-8290-2055BDF8D505}" dt="2021-03-31T18:01:38.931" v="1163" actId="1035"/>
          <ac:spMkLst>
            <pc:docMk/>
            <pc:sldMk cId="467848584" sldId="824"/>
            <ac:spMk id="109" creationId="{AB773870-016E-44DC-BD97-DD73BF352807}"/>
          </ac:spMkLst>
        </pc:spChg>
        <pc:spChg chg="mod">
          <ac:chgData name="Lei Wu" userId="f083b2a8aea23a2f" providerId="LiveId" clId="{F51549A9-3368-44FC-8290-2055BDF8D505}" dt="2021-03-31T18:01:38.931" v="1163" actId="1035"/>
          <ac:spMkLst>
            <pc:docMk/>
            <pc:sldMk cId="467848584" sldId="824"/>
            <ac:spMk id="110" creationId="{C927217D-631F-4E66-92A9-9E004D053557}"/>
          </ac:spMkLst>
        </pc:spChg>
        <pc:spChg chg="mod">
          <ac:chgData name="Lei Wu" userId="f083b2a8aea23a2f" providerId="LiveId" clId="{F51549A9-3368-44FC-8290-2055BDF8D505}" dt="2021-03-31T18:01:38.931" v="1163" actId="1035"/>
          <ac:spMkLst>
            <pc:docMk/>
            <pc:sldMk cId="467848584" sldId="824"/>
            <ac:spMk id="111" creationId="{CC1FF4BF-3738-4CA5-9CB6-F95623E033FE}"/>
          </ac:spMkLst>
        </pc:spChg>
        <pc:spChg chg="mod">
          <ac:chgData name="Lei Wu" userId="f083b2a8aea23a2f" providerId="LiveId" clId="{F51549A9-3368-44FC-8290-2055BDF8D505}" dt="2021-03-31T18:01:38.931" v="1163" actId="1035"/>
          <ac:spMkLst>
            <pc:docMk/>
            <pc:sldMk cId="467848584" sldId="824"/>
            <ac:spMk id="112" creationId="{BCFB62C4-171B-4A32-9042-81229A6CBA76}"/>
          </ac:spMkLst>
        </pc:spChg>
        <pc:spChg chg="mod">
          <ac:chgData name="Lei Wu" userId="f083b2a8aea23a2f" providerId="LiveId" clId="{F51549A9-3368-44FC-8290-2055BDF8D505}" dt="2021-03-31T18:01:38.931" v="1163" actId="1035"/>
          <ac:spMkLst>
            <pc:docMk/>
            <pc:sldMk cId="467848584" sldId="824"/>
            <ac:spMk id="113" creationId="{AADAA3AB-4A96-4103-AD63-107359E0822A}"/>
          </ac:spMkLst>
        </pc:spChg>
        <pc:spChg chg="mod">
          <ac:chgData name="Lei Wu" userId="f083b2a8aea23a2f" providerId="LiveId" clId="{F51549A9-3368-44FC-8290-2055BDF8D505}" dt="2021-03-31T18:01:20.404" v="1153"/>
          <ac:spMkLst>
            <pc:docMk/>
            <pc:sldMk cId="467848584" sldId="824"/>
            <ac:spMk id="115" creationId="{8C4DBF55-5D89-4FBB-B2FE-174D5494D7ED}"/>
          </ac:spMkLst>
        </pc:spChg>
        <pc:spChg chg="mod">
          <ac:chgData name="Lei Wu" userId="f083b2a8aea23a2f" providerId="LiveId" clId="{F51549A9-3368-44FC-8290-2055BDF8D505}" dt="2021-03-31T18:01:20.404" v="1153"/>
          <ac:spMkLst>
            <pc:docMk/>
            <pc:sldMk cId="467848584" sldId="824"/>
            <ac:spMk id="116" creationId="{AC160E46-656F-4A28-AE03-F197EEE88C89}"/>
          </ac:spMkLst>
        </pc:spChg>
        <pc:spChg chg="mod">
          <ac:chgData name="Lei Wu" userId="f083b2a8aea23a2f" providerId="LiveId" clId="{F51549A9-3368-44FC-8290-2055BDF8D505}" dt="2021-03-31T18:01:20.404" v="1153"/>
          <ac:spMkLst>
            <pc:docMk/>
            <pc:sldMk cId="467848584" sldId="824"/>
            <ac:spMk id="117" creationId="{248B2920-3B30-4DC4-B660-DDBDF177417F}"/>
          </ac:spMkLst>
        </pc:spChg>
        <pc:spChg chg="mod">
          <ac:chgData name="Lei Wu" userId="f083b2a8aea23a2f" providerId="LiveId" clId="{F51549A9-3368-44FC-8290-2055BDF8D505}" dt="2021-03-31T18:01:20.404" v="1153"/>
          <ac:spMkLst>
            <pc:docMk/>
            <pc:sldMk cId="467848584" sldId="824"/>
            <ac:spMk id="118" creationId="{79F73DA3-C77E-4F68-B772-F1DC4E96C065}"/>
          </ac:spMkLst>
        </pc:spChg>
        <pc:spChg chg="mod">
          <ac:chgData name="Lei Wu" userId="f083b2a8aea23a2f" providerId="LiveId" clId="{F51549A9-3368-44FC-8290-2055BDF8D505}" dt="2021-03-31T18:01:20.404" v="1153"/>
          <ac:spMkLst>
            <pc:docMk/>
            <pc:sldMk cId="467848584" sldId="824"/>
            <ac:spMk id="119" creationId="{1F8F772D-A1C3-4392-BCC8-5D87407C1BC0}"/>
          </ac:spMkLst>
        </pc:spChg>
        <pc:spChg chg="mod">
          <ac:chgData name="Lei Wu" userId="f083b2a8aea23a2f" providerId="LiveId" clId="{F51549A9-3368-44FC-8290-2055BDF8D505}" dt="2021-03-31T18:01:20.404" v="1153"/>
          <ac:spMkLst>
            <pc:docMk/>
            <pc:sldMk cId="467848584" sldId="824"/>
            <ac:spMk id="120" creationId="{7CF0C51C-92D6-458E-9EB6-7CEF6016313F}"/>
          </ac:spMkLst>
        </pc:spChg>
        <pc:spChg chg="mod">
          <ac:chgData name="Lei Wu" userId="f083b2a8aea23a2f" providerId="LiveId" clId="{F51549A9-3368-44FC-8290-2055BDF8D505}" dt="2021-03-31T18:01:20.404" v="1153"/>
          <ac:spMkLst>
            <pc:docMk/>
            <pc:sldMk cId="467848584" sldId="824"/>
            <ac:spMk id="121" creationId="{2C932AD3-EEC5-4D9C-AF3E-ABA7D85AFCA9}"/>
          </ac:spMkLst>
        </pc:spChg>
        <pc:spChg chg="mod">
          <ac:chgData name="Lei Wu" userId="f083b2a8aea23a2f" providerId="LiveId" clId="{F51549A9-3368-44FC-8290-2055BDF8D505}" dt="2021-03-31T18:01:20.404" v="1153"/>
          <ac:spMkLst>
            <pc:docMk/>
            <pc:sldMk cId="467848584" sldId="824"/>
            <ac:spMk id="122" creationId="{E5298675-958E-49BA-9363-75E5F5EFA0C1}"/>
          </ac:spMkLst>
        </pc:spChg>
        <pc:spChg chg="mod">
          <ac:chgData name="Lei Wu" userId="f083b2a8aea23a2f" providerId="LiveId" clId="{F51549A9-3368-44FC-8290-2055BDF8D505}" dt="2021-03-31T18:01:20.404" v="1153"/>
          <ac:spMkLst>
            <pc:docMk/>
            <pc:sldMk cId="467848584" sldId="824"/>
            <ac:spMk id="123" creationId="{FFB07DD5-9165-4D72-8446-BB13CE6C2B21}"/>
          </ac:spMkLst>
        </pc:spChg>
        <pc:spChg chg="mod">
          <ac:chgData name="Lei Wu" userId="f083b2a8aea23a2f" providerId="LiveId" clId="{F51549A9-3368-44FC-8290-2055BDF8D505}" dt="2021-03-31T18:01:20.404" v="1153"/>
          <ac:spMkLst>
            <pc:docMk/>
            <pc:sldMk cId="467848584" sldId="824"/>
            <ac:spMk id="124" creationId="{ABD75BFA-3436-4A95-A8F4-339BD35430EA}"/>
          </ac:spMkLst>
        </pc:spChg>
        <pc:spChg chg="mod">
          <ac:chgData name="Lei Wu" userId="f083b2a8aea23a2f" providerId="LiveId" clId="{F51549A9-3368-44FC-8290-2055BDF8D505}" dt="2021-03-31T18:01:20.404" v="1153"/>
          <ac:spMkLst>
            <pc:docMk/>
            <pc:sldMk cId="467848584" sldId="824"/>
            <ac:spMk id="125" creationId="{60460E53-8646-4E56-874D-3B410341934A}"/>
          </ac:spMkLst>
        </pc:spChg>
        <pc:spChg chg="mod">
          <ac:chgData name="Lei Wu" userId="f083b2a8aea23a2f" providerId="LiveId" clId="{F51549A9-3368-44FC-8290-2055BDF8D505}" dt="2021-03-31T18:01:20.404" v="1153"/>
          <ac:spMkLst>
            <pc:docMk/>
            <pc:sldMk cId="467848584" sldId="824"/>
            <ac:spMk id="126" creationId="{4BC66147-015B-4760-9870-A3447499ACD6}"/>
          </ac:spMkLst>
        </pc:spChg>
        <pc:spChg chg="mod">
          <ac:chgData name="Lei Wu" userId="f083b2a8aea23a2f" providerId="LiveId" clId="{F51549A9-3368-44FC-8290-2055BDF8D505}" dt="2021-03-31T18:01:20.404" v="1153"/>
          <ac:spMkLst>
            <pc:docMk/>
            <pc:sldMk cId="467848584" sldId="824"/>
            <ac:spMk id="127" creationId="{4E3DA660-01B4-4C14-850C-A6EF095EED4C}"/>
          </ac:spMkLst>
        </pc:spChg>
        <pc:spChg chg="mod">
          <ac:chgData name="Lei Wu" userId="f083b2a8aea23a2f" providerId="LiveId" clId="{F51549A9-3368-44FC-8290-2055BDF8D505}" dt="2021-03-31T18:01:20.404" v="1153"/>
          <ac:spMkLst>
            <pc:docMk/>
            <pc:sldMk cId="467848584" sldId="824"/>
            <ac:spMk id="128" creationId="{DEF17567-AF5E-485D-A2A2-96CD926C0C3A}"/>
          </ac:spMkLst>
        </pc:spChg>
        <pc:spChg chg="mod">
          <ac:chgData name="Lei Wu" userId="f083b2a8aea23a2f" providerId="LiveId" clId="{F51549A9-3368-44FC-8290-2055BDF8D505}" dt="2021-03-31T18:01:20.404" v="1153"/>
          <ac:spMkLst>
            <pc:docMk/>
            <pc:sldMk cId="467848584" sldId="824"/>
            <ac:spMk id="129" creationId="{A4F543B0-9E73-4035-B7AD-7F21B6AEB011}"/>
          </ac:spMkLst>
        </pc:spChg>
        <pc:spChg chg="mod">
          <ac:chgData name="Lei Wu" userId="f083b2a8aea23a2f" providerId="LiveId" clId="{F51549A9-3368-44FC-8290-2055BDF8D505}" dt="2021-03-31T18:01:20.404" v="1153"/>
          <ac:spMkLst>
            <pc:docMk/>
            <pc:sldMk cId="467848584" sldId="824"/>
            <ac:spMk id="130" creationId="{FCF4DCB5-EA05-44B5-9467-367E71F568A9}"/>
          </ac:spMkLst>
        </pc:spChg>
        <pc:spChg chg="mod">
          <ac:chgData name="Lei Wu" userId="f083b2a8aea23a2f" providerId="LiveId" clId="{F51549A9-3368-44FC-8290-2055BDF8D505}" dt="2021-03-31T18:01:20.404" v="1153"/>
          <ac:spMkLst>
            <pc:docMk/>
            <pc:sldMk cId="467848584" sldId="824"/>
            <ac:spMk id="131" creationId="{FD0B5ED7-71D5-4614-9D8E-47727AB5E6E6}"/>
          </ac:spMkLst>
        </pc:spChg>
        <pc:spChg chg="mod">
          <ac:chgData name="Lei Wu" userId="f083b2a8aea23a2f" providerId="LiveId" clId="{F51549A9-3368-44FC-8290-2055BDF8D505}" dt="2021-03-31T18:01:20.404" v="1153"/>
          <ac:spMkLst>
            <pc:docMk/>
            <pc:sldMk cId="467848584" sldId="824"/>
            <ac:spMk id="132" creationId="{90EA82AD-AA0B-4FCC-B658-954A80817D4C}"/>
          </ac:spMkLst>
        </pc:spChg>
        <pc:spChg chg="mod">
          <ac:chgData name="Lei Wu" userId="f083b2a8aea23a2f" providerId="LiveId" clId="{F51549A9-3368-44FC-8290-2055BDF8D505}" dt="2021-03-31T18:01:20.404" v="1153"/>
          <ac:spMkLst>
            <pc:docMk/>
            <pc:sldMk cId="467848584" sldId="824"/>
            <ac:spMk id="133" creationId="{3AF00A04-824D-4197-9FDD-52C49C0F39D3}"/>
          </ac:spMkLst>
        </pc:spChg>
        <pc:spChg chg="add mod">
          <ac:chgData name="Lei Wu" userId="f083b2a8aea23a2f" providerId="LiveId" clId="{F51549A9-3368-44FC-8290-2055BDF8D505}" dt="2021-03-31T18:01:20.404" v="1153"/>
          <ac:spMkLst>
            <pc:docMk/>
            <pc:sldMk cId="467848584" sldId="824"/>
            <ac:spMk id="134" creationId="{F8B58AED-24C9-4B17-A2CF-41668480797E}"/>
          </ac:spMkLst>
        </pc:spChg>
        <pc:spChg chg="add mod">
          <ac:chgData name="Lei Wu" userId="f083b2a8aea23a2f" providerId="LiveId" clId="{F51549A9-3368-44FC-8290-2055BDF8D505}" dt="2021-03-31T18:01:38.931" v="1163" actId="1035"/>
          <ac:spMkLst>
            <pc:docMk/>
            <pc:sldMk cId="467848584" sldId="824"/>
            <ac:spMk id="135" creationId="{FF3014AC-4026-4806-B045-1A5442A1EAA4}"/>
          </ac:spMkLst>
        </pc:spChg>
        <pc:spChg chg="add mod">
          <ac:chgData name="Lei Wu" userId="f083b2a8aea23a2f" providerId="LiveId" clId="{F51549A9-3368-44FC-8290-2055BDF8D505}" dt="2021-03-31T18:01:20.404" v="1153"/>
          <ac:spMkLst>
            <pc:docMk/>
            <pc:sldMk cId="467848584" sldId="824"/>
            <ac:spMk id="136" creationId="{DF25B5B7-6ABC-4E87-B3DA-F7E7117170EE}"/>
          </ac:spMkLst>
        </pc:spChg>
        <pc:grpChg chg="del">
          <ac:chgData name="Lei Wu" userId="f083b2a8aea23a2f" providerId="LiveId" clId="{F51549A9-3368-44FC-8290-2055BDF8D505}" dt="2021-03-31T18:01:19.902" v="1152" actId="478"/>
          <ac:grpSpMkLst>
            <pc:docMk/>
            <pc:sldMk cId="467848584" sldId="824"/>
            <ac:grpSpMk id="11" creationId="{1010606A-7677-43BE-A66F-95A206460BDF}"/>
          </ac:grpSpMkLst>
        </pc:grpChg>
        <pc:grpChg chg="del">
          <ac:chgData name="Lei Wu" userId="f083b2a8aea23a2f" providerId="LiveId" clId="{F51549A9-3368-44FC-8290-2055BDF8D505}" dt="2021-03-31T18:01:19.902" v="1152" actId="478"/>
          <ac:grpSpMkLst>
            <pc:docMk/>
            <pc:sldMk cId="467848584" sldId="824"/>
            <ac:grpSpMk id="31" creationId="{F3EB924F-D4A6-4BCE-9E52-93AE719591D1}"/>
          </ac:grpSpMkLst>
        </pc:grpChg>
        <pc:grpChg chg="del">
          <ac:chgData name="Lei Wu" userId="f083b2a8aea23a2f" providerId="LiveId" clId="{F51549A9-3368-44FC-8290-2055BDF8D505}" dt="2021-03-31T18:01:19.902" v="1152" actId="478"/>
          <ac:grpSpMkLst>
            <pc:docMk/>
            <pc:sldMk cId="467848584" sldId="824"/>
            <ac:grpSpMk id="51" creationId="{BADDA885-100A-425C-9FD6-CB6A5281BBA6}"/>
          </ac:grpSpMkLst>
        </pc:grpChg>
        <pc:grpChg chg="add mod">
          <ac:chgData name="Lei Wu" userId="f083b2a8aea23a2f" providerId="LiveId" clId="{F51549A9-3368-44FC-8290-2055BDF8D505}" dt="2021-03-31T18:01:20.404" v="1153"/>
          <ac:grpSpMkLst>
            <pc:docMk/>
            <pc:sldMk cId="467848584" sldId="824"/>
            <ac:grpSpMk id="74" creationId="{DBEF962B-7112-4C21-8546-D64DEB1EEBB7}"/>
          </ac:grpSpMkLst>
        </pc:grpChg>
        <pc:grpChg chg="add mod">
          <ac:chgData name="Lei Wu" userId="f083b2a8aea23a2f" providerId="LiveId" clId="{F51549A9-3368-44FC-8290-2055BDF8D505}" dt="2021-03-31T18:01:38.931" v="1163" actId="1035"/>
          <ac:grpSpMkLst>
            <pc:docMk/>
            <pc:sldMk cId="467848584" sldId="824"/>
            <ac:grpSpMk id="94" creationId="{2B92B86D-BDCA-48A6-A6C3-18E52E1AE7DF}"/>
          </ac:grpSpMkLst>
        </pc:grpChg>
        <pc:grpChg chg="add mod">
          <ac:chgData name="Lei Wu" userId="f083b2a8aea23a2f" providerId="LiveId" clId="{F51549A9-3368-44FC-8290-2055BDF8D505}" dt="2021-03-31T18:01:20.404" v="1153"/>
          <ac:grpSpMkLst>
            <pc:docMk/>
            <pc:sldMk cId="467848584" sldId="824"/>
            <ac:grpSpMk id="114" creationId="{CAA994C3-FCBB-4718-8547-E03126743546}"/>
          </ac:grpSpMkLst>
        </pc:grpChg>
      </pc:sldChg>
      <pc:sldChg chg="addSp delSp modSp add mod ord modAnim modNotesTx">
        <pc:chgData name="Lei Wu" userId="f083b2a8aea23a2f" providerId="LiveId" clId="{F51549A9-3368-44FC-8290-2055BDF8D505}" dt="2021-04-01T09:03:52.909" v="4032"/>
        <pc:sldMkLst>
          <pc:docMk/>
          <pc:sldMk cId="1049504529" sldId="825"/>
        </pc:sldMkLst>
        <pc:spChg chg="mod">
          <ac:chgData name="Lei Wu" userId="f083b2a8aea23a2f" providerId="LiveId" clId="{F51549A9-3368-44FC-8290-2055BDF8D505}" dt="2021-03-31T18:02:11.428" v="1173" actId="20577"/>
          <ac:spMkLst>
            <pc:docMk/>
            <pc:sldMk cId="1049504529" sldId="825"/>
            <ac:spMk id="2" creationId="{00000000-0000-0000-0000-000000000000}"/>
          </ac:spMkLst>
        </pc:spChg>
        <pc:spChg chg="mod">
          <ac:chgData name="Lei Wu" userId="f083b2a8aea23a2f" providerId="LiveId" clId="{F51549A9-3368-44FC-8290-2055BDF8D505}" dt="2021-03-31T20:33:35.679" v="2265" actId="20577"/>
          <ac:spMkLst>
            <pc:docMk/>
            <pc:sldMk cId="1049504529" sldId="825"/>
            <ac:spMk id="3" creationId="{00000000-0000-0000-0000-000000000000}"/>
          </ac:spMkLst>
        </pc:spChg>
        <pc:spChg chg="mod">
          <ac:chgData name="Lei Wu" userId="f083b2a8aea23a2f" providerId="LiveId" clId="{F51549A9-3368-44FC-8290-2055BDF8D505}" dt="2021-03-31T18:03:05.513" v="1220" actId="1036"/>
          <ac:spMkLst>
            <pc:docMk/>
            <pc:sldMk cId="1049504529" sldId="825"/>
            <ac:spMk id="95" creationId="{F2613FC3-548C-4366-A5C5-D4DE3647ED54}"/>
          </ac:spMkLst>
        </pc:spChg>
        <pc:spChg chg="mod">
          <ac:chgData name="Lei Wu" userId="f083b2a8aea23a2f" providerId="LiveId" clId="{F51549A9-3368-44FC-8290-2055BDF8D505}" dt="2021-03-31T18:03:05.513" v="1220" actId="1036"/>
          <ac:spMkLst>
            <pc:docMk/>
            <pc:sldMk cId="1049504529" sldId="825"/>
            <ac:spMk id="96" creationId="{249DE7C9-5448-421C-AC0C-8B490554F9E4}"/>
          </ac:spMkLst>
        </pc:spChg>
        <pc:spChg chg="mod">
          <ac:chgData name="Lei Wu" userId="f083b2a8aea23a2f" providerId="LiveId" clId="{F51549A9-3368-44FC-8290-2055BDF8D505}" dt="2021-03-31T18:03:05.513" v="1220" actId="1036"/>
          <ac:spMkLst>
            <pc:docMk/>
            <pc:sldMk cId="1049504529" sldId="825"/>
            <ac:spMk id="97" creationId="{42246D52-A466-4DE7-A265-C0203FB9DC3A}"/>
          </ac:spMkLst>
        </pc:spChg>
        <pc:spChg chg="mod">
          <ac:chgData name="Lei Wu" userId="f083b2a8aea23a2f" providerId="LiveId" clId="{F51549A9-3368-44FC-8290-2055BDF8D505}" dt="2021-03-31T18:03:05.513" v="1220" actId="1036"/>
          <ac:spMkLst>
            <pc:docMk/>
            <pc:sldMk cId="1049504529" sldId="825"/>
            <ac:spMk id="98" creationId="{0977F566-B34B-4785-8B70-5950157A6A3D}"/>
          </ac:spMkLst>
        </pc:spChg>
        <pc:spChg chg="mod">
          <ac:chgData name="Lei Wu" userId="f083b2a8aea23a2f" providerId="LiveId" clId="{F51549A9-3368-44FC-8290-2055BDF8D505}" dt="2021-03-31T18:03:05.513" v="1220" actId="1036"/>
          <ac:spMkLst>
            <pc:docMk/>
            <pc:sldMk cId="1049504529" sldId="825"/>
            <ac:spMk id="99" creationId="{F22E151B-30FD-4588-BD84-B07F3276C61F}"/>
          </ac:spMkLst>
        </pc:spChg>
        <pc:spChg chg="mod">
          <ac:chgData name="Lei Wu" userId="f083b2a8aea23a2f" providerId="LiveId" clId="{F51549A9-3368-44FC-8290-2055BDF8D505}" dt="2021-03-31T18:03:05.513" v="1220" actId="1036"/>
          <ac:spMkLst>
            <pc:docMk/>
            <pc:sldMk cId="1049504529" sldId="825"/>
            <ac:spMk id="100" creationId="{7464CE5C-63E1-46D1-ADA6-F2368F89B08A}"/>
          </ac:spMkLst>
        </pc:spChg>
        <pc:spChg chg="mod">
          <ac:chgData name="Lei Wu" userId="f083b2a8aea23a2f" providerId="LiveId" clId="{F51549A9-3368-44FC-8290-2055BDF8D505}" dt="2021-03-31T18:03:05.513" v="1220" actId="1036"/>
          <ac:spMkLst>
            <pc:docMk/>
            <pc:sldMk cId="1049504529" sldId="825"/>
            <ac:spMk id="101" creationId="{B09CAE99-9088-4DF5-A13D-CCC62D806B72}"/>
          </ac:spMkLst>
        </pc:spChg>
        <pc:spChg chg="mod">
          <ac:chgData name="Lei Wu" userId="f083b2a8aea23a2f" providerId="LiveId" clId="{F51549A9-3368-44FC-8290-2055BDF8D505}" dt="2021-03-31T18:03:05.513" v="1220" actId="1036"/>
          <ac:spMkLst>
            <pc:docMk/>
            <pc:sldMk cId="1049504529" sldId="825"/>
            <ac:spMk id="102" creationId="{245DC3D1-771E-43D4-8A91-F1FBE3A7F375}"/>
          </ac:spMkLst>
        </pc:spChg>
        <pc:spChg chg="mod">
          <ac:chgData name="Lei Wu" userId="f083b2a8aea23a2f" providerId="LiveId" clId="{F51549A9-3368-44FC-8290-2055BDF8D505}" dt="2021-03-31T18:03:05.513" v="1220" actId="1036"/>
          <ac:spMkLst>
            <pc:docMk/>
            <pc:sldMk cId="1049504529" sldId="825"/>
            <ac:spMk id="103" creationId="{D1DE0C66-9B54-48BE-B109-49BCFD5DA25C}"/>
          </ac:spMkLst>
        </pc:spChg>
        <pc:spChg chg="mod">
          <ac:chgData name="Lei Wu" userId="f083b2a8aea23a2f" providerId="LiveId" clId="{F51549A9-3368-44FC-8290-2055BDF8D505}" dt="2021-03-31T18:03:05.513" v="1220" actId="1036"/>
          <ac:spMkLst>
            <pc:docMk/>
            <pc:sldMk cId="1049504529" sldId="825"/>
            <ac:spMk id="104" creationId="{66094F44-F0D7-4790-9D2F-DD9B64327C81}"/>
          </ac:spMkLst>
        </pc:spChg>
        <pc:spChg chg="mod">
          <ac:chgData name="Lei Wu" userId="f083b2a8aea23a2f" providerId="LiveId" clId="{F51549A9-3368-44FC-8290-2055BDF8D505}" dt="2021-03-31T18:03:05.513" v="1220" actId="1036"/>
          <ac:spMkLst>
            <pc:docMk/>
            <pc:sldMk cId="1049504529" sldId="825"/>
            <ac:spMk id="105" creationId="{31E560C1-D5CB-40F0-8EC2-E817086FA7C9}"/>
          </ac:spMkLst>
        </pc:spChg>
        <pc:spChg chg="mod">
          <ac:chgData name="Lei Wu" userId="f083b2a8aea23a2f" providerId="LiveId" clId="{F51549A9-3368-44FC-8290-2055BDF8D505}" dt="2021-03-31T18:03:05.513" v="1220" actId="1036"/>
          <ac:spMkLst>
            <pc:docMk/>
            <pc:sldMk cId="1049504529" sldId="825"/>
            <ac:spMk id="106" creationId="{BCC27069-F52E-4FC9-B6FC-0881BBAE3D62}"/>
          </ac:spMkLst>
        </pc:spChg>
        <pc:spChg chg="mod">
          <ac:chgData name="Lei Wu" userId="f083b2a8aea23a2f" providerId="LiveId" clId="{F51549A9-3368-44FC-8290-2055BDF8D505}" dt="2021-03-31T18:03:05.513" v="1220" actId="1036"/>
          <ac:spMkLst>
            <pc:docMk/>
            <pc:sldMk cId="1049504529" sldId="825"/>
            <ac:spMk id="107" creationId="{E8BCF09F-2905-423E-9D40-B6652A98B5AE}"/>
          </ac:spMkLst>
        </pc:spChg>
        <pc:spChg chg="mod">
          <ac:chgData name="Lei Wu" userId="f083b2a8aea23a2f" providerId="LiveId" clId="{F51549A9-3368-44FC-8290-2055BDF8D505}" dt="2021-03-31T18:03:05.513" v="1220" actId="1036"/>
          <ac:spMkLst>
            <pc:docMk/>
            <pc:sldMk cId="1049504529" sldId="825"/>
            <ac:spMk id="108" creationId="{0E5FDFE0-33F1-4F63-81C1-3CD2D1AF5FBF}"/>
          </ac:spMkLst>
        </pc:spChg>
        <pc:spChg chg="mod">
          <ac:chgData name="Lei Wu" userId="f083b2a8aea23a2f" providerId="LiveId" clId="{F51549A9-3368-44FC-8290-2055BDF8D505}" dt="2021-03-31T18:03:05.513" v="1220" actId="1036"/>
          <ac:spMkLst>
            <pc:docMk/>
            <pc:sldMk cId="1049504529" sldId="825"/>
            <ac:spMk id="109" creationId="{6871B668-C5C8-4D1A-BF81-E4C60A4C0581}"/>
          </ac:spMkLst>
        </pc:spChg>
        <pc:spChg chg="mod">
          <ac:chgData name="Lei Wu" userId="f083b2a8aea23a2f" providerId="LiveId" clId="{F51549A9-3368-44FC-8290-2055BDF8D505}" dt="2021-03-31T18:03:05.513" v="1220" actId="1036"/>
          <ac:spMkLst>
            <pc:docMk/>
            <pc:sldMk cId="1049504529" sldId="825"/>
            <ac:spMk id="110" creationId="{DCCE5197-1805-4832-971E-D78C3C248135}"/>
          </ac:spMkLst>
        </pc:spChg>
        <pc:spChg chg="mod">
          <ac:chgData name="Lei Wu" userId="f083b2a8aea23a2f" providerId="LiveId" clId="{F51549A9-3368-44FC-8290-2055BDF8D505}" dt="2021-03-31T18:03:05.513" v="1220" actId="1036"/>
          <ac:spMkLst>
            <pc:docMk/>
            <pc:sldMk cId="1049504529" sldId="825"/>
            <ac:spMk id="111" creationId="{8968C723-1908-4C24-9D9A-E0B1D6EC45AB}"/>
          </ac:spMkLst>
        </pc:spChg>
        <pc:spChg chg="mod">
          <ac:chgData name="Lei Wu" userId="f083b2a8aea23a2f" providerId="LiveId" clId="{F51549A9-3368-44FC-8290-2055BDF8D505}" dt="2021-03-31T18:03:05.513" v="1220" actId="1036"/>
          <ac:spMkLst>
            <pc:docMk/>
            <pc:sldMk cId="1049504529" sldId="825"/>
            <ac:spMk id="112" creationId="{BEC5B32F-6C64-4146-B6E6-A131B3A5D07B}"/>
          </ac:spMkLst>
        </pc:spChg>
        <pc:spChg chg="mod">
          <ac:chgData name="Lei Wu" userId="f083b2a8aea23a2f" providerId="LiveId" clId="{F51549A9-3368-44FC-8290-2055BDF8D505}" dt="2021-03-31T18:03:05.513" v="1220" actId="1036"/>
          <ac:spMkLst>
            <pc:docMk/>
            <pc:sldMk cId="1049504529" sldId="825"/>
            <ac:spMk id="113" creationId="{B48794C8-261F-4D8F-B22A-5C313D2B58DA}"/>
          </ac:spMkLst>
        </pc:spChg>
        <pc:spChg chg="del">
          <ac:chgData name="Lei Wu" userId="f083b2a8aea23a2f" providerId="LiveId" clId="{F51549A9-3368-44FC-8290-2055BDF8D505}" dt="2021-04-01T08:20:43.347" v="3588" actId="478"/>
          <ac:spMkLst>
            <pc:docMk/>
            <pc:sldMk cId="1049504529" sldId="825"/>
            <ac:spMk id="134" creationId="{04AB11BD-DC4A-42FB-8879-30C335733065}"/>
          </ac:spMkLst>
        </pc:spChg>
        <pc:spChg chg="del mod">
          <ac:chgData name="Lei Wu" userId="f083b2a8aea23a2f" providerId="LiveId" clId="{F51549A9-3368-44FC-8290-2055BDF8D505}" dt="2021-04-01T08:20:43.347" v="3588" actId="478"/>
          <ac:spMkLst>
            <pc:docMk/>
            <pc:sldMk cId="1049504529" sldId="825"/>
            <ac:spMk id="135" creationId="{E9844D0F-1F34-480B-BE08-CE0A62FA0834}"/>
          </ac:spMkLst>
        </pc:spChg>
        <pc:spChg chg="del">
          <ac:chgData name="Lei Wu" userId="f083b2a8aea23a2f" providerId="LiveId" clId="{F51549A9-3368-44FC-8290-2055BDF8D505}" dt="2021-04-01T08:20:43.347" v="3588" actId="478"/>
          <ac:spMkLst>
            <pc:docMk/>
            <pc:sldMk cId="1049504529" sldId="825"/>
            <ac:spMk id="136" creationId="{BDD15E86-3DE5-4B75-8AD7-82E31ECD10B0}"/>
          </ac:spMkLst>
        </pc:spChg>
        <pc:spChg chg="del">
          <ac:chgData name="Lei Wu" userId="f083b2a8aea23a2f" providerId="LiveId" clId="{F51549A9-3368-44FC-8290-2055BDF8D505}" dt="2021-04-01T08:20:43.347" v="3588" actId="478"/>
          <ac:spMkLst>
            <pc:docMk/>
            <pc:sldMk cId="1049504529" sldId="825"/>
            <ac:spMk id="137" creationId="{DDD57BCA-CC76-4473-A971-9083BCCD0358}"/>
          </ac:spMkLst>
        </pc:spChg>
        <pc:spChg chg="del">
          <ac:chgData name="Lei Wu" userId="f083b2a8aea23a2f" providerId="LiveId" clId="{F51549A9-3368-44FC-8290-2055BDF8D505}" dt="2021-04-01T08:20:43.347" v="3588" actId="478"/>
          <ac:spMkLst>
            <pc:docMk/>
            <pc:sldMk cId="1049504529" sldId="825"/>
            <ac:spMk id="138" creationId="{013E4902-2D45-4589-B491-1A3ACC6B3E0C}"/>
          </ac:spMkLst>
        </pc:spChg>
        <pc:spChg chg="del mod">
          <ac:chgData name="Lei Wu" userId="f083b2a8aea23a2f" providerId="LiveId" clId="{F51549A9-3368-44FC-8290-2055BDF8D505}" dt="2021-04-01T08:20:43.347" v="3588" actId="478"/>
          <ac:spMkLst>
            <pc:docMk/>
            <pc:sldMk cId="1049504529" sldId="825"/>
            <ac:spMk id="139" creationId="{F5E0F9A3-0519-4F9F-8955-4FCAF5D11376}"/>
          </ac:spMkLst>
        </pc:spChg>
        <pc:spChg chg="del mod">
          <ac:chgData name="Lei Wu" userId="f083b2a8aea23a2f" providerId="LiveId" clId="{F51549A9-3368-44FC-8290-2055BDF8D505}" dt="2021-04-01T08:20:43.347" v="3588" actId="478"/>
          <ac:spMkLst>
            <pc:docMk/>
            <pc:sldMk cId="1049504529" sldId="825"/>
            <ac:spMk id="140" creationId="{7E56E506-862B-4788-8180-969E92229268}"/>
          </ac:spMkLst>
        </pc:spChg>
        <pc:spChg chg="del mod">
          <ac:chgData name="Lei Wu" userId="f083b2a8aea23a2f" providerId="LiveId" clId="{F51549A9-3368-44FC-8290-2055BDF8D505}" dt="2021-04-01T08:20:43.347" v="3588" actId="478"/>
          <ac:spMkLst>
            <pc:docMk/>
            <pc:sldMk cId="1049504529" sldId="825"/>
            <ac:spMk id="141" creationId="{3A2B3338-A406-4DA0-BB41-BCC83574051C}"/>
          </ac:spMkLst>
        </pc:spChg>
        <pc:spChg chg="del">
          <ac:chgData name="Lei Wu" userId="f083b2a8aea23a2f" providerId="LiveId" clId="{F51549A9-3368-44FC-8290-2055BDF8D505}" dt="2021-04-01T08:20:43.347" v="3588" actId="478"/>
          <ac:spMkLst>
            <pc:docMk/>
            <pc:sldMk cId="1049504529" sldId="825"/>
            <ac:spMk id="142" creationId="{1BDE0589-46A6-4DCB-9D84-8F8CC3503714}"/>
          </ac:spMkLst>
        </pc:spChg>
        <pc:spChg chg="del">
          <ac:chgData name="Lei Wu" userId="f083b2a8aea23a2f" providerId="LiveId" clId="{F51549A9-3368-44FC-8290-2055BDF8D505}" dt="2021-03-31T18:04:00.647" v="1256" actId="478"/>
          <ac:spMkLst>
            <pc:docMk/>
            <pc:sldMk cId="1049504529" sldId="825"/>
            <ac:spMk id="143" creationId="{CE754B23-73A2-47CC-91D3-3B26B4C25E4C}"/>
          </ac:spMkLst>
        </pc:spChg>
        <pc:spChg chg="del">
          <ac:chgData name="Lei Wu" userId="f083b2a8aea23a2f" providerId="LiveId" clId="{F51549A9-3368-44FC-8290-2055BDF8D505}" dt="2021-03-31T18:03:57.547" v="1255" actId="478"/>
          <ac:spMkLst>
            <pc:docMk/>
            <pc:sldMk cId="1049504529" sldId="825"/>
            <ac:spMk id="144" creationId="{B01F2509-A576-438C-9155-F7070D4C4810}"/>
          </ac:spMkLst>
        </pc:spChg>
        <pc:spChg chg="del">
          <ac:chgData name="Lei Wu" userId="f083b2a8aea23a2f" providerId="LiveId" clId="{F51549A9-3368-44FC-8290-2055BDF8D505}" dt="2021-03-31T18:04:07.387" v="1260" actId="478"/>
          <ac:spMkLst>
            <pc:docMk/>
            <pc:sldMk cId="1049504529" sldId="825"/>
            <ac:spMk id="145" creationId="{88609EDF-DC6E-4245-87F2-1CFC4FCF5C6E}"/>
          </ac:spMkLst>
        </pc:spChg>
        <pc:spChg chg="del">
          <ac:chgData name="Lei Wu" userId="f083b2a8aea23a2f" providerId="LiveId" clId="{F51549A9-3368-44FC-8290-2055BDF8D505}" dt="2021-03-31T18:03:55.879" v="1254" actId="478"/>
          <ac:spMkLst>
            <pc:docMk/>
            <pc:sldMk cId="1049504529" sldId="825"/>
            <ac:spMk id="146" creationId="{8AA5DCA1-821A-42AE-9219-14D9F18DF280}"/>
          </ac:spMkLst>
        </pc:spChg>
        <pc:spChg chg="del mod">
          <ac:chgData name="Lei Wu" userId="f083b2a8aea23a2f" providerId="LiveId" clId="{F51549A9-3368-44FC-8290-2055BDF8D505}" dt="2021-04-01T08:20:43.347" v="3588" actId="478"/>
          <ac:spMkLst>
            <pc:docMk/>
            <pc:sldMk cId="1049504529" sldId="825"/>
            <ac:spMk id="148" creationId="{1AEEE121-2202-4146-AFC3-A4386B10149A}"/>
          </ac:spMkLst>
        </pc:spChg>
        <pc:spChg chg="add mod">
          <ac:chgData name="Lei Wu" userId="f083b2a8aea23a2f" providerId="LiveId" clId="{F51549A9-3368-44FC-8290-2055BDF8D505}" dt="2021-03-31T20:33:42.417" v="2268" actId="1076"/>
          <ac:spMkLst>
            <pc:docMk/>
            <pc:sldMk cId="1049504529" sldId="825"/>
            <ac:spMk id="149" creationId="{C21BBD4A-B20D-4DAA-9F57-69B04577F9F5}"/>
          </ac:spMkLst>
        </pc:spChg>
        <pc:spChg chg="add del mod">
          <ac:chgData name="Lei Wu" userId="f083b2a8aea23a2f" providerId="LiveId" clId="{F51549A9-3368-44FC-8290-2055BDF8D505}" dt="2021-04-01T08:21:51.254" v="3626" actId="478"/>
          <ac:spMkLst>
            <pc:docMk/>
            <pc:sldMk cId="1049504529" sldId="825"/>
            <ac:spMk id="150" creationId="{1067A710-D7FE-4359-BED4-8BA93DB47C78}"/>
          </ac:spMkLst>
        </pc:spChg>
        <pc:spChg chg="add del mod">
          <ac:chgData name="Lei Wu" userId="f083b2a8aea23a2f" providerId="LiveId" clId="{F51549A9-3368-44FC-8290-2055BDF8D505}" dt="2021-03-31T20:34:28.668" v="2329" actId="478"/>
          <ac:spMkLst>
            <pc:docMk/>
            <pc:sldMk cId="1049504529" sldId="825"/>
            <ac:spMk id="151" creationId="{6D8B64DA-157D-4F60-9C50-29862DC737FE}"/>
          </ac:spMkLst>
        </pc:spChg>
        <pc:spChg chg="add del mod">
          <ac:chgData name="Lei Wu" userId="f083b2a8aea23a2f" providerId="LiveId" clId="{F51549A9-3368-44FC-8290-2055BDF8D505}" dt="2021-04-01T08:22:08.505" v="3627" actId="478"/>
          <ac:spMkLst>
            <pc:docMk/>
            <pc:sldMk cId="1049504529" sldId="825"/>
            <ac:spMk id="152" creationId="{F6731951-9863-4C76-92B8-2DA8228662CB}"/>
          </ac:spMkLst>
        </pc:spChg>
        <pc:spChg chg="mod">
          <ac:chgData name="Lei Wu" userId="f083b2a8aea23a2f" providerId="LiveId" clId="{F51549A9-3368-44FC-8290-2055BDF8D505}" dt="2021-04-01T08:20:44.518" v="3589"/>
          <ac:spMkLst>
            <pc:docMk/>
            <pc:sldMk cId="1049504529" sldId="825"/>
            <ac:spMk id="154" creationId="{AA5FE7A6-0E59-4F56-BD53-BBD532C4380D}"/>
          </ac:spMkLst>
        </pc:spChg>
        <pc:spChg chg="mod">
          <ac:chgData name="Lei Wu" userId="f083b2a8aea23a2f" providerId="LiveId" clId="{F51549A9-3368-44FC-8290-2055BDF8D505}" dt="2021-04-01T08:20:44.518" v="3589"/>
          <ac:spMkLst>
            <pc:docMk/>
            <pc:sldMk cId="1049504529" sldId="825"/>
            <ac:spMk id="155" creationId="{F3C6AB0D-7211-4EB4-8B60-CCA1B92DF9FD}"/>
          </ac:spMkLst>
        </pc:spChg>
        <pc:spChg chg="mod">
          <ac:chgData name="Lei Wu" userId="f083b2a8aea23a2f" providerId="LiveId" clId="{F51549A9-3368-44FC-8290-2055BDF8D505}" dt="2021-04-01T08:20:44.518" v="3589"/>
          <ac:spMkLst>
            <pc:docMk/>
            <pc:sldMk cId="1049504529" sldId="825"/>
            <ac:spMk id="156" creationId="{2E94EBA1-D00F-4BD3-86EB-2192D1FFF496}"/>
          </ac:spMkLst>
        </pc:spChg>
        <pc:spChg chg="mod">
          <ac:chgData name="Lei Wu" userId="f083b2a8aea23a2f" providerId="LiveId" clId="{F51549A9-3368-44FC-8290-2055BDF8D505}" dt="2021-04-01T08:20:44.518" v="3589"/>
          <ac:spMkLst>
            <pc:docMk/>
            <pc:sldMk cId="1049504529" sldId="825"/>
            <ac:spMk id="157" creationId="{97CEDC03-1754-46FD-B26F-B2AEA1646C75}"/>
          </ac:spMkLst>
        </pc:spChg>
        <pc:spChg chg="mod">
          <ac:chgData name="Lei Wu" userId="f083b2a8aea23a2f" providerId="LiveId" clId="{F51549A9-3368-44FC-8290-2055BDF8D505}" dt="2021-04-01T08:20:44.518" v="3589"/>
          <ac:spMkLst>
            <pc:docMk/>
            <pc:sldMk cId="1049504529" sldId="825"/>
            <ac:spMk id="158" creationId="{D3C99D90-B2B5-4390-BC4C-DEECEFE3CAED}"/>
          </ac:spMkLst>
        </pc:spChg>
        <pc:spChg chg="mod">
          <ac:chgData name="Lei Wu" userId="f083b2a8aea23a2f" providerId="LiveId" clId="{F51549A9-3368-44FC-8290-2055BDF8D505}" dt="2021-04-01T08:20:44.518" v="3589"/>
          <ac:spMkLst>
            <pc:docMk/>
            <pc:sldMk cId="1049504529" sldId="825"/>
            <ac:spMk id="159" creationId="{F8621151-6BEA-4AFA-9352-3CCE3FAC209D}"/>
          </ac:spMkLst>
        </pc:spChg>
        <pc:spChg chg="mod">
          <ac:chgData name="Lei Wu" userId="f083b2a8aea23a2f" providerId="LiveId" clId="{F51549A9-3368-44FC-8290-2055BDF8D505}" dt="2021-04-01T08:20:44.518" v="3589"/>
          <ac:spMkLst>
            <pc:docMk/>
            <pc:sldMk cId="1049504529" sldId="825"/>
            <ac:spMk id="160" creationId="{403067A4-ACE9-4482-AA93-BE1C28D628FE}"/>
          </ac:spMkLst>
        </pc:spChg>
        <pc:spChg chg="mod">
          <ac:chgData name="Lei Wu" userId="f083b2a8aea23a2f" providerId="LiveId" clId="{F51549A9-3368-44FC-8290-2055BDF8D505}" dt="2021-04-01T08:20:44.518" v="3589"/>
          <ac:spMkLst>
            <pc:docMk/>
            <pc:sldMk cId="1049504529" sldId="825"/>
            <ac:spMk id="161" creationId="{FC04681D-8CAF-471F-B7BC-48DCBD06D695}"/>
          </ac:spMkLst>
        </pc:spChg>
        <pc:spChg chg="mod">
          <ac:chgData name="Lei Wu" userId="f083b2a8aea23a2f" providerId="LiveId" clId="{F51549A9-3368-44FC-8290-2055BDF8D505}" dt="2021-04-01T08:20:44.518" v="3589"/>
          <ac:spMkLst>
            <pc:docMk/>
            <pc:sldMk cId="1049504529" sldId="825"/>
            <ac:spMk id="162" creationId="{3D281B5C-4715-4203-8F68-6AFF1B6A8083}"/>
          </ac:spMkLst>
        </pc:spChg>
        <pc:spChg chg="mod">
          <ac:chgData name="Lei Wu" userId="f083b2a8aea23a2f" providerId="LiveId" clId="{F51549A9-3368-44FC-8290-2055BDF8D505}" dt="2021-04-01T08:20:44.518" v="3589"/>
          <ac:spMkLst>
            <pc:docMk/>
            <pc:sldMk cId="1049504529" sldId="825"/>
            <ac:spMk id="163" creationId="{85F5A6C3-D2B9-4CD1-A322-3D20E44EE0E9}"/>
          </ac:spMkLst>
        </pc:spChg>
        <pc:spChg chg="mod">
          <ac:chgData name="Lei Wu" userId="f083b2a8aea23a2f" providerId="LiveId" clId="{F51549A9-3368-44FC-8290-2055BDF8D505}" dt="2021-04-01T08:20:44.518" v="3589"/>
          <ac:spMkLst>
            <pc:docMk/>
            <pc:sldMk cId="1049504529" sldId="825"/>
            <ac:spMk id="164" creationId="{080A676E-5E52-4059-BAAD-2D4A20155130}"/>
          </ac:spMkLst>
        </pc:spChg>
        <pc:spChg chg="mod">
          <ac:chgData name="Lei Wu" userId="f083b2a8aea23a2f" providerId="LiveId" clId="{F51549A9-3368-44FC-8290-2055BDF8D505}" dt="2021-04-01T08:20:44.518" v="3589"/>
          <ac:spMkLst>
            <pc:docMk/>
            <pc:sldMk cId="1049504529" sldId="825"/>
            <ac:spMk id="165" creationId="{9CA397A0-2B6E-4FCC-B492-26B289CB96ED}"/>
          </ac:spMkLst>
        </pc:spChg>
        <pc:spChg chg="mod">
          <ac:chgData name="Lei Wu" userId="f083b2a8aea23a2f" providerId="LiveId" clId="{F51549A9-3368-44FC-8290-2055BDF8D505}" dt="2021-04-01T08:20:44.518" v="3589"/>
          <ac:spMkLst>
            <pc:docMk/>
            <pc:sldMk cId="1049504529" sldId="825"/>
            <ac:spMk id="166" creationId="{A8FB89FD-CBEF-4802-A01D-1FDFACD7077B}"/>
          </ac:spMkLst>
        </pc:spChg>
        <pc:spChg chg="mod">
          <ac:chgData name="Lei Wu" userId="f083b2a8aea23a2f" providerId="LiveId" clId="{F51549A9-3368-44FC-8290-2055BDF8D505}" dt="2021-04-01T08:20:44.518" v="3589"/>
          <ac:spMkLst>
            <pc:docMk/>
            <pc:sldMk cId="1049504529" sldId="825"/>
            <ac:spMk id="167" creationId="{D4C38A4F-EDAE-4440-B637-310201E11C44}"/>
          </ac:spMkLst>
        </pc:spChg>
        <pc:spChg chg="mod">
          <ac:chgData name="Lei Wu" userId="f083b2a8aea23a2f" providerId="LiveId" clId="{F51549A9-3368-44FC-8290-2055BDF8D505}" dt="2021-04-01T08:20:44.518" v="3589"/>
          <ac:spMkLst>
            <pc:docMk/>
            <pc:sldMk cId="1049504529" sldId="825"/>
            <ac:spMk id="168" creationId="{2A753349-52E4-49BE-B914-493253C4C719}"/>
          </ac:spMkLst>
        </pc:spChg>
        <pc:spChg chg="mod">
          <ac:chgData name="Lei Wu" userId="f083b2a8aea23a2f" providerId="LiveId" clId="{F51549A9-3368-44FC-8290-2055BDF8D505}" dt="2021-04-01T08:20:44.518" v="3589"/>
          <ac:spMkLst>
            <pc:docMk/>
            <pc:sldMk cId="1049504529" sldId="825"/>
            <ac:spMk id="169" creationId="{20932FB2-BD0E-4075-899F-8B9D59000C49}"/>
          </ac:spMkLst>
        </pc:spChg>
        <pc:spChg chg="mod">
          <ac:chgData name="Lei Wu" userId="f083b2a8aea23a2f" providerId="LiveId" clId="{F51549A9-3368-44FC-8290-2055BDF8D505}" dt="2021-04-01T08:20:44.518" v="3589"/>
          <ac:spMkLst>
            <pc:docMk/>
            <pc:sldMk cId="1049504529" sldId="825"/>
            <ac:spMk id="170" creationId="{65446A41-95A6-4EFA-ADE1-81D8A64B4A4B}"/>
          </ac:spMkLst>
        </pc:spChg>
        <pc:spChg chg="mod">
          <ac:chgData name="Lei Wu" userId="f083b2a8aea23a2f" providerId="LiveId" clId="{F51549A9-3368-44FC-8290-2055BDF8D505}" dt="2021-04-01T08:20:44.518" v="3589"/>
          <ac:spMkLst>
            <pc:docMk/>
            <pc:sldMk cId="1049504529" sldId="825"/>
            <ac:spMk id="171" creationId="{125F273E-4540-452D-BF7D-A70D9B380DED}"/>
          </ac:spMkLst>
        </pc:spChg>
        <pc:spChg chg="mod">
          <ac:chgData name="Lei Wu" userId="f083b2a8aea23a2f" providerId="LiveId" clId="{F51549A9-3368-44FC-8290-2055BDF8D505}" dt="2021-04-01T08:20:44.518" v="3589"/>
          <ac:spMkLst>
            <pc:docMk/>
            <pc:sldMk cId="1049504529" sldId="825"/>
            <ac:spMk id="172" creationId="{CF69F8FC-B363-4D6D-B980-C226B8438926}"/>
          </ac:spMkLst>
        </pc:spChg>
        <pc:spChg chg="mod">
          <ac:chgData name="Lei Wu" userId="f083b2a8aea23a2f" providerId="LiveId" clId="{F51549A9-3368-44FC-8290-2055BDF8D505}" dt="2021-04-01T08:20:44.518" v="3589"/>
          <ac:spMkLst>
            <pc:docMk/>
            <pc:sldMk cId="1049504529" sldId="825"/>
            <ac:spMk id="174" creationId="{5811778B-65CA-4380-8D3F-E9ED6A39F2FD}"/>
          </ac:spMkLst>
        </pc:spChg>
        <pc:spChg chg="mod">
          <ac:chgData name="Lei Wu" userId="f083b2a8aea23a2f" providerId="LiveId" clId="{F51549A9-3368-44FC-8290-2055BDF8D505}" dt="2021-04-01T08:20:44.518" v="3589"/>
          <ac:spMkLst>
            <pc:docMk/>
            <pc:sldMk cId="1049504529" sldId="825"/>
            <ac:spMk id="175" creationId="{AF2B2E25-1285-4D59-AFF1-81074C2B41BC}"/>
          </ac:spMkLst>
        </pc:spChg>
        <pc:spChg chg="mod">
          <ac:chgData name="Lei Wu" userId="f083b2a8aea23a2f" providerId="LiveId" clId="{F51549A9-3368-44FC-8290-2055BDF8D505}" dt="2021-04-01T08:20:44.518" v="3589"/>
          <ac:spMkLst>
            <pc:docMk/>
            <pc:sldMk cId="1049504529" sldId="825"/>
            <ac:spMk id="176" creationId="{2C9C232D-090D-403F-9D1A-A014E80C186C}"/>
          </ac:spMkLst>
        </pc:spChg>
        <pc:spChg chg="mod">
          <ac:chgData name="Lei Wu" userId="f083b2a8aea23a2f" providerId="LiveId" clId="{F51549A9-3368-44FC-8290-2055BDF8D505}" dt="2021-04-01T08:20:44.518" v="3589"/>
          <ac:spMkLst>
            <pc:docMk/>
            <pc:sldMk cId="1049504529" sldId="825"/>
            <ac:spMk id="177" creationId="{9C38D64B-ED9E-4F3E-A487-04E27D4664A4}"/>
          </ac:spMkLst>
        </pc:spChg>
        <pc:spChg chg="mod">
          <ac:chgData name="Lei Wu" userId="f083b2a8aea23a2f" providerId="LiveId" clId="{F51549A9-3368-44FC-8290-2055BDF8D505}" dt="2021-04-01T08:20:44.518" v="3589"/>
          <ac:spMkLst>
            <pc:docMk/>
            <pc:sldMk cId="1049504529" sldId="825"/>
            <ac:spMk id="178" creationId="{CA3261B8-EA1F-44C2-AAD6-CFE530243E54}"/>
          </ac:spMkLst>
        </pc:spChg>
        <pc:spChg chg="mod">
          <ac:chgData name="Lei Wu" userId="f083b2a8aea23a2f" providerId="LiveId" clId="{F51549A9-3368-44FC-8290-2055BDF8D505}" dt="2021-04-01T08:20:44.518" v="3589"/>
          <ac:spMkLst>
            <pc:docMk/>
            <pc:sldMk cId="1049504529" sldId="825"/>
            <ac:spMk id="179" creationId="{17B1741F-598C-4657-987D-5A7C3AADCB4C}"/>
          </ac:spMkLst>
        </pc:spChg>
        <pc:spChg chg="mod">
          <ac:chgData name="Lei Wu" userId="f083b2a8aea23a2f" providerId="LiveId" clId="{F51549A9-3368-44FC-8290-2055BDF8D505}" dt="2021-04-01T08:20:44.518" v="3589"/>
          <ac:spMkLst>
            <pc:docMk/>
            <pc:sldMk cId="1049504529" sldId="825"/>
            <ac:spMk id="180" creationId="{C2AE3C32-847E-467B-BBC5-616704EC93C5}"/>
          </ac:spMkLst>
        </pc:spChg>
        <pc:spChg chg="mod">
          <ac:chgData name="Lei Wu" userId="f083b2a8aea23a2f" providerId="LiveId" clId="{F51549A9-3368-44FC-8290-2055BDF8D505}" dt="2021-04-01T08:20:44.518" v="3589"/>
          <ac:spMkLst>
            <pc:docMk/>
            <pc:sldMk cId="1049504529" sldId="825"/>
            <ac:spMk id="181" creationId="{7ACF6972-2E08-4D99-ABA2-0211E2B354BF}"/>
          </ac:spMkLst>
        </pc:spChg>
        <pc:spChg chg="mod">
          <ac:chgData name="Lei Wu" userId="f083b2a8aea23a2f" providerId="LiveId" clId="{F51549A9-3368-44FC-8290-2055BDF8D505}" dt="2021-04-01T08:20:44.518" v="3589"/>
          <ac:spMkLst>
            <pc:docMk/>
            <pc:sldMk cId="1049504529" sldId="825"/>
            <ac:spMk id="182" creationId="{8E9688D7-0A8D-4712-81D8-EB02EAF753F5}"/>
          </ac:spMkLst>
        </pc:spChg>
        <pc:spChg chg="mod">
          <ac:chgData name="Lei Wu" userId="f083b2a8aea23a2f" providerId="LiveId" clId="{F51549A9-3368-44FC-8290-2055BDF8D505}" dt="2021-04-01T08:20:44.518" v="3589"/>
          <ac:spMkLst>
            <pc:docMk/>
            <pc:sldMk cId="1049504529" sldId="825"/>
            <ac:spMk id="183" creationId="{0FEB03D5-A7D7-41CA-80EE-8606F9FC38E9}"/>
          </ac:spMkLst>
        </pc:spChg>
        <pc:spChg chg="mod">
          <ac:chgData name="Lei Wu" userId="f083b2a8aea23a2f" providerId="LiveId" clId="{F51549A9-3368-44FC-8290-2055BDF8D505}" dt="2021-04-01T08:20:44.518" v="3589"/>
          <ac:spMkLst>
            <pc:docMk/>
            <pc:sldMk cId="1049504529" sldId="825"/>
            <ac:spMk id="184" creationId="{86ED059C-50C9-4CD4-862B-6954B8817068}"/>
          </ac:spMkLst>
        </pc:spChg>
        <pc:spChg chg="mod">
          <ac:chgData name="Lei Wu" userId="f083b2a8aea23a2f" providerId="LiveId" clId="{F51549A9-3368-44FC-8290-2055BDF8D505}" dt="2021-04-01T08:20:44.518" v="3589"/>
          <ac:spMkLst>
            <pc:docMk/>
            <pc:sldMk cId="1049504529" sldId="825"/>
            <ac:spMk id="185" creationId="{F4EAEF86-7645-411C-9BAB-EB40D0916F64}"/>
          </ac:spMkLst>
        </pc:spChg>
        <pc:spChg chg="mod">
          <ac:chgData name="Lei Wu" userId="f083b2a8aea23a2f" providerId="LiveId" clId="{F51549A9-3368-44FC-8290-2055BDF8D505}" dt="2021-04-01T08:20:44.518" v="3589"/>
          <ac:spMkLst>
            <pc:docMk/>
            <pc:sldMk cId="1049504529" sldId="825"/>
            <ac:spMk id="186" creationId="{ECAD00E4-2197-444C-B432-65096BBBB6CF}"/>
          </ac:spMkLst>
        </pc:spChg>
        <pc:spChg chg="mod">
          <ac:chgData name="Lei Wu" userId="f083b2a8aea23a2f" providerId="LiveId" clId="{F51549A9-3368-44FC-8290-2055BDF8D505}" dt="2021-04-01T08:20:44.518" v="3589"/>
          <ac:spMkLst>
            <pc:docMk/>
            <pc:sldMk cId="1049504529" sldId="825"/>
            <ac:spMk id="187" creationId="{81F1A570-4427-43B2-8D2A-F2969561F231}"/>
          </ac:spMkLst>
        </pc:spChg>
        <pc:spChg chg="mod">
          <ac:chgData name="Lei Wu" userId="f083b2a8aea23a2f" providerId="LiveId" clId="{F51549A9-3368-44FC-8290-2055BDF8D505}" dt="2021-04-01T08:20:44.518" v="3589"/>
          <ac:spMkLst>
            <pc:docMk/>
            <pc:sldMk cId="1049504529" sldId="825"/>
            <ac:spMk id="188" creationId="{14F17C5C-7E53-4559-9CB4-FC5D2573A21C}"/>
          </ac:spMkLst>
        </pc:spChg>
        <pc:spChg chg="mod">
          <ac:chgData name="Lei Wu" userId="f083b2a8aea23a2f" providerId="LiveId" clId="{F51549A9-3368-44FC-8290-2055BDF8D505}" dt="2021-04-01T08:20:44.518" v="3589"/>
          <ac:spMkLst>
            <pc:docMk/>
            <pc:sldMk cId="1049504529" sldId="825"/>
            <ac:spMk id="189" creationId="{49C86B63-8301-4778-87C1-E6929BDFFEFB}"/>
          </ac:spMkLst>
        </pc:spChg>
        <pc:spChg chg="mod">
          <ac:chgData name="Lei Wu" userId="f083b2a8aea23a2f" providerId="LiveId" clId="{F51549A9-3368-44FC-8290-2055BDF8D505}" dt="2021-04-01T08:20:44.518" v="3589"/>
          <ac:spMkLst>
            <pc:docMk/>
            <pc:sldMk cId="1049504529" sldId="825"/>
            <ac:spMk id="190" creationId="{33BAF9A0-42A3-49AD-AB9E-AD30AA242604}"/>
          </ac:spMkLst>
        </pc:spChg>
        <pc:spChg chg="mod">
          <ac:chgData name="Lei Wu" userId="f083b2a8aea23a2f" providerId="LiveId" clId="{F51549A9-3368-44FC-8290-2055BDF8D505}" dt="2021-04-01T08:20:44.518" v="3589"/>
          <ac:spMkLst>
            <pc:docMk/>
            <pc:sldMk cId="1049504529" sldId="825"/>
            <ac:spMk id="191" creationId="{10111711-8CD0-4E21-B791-B55F6BEAF1B8}"/>
          </ac:spMkLst>
        </pc:spChg>
        <pc:spChg chg="mod">
          <ac:chgData name="Lei Wu" userId="f083b2a8aea23a2f" providerId="LiveId" clId="{F51549A9-3368-44FC-8290-2055BDF8D505}" dt="2021-04-01T08:20:44.518" v="3589"/>
          <ac:spMkLst>
            <pc:docMk/>
            <pc:sldMk cId="1049504529" sldId="825"/>
            <ac:spMk id="192" creationId="{8D0D08C9-11CA-4132-8914-53EA559385C1}"/>
          </ac:spMkLst>
        </pc:spChg>
        <pc:spChg chg="mod">
          <ac:chgData name="Lei Wu" userId="f083b2a8aea23a2f" providerId="LiveId" clId="{F51549A9-3368-44FC-8290-2055BDF8D505}" dt="2021-04-01T08:20:44.518" v="3589"/>
          <ac:spMkLst>
            <pc:docMk/>
            <pc:sldMk cId="1049504529" sldId="825"/>
            <ac:spMk id="194" creationId="{36E72890-28FA-49E0-BB31-0F289CB83849}"/>
          </ac:spMkLst>
        </pc:spChg>
        <pc:spChg chg="mod">
          <ac:chgData name="Lei Wu" userId="f083b2a8aea23a2f" providerId="LiveId" clId="{F51549A9-3368-44FC-8290-2055BDF8D505}" dt="2021-04-01T08:20:44.518" v="3589"/>
          <ac:spMkLst>
            <pc:docMk/>
            <pc:sldMk cId="1049504529" sldId="825"/>
            <ac:spMk id="195" creationId="{DC3EC39C-77A4-4C5A-A699-EF3F6F0658D1}"/>
          </ac:spMkLst>
        </pc:spChg>
        <pc:spChg chg="mod">
          <ac:chgData name="Lei Wu" userId="f083b2a8aea23a2f" providerId="LiveId" clId="{F51549A9-3368-44FC-8290-2055BDF8D505}" dt="2021-04-01T08:20:44.518" v="3589"/>
          <ac:spMkLst>
            <pc:docMk/>
            <pc:sldMk cId="1049504529" sldId="825"/>
            <ac:spMk id="196" creationId="{3CEF0B48-4D36-40F6-8121-1A4B26F15F9A}"/>
          </ac:spMkLst>
        </pc:spChg>
        <pc:spChg chg="mod">
          <ac:chgData name="Lei Wu" userId="f083b2a8aea23a2f" providerId="LiveId" clId="{F51549A9-3368-44FC-8290-2055BDF8D505}" dt="2021-04-01T08:20:44.518" v="3589"/>
          <ac:spMkLst>
            <pc:docMk/>
            <pc:sldMk cId="1049504529" sldId="825"/>
            <ac:spMk id="197" creationId="{979755C0-B908-4C3F-9EC3-F62997385AB3}"/>
          </ac:spMkLst>
        </pc:spChg>
        <pc:spChg chg="mod">
          <ac:chgData name="Lei Wu" userId="f083b2a8aea23a2f" providerId="LiveId" clId="{F51549A9-3368-44FC-8290-2055BDF8D505}" dt="2021-04-01T08:20:44.518" v="3589"/>
          <ac:spMkLst>
            <pc:docMk/>
            <pc:sldMk cId="1049504529" sldId="825"/>
            <ac:spMk id="198" creationId="{F53590A9-A222-4541-9F38-BCE3F524EF6E}"/>
          </ac:spMkLst>
        </pc:spChg>
        <pc:spChg chg="mod">
          <ac:chgData name="Lei Wu" userId="f083b2a8aea23a2f" providerId="LiveId" clId="{F51549A9-3368-44FC-8290-2055BDF8D505}" dt="2021-04-01T08:20:44.518" v="3589"/>
          <ac:spMkLst>
            <pc:docMk/>
            <pc:sldMk cId="1049504529" sldId="825"/>
            <ac:spMk id="199" creationId="{E81CCD24-1FD2-4782-832C-BE1D41E01EC1}"/>
          </ac:spMkLst>
        </pc:spChg>
        <pc:spChg chg="mod">
          <ac:chgData name="Lei Wu" userId="f083b2a8aea23a2f" providerId="LiveId" clId="{F51549A9-3368-44FC-8290-2055BDF8D505}" dt="2021-04-01T08:20:44.518" v="3589"/>
          <ac:spMkLst>
            <pc:docMk/>
            <pc:sldMk cId="1049504529" sldId="825"/>
            <ac:spMk id="200" creationId="{483BB397-B5FC-4D99-808D-9BBD7511F936}"/>
          </ac:spMkLst>
        </pc:spChg>
        <pc:spChg chg="mod">
          <ac:chgData name="Lei Wu" userId="f083b2a8aea23a2f" providerId="LiveId" clId="{F51549A9-3368-44FC-8290-2055BDF8D505}" dt="2021-04-01T08:20:44.518" v="3589"/>
          <ac:spMkLst>
            <pc:docMk/>
            <pc:sldMk cId="1049504529" sldId="825"/>
            <ac:spMk id="201" creationId="{949190CE-2EC6-41BF-AEE9-CE0002EC4BA7}"/>
          </ac:spMkLst>
        </pc:spChg>
        <pc:spChg chg="mod">
          <ac:chgData name="Lei Wu" userId="f083b2a8aea23a2f" providerId="LiveId" clId="{F51549A9-3368-44FC-8290-2055BDF8D505}" dt="2021-04-01T08:20:44.518" v="3589"/>
          <ac:spMkLst>
            <pc:docMk/>
            <pc:sldMk cId="1049504529" sldId="825"/>
            <ac:spMk id="202" creationId="{133A42D3-68ED-4EA3-8F13-AB041B49A5F5}"/>
          </ac:spMkLst>
        </pc:spChg>
        <pc:spChg chg="mod">
          <ac:chgData name="Lei Wu" userId="f083b2a8aea23a2f" providerId="LiveId" clId="{F51549A9-3368-44FC-8290-2055BDF8D505}" dt="2021-04-01T08:20:44.518" v="3589"/>
          <ac:spMkLst>
            <pc:docMk/>
            <pc:sldMk cId="1049504529" sldId="825"/>
            <ac:spMk id="203" creationId="{DBCB765D-7E39-40CD-993B-02F462C91932}"/>
          </ac:spMkLst>
        </pc:spChg>
        <pc:spChg chg="mod">
          <ac:chgData name="Lei Wu" userId="f083b2a8aea23a2f" providerId="LiveId" clId="{F51549A9-3368-44FC-8290-2055BDF8D505}" dt="2021-04-01T08:20:44.518" v="3589"/>
          <ac:spMkLst>
            <pc:docMk/>
            <pc:sldMk cId="1049504529" sldId="825"/>
            <ac:spMk id="204" creationId="{E2FA7C6C-0B92-46B5-9171-E1F00BE392A0}"/>
          </ac:spMkLst>
        </pc:spChg>
        <pc:spChg chg="mod">
          <ac:chgData name="Lei Wu" userId="f083b2a8aea23a2f" providerId="LiveId" clId="{F51549A9-3368-44FC-8290-2055BDF8D505}" dt="2021-04-01T08:20:44.518" v="3589"/>
          <ac:spMkLst>
            <pc:docMk/>
            <pc:sldMk cId="1049504529" sldId="825"/>
            <ac:spMk id="205" creationId="{7A4FEB05-7891-4637-9CE7-DC73AB45C707}"/>
          </ac:spMkLst>
        </pc:spChg>
        <pc:spChg chg="mod">
          <ac:chgData name="Lei Wu" userId="f083b2a8aea23a2f" providerId="LiveId" clId="{F51549A9-3368-44FC-8290-2055BDF8D505}" dt="2021-04-01T08:20:44.518" v="3589"/>
          <ac:spMkLst>
            <pc:docMk/>
            <pc:sldMk cId="1049504529" sldId="825"/>
            <ac:spMk id="206" creationId="{177A6950-486B-4905-B493-8B47D631E522}"/>
          </ac:spMkLst>
        </pc:spChg>
        <pc:spChg chg="mod">
          <ac:chgData name="Lei Wu" userId="f083b2a8aea23a2f" providerId="LiveId" clId="{F51549A9-3368-44FC-8290-2055BDF8D505}" dt="2021-04-01T08:20:44.518" v="3589"/>
          <ac:spMkLst>
            <pc:docMk/>
            <pc:sldMk cId="1049504529" sldId="825"/>
            <ac:spMk id="207" creationId="{26914BDB-22DF-4FEF-9731-0A8E4C036726}"/>
          </ac:spMkLst>
        </pc:spChg>
        <pc:spChg chg="mod">
          <ac:chgData name="Lei Wu" userId="f083b2a8aea23a2f" providerId="LiveId" clId="{F51549A9-3368-44FC-8290-2055BDF8D505}" dt="2021-04-01T08:20:44.518" v="3589"/>
          <ac:spMkLst>
            <pc:docMk/>
            <pc:sldMk cId="1049504529" sldId="825"/>
            <ac:spMk id="208" creationId="{635712A8-7A39-4518-9F8A-FDFDB8BAC0F3}"/>
          </ac:spMkLst>
        </pc:spChg>
        <pc:spChg chg="mod">
          <ac:chgData name="Lei Wu" userId="f083b2a8aea23a2f" providerId="LiveId" clId="{F51549A9-3368-44FC-8290-2055BDF8D505}" dt="2021-04-01T08:20:44.518" v="3589"/>
          <ac:spMkLst>
            <pc:docMk/>
            <pc:sldMk cId="1049504529" sldId="825"/>
            <ac:spMk id="209" creationId="{4F5F0894-2845-4EC8-BCB7-618C885ACC2A}"/>
          </ac:spMkLst>
        </pc:spChg>
        <pc:spChg chg="mod">
          <ac:chgData name="Lei Wu" userId="f083b2a8aea23a2f" providerId="LiveId" clId="{F51549A9-3368-44FC-8290-2055BDF8D505}" dt="2021-04-01T08:20:44.518" v="3589"/>
          <ac:spMkLst>
            <pc:docMk/>
            <pc:sldMk cId="1049504529" sldId="825"/>
            <ac:spMk id="210" creationId="{69CE13D6-9A4B-49E1-B95E-510E0853C05C}"/>
          </ac:spMkLst>
        </pc:spChg>
        <pc:spChg chg="mod">
          <ac:chgData name="Lei Wu" userId="f083b2a8aea23a2f" providerId="LiveId" clId="{F51549A9-3368-44FC-8290-2055BDF8D505}" dt="2021-04-01T08:20:44.518" v="3589"/>
          <ac:spMkLst>
            <pc:docMk/>
            <pc:sldMk cId="1049504529" sldId="825"/>
            <ac:spMk id="211" creationId="{B37FF666-35B5-40C3-9D31-50ED8F8C8AEA}"/>
          </ac:spMkLst>
        </pc:spChg>
        <pc:spChg chg="mod">
          <ac:chgData name="Lei Wu" userId="f083b2a8aea23a2f" providerId="LiveId" clId="{F51549A9-3368-44FC-8290-2055BDF8D505}" dt="2021-04-01T08:20:44.518" v="3589"/>
          <ac:spMkLst>
            <pc:docMk/>
            <pc:sldMk cId="1049504529" sldId="825"/>
            <ac:spMk id="212" creationId="{37CF9858-366D-40A8-854B-20AA5447BF28}"/>
          </ac:spMkLst>
        </pc:spChg>
        <pc:spChg chg="add del mod">
          <ac:chgData name="Lei Wu" userId="f083b2a8aea23a2f" providerId="LiveId" clId="{F51549A9-3368-44FC-8290-2055BDF8D505}" dt="2021-04-01T08:20:51.458" v="3590"/>
          <ac:spMkLst>
            <pc:docMk/>
            <pc:sldMk cId="1049504529" sldId="825"/>
            <ac:spMk id="213" creationId="{21C3DED0-4150-4A14-98C0-491CBF6073A3}"/>
          </ac:spMkLst>
        </pc:spChg>
        <pc:spChg chg="add del mod">
          <ac:chgData name="Lei Wu" userId="f083b2a8aea23a2f" providerId="LiveId" clId="{F51549A9-3368-44FC-8290-2055BDF8D505}" dt="2021-04-01T08:20:51.458" v="3590"/>
          <ac:spMkLst>
            <pc:docMk/>
            <pc:sldMk cId="1049504529" sldId="825"/>
            <ac:spMk id="214" creationId="{59B41D46-16A6-4BD2-818B-9E29C9CBB5F6}"/>
          </ac:spMkLst>
        </pc:spChg>
        <pc:spChg chg="add del mod">
          <ac:chgData name="Lei Wu" userId="f083b2a8aea23a2f" providerId="LiveId" clId="{F51549A9-3368-44FC-8290-2055BDF8D505}" dt="2021-04-01T08:20:51.458" v="3590"/>
          <ac:spMkLst>
            <pc:docMk/>
            <pc:sldMk cId="1049504529" sldId="825"/>
            <ac:spMk id="215" creationId="{B000C260-A1B5-4DF3-B3DF-902FB26DF1A1}"/>
          </ac:spMkLst>
        </pc:spChg>
        <pc:spChg chg="add del mod">
          <ac:chgData name="Lei Wu" userId="f083b2a8aea23a2f" providerId="LiveId" clId="{F51549A9-3368-44FC-8290-2055BDF8D505}" dt="2021-04-01T08:20:51.458" v="3590"/>
          <ac:spMkLst>
            <pc:docMk/>
            <pc:sldMk cId="1049504529" sldId="825"/>
            <ac:spMk id="216" creationId="{0202860D-E13E-45E0-AFC2-78BDBF23F3E3}"/>
          </ac:spMkLst>
        </pc:spChg>
        <pc:spChg chg="add del mod">
          <ac:chgData name="Lei Wu" userId="f083b2a8aea23a2f" providerId="LiveId" clId="{F51549A9-3368-44FC-8290-2055BDF8D505}" dt="2021-04-01T08:20:51.458" v="3590"/>
          <ac:spMkLst>
            <pc:docMk/>
            <pc:sldMk cId="1049504529" sldId="825"/>
            <ac:spMk id="217" creationId="{2ED0BC7A-B042-4996-BF79-4D60DB565E02}"/>
          </ac:spMkLst>
        </pc:spChg>
        <pc:spChg chg="add del mod">
          <ac:chgData name="Lei Wu" userId="f083b2a8aea23a2f" providerId="LiveId" clId="{F51549A9-3368-44FC-8290-2055BDF8D505}" dt="2021-04-01T08:20:51.458" v="3590"/>
          <ac:spMkLst>
            <pc:docMk/>
            <pc:sldMk cId="1049504529" sldId="825"/>
            <ac:spMk id="218" creationId="{9413BD03-32EF-4F8B-BA2E-6A60A4639F9E}"/>
          </ac:spMkLst>
        </pc:spChg>
        <pc:spChg chg="add del mod">
          <ac:chgData name="Lei Wu" userId="f083b2a8aea23a2f" providerId="LiveId" clId="{F51549A9-3368-44FC-8290-2055BDF8D505}" dt="2021-04-01T08:20:51.458" v="3590"/>
          <ac:spMkLst>
            <pc:docMk/>
            <pc:sldMk cId="1049504529" sldId="825"/>
            <ac:spMk id="219" creationId="{E4BBCBDD-398A-42BC-9CDB-FB9D4491216E}"/>
          </ac:spMkLst>
        </pc:spChg>
        <pc:spChg chg="mod">
          <ac:chgData name="Lei Wu" userId="f083b2a8aea23a2f" providerId="LiveId" clId="{F51549A9-3368-44FC-8290-2055BDF8D505}" dt="2021-04-01T08:21:04.047" v="3599" actId="1036"/>
          <ac:spMkLst>
            <pc:docMk/>
            <pc:sldMk cId="1049504529" sldId="825"/>
            <ac:spMk id="221" creationId="{0CAB1703-4C1C-4821-A7A5-39B5821B438C}"/>
          </ac:spMkLst>
        </pc:spChg>
        <pc:spChg chg="mod">
          <ac:chgData name="Lei Wu" userId="f083b2a8aea23a2f" providerId="LiveId" clId="{F51549A9-3368-44FC-8290-2055BDF8D505}" dt="2021-04-01T08:21:04.047" v="3599" actId="1036"/>
          <ac:spMkLst>
            <pc:docMk/>
            <pc:sldMk cId="1049504529" sldId="825"/>
            <ac:spMk id="222" creationId="{7685A67D-279A-4CE6-ACE7-7F6412E73945}"/>
          </ac:spMkLst>
        </pc:spChg>
        <pc:spChg chg="mod">
          <ac:chgData name="Lei Wu" userId="f083b2a8aea23a2f" providerId="LiveId" clId="{F51549A9-3368-44FC-8290-2055BDF8D505}" dt="2021-04-01T08:21:04.047" v="3599" actId="1036"/>
          <ac:spMkLst>
            <pc:docMk/>
            <pc:sldMk cId="1049504529" sldId="825"/>
            <ac:spMk id="223" creationId="{0BA6D063-F9A5-471A-AD34-C0A796ACBC40}"/>
          </ac:spMkLst>
        </pc:spChg>
        <pc:spChg chg="mod">
          <ac:chgData name="Lei Wu" userId="f083b2a8aea23a2f" providerId="LiveId" clId="{F51549A9-3368-44FC-8290-2055BDF8D505}" dt="2021-04-01T08:21:04.047" v="3599" actId="1036"/>
          <ac:spMkLst>
            <pc:docMk/>
            <pc:sldMk cId="1049504529" sldId="825"/>
            <ac:spMk id="224" creationId="{FEBD05F3-781C-430F-BDF3-10F169971A28}"/>
          </ac:spMkLst>
        </pc:spChg>
        <pc:spChg chg="mod">
          <ac:chgData name="Lei Wu" userId="f083b2a8aea23a2f" providerId="LiveId" clId="{F51549A9-3368-44FC-8290-2055BDF8D505}" dt="2021-04-01T08:21:04.047" v="3599" actId="1036"/>
          <ac:spMkLst>
            <pc:docMk/>
            <pc:sldMk cId="1049504529" sldId="825"/>
            <ac:spMk id="225" creationId="{84DB53B0-6564-41B6-9877-9DA35619080A}"/>
          </ac:spMkLst>
        </pc:spChg>
        <pc:spChg chg="mod">
          <ac:chgData name="Lei Wu" userId="f083b2a8aea23a2f" providerId="LiveId" clId="{F51549A9-3368-44FC-8290-2055BDF8D505}" dt="2021-04-01T08:21:04.047" v="3599" actId="1036"/>
          <ac:spMkLst>
            <pc:docMk/>
            <pc:sldMk cId="1049504529" sldId="825"/>
            <ac:spMk id="226" creationId="{2AEE76A3-4166-438B-ACFF-5C55BD17EC73}"/>
          </ac:spMkLst>
        </pc:spChg>
        <pc:spChg chg="mod">
          <ac:chgData name="Lei Wu" userId="f083b2a8aea23a2f" providerId="LiveId" clId="{F51549A9-3368-44FC-8290-2055BDF8D505}" dt="2021-04-01T08:21:04.047" v="3599" actId="1036"/>
          <ac:spMkLst>
            <pc:docMk/>
            <pc:sldMk cId="1049504529" sldId="825"/>
            <ac:spMk id="227" creationId="{192D8656-9F2D-4B3A-AC10-B2B164B476EF}"/>
          </ac:spMkLst>
        </pc:spChg>
        <pc:spChg chg="mod">
          <ac:chgData name="Lei Wu" userId="f083b2a8aea23a2f" providerId="LiveId" clId="{F51549A9-3368-44FC-8290-2055BDF8D505}" dt="2021-04-01T08:21:04.047" v="3599" actId="1036"/>
          <ac:spMkLst>
            <pc:docMk/>
            <pc:sldMk cId="1049504529" sldId="825"/>
            <ac:spMk id="228" creationId="{EF84C9D8-14FC-4174-B0B9-3AEA76AF9F7D}"/>
          </ac:spMkLst>
        </pc:spChg>
        <pc:spChg chg="mod">
          <ac:chgData name="Lei Wu" userId="f083b2a8aea23a2f" providerId="LiveId" clId="{F51549A9-3368-44FC-8290-2055BDF8D505}" dt="2021-04-01T08:21:04.047" v="3599" actId="1036"/>
          <ac:spMkLst>
            <pc:docMk/>
            <pc:sldMk cId="1049504529" sldId="825"/>
            <ac:spMk id="229" creationId="{F525FE93-7037-4B75-99DF-82C0F58C6D48}"/>
          </ac:spMkLst>
        </pc:spChg>
        <pc:spChg chg="mod">
          <ac:chgData name="Lei Wu" userId="f083b2a8aea23a2f" providerId="LiveId" clId="{F51549A9-3368-44FC-8290-2055BDF8D505}" dt="2021-04-01T08:21:04.047" v="3599" actId="1036"/>
          <ac:spMkLst>
            <pc:docMk/>
            <pc:sldMk cId="1049504529" sldId="825"/>
            <ac:spMk id="230" creationId="{FD00D959-CBFB-471F-B898-0327B215A4C6}"/>
          </ac:spMkLst>
        </pc:spChg>
        <pc:spChg chg="mod">
          <ac:chgData name="Lei Wu" userId="f083b2a8aea23a2f" providerId="LiveId" clId="{F51549A9-3368-44FC-8290-2055BDF8D505}" dt="2021-04-01T08:21:04.047" v="3599" actId="1036"/>
          <ac:spMkLst>
            <pc:docMk/>
            <pc:sldMk cId="1049504529" sldId="825"/>
            <ac:spMk id="231" creationId="{54C3D345-0610-4089-AAA0-6FC65502ABA4}"/>
          </ac:spMkLst>
        </pc:spChg>
        <pc:spChg chg="mod">
          <ac:chgData name="Lei Wu" userId="f083b2a8aea23a2f" providerId="LiveId" clId="{F51549A9-3368-44FC-8290-2055BDF8D505}" dt="2021-04-01T08:21:04.047" v="3599" actId="1036"/>
          <ac:spMkLst>
            <pc:docMk/>
            <pc:sldMk cId="1049504529" sldId="825"/>
            <ac:spMk id="232" creationId="{5A064088-3B25-4684-9C5A-6713B9371860}"/>
          </ac:spMkLst>
        </pc:spChg>
        <pc:spChg chg="mod">
          <ac:chgData name="Lei Wu" userId="f083b2a8aea23a2f" providerId="LiveId" clId="{F51549A9-3368-44FC-8290-2055BDF8D505}" dt="2021-04-01T08:21:04.047" v="3599" actId="1036"/>
          <ac:spMkLst>
            <pc:docMk/>
            <pc:sldMk cId="1049504529" sldId="825"/>
            <ac:spMk id="233" creationId="{97078F0A-4B02-4242-B17C-8B7FF20D00EA}"/>
          </ac:spMkLst>
        </pc:spChg>
        <pc:spChg chg="mod">
          <ac:chgData name="Lei Wu" userId="f083b2a8aea23a2f" providerId="LiveId" clId="{F51549A9-3368-44FC-8290-2055BDF8D505}" dt="2021-04-01T08:21:04.047" v="3599" actId="1036"/>
          <ac:spMkLst>
            <pc:docMk/>
            <pc:sldMk cId="1049504529" sldId="825"/>
            <ac:spMk id="234" creationId="{C2BB5F8D-451B-4A5E-942A-E2658C2437E8}"/>
          </ac:spMkLst>
        </pc:spChg>
        <pc:spChg chg="mod">
          <ac:chgData name="Lei Wu" userId="f083b2a8aea23a2f" providerId="LiveId" clId="{F51549A9-3368-44FC-8290-2055BDF8D505}" dt="2021-04-01T08:21:04.047" v="3599" actId="1036"/>
          <ac:spMkLst>
            <pc:docMk/>
            <pc:sldMk cId="1049504529" sldId="825"/>
            <ac:spMk id="235" creationId="{D7A0A98C-71AF-4A0A-996B-B91D66CB396F}"/>
          </ac:spMkLst>
        </pc:spChg>
        <pc:spChg chg="mod">
          <ac:chgData name="Lei Wu" userId="f083b2a8aea23a2f" providerId="LiveId" clId="{F51549A9-3368-44FC-8290-2055BDF8D505}" dt="2021-04-01T08:21:04.047" v="3599" actId="1036"/>
          <ac:spMkLst>
            <pc:docMk/>
            <pc:sldMk cId="1049504529" sldId="825"/>
            <ac:spMk id="236" creationId="{C32F9C20-40CD-4819-8209-1D0F2DC523AB}"/>
          </ac:spMkLst>
        </pc:spChg>
        <pc:spChg chg="mod">
          <ac:chgData name="Lei Wu" userId="f083b2a8aea23a2f" providerId="LiveId" clId="{F51549A9-3368-44FC-8290-2055BDF8D505}" dt="2021-04-01T08:21:04.047" v="3599" actId="1036"/>
          <ac:spMkLst>
            <pc:docMk/>
            <pc:sldMk cId="1049504529" sldId="825"/>
            <ac:spMk id="237" creationId="{ACD3FD75-21CF-4D67-9A3A-F197B8DD4FA8}"/>
          </ac:spMkLst>
        </pc:spChg>
        <pc:spChg chg="mod">
          <ac:chgData name="Lei Wu" userId="f083b2a8aea23a2f" providerId="LiveId" clId="{F51549A9-3368-44FC-8290-2055BDF8D505}" dt="2021-04-01T08:21:04.047" v="3599" actId="1036"/>
          <ac:spMkLst>
            <pc:docMk/>
            <pc:sldMk cId="1049504529" sldId="825"/>
            <ac:spMk id="238" creationId="{A2EB2649-2F96-4CE5-AB9B-4C0B53561BF2}"/>
          </ac:spMkLst>
        </pc:spChg>
        <pc:spChg chg="mod">
          <ac:chgData name="Lei Wu" userId="f083b2a8aea23a2f" providerId="LiveId" clId="{F51549A9-3368-44FC-8290-2055BDF8D505}" dt="2021-04-01T08:21:04.047" v="3599" actId="1036"/>
          <ac:spMkLst>
            <pc:docMk/>
            <pc:sldMk cId="1049504529" sldId="825"/>
            <ac:spMk id="239" creationId="{D7B9E356-59DA-41C8-A200-0F1BB2467DB3}"/>
          </ac:spMkLst>
        </pc:spChg>
        <pc:spChg chg="mod">
          <ac:chgData name="Lei Wu" userId="f083b2a8aea23a2f" providerId="LiveId" clId="{F51549A9-3368-44FC-8290-2055BDF8D505}" dt="2021-04-01T08:21:35.534" v="3625" actId="1036"/>
          <ac:spMkLst>
            <pc:docMk/>
            <pc:sldMk cId="1049504529" sldId="825"/>
            <ac:spMk id="241" creationId="{1A1173CC-63F7-41BE-926A-D636A92EE7D7}"/>
          </ac:spMkLst>
        </pc:spChg>
        <pc:spChg chg="mod">
          <ac:chgData name="Lei Wu" userId="f083b2a8aea23a2f" providerId="LiveId" clId="{F51549A9-3368-44FC-8290-2055BDF8D505}" dt="2021-04-01T08:21:35.534" v="3625" actId="1036"/>
          <ac:spMkLst>
            <pc:docMk/>
            <pc:sldMk cId="1049504529" sldId="825"/>
            <ac:spMk id="242" creationId="{E3F77A8E-91D7-45B7-957C-CA74E2F86383}"/>
          </ac:spMkLst>
        </pc:spChg>
        <pc:spChg chg="mod">
          <ac:chgData name="Lei Wu" userId="f083b2a8aea23a2f" providerId="LiveId" clId="{F51549A9-3368-44FC-8290-2055BDF8D505}" dt="2021-04-01T08:21:35.534" v="3625" actId="1036"/>
          <ac:spMkLst>
            <pc:docMk/>
            <pc:sldMk cId="1049504529" sldId="825"/>
            <ac:spMk id="243" creationId="{47FE4B88-E5DE-4A57-BE6F-90494B296796}"/>
          </ac:spMkLst>
        </pc:spChg>
        <pc:spChg chg="mod">
          <ac:chgData name="Lei Wu" userId="f083b2a8aea23a2f" providerId="LiveId" clId="{F51549A9-3368-44FC-8290-2055BDF8D505}" dt="2021-04-01T08:21:35.534" v="3625" actId="1036"/>
          <ac:spMkLst>
            <pc:docMk/>
            <pc:sldMk cId="1049504529" sldId="825"/>
            <ac:spMk id="244" creationId="{59B33CEB-5A38-47CF-8C07-554B871F50AE}"/>
          </ac:spMkLst>
        </pc:spChg>
        <pc:spChg chg="mod">
          <ac:chgData name="Lei Wu" userId="f083b2a8aea23a2f" providerId="LiveId" clId="{F51549A9-3368-44FC-8290-2055BDF8D505}" dt="2021-04-01T08:21:35.534" v="3625" actId="1036"/>
          <ac:spMkLst>
            <pc:docMk/>
            <pc:sldMk cId="1049504529" sldId="825"/>
            <ac:spMk id="245" creationId="{7D6CF0F6-1883-441D-B985-2DBDD84296FE}"/>
          </ac:spMkLst>
        </pc:spChg>
        <pc:spChg chg="mod">
          <ac:chgData name="Lei Wu" userId="f083b2a8aea23a2f" providerId="LiveId" clId="{F51549A9-3368-44FC-8290-2055BDF8D505}" dt="2021-04-01T08:21:35.534" v="3625" actId="1036"/>
          <ac:spMkLst>
            <pc:docMk/>
            <pc:sldMk cId="1049504529" sldId="825"/>
            <ac:spMk id="246" creationId="{FCB6F17E-3863-4CAE-B04F-5C655386DA60}"/>
          </ac:spMkLst>
        </pc:spChg>
        <pc:spChg chg="mod">
          <ac:chgData name="Lei Wu" userId="f083b2a8aea23a2f" providerId="LiveId" clId="{F51549A9-3368-44FC-8290-2055BDF8D505}" dt="2021-04-01T08:21:35.534" v="3625" actId="1036"/>
          <ac:spMkLst>
            <pc:docMk/>
            <pc:sldMk cId="1049504529" sldId="825"/>
            <ac:spMk id="247" creationId="{DE38B16B-FFEA-41DA-9CF0-A00F5150DF16}"/>
          </ac:spMkLst>
        </pc:spChg>
        <pc:spChg chg="mod">
          <ac:chgData name="Lei Wu" userId="f083b2a8aea23a2f" providerId="LiveId" clId="{F51549A9-3368-44FC-8290-2055BDF8D505}" dt="2021-04-01T08:21:35.534" v="3625" actId="1036"/>
          <ac:spMkLst>
            <pc:docMk/>
            <pc:sldMk cId="1049504529" sldId="825"/>
            <ac:spMk id="248" creationId="{EF87F9B5-CFD5-4331-8612-0EDC5C9944C5}"/>
          </ac:spMkLst>
        </pc:spChg>
        <pc:spChg chg="mod">
          <ac:chgData name="Lei Wu" userId="f083b2a8aea23a2f" providerId="LiveId" clId="{F51549A9-3368-44FC-8290-2055BDF8D505}" dt="2021-04-01T08:21:35.534" v="3625" actId="1036"/>
          <ac:spMkLst>
            <pc:docMk/>
            <pc:sldMk cId="1049504529" sldId="825"/>
            <ac:spMk id="249" creationId="{025EA15B-28A7-45A3-94F6-06ACD5232153}"/>
          </ac:spMkLst>
        </pc:spChg>
        <pc:spChg chg="mod">
          <ac:chgData name="Lei Wu" userId="f083b2a8aea23a2f" providerId="LiveId" clId="{F51549A9-3368-44FC-8290-2055BDF8D505}" dt="2021-04-01T08:21:35.534" v="3625" actId="1036"/>
          <ac:spMkLst>
            <pc:docMk/>
            <pc:sldMk cId="1049504529" sldId="825"/>
            <ac:spMk id="250" creationId="{E5487125-DD97-49FB-AC2B-19E679680CAF}"/>
          </ac:spMkLst>
        </pc:spChg>
        <pc:spChg chg="mod">
          <ac:chgData name="Lei Wu" userId="f083b2a8aea23a2f" providerId="LiveId" clId="{F51549A9-3368-44FC-8290-2055BDF8D505}" dt="2021-04-01T08:21:35.534" v="3625" actId="1036"/>
          <ac:spMkLst>
            <pc:docMk/>
            <pc:sldMk cId="1049504529" sldId="825"/>
            <ac:spMk id="251" creationId="{7275A8F9-E9F6-4707-9AE6-AE1E970B1E7F}"/>
          </ac:spMkLst>
        </pc:spChg>
        <pc:spChg chg="mod">
          <ac:chgData name="Lei Wu" userId="f083b2a8aea23a2f" providerId="LiveId" clId="{F51549A9-3368-44FC-8290-2055BDF8D505}" dt="2021-04-01T08:21:35.534" v="3625" actId="1036"/>
          <ac:spMkLst>
            <pc:docMk/>
            <pc:sldMk cId="1049504529" sldId="825"/>
            <ac:spMk id="252" creationId="{E81374A3-0182-41EF-B876-D61BE0190ED2}"/>
          </ac:spMkLst>
        </pc:spChg>
        <pc:spChg chg="mod">
          <ac:chgData name="Lei Wu" userId="f083b2a8aea23a2f" providerId="LiveId" clId="{F51549A9-3368-44FC-8290-2055BDF8D505}" dt="2021-04-01T08:21:35.534" v="3625" actId="1036"/>
          <ac:spMkLst>
            <pc:docMk/>
            <pc:sldMk cId="1049504529" sldId="825"/>
            <ac:spMk id="253" creationId="{2BC149B0-64A4-40C9-8393-B042C005865A}"/>
          </ac:spMkLst>
        </pc:spChg>
        <pc:spChg chg="mod">
          <ac:chgData name="Lei Wu" userId="f083b2a8aea23a2f" providerId="LiveId" clId="{F51549A9-3368-44FC-8290-2055BDF8D505}" dt="2021-04-01T08:21:35.534" v="3625" actId="1036"/>
          <ac:spMkLst>
            <pc:docMk/>
            <pc:sldMk cId="1049504529" sldId="825"/>
            <ac:spMk id="254" creationId="{0E2CFE02-FA8E-41A6-A5E4-AC798B93C0B5}"/>
          </ac:spMkLst>
        </pc:spChg>
        <pc:spChg chg="mod">
          <ac:chgData name="Lei Wu" userId="f083b2a8aea23a2f" providerId="LiveId" clId="{F51549A9-3368-44FC-8290-2055BDF8D505}" dt="2021-04-01T08:21:35.534" v="3625" actId="1036"/>
          <ac:spMkLst>
            <pc:docMk/>
            <pc:sldMk cId="1049504529" sldId="825"/>
            <ac:spMk id="255" creationId="{8C9BF166-0778-490E-AD58-81651BE7EB0E}"/>
          </ac:spMkLst>
        </pc:spChg>
        <pc:spChg chg="mod">
          <ac:chgData name="Lei Wu" userId="f083b2a8aea23a2f" providerId="LiveId" clId="{F51549A9-3368-44FC-8290-2055BDF8D505}" dt="2021-04-01T08:21:35.534" v="3625" actId="1036"/>
          <ac:spMkLst>
            <pc:docMk/>
            <pc:sldMk cId="1049504529" sldId="825"/>
            <ac:spMk id="256" creationId="{C8341D1A-EE40-470F-B7BE-BB9E91B4A2D5}"/>
          </ac:spMkLst>
        </pc:spChg>
        <pc:spChg chg="mod">
          <ac:chgData name="Lei Wu" userId="f083b2a8aea23a2f" providerId="LiveId" clId="{F51549A9-3368-44FC-8290-2055BDF8D505}" dt="2021-04-01T08:21:35.534" v="3625" actId="1036"/>
          <ac:spMkLst>
            <pc:docMk/>
            <pc:sldMk cId="1049504529" sldId="825"/>
            <ac:spMk id="257" creationId="{B6F5FF9D-D004-4754-950B-549F57779DB6}"/>
          </ac:spMkLst>
        </pc:spChg>
        <pc:spChg chg="mod">
          <ac:chgData name="Lei Wu" userId="f083b2a8aea23a2f" providerId="LiveId" clId="{F51549A9-3368-44FC-8290-2055BDF8D505}" dt="2021-04-01T08:21:35.534" v="3625" actId="1036"/>
          <ac:spMkLst>
            <pc:docMk/>
            <pc:sldMk cId="1049504529" sldId="825"/>
            <ac:spMk id="258" creationId="{EC4BF63A-2F3A-4461-B4C7-E05B2D65628B}"/>
          </ac:spMkLst>
        </pc:spChg>
        <pc:spChg chg="mod">
          <ac:chgData name="Lei Wu" userId="f083b2a8aea23a2f" providerId="LiveId" clId="{F51549A9-3368-44FC-8290-2055BDF8D505}" dt="2021-04-01T08:21:35.534" v="3625" actId="1036"/>
          <ac:spMkLst>
            <pc:docMk/>
            <pc:sldMk cId="1049504529" sldId="825"/>
            <ac:spMk id="259" creationId="{A99AFC6D-920D-4EF0-9251-7A319FCA3F35}"/>
          </ac:spMkLst>
        </pc:spChg>
        <pc:spChg chg="mod">
          <ac:chgData name="Lei Wu" userId="f083b2a8aea23a2f" providerId="LiveId" clId="{F51549A9-3368-44FC-8290-2055BDF8D505}" dt="2021-04-01T08:21:04.047" v="3599" actId="1036"/>
          <ac:spMkLst>
            <pc:docMk/>
            <pc:sldMk cId="1049504529" sldId="825"/>
            <ac:spMk id="261" creationId="{7258D9BA-60FE-4F5A-AD37-FD268A878749}"/>
          </ac:spMkLst>
        </pc:spChg>
        <pc:spChg chg="mod">
          <ac:chgData name="Lei Wu" userId="f083b2a8aea23a2f" providerId="LiveId" clId="{F51549A9-3368-44FC-8290-2055BDF8D505}" dt="2021-04-01T08:21:04.047" v="3599" actId="1036"/>
          <ac:spMkLst>
            <pc:docMk/>
            <pc:sldMk cId="1049504529" sldId="825"/>
            <ac:spMk id="262" creationId="{30551535-33EF-4F1C-A058-1DB0F3F2633C}"/>
          </ac:spMkLst>
        </pc:spChg>
        <pc:spChg chg="mod">
          <ac:chgData name="Lei Wu" userId="f083b2a8aea23a2f" providerId="LiveId" clId="{F51549A9-3368-44FC-8290-2055BDF8D505}" dt="2021-04-01T08:21:04.047" v="3599" actId="1036"/>
          <ac:spMkLst>
            <pc:docMk/>
            <pc:sldMk cId="1049504529" sldId="825"/>
            <ac:spMk id="263" creationId="{F6E5E177-BD3C-4B11-B8F0-288EAFB06350}"/>
          </ac:spMkLst>
        </pc:spChg>
        <pc:spChg chg="mod">
          <ac:chgData name="Lei Wu" userId="f083b2a8aea23a2f" providerId="LiveId" clId="{F51549A9-3368-44FC-8290-2055BDF8D505}" dt="2021-04-01T08:21:04.047" v="3599" actId="1036"/>
          <ac:spMkLst>
            <pc:docMk/>
            <pc:sldMk cId="1049504529" sldId="825"/>
            <ac:spMk id="264" creationId="{2D629A30-0837-4D0A-8764-A1EB38938C58}"/>
          </ac:spMkLst>
        </pc:spChg>
        <pc:spChg chg="mod">
          <ac:chgData name="Lei Wu" userId="f083b2a8aea23a2f" providerId="LiveId" clId="{F51549A9-3368-44FC-8290-2055BDF8D505}" dt="2021-04-01T08:21:04.047" v="3599" actId="1036"/>
          <ac:spMkLst>
            <pc:docMk/>
            <pc:sldMk cId="1049504529" sldId="825"/>
            <ac:spMk id="265" creationId="{3612B12D-E032-4E6C-AC5C-4A6CE9CE8153}"/>
          </ac:spMkLst>
        </pc:spChg>
        <pc:spChg chg="mod">
          <ac:chgData name="Lei Wu" userId="f083b2a8aea23a2f" providerId="LiveId" clId="{F51549A9-3368-44FC-8290-2055BDF8D505}" dt="2021-04-01T08:21:04.047" v="3599" actId="1036"/>
          <ac:spMkLst>
            <pc:docMk/>
            <pc:sldMk cId="1049504529" sldId="825"/>
            <ac:spMk id="266" creationId="{D44C2902-C988-4025-A534-546CA90283C9}"/>
          </ac:spMkLst>
        </pc:spChg>
        <pc:spChg chg="mod">
          <ac:chgData name="Lei Wu" userId="f083b2a8aea23a2f" providerId="LiveId" clId="{F51549A9-3368-44FC-8290-2055BDF8D505}" dt="2021-04-01T08:21:04.047" v="3599" actId="1036"/>
          <ac:spMkLst>
            <pc:docMk/>
            <pc:sldMk cId="1049504529" sldId="825"/>
            <ac:spMk id="267" creationId="{30EE248E-C94C-4322-AD4B-BB55B294E827}"/>
          </ac:spMkLst>
        </pc:spChg>
        <pc:spChg chg="mod">
          <ac:chgData name="Lei Wu" userId="f083b2a8aea23a2f" providerId="LiveId" clId="{F51549A9-3368-44FC-8290-2055BDF8D505}" dt="2021-04-01T08:21:04.047" v="3599" actId="1036"/>
          <ac:spMkLst>
            <pc:docMk/>
            <pc:sldMk cId="1049504529" sldId="825"/>
            <ac:spMk id="268" creationId="{0F4CF17E-38DA-412E-9A55-3156994EAAE0}"/>
          </ac:spMkLst>
        </pc:spChg>
        <pc:spChg chg="mod">
          <ac:chgData name="Lei Wu" userId="f083b2a8aea23a2f" providerId="LiveId" clId="{F51549A9-3368-44FC-8290-2055BDF8D505}" dt="2021-04-01T08:21:04.047" v="3599" actId="1036"/>
          <ac:spMkLst>
            <pc:docMk/>
            <pc:sldMk cId="1049504529" sldId="825"/>
            <ac:spMk id="269" creationId="{7190AB34-AB0D-4434-9980-B5E2780F865C}"/>
          </ac:spMkLst>
        </pc:spChg>
        <pc:spChg chg="mod">
          <ac:chgData name="Lei Wu" userId="f083b2a8aea23a2f" providerId="LiveId" clId="{F51549A9-3368-44FC-8290-2055BDF8D505}" dt="2021-04-01T08:21:04.047" v="3599" actId="1036"/>
          <ac:spMkLst>
            <pc:docMk/>
            <pc:sldMk cId="1049504529" sldId="825"/>
            <ac:spMk id="270" creationId="{67874548-3115-4A01-8E27-4106C07E61AA}"/>
          </ac:spMkLst>
        </pc:spChg>
        <pc:spChg chg="mod">
          <ac:chgData name="Lei Wu" userId="f083b2a8aea23a2f" providerId="LiveId" clId="{F51549A9-3368-44FC-8290-2055BDF8D505}" dt="2021-04-01T08:21:04.047" v="3599" actId="1036"/>
          <ac:spMkLst>
            <pc:docMk/>
            <pc:sldMk cId="1049504529" sldId="825"/>
            <ac:spMk id="271" creationId="{331BE8B9-9EED-49BA-B00C-D75FCD5EB6B2}"/>
          </ac:spMkLst>
        </pc:spChg>
        <pc:spChg chg="mod">
          <ac:chgData name="Lei Wu" userId="f083b2a8aea23a2f" providerId="LiveId" clId="{F51549A9-3368-44FC-8290-2055BDF8D505}" dt="2021-04-01T08:21:04.047" v="3599" actId="1036"/>
          <ac:spMkLst>
            <pc:docMk/>
            <pc:sldMk cId="1049504529" sldId="825"/>
            <ac:spMk id="272" creationId="{B0082158-E3A0-44AD-B7F4-C559CAB68518}"/>
          </ac:spMkLst>
        </pc:spChg>
        <pc:spChg chg="mod">
          <ac:chgData name="Lei Wu" userId="f083b2a8aea23a2f" providerId="LiveId" clId="{F51549A9-3368-44FC-8290-2055BDF8D505}" dt="2021-04-01T08:21:04.047" v="3599" actId="1036"/>
          <ac:spMkLst>
            <pc:docMk/>
            <pc:sldMk cId="1049504529" sldId="825"/>
            <ac:spMk id="273" creationId="{D6BDE4A9-E975-4696-AA37-53F4375A15CD}"/>
          </ac:spMkLst>
        </pc:spChg>
        <pc:spChg chg="mod">
          <ac:chgData name="Lei Wu" userId="f083b2a8aea23a2f" providerId="LiveId" clId="{F51549A9-3368-44FC-8290-2055BDF8D505}" dt="2021-04-01T08:21:04.047" v="3599" actId="1036"/>
          <ac:spMkLst>
            <pc:docMk/>
            <pc:sldMk cId="1049504529" sldId="825"/>
            <ac:spMk id="274" creationId="{5F57085E-37A1-4242-8A31-6222856DE714}"/>
          </ac:spMkLst>
        </pc:spChg>
        <pc:spChg chg="mod">
          <ac:chgData name="Lei Wu" userId="f083b2a8aea23a2f" providerId="LiveId" clId="{F51549A9-3368-44FC-8290-2055BDF8D505}" dt="2021-04-01T08:21:04.047" v="3599" actId="1036"/>
          <ac:spMkLst>
            <pc:docMk/>
            <pc:sldMk cId="1049504529" sldId="825"/>
            <ac:spMk id="275" creationId="{A908FC0E-E749-43A4-A3E3-7B72BD7F5CF7}"/>
          </ac:spMkLst>
        </pc:spChg>
        <pc:spChg chg="mod">
          <ac:chgData name="Lei Wu" userId="f083b2a8aea23a2f" providerId="LiveId" clId="{F51549A9-3368-44FC-8290-2055BDF8D505}" dt="2021-04-01T08:21:04.047" v="3599" actId="1036"/>
          <ac:spMkLst>
            <pc:docMk/>
            <pc:sldMk cId="1049504529" sldId="825"/>
            <ac:spMk id="276" creationId="{0DE84ED0-4BE6-4BC3-B881-6E1A8FA503C3}"/>
          </ac:spMkLst>
        </pc:spChg>
        <pc:spChg chg="mod">
          <ac:chgData name="Lei Wu" userId="f083b2a8aea23a2f" providerId="LiveId" clId="{F51549A9-3368-44FC-8290-2055BDF8D505}" dt="2021-04-01T08:21:04.047" v="3599" actId="1036"/>
          <ac:spMkLst>
            <pc:docMk/>
            <pc:sldMk cId="1049504529" sldId="825"/>
            <ac:spMk id="277" creationId="{2D3DD463-BD7D-4F46-ACFC-1A915761F81C}"/>
          </ac:spMkLst>
        </pc:spChg>
        <pc:spChg chg="mod">
          <ac:chgData name="Lei Wu" userId="f083b2a8aea23a2f" providerId="LiveId" clId="{F51549A9-3368-44FC-8290-2055BDF8D505}" dt="2021-04-01T08:21:04.047" v="3599" actId="1036"/>
          <ac:spMkLst>
            <pc:docMk/>
            <pc:sldMk cId="1049504529" sldId="825"/>
            <ac:spMk id="278" creationId="{B610FE6C-4F1C-48BD-8EAC-0233AC77A461}"/>
          </ac:spMkLst>
        </pc:spChg>
        <pc:spChg chg="mod">
          <ac:chgData name="Lei Wu" userId="f083b2a8aea23a2f" providerId="LiveId" clId="{F51549A9-3368-44FC-8290-2055BDF8D505}" dt="2021-04-01T08:21:04.047" v="3599" actId="1036"/>
          <ac:spMkLst>
            <pc:docMk/>
            <pc:sldMk cId="1049504529" sldId="825"/>
            <ac:spMk id="279" creationId="{59837418-2DF8-4324-BC5B-C0418C05E26B}"/>
          </ac:spMkLst>
        </pc:spChg>
        <pc:spChg chg="add mod">
          <ac:chgData name="Lei Wu" userId="f083b2a8aea23a2f" providerId="LiveId" clId="{F51549A9-3368-44FC-8290-2055BDF8D505}" dt="2021-04-01T08:21:04.047" v="3599" actId="1036"/>
          <ac:spMkLst>
            <pc:docMk/>
            <pc:sldMk cId="1049504529" sldId="825"/>
            <ac:spMk id="280" creationId="{B8646651-7F2D-4CAB-9914-2A1CA894EC52}"/>
          </ac:spMkLst>
        </pc:spChg>
        <pc:spChg chg="add mod">
          <ac:chgData name="Lei Wu" userId="f083b2a8aea23a2f" providerId="LiveId" clId="{F51549A9-3368-44FC-8290-2055BDF8D505}" dt="2021-04-01T08:21:35.534" v="3625" actId="1036"/>
          <ac:spMkLst>
            <pc:docMk/>
            <pc:sldMk cId="1049504529" sldId="825"/>
            <ac:spMk id="281" creationId="{05211068-87FB-4227-8114-1DF8E028042F}"/>
          </ac:spMkLst>
        </pc:spChg>
        <pc:spChg chg="add mod">
          <ac:chgData name="Lei Wu" userId="f083b2a8aea23a2f" providerId="LiveId" clId="{F51549A9-3368-44FC-8290-2055BDF8D505}" dt="2021-04-01T08:21:04.047" v="3599" actId="1036"/>
          <ac:spMkLst>
            <pc:docMk/>
            <pc:sldMk cId="1049504529" sldId="825"/>
            <ac:spMk id="282" creationId="{72B9C646-59A5-4182-B82C-E03C5112E648}"/>
          </ac:spMkLst>
        </pc:spChg>
        <pc:spChg chg="add del mod">
          <ac:chgData name="Lei Wu" userId="f083b2a8aea23a2f" providerId="LiveId" clId="{F51549A9-3368-44FC-8290-2055BDF8D505}" dt="2021-04-01T08:21:23.515" v="3600" actId="478"/>
          <ac:spMkLst>
            <pc:docMk/>
            <pc:sldMk cId="1049504529" sldId="825"/>
            <ac:spMk id="283" creationId="{4CA213E0-E5AC-450F-8E48-1102CE4786FA}"/>
          </ac:spMkLst>
        </pc:spChg>
        <pc:spChg chg="add mod">
          <ac:chgData name="Lei Wu" userId="f083b2a8aea23a2f" providerId="LiveId" clId="{F51549A9-3368-44FC-8290-2055BDF8D505}" dt="2021-04-01T08:21:04.047" v="3599" actId="1036"/>
          <ac:spMkLst>
            <pc:docMk/>
            <pc:sldMk cId="1049504529" sldId="825"/>
            <ac:spMk id="284" creationId="{E5067139-83EB-4A0A-9108-4799DBD63222}"/>
          </ac:spMkLst>
        </pc:spChg>
        <pc:spChg chg="add mod">
          <ac:chgData name="Lei Wu" userId="f083b2a8aea23a2f" providerId="LiveId" clId="{F51549A9-3368-44FC-8290-2055BDF8D505}" dt="2021-04-01T08:21:04.047" v="3599" actId="1036"/>
          <ac:spMkLst>
            <pc:docMk/>
            <pc:sldMk cId="1049504529" sldId="825"/>
            <ac:spMk id="285" creationId="{0FBF4944-CFB6-483E-B9C6-3B8C647F8C66}"/>
          </ac:spMkLst>
        </pc:spChg>
        <pc:spChg chg="add mod">
          <ac:chgData name="Lei Wu" userId="f083b2a8aea23a2f" providerId="LiveId" clId="{F51549A9-3368-44FC-8290-2055BDF8D505}" dt="2021-04-01T08:21:04.047" v="3599" actId="1036"/>
          <ac:spMkLst>
            <pc:docMk/>
            <pc:sldMk cId="1049504529" sldId="825"/>
            <ac:spMk id="286" creationId="{351DAA2D-7143-45E7-8BA9-CD16C1384610}"/>
          </ac:spMkLst>
        </pc:spChg>
        <pc:spChg chg="add mod">
          <ac:chgData name="Lei Wu" userId="f083b2a8aea23a2f" providerId="LiveId" clId="{F51549A9-3368-44FC-8290-2055BDF8D505}" dt="2021-04-01T08:21:35.534" v="3625" actId="1036"/>
          <ac:spMkLst>
            <pc:docMk/>
            <pc:sldMk cId="1049504529" sldId="825"/>
            <ac:spMk id="287" creationId="{93101313-7303-4608-A656-06D0168B74D0}"/>
          </ac:spMkLst>
        </pc:spChg>
        <pc:grpChg chg="del">
          <ac:chgData name="Lei Wu" userId="f083b2a8aea23a2f" providerId="LiveId" clId="{F51549A9-3368-44FC-8290-2055BDF8D505}" dt="2021-04-01T08:20:43.347" v="3588" actId="478"/>
          <ac:grpSpMkLst>
            <pc:docMk/>
            <pc:sldMk cId="1049504529" sldId="825"/>
            <ac:grpSpMk id="74" creationId="{21343D32-BF90-458A-87CA-F3A5C50265B2}"/>
          </ac:grpSpMkLst>
        </pc:grpChg>
        <pc:grpChg chg="del mod">
          <ac:chgData name="Lei Wu" userId="f083b2a8aea23a2f" providerId="LiveId" clId="{F51549A9-3368-44FC-8290-2055BDF8D505}" dt="2021-04-01T08:20:43.347" v="3588" actId="478"/>
          <ac:grpSpMkLst>
            <pc:docMk/>
            <pc:sldMk cId="1049504529" sldId="825"/>
            <ac:grpSpMk id="94" creationId="{E78CCA5B-8E5E-42EF-8C91-EDC6426EA56E}"/>
          </ac:grpSpMkLst>
        </pc:grpChg>
        <pc:grpChg chg="del">
          <ac:chgData name="Lei Wu" userId="f083b2a8aea23a2f" providerId="LiveId" clId="{F51549A9-3368-44FC-8290-2055BDF8D505}" dt="2021-04-01T08:20:43.347" v="3588" actId="478"/>
          <ac:grpSpMkLst>
            <pc:docMk/>
            <pc:sldMk cId="1049504529" sldId="825"/>
            <ac:grpSpMk id="114" creationId="{2BA43C5D-19A6-4D25-82BE-D5540CA05D22}"/>
          </ac:grpSpMkLst>
        </pc:grpChg>
        <pc:grpChg chg="add del mod">
          <ac:chgData name="Lei Wu" userId="f083b2a8aea23a2f" providerId="LiveId" clId="{F51549A9-3368-44FC-8290-2055BDF8D505}" dt="2021-04-01T08:20:51.458" v="3590"/>
          <ac:grpSpMkLst>
            <pc:docMk/>
            <pc:sldMk cId="1049504529" sldId="825"/>
            <ac:grpSpMk id="153" creationId="{E7D15805-9DB1-4A80-BE04-33E655080B43}"/>
          </ac:grpSpMkLst>
        </pc:grpChg>
        <pc:grpChg chg="add del mod">
          <ac:chgData name="Lei Wu" userId="f083b2a8aea23a2f" providerId="LiveId" clId="{F51549A9-3368-44FC-8290-2055BDF8D505}" dt="2021-04-01T08:20:51.458" v="3590"/>
          <ac:grpSpMkLst>
            <pc:docMk/>
            <pc:sldMk cId="1049504529" sldId="825"/>
            <ac:grpSpMk id="173" creationId="{B4D1E512-BDED-4B7A-82C3-CAFD814064DF}"/>
          </ac:grpSpMkLst>
        </pc:grpChg>
        <pc:grpChg chg="add del mod">
          <ac:chgData name="Lei Wu" userId="f083b2a8aea23a2f" providerId="LiveId" clId="{F51549A9-3368-44FC-8290-2055BDF8D505}" dt="2021-04-01T08:20:51.458" v="3590"/>
          <ac:grpSpMkLst>
            <pc:docMk/>
            <pc:sldMk cId="1049504529" sldId="825"/>
            <ac:grpSpMk id="193" creationId="{EB95B906-5AEC-4F81-8604-B5583A93BE81}"/>
          </ac:grpSpMkLst>
        </pc:grpChg>
        <pc:grpChg chg="add mod">
          <ac:chgData name="Lei Wu" userId="f083b2a8aea23a2f" providerId="LiveId" clId="{F51549A9-3368-44FC-8290-2055BDF8D505}" dt="2021-04-01T08:21:04.047" v="3599" actId="1036"/>
          <ac:grpSpMkLst>
            <pc:docMk/>
            <pc:sldMk cId="1049504529" sldId="825"/>
            <ac:grpSpMk id="220" creationId="{49929BD3-42B4-4BFC-9466-E4C95A588442}"/>
          </ac:grpSpMkLst>
        </pc:grpChg>
        <pc:grpChg chg="add mod">
          <ac:chgData name="Lei Wu" userId="f083b2a8aea23a2f" providerId="LiveId" clId="{F51549A9-3368-44FC-8290-2055BDF8D505}" dt="2021-04-01T08:21:35.534" v="3625" actId="1036"/>
          <ac:grpSpMkLst>
            <pc:docMk/>
            <pc:sldMk cId="1049504529" sldId="825"/>
            <ac:grpSpMk id="240" creationId="{91533FAB-9022-4B99-9BE7-BEAE6A8B4776}"/>
          </ac:grpSpMkLst>
        </pc:grpChg>
        <pc:grpChg chg="add mod">
          <ac:chgData name="Lei Wu" userId="f083b2a8aea23a2f" providerId="LiveId" clId="{F51549A9-3368-44FC-8290-2055BDF8D505}" dt="2021-04-01T08:21:04.047" v="3599" actId="1036"/>
          <ac:grpSpMkLst>
            <pc:docMk/>
            <pc:sldMk cId="1049504529" sldId="825"/>
            <ac:grpSpMk id="260" creationId="{90D07854-91D9-4462-8C1F-9FA4CA81C475}"/>
          </ac:grpSpMkLst>
        </pc:grpChg>
      </pc:sldChg>
      <pc:sldChg chg="addSp delSp modSp add mod modNotesTx">
        <pc:chgData name="Lei Wu" userId="f083b2a8aea23a2f" providerId="LiveId" clId="{F51549A9-3368-44FC-8290-2055BDF8D505}" dt="2021-04-04T06:42:54.123" v="5476" actId="20577"/>
        <pc:sldMkLst>
          <pc:docMk/>
          <pc:sldMk cId="3819214035" sldId="826"/>
        </pc:sldMkLst>
        <pc:spChg chg="mod">
          <ac:chgData name="Lei Wu" userId="f083b2a8aea23a2f" providerId="LiveId" clId="{F51549A9-3368-44FC-8290-2055BDF8D505}" dt="2021-03-31T18:10:09.055" v="1317" actId="20577"/>
          <ac:spMkLst>
            <pc:docMk/>
            <pc:sldMk cId="3819214035" sldId="826"/>
            <ac:spMk id="2" creationId="{00000000-0000-0000-0000-000000000000}"/>
          </ac:spMkLst>
        </pc:spChg>
        <pc:spChg chg="del">
          <ac:chgData name="Lei Wu" userId="f083b2a8aea23a2f" providerId="LiveId" clId="{F51549A9-3368-44FC-8290-2055BDF8D505}" dt="2021-03-31T18:09:37.191" v="1309" actId="478"/>
          <ac:spMkLst>
            <pc:docMk/>
            <pc:sldMk cId="3819214035" sldId="826"/>
            <ac:spMk id="3" creationId="{00000000-0000-0000-0000-000000000000}"/>
          </ac:spMkLst>
        </pc:spChg>
        <pc:spChg chg="add del mod">
          <ac:chgData name="Lei Wu" userId="f083b2a8aea23a2f" providerId="LiveId" clId="{F51549A9-3368-44FC-8290-2055BDF8D505}" dt="2021-03-31T18:09:41.877" v="1310" actId="478"/>
          <ac:spMkLst>
            <pc:docMk/>
            <pc:sldMk cId="3819214035" sldId="826"/>
            <ac:spMk id="5" creationId="{C71EB822-473A-4BD1-AF8C-AF28C25E8BA7}"/>
          </ac:spMkLst>
        </pc:spChg>
        <pc:spChg chg="del">
          <ac:chgData name="Lei Wu" userId="f083b2a8aea23a2f" providerId="LiveId" clId="{F51549A9-3368-44FC-8290-2055BDF8D505}" dt="2021-03-31T18:09:49.397" v="1312" actId="478"/>
          <ac:spMkLst>
            <pc:docMk/>
            <pc:sldMk cId="3819214035" sldId="826"/>
            <ac:spMk id="66" creationId="{F6E172AD-66F0-49C9-8F4F-59E8A75DFDF8}"/>
          </ac:spMkLst>
        </pc:spChg>
        <pc:spChg chg="mod">
          <ac:chgData name="Lei Wu" userId="f083b2a8aea23a2f" providerId="LiveId" clId="{F51549A9-3368-44FC-8290-2055BDF8D505}" dt="2021-04-04T06:42:34.240" v="5460" actId="1036"/>
          <ac:spMkLst>
            <pc:docMk/>
            <pc:sldMk cId="3819214035" sldId="826"/>
            <ac:spMk id="68" creationId="{E8714C65-5B4A-43E4-B662-97B66EB7F979}"/>
          </ac:spMkLst>
        </pc:spChg>
        <pc:spChg chg="mod">
          <ac:chgData name="Lei Wu" userId="f083b2a8aea23a2f" providerId="LiveId" clId="{F51549A9-3368-44FC-8290-2055BDF8D505}" dt="2021-04-04T06:42:34.240" v="5460" actId="1036"/>
          <ac:spMkLst>
            <pc:docMk/>
            <pc:sldMk cId="3819214035" sldId="826"/>
            <ac:spMk id="71" creationId="{6F36200F-C9C1-409E-AD5C-AB63B924F844}"/>
          </ac:spMkLst>
        </pc:spChg>
        <pc:spChg chg="mod">
          <ac:chgData name="Lei Wu" userId="f083b2a8aea23a2f" providerId="LiveId" clId="{F51549A9-3368-44FC-8290-2055BDF8D505}" dt="2021-04-04T06:42:34.240" v="5460" actId="1036"/>
          <ac:spMkLst>
            <pc:docMk/>
            <pc:sldMk cId="3819214035" sldId="826"/>
            <ac:spMk id="72" creationId="{0933CF79-A624-4DD9-8B2F-73FBB471A132}"/>
          </ac:spMkLst>
        </pc:spChg>
        <pc:spChg chg="mod">
          <ac:chgData name="Lei Wu" userId="f083b2a8aea23a2f" providerId="LiveId" clId="{F51549A9-3368-44FC-8290-2055BDF8D505}" dt="2021-04-04T06:42:34.240" v="5460" actId="1036"/>
          <ac:spMkLst>
            <pc:docMk/>
            <pc:sldMk cId="3819214035" sldId="826"/>
            <ac:spMk id="73" creationId="{57D0C259-62D2-4108-919F-92AA04432C7F}"/>
          </ac:spMkLst>
        </pc:spChg>
        <pc:spChg chg="mod">
          <ac:chgData name="Lei Wu" userId="f083b2a8aea23a2f" providerId="LiveId" clId="{F51549A9-3368-44FC-8290-2055BDF8D505}" dt="2021-04-04T06:42:34.240" v="5460" actId="1036"/>
          <ac:spMkLst>
            <pc:docMk/>
            <pc:sldMk cId="3819214035" sldId="826"/>
            <ac:spMk id="74" creationId="{FF8B4F6A-EA4C-43F6-807A-D21BB306263E}"/>
          </ac:spMkLst>
        </pc:spChg>
        <pc:spChg chg="mod">
          <ac:chgData name="Lei Wu" userId="f083b2a8aea23a2f" providerId="LiveId" clId="{F51549A9-3368-44FC-8290-2055BDF8D505}" dt="2021-04-04T06:42:34.240" v="5460" actId="1036"/>
          <ac:spMkLst>
            <pc:docMk/>
            <pc:sldMk cId="3819214035" sldId="826"/>
            <ac:spMk id="75" creationId="{6F4C7C80-37A5-4FE9-AD20-18C227ADC996}"/>
          </ac:spMkLst>
        </pc:spChg>
        <pc:spChg chg="mod">
          <ac:chgData name="Lei Wu" userId="f083b2a8aea23a2f" providerId="LiveId" clId="{F51549A9-3368-44FC-8290-2055BDF8D505}" dt="2021-04-04T06:42:34.240" v="5460" actId="1036"/>
          <ac:spMkLst>
            <pc:docMk/>
            <pc:sldMk cId="3819214035" sldId="826"/>
            <ac:spMk id="76" creationId="{E911FFBB-A19D-4EBF-B4FC-8088AA11113C}"/>
          </ac:spMkLst>
        </pc:spChg>
        <pc:spChg chg="mod">
          <ac:chgData name="Lei Wu" userId="f083b2a8aea23a2f" providerId="LiveId" clId="{F51549A9-3368-44FC-8290-2055BDF8D505}" dt="2021-04-04T06:42:34.240" v="5460" actId="1036"/>
          <ac:spMkLst>
            <pc:docMk/>
            <pc:sldMk cId="3819214035" sldId="826"/>
            <ac:spMk id="77" creationId="{A7FC2EB2-C7FF-45FA-AE5D-47625132C22F}"/>
          </ac:spMkLst>
        </pc:spChg>
        <pc:spChg chg="mod">
          <ac:chgData name="Lei Wu" userId="f083b2a8aea23a2f" providerId="LiveId" clId="{F51549A9-3368-44FC-8290-2055BDF8D505}" dt="2021-04-04T06:42:34.240" v="5460" actId="1036"/>
          <ac:spMkLst>
            <pc:docMk/>
            <pc:sldMk cId="3819214035" sldId="826"/>
            <ac:spMk id="78" creationId="{E58BA88C-B5C8-412D-8AE7-0CF3038528C1}"/>
          </ac:spMkLst>
        </pc:spChg>
        <pc:spChg chg="mod">
          <ac:chgData name="Lei Wu" userId="f083b2a8aea23a2f" providerId="LiveId" clId="{F51549A9-3368-44FC-8290-2055BDF8D505}" dt="2021-04-04T06:42:34.240" v="5460" actId="1036"/>
          <ac:spMkLst>
            <pc:docMk/>
            <pc:sldMk cId="3819214035" sldId="826"/>
            <ac:spMk id="79" creationId="{819D320D-862B-4028-99EA-0613D7F128CA}"/>
          </ac:spMkLst>
        </pc:spChg>
        <pc:spChg chg="mod">
          <ac:chgData name="Lei Wu" userId="f083b2a8aea23a2f" providerId="LiveId" clId="{F51549A9-3368-44FC-8290-2055BDF8D505}" dt="2021-04-04T06:42:34.240" v="5460" actId="1036"/>
          <ac:spMkLst>
            <pc:docMk/>
            <pc:sldMk cId="3819214035" sldId="826"/>
            <ac:spMk id="80" creationId="{488BEB5B-6069-474A-9DC8-5F28DCCEBE9C}"/>
          </ac:spMkLst>
        </pc:spChg>
        <pc:spChg chg="mod">
          <ac:chgData name="Lei Wu" userId="f083b2a8aea23a2f" providerId="LiveId" clId="{F51549A9-3368-44FC-8290-2055BDF8D505}" dt="2021-04-04T06:42:34.240" v="5460" actId="1036"/>
          <ac:spMkLst>
            <pc:docMk/>
            <pc:sldMk cId="3819214035" sldId="826"/>
            <ac:spMk id="81" creationId="{393C8447-6F45-4F15-A19A-EEBBF8CD57AB}"/>
          </ac:spMkLst>
        </pc:spChg>
        <pc:spChg chg="mod">
          <ac:chgData name="Lei Wu" userId="f083b2a8aea23a2f" providerId="LiveId" clId="{F51549A9-3368-44FC-8290-2055BDF8D505}" dt="2021-04-04T06:42:34.240" v="5460" actId="1036"/>
          <ac:spMkLst>
            <pc:docMk/>
            <pc:sldMk cId="3819214035" sldId="826"/>
            <ac:spMk id="82" creationId="{0EF9041D-D80E-49E1-994C-60F4D897EE2B}"/>
          </ac:spMkLst>
        </pc:spChg>
        <pc:spChg chg="mod">
          <ac:chgData name="Lei Wu" userId="f083b2a8aea23a2f" providerId="LiveId" clId="{F51549A9-3368-44FC-8290-2055BDF8D505}" dt="2021-04-04T06:42:34.240" v="5460" actId="1036"/>
          <ac:spMkLst>
            <pc:docMk/>
            <pc:sldMk cId="3819214035" sldId="826"/>
            <ac:spMk id="83" creationId="{2097D31E-4010-40D6-B5B2-159E62797832}"/>
          </ac:spMkLst>
        </pc:spChg>
        <pc:spChg chg="mod">
          <ac:chgData name="Lei Wu" userId="f083b2a8aea23a2f" providerId="LiveId" clId="{F51549A9-3368-44FC-8290-2055BDF8D505}" dt="2021-04-04T06:42:34.240" v="5460" actId="1036"/>
          <ac:spMkLst>
            <pc:docMk/>
            <pc:sldMk cId="3819214035" sldId="826"/>
            <ac:spMk id="84" creationId="{BB5D10CE-0B93-4B3E-BFF6-6F73F5C2BAEC}"/>
          </ac:spMkLst>
        </pc:spChg>
        <pc:spChg chg="mod">
          <ac:chgData name="Lei Wu" userId="f083b2a8aea23a2f" providerId="LiveId" clId="{F51549A9-3368-44FC-8290-2055BDF8D505}" dt="2021-04-04T06:42:34.240" v="5460" actId="1036"/>
          <ac:spMkLst>
            <pc:docMk/>
            <pc:sldMk cId="3819214035" sldId="826"/>
            <ac:spMk id="85" creationId="{81E8382C-0D2D-43F7-B063-81A18D6BC3AC}"/>
          </ac:spMkLst>
        </pc:spChg>
        <pc:spChg chg="mod">
          <ac:chgData name="Lei Wu" userId="f083b2a8aea23a2f" providerId="LiveId" clId="{F51549A9-3368-44FC-8290-2055BDF8D505}" dt="2021-04-04T06:42:34.240" v="5460" actId="1036"/>
          <ac:spMkLst>
            <pc:docMk/>
            <pc:sldMk cId="3819214035" sldId="826"/>
            <ac:spMk id="86" creationId="{24CA501A-B637-437E-AF92-0E0D6D13CA45}"/>
          </ac:spMkLst>
        </pc:spChg>
        <pc:spChg chg="mod">
          <ac:chgData name="Lei Wu" userId="f083b2a8aea23a2f" providerId="LiveId" clId="{F51549A9-3368-44FC-8290-2055BDF8D505}" dt="2021-04-04T06:42:34.240" v="5460" actId="1036"/>
          <ac:spMkLst>
            <pc:docMk/>
            <pc:sldMk cId="3819214035" sldId="826"/>
            <ac:spMk id="87" creationId="{FDA292FC-8987-4D9F-9072-AD0F8891DB93}"/>
          </ac:spMkLst>
        </pc:spChg>
        <pc:spChg chg="mod">
          <ac:chgData name="Lei Wu" userId="f083b2a8aea23a2f" providerId="LiveId" clId="{F51549A9-3368-44FC-8290-2055BDF8D505}" dt="2021-04-04T06:42:34.240" v="5460" actId="1036"/>
          <ac:spMkLst>
            <pc:docMk/>
            <pc:sldMk cId="3819214035" sldId="826"/>
            <ac:spMk id="88" creationId="{C5D42FA3-D022-4D1A-8A7D-66D4E99BF2D0}"/>
          </ac:spMkLst>
        </pc:spChg>
        <pc:spChg chg="mod">
          <ac:chgData name="Lei Wu" userId="f083b2a8aea23a2f" providerId="LiveId" clId="{F51549A9-3368-44FC-8290-2055BDF8D505}" dt="2021-04-04T06:42:34.240" v="5460" actId="1036"/>
          <ac:spMkLst>
            <pc:docMk/>
            <pc:sldMk cId="3819214035" sldId="826"/>
            <ac:spMk id="89" creationId="{53D52323-D16E-483B-8AD1-71C7C7E343D5}"/>
          </ac:spMkLst>
        </pc:spChg>
        <pc:spChg chg="mod">
          <ac:chgData name="Lei Wu" userId="f083b2a8aea23a2f" providerId="LiveId" clId="{F51549A9-3368-44FC-8290-2055BDF8D505}" dt="2021-04-04T06:42:34.240" v="5460" actId="1036"/>
          <ac:spMkLst>
            <pc:docMk/>
            <pc:sldMk cId="3819214035" sldId="826"/>
            <ac:spMk id="90" creationId="{9B1AA7DF-D784-49B0-A6B5-3A3B967E3660}"/>
          </ac:spMkLst>
        </pc:spChg>
        <pc:spChg chg="mod">
          <ac:chgData name="Lei Wu" userId="f083b2a8aea23a2f" providerId="LiveId" clId="{F51549A9-3368-44FC-8290-2055BDF8D505}" dt="2021-04-04T06:42:34.240" v="5460" actId="1036"/>
          <ac:spMkLst>
            <pc:docMk/>
            <pc:sldMk cId="3819214035" sldId="826"/>
            <ac:spMk id="91" creationId="{6E9843FB-8337-4014-8DDA-B44074D2B21E}"/>
          </ac:spMkLst>
        </pc:spChg>
        <pc:spChg chg="mod">
          <ac:chgData name="Lei Wu" userId="f083b2a8aea23a2f" providerId="LiveId" clId="{F51549A9-3368-44FC-8290-2055BDF8D505}" dt="2021-04-04T06:42:34.240" v="5460" actId="1036"/>
          <ac:spMkLst>
            <pc:docMk/>
            <pc:sldMk cId="3819214035" sldId="826"/>
            <ac:spMk id="92" creationId="{3D1504AB-45FC-45A5-ABCB-B1F8A45A760A}"/>
          </ac:spMkLst>
        </pc:spChg>
        <pc:spChg chg="mod">
          <ac:chgData name="Lei Wu" userId="f083b2a8aea23a2f" providerId="LiveId" clId="{F51549A9-3368-44FC-8290-2055BDF8D505}" dt="2021-04-04T06:42:34.240" v="5460" actId="1036"/>
          <ac:spMkLst>
            <pc:docMk/>
            <pc:sldMk cId="3819214035" sldId="826"/>
            <ac:spMk id="93" creationId="{443BB5FE-AD19-4E4A-BD70-90B1AE276628}"/>
          </ac:spMkLst>
        </pc:spChg>
        <pc:spChg chg="mod">
          <ac:chgData name="Lei Wu" userId="f083b2a8aea23a2f" providerId="LiveId" clId="{F51549A9-3368-44FC-8290-2055BDF8D505}" dt="2021-04-04T06:42:34.240" v="5460" actId="1036"/>
          <ac:spMkLst>
            <pc:docMk/>
            <pc:sldMk cId="3819214035" sldId="826"/>
            <ac:spMk id="94" creationId="{D3320DE0-E082-451A-80CD-1DAA4215A1B4}"/>
          </ac:spMkLst>
        </pc:spChg>
        <pc:spChg chg="mod">
          <ac:chgData name="Lei Wu" userId="f083b2a8aea23a2f" providerId="LiveId" clId="{F51549A9-3368-44FC-8290-2055BDF8D505}" dt="2021-04-04T06:42:34.240" v="5460" actId="1036"/>
          <ac:spMkLst>
            <pc:docMk/>
            <pc:sldMk cId="3819214035" sldId="826"/>
            <ac:spMk id="95" creationId="{BAFDA5D7-0846-463B-9A46-1E0A5B4CEF64}"/>
          </ac:spMkLst>
        </pc:spChg>
        <pc:spChg chg="mod">
          <ac:chgData name="Lei Wu" userId="f083b2a8aea23a2f" providerId="LiveId" clId="{F51549A9-3368-44FC-8290-2055BDF8D505}" dt="2021-04-04T06:42:34.240" v="5460" actId="1036"/>
          <ac:spMkLst>
            <pc:docMk/>
            <pc:sldMk cId="3819214035" sldId="826"/>
            <ac:spMk id="96" creationId="{592B1EFD-CE9B-458E-B85F-25144E255B67}"/>
          </ac:spMkLst>
        </pc:spChg>
        <pc:spChg chg="mod">
          <ac:chgData name="Lei Wu" userId="f083b2a8aea23a2f" providerId="LiveId" clId="{F51549A9-3368-44FC-8290-2055BDF8D505}" dt="2021-04-04T06:42:34.240" v="5460" actId="1036"/>
          <ac:spMkLst>
            <pc:docMk/>
            <pc:sldMk cId="3819214035" sldId="826"/>
            <ac:spMk id="97" creationId="{872C2D99-3205-4EE7-BCF4-C90C4B47C88A}"/>
          </ac:spMkLst>
        </pc:spChg>
        <pc:spChg chg="mod">
          <ac:chgData name="Lei Wu" userId="f083b2a8aea23a2f" providerId="LiveId" clId="{F51549A9-3368-44FC-8290-2055BDF8D505}" dt="2021-04-04T06:42:34.240" v="5460" actId="1036"/>
          <ac:spMkLst>
            <pc:docMk/>
            <pc:sldMk cId="3819214035" sldId="826"/>
            <ac:spMk id="98" creationId="{B7524811-647B-4B18-80A4-4CCD75BB78CA}"/>
          </ac:spMkLst>
        </pc:spChg>
        <pc:spChg chg="mod">
          <ac:chgData name="Lei Wu" userId="f083b2a8aea23a2f" providerId="LiveId" clId="{F51549A9-3368-44FC-8290-2055BDF8D505}" dt="2021-04-04T06:42:34.240" v="5460" actId="1036"/>
          <ac:spMkLst>
            <pc:docMk/>
            <pc:sldMk cId="3819214035" sldId="826"/>
            <ac:spMk id="99" creationId="{831F86F2-DF72-4412-8183-0CD49F40328D}"/>
          </ac:spMkLst>
        </pc:spChg>
        <pc:spChg chg="mod">
          <ac:chgData name="Lei Wu" userId="f083b2a8aea23a2f" providerId="LiveId" clId="{F51549A9-3368-44FC-8290-2055BDF8D505}" dt="2021-04-04T06:42:34.240" v="5460" actId="1036"/>
          <ac:spMkLst>
            <pc:docMk/>
            <pc:sldMk cId="3819214035" sldId="826"/>
            <ac:spMk id="100" creationId="{A10BD00D-9B5C-42DE-B32F-E6680602DB14}"/>
          </ac:spMkLst>
        </pc:spChg>
        <pc:spChg chg="mod">
          <ac:chgData name="Lei Wu" userId="f083b2a8aea23a2f" providerId="LiveId" clId="{F51549A9-3368-44FC-8290-2055BDF8D505}" dt="2021-04-04T06:42:34.240" v="5460" actId="1036"/>
          <ac:spMkLst>
            <pc:docMk/>
            <pc:sldMk cId="3819214035" sldId="826"/>
            <ac:spMk id="101" creationId="{02C432DD-E851-4BC5-9A69-D74051FF3589}"/>
          </ac:spMkLst>
        </pc:spChg>
        <pc:spChg chg="mod">
          <ac:chgData name="Lei Wu" userId="f083b2a8aea23a2f" providerId="LiveId" clId="{F51549A9-3368-44FC-8290-2055BDF8D505}" dt="2021-04-04T06:42:34.240" v="5460" actId="1036"/>
          <ac:spMkLst>
            <pc:docMk/>
            <pc:sldMk cId="3819214035" sldId="826"/>
            <ac:spMk id="102" creationId="{37F5FDF1-0FE5-4021-AFE3-A8A0535EF6A4}"/>
          </ac:spMkLst>
        </pc:spChg>
        <pc:spChg chg="mod">
          <ac:chgData name="Lei Wu" userId="f083b2a8aea23a2f" providerId="LiveId" clId="{F51549A9-3368-44FC-8290-2055BDF8D505}" dt="2021-04-04T06:42:34.240" v="5460" actId="1036"/>
          <ac:spMkLst>
            <pc:docMk/>
            <pc:sldMk cId="3819214035" sldId="826"/>
            <ac:spMk id="103" creationId="{8290A0B8-34A5-45F8-B13D-3C30279822E0}"/>
          </ac:spMkLst>
        </pc:spChg>
        <pc:spChg chg="mod">
          <ac:chgData name="Lei Wu" userId="f083b2a8aea23a2f" providerId="LiveId" clId="{F51549A9-3368-44FC-8290-2055BDF8D505}" dt="2021-04-04T06:42:34.240" v="5460" actId="1036"/>
          <ac:spMkLst>
            <pc:docMk/>
            <pc:sldMk cId="3819214035" sldId="826"/>
            <ac:spMk id="104" creationId="{6453C839-B45A-4078-9AEF-CC565E3E8163}"/>
          </ac:spMkLst>
        </pc:spChg>
        <pc:spChg chg="mod">
          <ac:chgData name="Lei Wu" userId="f083b2a8aea23a2f" providerId="LiveId" clId="{F51549A9-3368-44FC-8290-2055BDF8D505}" dt="2021-04-04T06:42:34.240" v="5460" actId="1036"/>
          <ac:spMkLst>
            <pc:docMk/>
            <pc:sldMk cId="3819214035" sldId="826"/>
            <ac:spMk id="105" creationId="{52E93125-FD05-42C4-BDA3-146F136F4121}"/>
          </ac:spMkLst>
        </pc:spChg>
        <pc:spChg chg="mod">
          <ac:chgData name="Lei Wu" userId="f083b2a8aea23a2f" providerId="LiveId" clId="{F51549A9-3368-44FC-8290-2055BDF8D505}" dt="2021-04-04T06:42:34.240" v="5460" actId="1036"/>
          <ac:spMkLst>
            <pc:docMk/>
            <pc:sldMk cId="3819214035" sldId="826"/>
            <ac:spMk id="106" creationId="{A72B369A-3FE3-4E43-8466-E6D46A28427F}"/>
          </ac:spMkLst>
        </pc:spChg>
        <pc:spChg chg="mod">
          <ac:chgData name="Lei Wu" userId="f083b2a8aea23a2f" providerId="LiveId" clId="{F51549A9-3368-44FC-8290-2055BDF8D505}" dt="2021-04-04T06:42:34.240" v="5460" actId="1036"/>
          <ac:spMkLst>
            <pc:docMk/>
            <pc:sldMk cId="3819214035" sldId="826"/>
            <ac:spMk id="107" creationId="{F8DB63E3-230C-4CAF-8C35-77C2CFC79A38}"/>
          </ac:spMkLst>
        </pc:spChg>
        <pc:spChg chg="mod">
          <ac:chgData name="Lei Wu" userId="f083b2a8aea23a2f" providerId="LiveId" clId="{F51549A9-3368-44FC-8290-2055BDF8D505}" dt="2021-04-04T06:42:34.240" v="5460" actId="1036"/>
          <ac:spMkLst>
            <pc:docMk/>
            <pc:sldMk cId="3819214035" sldId="826"/>
            <ac:spMk id="108" creationId="{EF014023-923A-47B5-9497-EE6993C14FE4}"/>
          </ac:spMkLst>
        </pc:spChg>
        <pc:spChg chg="mod">
          <ac:chgData name="Lei Wu" userId="f083b2a8aea23a2f" providerId="LiveId" clId="{F51549A9-3368-44FC-8290-2055BDF8D505}" dt="2021-04-04T06:42:34.240" v="5460" actId="1036"/>
          <ac:spMkLst>
            <pc:docMk/>
            <pc:sldMk cId="3819214035" sldId="826"/>
            <ac:spMk id="109" creationId="{3F00EE81-4A33-4B60-BE04-7608322DBC39}"/>
          </ac:spMkLst>
        </pc:spChg>
        <pc:spChg chg="mod">
          <ac:chgData name="Lei Wu" userId="f083b2a8aea23a2f" providerId="LiveId" clId="{F51549A9-3368-44FC-8290-2055BDF8D505}" dt="2021-04-04T06:42:34.240" v="5460" actId="1036"/>
          <ac:spMkLst>
            <pc:docMk/>
            <pc:sldMk cId="3819214035" sldId="826"/>
            <ac:spMk id="110" creationId="{6925C1C7-DBE5-4C50-BA21-E28E3CE2F249}"/>
          </ac:spMkLst>
        </pc:spChg>
        <pc:spChg chg="mod">
          <ac:chgData name="Lei Wu" userId="f083b2a8aea23a2f" providerId="LiveId" clId="{F51549A9-3368-44FC-8290-2055BDF8D505}" dt="2021-04-04T06:42:34.240" v="5460" actId="1036"/>
          <ac:spMkLst>
            <pc:docMk/>
            <pc:sldMk cId="3819214035" sldId="826"/>
            <ac:spMk id="111" creationId="{F4B59B88-BCF8-42EA-89D2-EA3514685779}"/>
          </ac:spMkLst>
        </pc:spChg>
        <pc:spChg chg="mod">
          <ac:chgData name="Lei Wu" userId="f083b2a8aea23a2f" providerId="LiveId" clId="{F51549A9-3368-44FC-8290-2055BDF8D505}" dt="2021-04-04T06:42:34.240" v="5460" actId="1036"/>
          <ac:spMkLst>
            <pc:docMk/>
            <pc:sldMk cId="3819214035" sldId="826"/>
            <ac:spMk id="112" creationId="{2C7D4FB8-F450-4A15-997A-8FEA6AF84507}"/>
          </ac:spMkLst>
        </pc:spChg>
        <pc:spChg chg="mod">
          <ac:chgData name="Lei Wu" userId="f083b2a8aea23a2f" providerId="LiveId" clId="{F51549A9-3368-44FC-8290-2055BDF8D505}" dt="2021-04-04T06:42:34.240" v="5460" actId="1036"/>
          <ac:spMkLst>
            <pc:docMk/>
            <pc:sldMk cId="3819214035" sldId="826"/>
            <ac:spMk id="113" creationId="{C216EA51-C423-43A6-A181-9BD4F0B3CAD6}"/>
          </ac:spMkLst>
        </pc:spChg>
        <pc:spChg chg="mod">
          <ac:chgData name="Lei Wu" userId="f083b2a8aea23a2f" providerId="LiveId" clId="{F51549A9-3368-44FC-8290-2055BDF8D505}" dt="2021-04-04T06:42:34.240" v="5460" actId="1036"/>
          <ac:spMkLst>
            <pc:docMk/>
            <pc:sldMk cId="3819214035" sldId="826"/>
            <ac:spMk id="114" creationId="{D5AE2544-9DE0-4209-A1EE-D96B5FA98A9A}"/>
          </ac:spMkLst>
        </pc:spChg>
        <pc:spChg chg="mod">
          <ac:chgData name="Lei Wu" userId="f083b2a8aea23a2f" providerId="LiveId" clId="{F51549A9-3368-44FC-8290-2055BDF8D505}" dt="2021-04-04T06:42:34.240" v="5460" actId="1036"/>
          <ac:spMkLst>
            <pc:docMk/>
            <pc:sldMk cId="3819214035" sldId="826"/>
            <ac:spMk id="115" creationId="{A015E21E-C064-40CA-8CEF-3E1D78C52D13}"/>
          </ac:spMkLst>
        </pc:spChg>
        <pc:spChg chg="mod">
          <ac:chgData name="Lei Wu" userId="f083b2a8aea23a2f" providerId="LiveId" clId="{F51549A9-3368-44FC-8290-2055BDF8D505}" dt="2021-04-04T06:42:34.240" v="5460" actId="1036"/>
          <ac:spMkLst>
            <pc:docMk/>
            <pc:sldMk cId="3819214035" sldId="826"/>
            <ac:spMk id="116" creationId="{60C6AFC7-D04A-4FA2-968C-118F5CD41AD2}"/>
          </ac:spMkLst>
        </pc:spChg>
        <pc:spChg chg="mod">
          <ac:chgData name="Lei Wu" userId="f083b2a8aea23a2f" providerId="LiveId" clId="{F51549A9-3368-44FC-8290-2055BDF8D505}" dt="2021-04-04T06:42:34.240" v="5460" actId="1036"/>
          <ac:spMkLst>
            <pc:docMk/>
            <pc:sldMk cId="3819214035" sldId="826"/>
            <ac:spMk id="117" creationId="{04B206E6-41DD-436D-B589-F8B535317E05}"/>
          </ac:spMkLst>
        </pc:spChg>
        <pc:grpChg chg="del">
          <ac:chgData name="Lei Wu" userId="f083b2a8aea23a2f" providerId="LiveId" clId="{F51549A9-3368-44FC-8290-2055BDF8D505}" dt="2021-03-31T18:09:45.139" v="1311" actId="478"/>
          <ac:grpSpMkLst>
            <pc:docMk/>
            <pc:sldMk cId="3819214035" sldId="826"/>
            <ac:grpSpMk id="24" creationId="{7030AF2F-8EA4-42F8-826C-D0A699FD9A34}"/>
          </ac:grpSpMkLst>
        </pc:grpChg>
        <pc:grpChg chg="add mod">
          <ac:chgData name="Lei Wu" userId="f083b2a8aea23a2f" providerId="LiveId" clId="{F51549A9-3368-44FC-8290-2055BDF8D505}" dt="2021-04-04T06:42:34.240" v="5460" actId="1036"/>
          <ac:grpSpMkLst>
            <pc:docMk/>
            <pc:sldMk cId="3819214035" sldId="826"/>
            <ac:grpSpMk id="67" creationId="{0596B828-65D1-4469-9F06-62C474BD43FA}"/>
          </ac:grpSpMkLst>
        </pc:grpChg>
        <pc:graphicFrameChg chg="mod">
          <ac:chgData name="Lei Wu" userId="f083b2a8aea23a2f" providerId="LiveId" clId="{F51549A9-3368-44FC-8290-2055BDF8D505}" dt="2021-04-04T06:42:34.240" v="5460" actId="1036"/>
          <ac:graphicFrameMkLst>
            <pc:docMk/>
            <pc:sldMk cId="3819214035" sldId="826"/>
            <ac:graphicFrameMk id="69" creationId="{C8F7967C-710F-41EC-AE99-EEE3B05F2017}"/>
          </ac:graphicFrameMkLst>
        </pc:graphicFrameChg>
        <pc:graphicFrameChg chg="mod">
          <ac:chgData name="Lei Wu" userId="f083b2a8aea23a2f" providerId="LiveId" clId="{F51549A9-3368-44FC-8290-2055BDF8D505}" dt="2021-04-04T06:42:34.240" v="5460" actId="1036"/>
          <ac:graphicFrameMkLst>
            <pc:docMk/>
            <pc:sldMk cId="3819214035" sldId="826"/>
            <ac:graphicFrameMk id="70" creationId="{59465D24-DA8C-4CDB-8CBD-3818CBFA66C0}"/>
          </ac:graphicFrameMkLst>
        </pc:graphicFrameChg>
      </pc:sldChg>
      <pc:sldChg chg="delSp modSp add mod modNotesTx">
        <pc:chgData name="Lei Wu" userId="f083b2a8aea23a2f" providerId="LiveId" clId="{F51549A9-3368-44FC-8290-2055BDF8D505}" dt="2021-03-31T19:56:41.416" v="1821" actId="20577"/>
        <pc:sldMkLst>
          <pc:docMk/>
          <pc:sldMk cId="1404408542" sldId="827"/>
        </pc:sldMkLst>
        <pc:spChg chg="mod">
          <ac:chgData name="Lei Wu" userId="f083b2a8aea23a2f" providerId="LiveId" clId="{F51549A9-3368-44FC-8290-2055BDF8D505}" dt="2021-03-31T19:50:13.595" v="1459"/>
          <ac:spMkLst>
            <pc:docMk/>
            <pc:sldMk cId="1404408542" sldId="827"/>
            <ac:spMk id="2" creationId="{00000000-0000-0000-0000-000000000000}"/>
          </ac:spMkLst>
        </pc:spChg>
        <pc:spChg chg="mod">
          <ac:chgData name="Lei Wu" userId="f083b2a8aea23a2f" providerId="LiveId" clId="{F51549A9-3368-44FC-8290-2055BDF8D505}" dt="2021-03-31T19:50:42.242" v="1467" actId="114"/>
          <ac:spMkLst>
            <pc:docMk/>
            <pc:sldMk cId="1404408542" sldId="827"/>
            <ac:spMk id="3" creationId="{00000000-0000-0000-0000-000000000000}"/>
          </ac:spMkLst>
        </pc:spChg>
        <pc:spChg chg="del">
          <ac:chgData name="Lei Wu" userId="f083b2a8aea23a2f" providerId="LiveId" clId="{F51549A9-3368-44FC-8290-2055BDF8D505}" dt="2021-03-31T19:50:21.994" v="1460" actId="478"/>
          <ac:spMkLst>
            <pc:docMk/>
            <pc:sldMk cId="1404408542" sldId="827"/>
            <ac:spMk id="5" creationId="{9ABE660A-96D2-46BF-9915-0CBF2E04F781}"/>
          </ac:spMkLst>
        </pc:spChg>
        <pc:spChg chg="del">
          <ac:chgData name="Lei Wu" userId="f083b2a8aea23a2f" providerId="LiveId" clId="{F51549A9-3368-44FC-8290-2055BDF8D505}" dt="2021-03-31T19:50:25.062" v="1461" actId="478"/>
          <ac:spMkLst>
            <pc:docMk/>
            <pc:sldMk cId="1404408542" sldId="827"/>
            <ac:spMk id="7" creationId="{BFF47B26-0230-46B5-AAC5-944FDD327722}"/>
          </ac:spMkLst>
        </pc:spChg>
      </pc:sldChg>
      <pc:sldChg chg="addSp modSp add mod modNotesTx">
        <pc:chgData name="Lei Wu" userId="f083b2a8aea23a2f" providerId="LiveId" clId="{F51549A9-3368-44FC-8290-2055BDF8D505}" dt="2021-03-31T19:58:50.916" v="1923" actId="20577"/>
        <pc:sldMkLst>
          <pc:docMk/>
          <pc:sldMk cId="4014603648" sldId="828"/>
        </pc:sldMkLst>
        <pc:spChg chg="mod">
          <ac:chgData name="Lei Wu" userId="f083b2a8aea23a2f" providerId="LiveId" clId="{F51549A9-3368-44FC-8290-2055BDF8D505}" dt="2021-03-31T19:50:58.565" v="1469"/>
          <ac:spMkLst>
            <pc:docMk/>
            <pc:sldMk cId="4014603648" sldId="828"/>
            <ac:spMk id="2" creationId="{00000000-0000-0000-0000-000000000000}"/>
          </ac:spMkLst>
        </pc:spChg>
        <pc:spChg chg="mod">
          <ac:chgData name="Lei Wu" userId="f083b2a8aea23a2f" providerId="LiveId" clId="{F51549A9-3368-44FC-8290-2055BDF8D505}" dt="2021-03-31T19:53:39.769" v="1514" actId="20577"/>
          <ac:spMkLst>
            <pc:docMk/>
            <pc:sldMk cId="4014603648" sldId="828"/>
            <ac:spMk id="3" creationId="{00000000-0000-0000-0000-000000000000}"/>
          </ac:spMkLst>
        </pc:spChg>
        <pc:spChg chg="mod">
          <ac:chgData name="Lei Wu" userId="f083b2a8aea23a2f" providerId="LiveId" clId="{F51549A9-3368-44FC-8290-2055BDF8D505}" dt="2021-03-31T19:51:26.347" v="1472" actId="1076"/>
          <ac:spMkLst>
            <pc:docMk/>
            <pc:sldMk cId="4014603648" sldId="828"/>
            <ac:spMk id="7" creationId="{E0E5997B-F1FF-4180-8371-8B7723FF7D05}"/>
          </ac:spMkLst>
        </pc:spChg>
        <pc:spChg chg="mod">
          <ac:chgData name="Lei Wu" userId="f083b2a8aea23a2f" providerId="LiveId" clId="{F51549A9-3368-44FC-8290-2055BDF8D505}" dt="2021-03-31T19:51:26.347" v="1472" actId="1076"/>
          <ac:spMkLst>
            <pc:docMk/>
            <pc:sldMk cId="4014603648" sldId="828"/>
            <ac:spMk id="8" creationId="{1B544D39-A4C3-4F00-BF6F-028319896C95}"/>
          </ac:spMkLst>
        </pc:spChg>
        <pc:spChg chg="mod">
          <ac:chgData name="Lei Wu" userId="f083b2a8aea23a2f" providerId="LiveId" clId="{F51549A9-3368-44FC-8290-2055BDF8D505}" dt="2021-03-31T19:51:26.347" v="1472" actId="1076"/>
          <ac:spMkLst>
            <pc:docMk/>
            <pc:sldMk cId="4014603648" sldId="828"/>
            <ac:spMk id="9" creationId="{BFAD1D09-663C-4AB1-94C8-E49068409F60}"/>
          </ac:spMkLst>
        </pc:spChg>
        <pc:spChg chg="mod">
          <ac:chgData name="Lei Wu" userId="f083b2a8aea23a2f" providerId="LiveId" clId="{F51549A9-3368-44FC-8290-2055BDF8D505}" dt="2021-03-31T19:51:26.347" v="1472" actId="1076"/>
          <ac:spMkLst>
            <pc:docMk/>
            <pc:sldMk cId="4014603648" sldId="828"/>
            <ac:spMk id="10" creationId="{667A110E-B65A-48B2-BB46-12D8068BF1D9}"/>
          </ac:spMkLst>
        </pc:spChg>
        <pc:spChg chg="mod">
          <ac:chgData name="Lei Wu" userId="f083b2a8aea23a2f" providerId="LiveId" clId="{F51549A9-3368-44FC-8290-2055BDF8D505}" dt="2021-03-31T19:51:26.347" v="1472" actId="1076"/>
          <ac:spMkLst>
            <pc:docMk/>
            <pc:sldMk cId="4014603648" sldId="828"/>
            <ac:spMk id="11" creationId="{B089D97E-D017-429C-8FC9-9641F57E0865}"/>
          </ac:spMkLst>
        </pc:spChg>
        <pc:spChg chg="mod">
          <ac:chgData name="Lei Wu" userId="f083b2a8aea23a2f" providerId="LiveId" clId="{F51549A9-3368-44FC-8290-2055BDF8D505}" dt="2021-03-31T19:51:26.347" v="1472" actId="1076"/>
          <ac:spMkLst>
            <pc:docMk/>
            <pc:sldMk cId="4014603648" sldId="828"/>
            <ac:spMk id="12" creationId="{096BF744-7D26-4370-A7B7-BE3147367225}"/>
          </ac:spMkLst>
        </pc:spChg>
        <pc:spChg chg="mod">
          <ac:chgData name="Lei Wu" userId="f083b2a8aea23a2f" providerId="LiveId" clId="{F51549A9-3368-44FC-8290-2055BDF8D505}" dt="2021-03-31T19:51:26.347" v="1472" actId="1076"/>
          <ac:spMkLst>
            <pc:docMk/>
            <pc:sldMk cId="4014603648" sldId="828"/>
            <ac:spMk id="13" creationId="{E8F2F967-5E3E-4364-AC69-2E3BE6E87E2E}"/>
          </ac:spMkLst>
        </pc:spChg>
        <pc:spChg chg="mod">
          <ac:chgData name="Lei Wu" userId="f083b2a8aea23a2f" providerId="LiveId" clId="{F51549A9-3368-44FC-8290-2055BDF8D505}" dt="2021-03-31T19:51:26.347" v="1472" actId="1076"/>
          <ac:spMkLst>
            <pc:docMk/>
            <pc:sldMk cId="4014603648" sldId="828"/>
            <ac:spMk id="14" creationId="{D3AC6264-9278-458E-B233-36B986AE016C}"/>
          </ac:spMkLst>
        </pc:spChg>
        <pc:spChg chg="mod">
          <ac:chgData name="Lei Wu" userId="f083b2a8aea23a2f" providerId="LiveId" clId="{F51549A9-3368-44FC-8290-2055BDF8D505}" dt="2021-03-31T19:51:26.347" v="1472" actId="1076"/>
          <ac:spMkLst>
            <pc:docMk/>
            <pc:sldMk cId="4014603648" sldId="828"/>
            <ac:spMk id="15" creationId="{84EBA9FE-C1F9-4789-877F-17FA50A57689}"/>
          </ac:spMkLst>
        </pc:spChg>
        <pc:spChg chg="mod">
          <ac:chgData name="Lei Wu" userId="f083b2a8aea23a2f" providerId="LiveId" clId="{F51549A9-3368-44FC-8290-2055BDF8D505}" dt="2021-03-31T19:51:26.347" v="1472" actId="1076"/>
          <ac:spMkLst>
            <pc:docMk/>
            <pc:sldMk cId="4014603648" sldId="828"/>
            <ac:spMk id="16" creationId="{7C910F46-8D02-4960-924F-F8605B569229}"/>
          </ac:spMkLst>
        </pc:spChg>
        <pc:spChg chg="mod">
          <ac:chgData name="Lei Wu" userId="f083b2a8aea23a2f" providerId="LiveId" clId="{F51549A9-3368-44FC-8290-2055BDF8D505}" dt="2021-03-31T19:51:26.347" v="1472" actId="1076"/>
          <ac:spMkLst>
            <pc:docMk/>
            <pc:sldMk cId="4014603648" sldId="828"/>
            <ac:spMk id="17" creationId="{BDEDEB0C-972B-466F-B1CA-82D6D3756F66}"/>
          </ac:spMkLst>
        </pc:spChg>
        <pc:spChg chg="mod">
          <ac:chgData name="Lei Wu" userId="f083b2a8aea23a2f" providerId="LiveId" clId="{F51549A9-3368-44FC-8290-2055BDF8D505}" dt="2021-03-31T19:51:26.347" v="1472" actId="1076"/>
          <ac:spMkLst>
            <pc:docMk/>
            <pc:sldMk cId="4014603648" sldId="828"/>
            <ac:spMk id="18" creationId="{A2F29A90-3658-453F-93FD-22ED64C229F0}"/>
          </ac:spMkLst>
        </pc:spChg>
        <pc:spChg chg="mod">
          <ac:chgData name="Lei Wu" userId="f083b2a8aea23a2f" providerId="LiveId" clId="{F51549A9-3368-44FC-8290-2055BDF8D505}" dt="2021-03-31T19:51:26.347" v="1472" actId="1076"/>
          <ac:spMkLst>
            <pc:docMk/>
            <pc:sldMk cId="4014603648" sldId="828"/>
            <ac:spMk id="19" creationId="{6A4E5644-B5C3-474E-8898-45B056FC3BCE}"/>
          </ac:spMkLst>
        </pc:spChg>
        <pc:spChg chg="mod">
          <ac:chgData name="Lei Wu" userId="f083b2a8aea23a2f" providerId="LiveId" clId="{F51549A9-3368-44FC-8290-2055BDF8D505}" dt="2021-03-31T19:51:26.347" v="1472" actId="1076"/>
          <ac:spMkLst>
            <pc:docMk/>
            <pc:sldMk cId="4014603648" sldId="828"/>
            <ac:spMk id="20" creationId="{C23F4932-673E-468C-9415-CC7077344984}"/>
          </ac:spMkLst>
        </pc:spChg>
        <pc:spChg chg="mod">
          <ac:chgData name="Lei Wu" userId="f083b2a8aea23a2f" providerId="LiveId" clId="{F51549A9-3368-44FC-8290-2055BDF8D505}" dt="2021-03-31T19:51:26.347" v="1472" actId="1076"/>
          <ac:spMkLst>
            <pc:docMk/>
            <pc:sldMk cId="4014603648" sldId="828"/>
            <ac:spMk id="21" creationId="{7CBF0989-4A85-48F8-AA7A-9C97869CB46D}"/>
          </ac:spMkLst>
        </pc:spChg>
        <pc:spChg chg="mod">
          <ac:chgData name="Lei Wu" userId="f083b2a8aea23a2f" providerId="LiveId" clId="{F51549A9-3368-44FC-8290-2055BDF8D505}" dt="2021-03-31T19:51:26.347" v="1472" actId="1076"/>
          <ac:spMkLst>
            <pc:docMk/>
            <pc:sldMk cId="4014603648" sldId="828"/>
            <ac:spMk id="22" creationId="{1C862C65-976B-493D-BCB8-C74991F6DA08}"/>
          </ac:spMkLst>
        </pc:spChg>
        <pc:spChg chg="mod">
          <ac:chgData name="Lei Wu" userId="f083b2a8aea23a2f" providerId="LiveId" clId="{F51549A9-3368-44FC-8290-2055BDF8D505}" dt="2021-03-31T19:51:26.347" v="1472" actId="1076"/>
          <ac:spMkLst>
            <pc:docMk/>
            <pc:sldMk cId="4014603648" sldId="828"/>
            <ac:spMk id="26" creationId="{C5EA3597-54A8-4996-A2AC-E4C1D86F0348}"/>
          </ac:spMkLst>
        </pc:spChg>
        <pc:spChg chg="mod">
          <ac:chgData name="Lei Wu" userId="f083b2a8aea23a2f" providerId="LiveId" clId="{F51549A9-3368-44FC-8290-2055BDF8D505}" dt="2021-03-31T19:51:26.347" v="1472" actId="1076"/>
          <ac:spMkLst>
            <pc:docMk/>
            <pc:sldMk cId="4014603648" sldId="828"/>
            <ac:spMk id="29" creationId="{8F41E1B4-312F-4E21-BE77-714CC3A3F42E}"/>
          </ac:spMkLst>
        </pc:spChg>
        <pc:spChg chg="mod">
          <ac:chgData name="Lei Wu" userId="f083b2a8aea23a2f" providerId="LiveId" clId="{F51549A9-3368-44FC-8290-2055BDF8D505}" dt="2021-03-31T19:51:26.347" v="1472" actId="1076"/>
          <ac:spMkLst>
            <pc:docMk/>
            <pc:sldMk cId="4014603648" sldId="828"/>
            <ac:spMk id="30" creationId="{F4C5ABDF-A4B5-4EB5-B031-CA0CA5B97D30}"/>
          </ac:spMkLst>
        </pc:spChg>
        <pc:spChg chg="mod">
          <ac:chgData name="Lei Wu" userId="f083b2a8aea23a2f" providerId="LiveId" clId="{F51549A9-3368-44FC-8290-2055BDF8D505}" dt="2021-03-31T19:51:26.347" v="1472" actId="1076"/>
          <ac:spMkLst>
            <pc:docMk/>
            <pc:sldMk cId="4014603648" sldId="828"/>
            <ac:spMk id="32" creationId="{FC177F74-D82E-4838-9A66-85DFAE0DD821}"/>
          </ac:spMkLst>
        </pc:spChg>
        <pc:spChg chg="mod">
          <ac:chgData name="Lei Wu" userId="f083b2a8aea23a2f" providerId="LiveId" clId="{F51549A9-3368-44FC-8290-2055BDF8D505}" dt="2021-03-31T19:51:26.347" v="1472" actId="1076"/>
          <ac:spMkLst>
            <pc:docMk/>
            <pc:sldMk cId="4014603648" sldId="828"/>
            <ac:spMk id="33" creationId="{05AC2E6B-A7B6-4AB0-897B-D1E61CAFA828}"/>
          </ac:spMkLst>
        </pc:spChg>
        <pc:spChg chg="mod">
          <ac:chgData name="Lei Wu" userId="f083b2a8aea23a2f" providerId="LiveId" clId="{F51549A9-3368-44FC-8290-2055BDF8D505}" dt="2021-03-31T19:51:26.347" v="1472" actId="1076"/>
          <ac:spMkLst>
            <pc:docMk/>
            <pc:sldMk cId="4014603648" sldId="828"/>
            <ac:spMk id="34" creationId="{E8F3EAAA-B9D9-4E5F-9B16-9FF81068DE00}"/>
          </ac:spMkLst>
        </pc:spChg>
        <pc:spChg chg="mod">
          <ac:chgData name="Lei Wu" userId="f083b2a8aea23a2f" providerId="LiveId" clId="{F51549A9-3368-44FC-8290-2055BDF8D505}" dt="2021-03-31T19:51:26.347" v="1472" actId="1076"/>
          <ac:spMkLst>
            <pc:docMk/>
            <pc:sldMk cId="4014603648" sldId="828"/>
            <ac:spMk id="35" creationId="{7A227F1E-AB53-425A-A7C0-757C946DEEDD}"/>
          </ac:spMkLst>
        </pc:spChg>
        <pc:spChg chg="mod">
          <ac:chgData name="Lei Wu" userId="f083b2a8aea23a2f" providerId="LiveId" clId="{F51549A9-3368-44FC-8290-2055BDF8D505}" dt="2021-03-31T19:51:26.347" v="1472" actId="1076"/>
          <ac:spMkLst>
            <pc:docMk/>
            <pc:sldMk cId="4014603648" sldId="828"/>
            <ac:spMk id="36" creationId="{D6DECC4A-16E4-47FA-BD54-5FA5B5FF3B7C}"/>
          </ac:spMkLst>
        </pc:spChg>
        <pc:spChg chg="mod">
          <ac:chgData name="Lei Wu" userId="f083b2a8aea23a2f" providerId="LiveId" clId="{F51549A9-3368-44FC-8290-2055BDF8D505}" dt="2021-03-31T19:51:26.347" v="1472" actId="1076"/>
          <ac:spMkLst>
            <pc:docMk/>
            <pc:sldMk cId="4014603648" sldId="828"/>
            <ac:spMk id="38" creationId="{6FBF9824-FE0E-4074-8CDA-B6C342AC45DE}"/>
          </ac:spMkLst>
        </pc:spChg>
        <pc:spChg chg="mod">
          <ac:chgData name="Lei Wu" userId="f083b2a8aea23a2f" providerId="LiveId" clId="{F51549A9-3368-44FC-8290-2055BDF8D505}" dt="2021-03-31T19:51:26.347" v="1472" actId="1076"/>
          <ac:spMkLst>
            <pc:docMk/>
            <pc:sldMk cId="4014603648" sldId="828"/>
            <ac:spMk id="39" creationId="{97BEB353-F5C3-4825-9A29-C5A602EF79EC}"/>
          </ac:spMkLst>
        </pc:spChg>
        <pc:spChg chg="mod">
          <ac:chgData name="Lei Wu" userId="f083b2a8aea23a2f" providerId="LiveId" clId="{F51549A9-3368-44FC-8290-2055BDF8D505}" dt="2021-03-31T19:51:26.347" v="1472" actId="1076"/>
          <ac:spMkLst>
            <pc:docMk/>
            <pc:sldMk cId="4014603648" sldId="828"/>
            <ac:spMk id="40" creationId="{B7D81CEA-8D17-40F5-BC5B-EDD8E98934C1}"/>
          </ac:spMkLst>
        </pc:spChg>
        <pc:spChg chg="mod">
          <ac:chgData name="Lei Wu" userId="f083b2a8aea23a2f" providerId="LiveId" clId="{F51549A9-3368-44FC-8290-2055BDF8D505}" dt="2021-03-31T19:51:26.347" v="1472" actId="1076"/>
          <ac:spMkLst>
            <pc:docMk/>
            <pc:sldMk cId="4014603648" sldId="828"/>
            <ac:spMk id="41" creationId="{5E48D5A7-CAFC-470F-AD92-E83C084BF54B}"/>
          </ac:spMkLst>
        </pc:spChg>
        <pc:spChg chg="mod">
          <ac:chgData name="Lei Wu" userId="f083b2a8aea23a2f" providerId="LiveId" clId="{F51549A9-3368-44FC-8290-2055BDF8D505}" dt="2021-03-31T19:51:26.347" v="1472" actId="1076"/>
          <ac:spMkLst>
            <pc:docMk/>
            <pc:sldMk cId="4014603648" sldId="828"/>
            <ac:spMk id="42" creationId="{8EB61987-DCDF-4B91-B8E8-96A2519440C4}"/>
          </ac:spMkLst>
        </pc:spChg>
        <pc:spChg chg="mod">
          <ac:chgData name="Lei Wu" userId="f083b2a8aea23a2f" providerId="LiveId" clId="{F51549A9-3368-44FC-8290-2055BDF8D505}" dt="2021-03-31T19:51:26.347" v="1472" actId="1076"/>
          <ac:spMkLst>
            <pc:docMk/>
            <pc:sldMk cId="4014603648" sldId="828"/>
            <ac:spMk id="43" creationId="{5EAA89E7-DC3A-4D26-B611-2C27F2B81AE9}"/>
          </ac:spMkLst>
        </pc:spChg>
        <pc:spChg chg="mod">
          <ac:chgData name="Lei Wu" userId="f083b2a8aea23a2f" providerId="LiveId" clId="{F51549A9-3368-44FC-8290-2055BDF8D505}" dt="2021-03-31T19:51:26.347" v="1472" actId="1076"/>
          <ac:spMkLst>
            <pc:docMk/>
            <pc:sldMk cId="4014603648" sldId="828"/>
            <ac:spMk id="44" creationId="{C7F20CB6-98A7-4868-A639-DB66D0F9E0F9}"/>
          </ac:spMkLst>
        </pc:spChg>
        <pc:spChg chg="mod">
          <ac:chgData name="Lei Wu" userId="f083b2a8aea23a2f" providerId="LiveId" clId="{F51549A9-3368-44FC-8290-2055BDF8D505}" dt="2021-03-31T19:51:26.347" v="1472" actId="1076"/>
          <ac:spMkLst>
            <pc:docMk/>
            <pc:sldMk cId="4014603648" sldId="828"/>
            <ac:spMk id="45" creationId="{68A8EDF7-78AE-4464-A219-BD98033F64D6}"/>
          </ac:spMkLst>
        </pc:spChg>
        <pc:spChg chg="mod">
          <ac:chgData name="Lei Wu" userId="f083b2a8aea23a2f" providerId="LiveId" clId="{F51549A9-3368-44FC-8290-2055BDF8D505}" dt="2021-03-31T19:51:26.347" v="1472" actId="1076"/>
          <ac:spMkLst>
            <pc:docMk/>
            <pc:sldMk cId="4014603648" sldId="828"/>
            <ac:spMk id="46" creationId="{B10D81F4-3778-4B40-8873-91F3E8D561B4}"/>
          </ac:spMkLst>
        </pc:spChg>
        <pc:spChg chg="mod">
          <ac:chgData name="Lei Wu" userId="f083b2a8aea23a2f" providerId="LiveId" clId="{F51549A9-3368-44FC-8290-2055BDF8D505}" dt="2021-03-31T19:51:26.347" v="1472" actId="1076"/>
          <ac:spMkLst>
            <pc:docMk/>
            <pc:sldMk cId="4014603648" sldId="828"/>
            <ac:spMk id="47" creationId="{559F9901-82FE-4343-B01B-E28752EB866F}"/>
          </ac:spMkLst>
        </pc:spChg>
        <pc:spChg chg="mod">
          <ac:chgData name="Lei Wu" userId="f083b2a8aea23a2f" providerId="LiveId" clId="{F51549A9-3368-44FC-8290-2055BDF8D505}" dt="2021-03-31T19:51:26.347" v="1472" actId="1076"/>
          <ac:spMkLst>
            <pc:docMk/>
            <pc:sldMk cId="4014603648" sldId="828"/>
            <ac:spMk id="48" creationId="{553FB8C0-DE41-4A35-8472-F699959469E9}"/>
          </ac:spMkLst>
        </pc:spChg>
        <pc:spChg chg="mod">
          <ac:chgData name="Lei Wu" userId="f083b2a8aea23a2f" providerId="LiveId" clId="{F51549A9-3368-44FC-8290-2055BDF8D505}" dt="2021-03-31T19:51:26.347" v="1472" actId="1076"/>
          <ac:spMkLst>
            <pc:docMk/>
            <pc:sldMk cId="4014603648" sldId="828"/>
            <ac:spMk id="49" creationId="{520CF00F-5C86-4576-BC39-D3B41DCF68AB}"/>
          </ac:spMkLst>
        </pc:spChg>
        <pc:spChg chg="mod">
          <ac:chgData name="Lei Wu" userId="f083b2a8aea23a2f" providerId="LiveId" clId="{F51549A9-3368-44FC-8290-2055BDF8D505}" dt="2021-03-31T19:51:26.347" v="1472" actId="1076"/>
          <ac:spMkLst>
            <pc:docMk/>
            <pc:sldMk cId="4014603648" sldId="828"/>
            <ac:spMk id="50" creationId="{0EE1ED69-1F19-445C-8DA3-159CD08CDFC0}"/>
          </ac:spMkLst>
        </pc:spChg>
        <pc:spChg chg="mod">
          <ac:chgData name="Lei Wu" userId="f083b2a8aea23a2f" providerId="LiveId" clId="{F51549A9-3368-44FC-8290-2055BDF8D505}" dt="2021-03-31T19:51:26.347" v="1472" actId="1076"/>
          <ac:spMkLst>
            <pc:docMk/>
            <pc:sldMk cId="4014603648" sldId="828"/>
            <ac:spMk id="51" creationId="{418FE473-CEB6-4499-B054-2372D3B357D3}"/>
          </ac:spMkLst>
        </pc:spChg>
        <pc:spChg chg="mod">
          <ac:chgData name="Lei Wu" userId="f083b2a8aea23a2f" providerId="LiveId" clId="{F51549A9-3368-44FC-8290-2055BDF8D505}" dt="2021-03-31T19:51:26.347" v="1472" actId="1076"/>
          <ac:spMkLst>
            <pc:docMk/>
            <pc:sldMk cId="4014603648" sldId="828"/>
            <ac:spMk id="52" creationId="{073F6AB7-A771-4DA4-AD13-79B45143B73E}"/>
          </ac:spMkLst>
        </pc:spChg>
        <pc:spChg chg="mod">
          <ac:chgData name="Lei Wu" userId="f083b2a8aea23a2f" providerId="LiveId" clId="{F51549A9-3368-44FC-8290-2055BDF8D505}" dt="2021-03-31T19:51:26.347" v="1472" actId="1076"/>
          <ac:spMkLst>
            <pc:docMk/>
            <pc:sldMk cId="4014603648" sldId="828"/>
            <ac:spMk id="53" creationId="{168E264C-4B75-4855-AFB2-161F5963EB2D}"/>
          </ac:spMkLst>
        </pc:spChg>
        <pc:grpChg chg="add mod">
          <ac:chgData name="Lei Wu" userId="f083b2a8aea23a2f" providerId="LiveId" clId="{F51549A9-3368-44FC-8290-2055BDF8D505}" dt="2021-03-31T19:51:26.347" v="1472" actId="1076"/>
          <ac:grpSpMkLst>
            <pc:docMk/>
            <pc:sldMk cId="4014603648" sldId="828"/>
            <ac:grpSpMk id="5" creationId="{EE50FA33-4F2E-4F4F-A57C-10A5BB94F712}"/>
          </ac:grpSpMkLst>
        </pc:grpChg>
        <pc:grpChg chg="mod">
          <ac:chgData name="Lei Wu" userId="f083b2a8aea23a2f" providerId="LiveId" clId="{F51549A9-3368-44FC-8290-2055BDF8D505}" dt="2021-03-31T19:51:26.347" v="1472" actId="1076"/>
          <ac:grpSpMkLst>
            <pc:docMk/>
            <pc:sldMk cId="4014603648" sldId="828"/>
            <ac:grpSpMk id="23" creationId="{B9FF91F4-21A1-49FB-8266-F8810C838E86}"/>
          </ac:grpSpMkLst>
        </pc:grpChg>
        <pc:grpChg chg="mod">
          <ac:chgData name="Lei Wu" userId="f083b2a8aea23a2f" providerId="LiveId" clId="{F51549A9-3368-44FC-8290-2055BDF8D505}" dt="2021-03-31T19:51:26.347" v="1472" actId="1076"/>
          <ac:grpSpMkLst>
            <pc:docMk/>
            <pc:sldMk cId="4014603648" sldId="828"/>
            <ac:grpSpMk id="24" creationId="{073CAFE2-2894-489A-878E-1DC70EB8B773}"/>
          </ac:grpSpMkLst>
        </pc:grpChg>
        <pc:grpChg chg="mod">
          <ac:chgData name="Lei Wu" userId="f083b2a8aea23a2f" providerId="LiveId" clId="{F51549A9-3368-44FC-8290-2055BDF8D505}" dt="2021-03-31T19:51:26.347" v="1472" actId="1076"/>
          <ac:grpSpMkLst>
            <pc:docMk/>
            <pc:sldMk cId="4014603648" sldId="828"/>
            <ac:grpSpMk id="25" creationId="{47A38BC4-4C9A-4445-A536-D157CF72CC60}"/>
          </ac:grpSpMkLst>
        </pc:grpChg>
        <pc:grpChg chg="mod">
          <ac:chgData name="Lei Wu" userId="f083b2a8aea23a2f" providerId="LiveId" clId="{F51549A9-3368-44FC-8290-2055BDF8D505}" dt="2021-03-31T19:51:26.347" v="1472" actId="1076"/>
          <ac:grpSpMkLst>
            <pc:docMk/>
            <pc:sldMk cId="4014603648" sldId="828"/>
            <ac:grpSpMk id="27" creationId="{1B35A974-970B-4C38-B6D9-970B7044849F}"/>
          </ac:grpSpMkLst>
        </pc:grpChg>
        <pc:grpChg chg="mod">
          <ac:chgData name="Lei Wu" userId="f083b2a8aea23a2f" providerId="LiveId" clId="{F51549A9-3368-44FC-8290-2055BDF8D505}" dt="2021-03-31T19:51:26.347" v="1472" actId="1076"/>
          <ac:grpSpMkLst>
            <pc:docMk/>
            <pc:sldMk cId="4014603648" sldId="828"/>
            <ac:grpSpMk id="28" creationId="{606E5023-0CBD-4DC9-87FC-954794A9A4DB}"/>
          </ac:grpSpMkLst>
        </pc:grpChg>
        <pc:grpChg chg="mod">
          <ac:chgData name="Lei Wu" userId="f083b2a8aea23a2f" providerId="LiveId" clId="{F51549A9-3368-44FC-8290-2055BDF8D505}" dt="2021-03-31T19:51:26.347" v="1472" actId="1076"/>
          <ac:grpSpMkLst>
            <pc:docMk/>
            <pc:sldMk cId="4014603648" sldId="828"/>
            <ac:grpSpMk id="31" creationId="{C1375958-3A76-4957-ACE6-FB662D4A3620}"/>
          </ac:grpSpMkLst>
        </pc:grpChg>
        <pc:grpChg chg="mod">
          <ac:chgData name="Lei Wu" userId="f083b2a8aea23a2f" providerId="LiveId" clId="{F51549A9-3368-44FC-8290-2055BDF8D505}" dt="2021-03-31T19:51:26.347" v="1472" actId="1076"/>
          <ac:grpSpMkLst>
            <pc:docMk/>
            <pc:sldMk cId="4014603648" sldId="828"/>
            <ac:grpSpMk id="37" creationId="{160411B0-FE77-40F1-B5E7-FB82E6A126A4}"/>
          </ac:grpSpMkLst>
        </pc:grpChg>
      </pc:sldChg>
      <pc:sldChg chg="addSp delSp modSp add mod modAnim">
        <pc:chgData name="Lei Wu" userId="f083b2a8aea23a2f" providerId="LiveId" clId="{F51549A9-3368-44FC-8290-2055BDF8D505}" dt="2021-03-31T19:53:55.443" v="1515" actId="403"/>
        <pc:sldMkLst>
          <pc:docMk/>
          <pc:sldMk cId="3140698040" sldId="829"/>
        </pc:sldMkLst>
        <pc:spChg chg="mod">
          <ac:chgData name="Lei Wu" userId="f083b2a8aea23a2f" providerId="LiveId" clId="{F51549A9-3368-44FC-8290-2055BDF8D505}" dt="2021-03-31T19:53:55.443" v="1515" actId="403"/>
          <ac:spMkLst>
            <pc:docMk/>
            <pc:sldMk cId="3140698040" sldId="829"/>
            <ac:spMk id="3" creationId="{00000000-0000-0000-0000-000000000000}"/>
          </ac:spMkLst>
        </pc:spChg>
        <pc:spChg chg="mod">
          <ac:chgData name="Lei Wu" userId="f083b2a8aea23a2f" providerId="LiveId" clId="{F51549A9-3368-44FC-8290-2055BDF8D505}" dt="2021-03-31T19:52:51.291" v="1494"/>
          <ac:spMkLst>
            <pc:docMk/>
            <pc:sldMk cId="3140698040" sldId="829"/>
            <ac:spMk id="55" creationId="{27025761-D9DD-42F2-A424-2E331E4CC5DA}"/>
          </ac:spMkLst>
        </pc:spChg>
        <pc:spChg chg="mod">
          <ac:chgData name="Lei Wu" userId="f083b2a8aea23a2f" providerId="LiveId" clId="{F51549A9-3368-44FC-8290-2055BDF8D505}" dt="2021-03-31T19:52:51.291" v="1494"/>
          <ac:spMkLst>
            <pc:docMk/>
            <pc:sldMk cId="3140698040" sldId="829"/>
            <ac:spMk id="56" creationId="{4380E974-301F-4A3B-AE3D-7E91A694075F}"/>
          </ac:spMkLst>
        </pc:spChg>
        <pc:spChg chg="mod">
          <ac:chgData name="Lei Wu" userId="f083b2a8aea23a2f" providerId="LiveId" clId="{F51549A9-3368-44FC-8290-2055BDF8D505}" dt="2021-03-31T19:52:51.291" v="1494"/>
          <ac:spMkLst>
            <pc:docMk/>
            <pc:sldMk cId="3140698040" sldId="829"/>
            <ac:spMk id="57" creationId="{B5B46E8A-E265-42B6-9967-0A9C0B111621}"/>
          </ac:spMkLst>
        </pc:spChg>
        <pc:spChg chg="mod">
          <ac:chgData name="Lei Wu" userId="f083b2a8aea23a2f" providerId="LiveId" clId="{F51549A9-3368-44FC-8290-2055BDF8D505}" dt="2021-03-31T19:52:51.291" v="1494"/>
          <ac:spMkLst>
            <pc:docMk/>
            <pc:sldMk cId="3140698040" sldId="829"/>
            <ac:spMk id="58" creationId="{F0FED9D4-9E7D-48A3-B140-86DA1D2A05BF}"/>
          </ac:spMkLst>
        </pc:spChg>
        <pc:spChg chg="mod">
          <ac:chgData name="Lei Wu" userId="f083b2a8aea23a2f" providerId="LiveId" clId="{F51549A9-3368-44FC-8290-2055BDF8D505}" dt="2021-03-31T19:52:51.291" v="1494"/>
          <ac:spMkLst>
            <pc:docMk/>
            <pc:sldMk cId="3140698040" sldId="829"/>
            <ac:spMk id="59" creationId="{85E9F32D-7210-4375-8801-B76BA4124D48}"/>
          </ac:spMkLst>
        </pc:spChg>
        <pc:spChg chg="mod">
          <ac:chgData name="Lei Wu" userId="f083b2a8aea23a2f" providerId="LiveId" clId="{F51549A9-3368-44FC-8290-2055BDF8D505}" dt="2021-03-31T19:52:51.291" v="1494"/>
          <ac:spMkLst>
            <pc:docMk/>
            <pc:sldMk cId="3140698040" sldId="829"/>
            <ac:spMk id="60" creationId="{629F492C-F118-452C-801C-84A00B12D537}"/>
          </ac:spMkLst>
        </pc:spChg>
        <pc:spChg chg="mod">
          <ac:chgData name="Lei Wu" userId="f083b2a8aea23a2f" providerId="LiveId" clId="{F51549A9-3368-44FC-8290-2055BDF8D505}" dt="2021-03-31T19:52:51.291" v="1494"/>
          <ac:spMkLst>
            <pc:docMk/>
            <pc:sldMk cId="3140698040" sldId="829"/>
            <ac:spMk id="61" creationId="{E07272D0-6241-4D42-B637-0AC18E1E4106}"/>
          </ac:spMkLst>
        </pc:spChg>
        <pc:spChg chg="mod">
          <ac:chgData name="Lei Wu" userId="f083b2a8aea23a2f" providerId="LiveId" clId="{F51549A9-3368-44FC-8290-2055BDF8D505}" dt="2021-03-31T19:52:51.291" v="1494"/>
          <ac:spMkLst>
            <pc:docMk/>
            <pc:sldMk cId="3140698040" sldId="829"/>
            <ac:spMk id="62" creationId="{3448A922-699C-4F0F-BA49-E9C5D974D736}"/>
          </ac:spMkLst>
        </pc:spChg>
        <pc:spChg chg="mod">
          <ac:chgData name="Lei Wu" userId="f083b2a8aea23a2f" providerId="LiveId" clId="{F51549A9-3368-44FC-8290-2055BDF8D505}" dt="2021-03-31T19:52:51.291" v="1494"/>
          <ac:spMkLst>
            <pc:docMk/>
            <pc:sldMk cId="3140698040" sldId="829"/>
            <ac:spMk id="63" creationId="{F01CABA7-F1BC-43FB-8E16-A4979240FE49}"/>
          </ac:spMkLst>
        </pc:spChg>
        <pc:spChg chg="mod">
          <ac:chgData name="Lei Wu" userId="f083b2a8aea23a2f" providerId="LiveId" clId="{F51549A9-3368-44FC-8290-2055BDF8D505}" dt="2021-03-31T19:52:51.291" v="1494"/>
          <ac:spMkLst>
            <pc:docMk/>
            <pc:sldMk cId="3140698040" sldId="829"/>
            <ac:spMk id="64" creationId="{57868FA6-4E63-4784-94C7-DA8AE5041187}"/>
          </ac:spMkLst>
        </pc:spChg>
        <pc:spChg chg="mod">
          <ac:chgData name="Lei Wu" userId="f083b2a8aea23a2f" providerId="LiveId" clId="{F51549A9-3368-44FC-8290-2055BDF8D505}" dt="2021-03-31T19:52:51.291" v="1494"/>
          <ac:spMkLst>
            <pc:docMk/>
            <pc:sldMk cId="3140698040" sldId="829"/>
            <ac:spMk id="66" creationId="{AAA49959-E5B3-4A14-B7FD-47D2BD869C92}"/>
          </ac:spMkLst>
        </pc:spChg>
        <pc:spChg chg="mod">
          <ac:chgData name="Lei Wu" userId="f083b2a8aea23a2f" providerId="LiveId" clId="{F51549A9-3368-44FC-8290-2055BDF8D505}" dt="2021-03-31T19:52:51.291" v="1494"/>
          <ac:spMkLst>
            <pc:docMk/>
            <pc:sldMk cId="3140698040" sldId="829"/>
            <ac:spMk id="69" creationId="{4845C900-53D8-479B-B1EA-61E08D93FB67}"/>
          </ac:spMkLst>
        </pc:spChg>
        <pc:spChg chg="mod">
          <ac:chgData name="Lei Wu" userId="f083b2a8aea23a2f" providerId="LiveId" clId="{F51549A9-3368-44FC-8290-2055BDF8D505}" dt="2021-03-31T19:52:51.291" v="1494"/>
          <ac:spMkLst>
            <pc:docMk/>
            <pc:sldMk cId="3140698040" sldId="829"/>
            <ac:spMk id="70" creationId="{9E2749AE-8ECA-4967-9C0F-7D5411E8D9C6}"/>
          </ac:spMkLst>
        </pc:spChg>
        <pc:spChg chg="mod">
          <ac:chgData name="Lei Wu" userId="f083b2a8aea23a2f" providerId="LiveId" clId="{F51549A9-3368-44FC-8290-2055BDF8D505}" dt="2021-03-31T19:52:51.291" v="1494"/>
          <ac:spMkLst>
            <pc:docMk/>
            <pc:sldMk cId="3140698040" sldId="829"/>
            <ac:spMk id="72" creationId="{468A07EA-251C-4124-B553-C20DC1D010EB}"/>
          </ac:spMkLst>
        </pc:spChg>
        <pc:spChg chg="mod">
          <ac:chgData name="Lei Wu" userId="f083b2a8aea23a2f" providerId="LiveId" clId="{F51549A9-3368-44FC-8290-2055BDF8D505}" dt="2021-03-31T19:52:51.291" v="1494"/>
          <ac:spMkLst>
            <pc:docMk/>
            <pc:sldMk cId="3140698040" sldId="829"/>
            <ac:spMk id="73" creationId="{354BD427-6FB1-4F82-8BF8-45AB785067BD}"/>
          </ac:spMkLst>
        </pc:spChg>
        <pc:spChg chg="mod">
          <ac:chgData name="Lei Wu" userId="f083b2a8aea23a2f" providerId="LiveId" clId="{F51549A9-3368-44FC-8290-2055BDF8D505}" dt="2021-03-31T19:52:51.291" v="1494"/>
          <ac:spMkLst>
            <pc:docMk/>
            <pc:sldMk cId="3140698040" sldId="829"/>
            <ac:spMk id="74" creationId="{BFCC05C7-91B7-48CA-B9DA-358ED78B9CEA}"/>
          </ac:spMkLst>
        </pc:spChg>
        <pc:spChg chg="mod">
          <ac:chgData name="Lei Wu" userId="f083b2a8aea23a2f" providerId="LiveId" clId="{F51549A9-3368-44FC-8290-2055BDF8D505}" dt="2021-03-31T19:52:51.291" v="1494"/>
          <ac:spMkLst>
            <pc:docMk/>
            <pc:sldMk cId="3140698040" sldId="829"/>
            <ac:spMk id="75" creationId="{09E23F6B-A60E-4A30-A301-ABE4920497AD}"/>
          </ac:spMkLst>
        </pc:spChg>
        <pc:spChg chg="mod">
          <ac:chgData name="Lei Wu" userId="f083b2a8aea23a2f" providerId="LiveId" clId="{F51549A9-3368-44FC-8290-2055BDF8D505}" dt="2021-03-31T19:52:51.291" v="1494"/>
          <ac:spMkLst>
            <pc:docMk/>
            <pc:sldMk cId="3140698040" sldId="829"/>
            <ac:spMk id="76" creationId="{43799E7F-A57A-491D-8395-6720B2AD7775}"/>
          </ac:spMkLst>
        </pc:spChg>
        <pc:spChg chg="mod">
          <ac:chgData name="Lei Wu" userId="f083b2a8aea23a2f" providerId="LiveId" clId="{F51549A9-3368-44FC-8290-2055BDF8D505}" dt="2021-03-31T19:52:51.291" v="1494"/>
          <ac:spMkLst>
            <pc:docMk/>
            <pc:sldMk cId="3140698040" sldId="829"/>
            <ac:spMk id="78" creationId="{F8CD3A8C-B29A-4A63-89F3-00F827C8B181}"/>
          </ac:spMkLst>
        </pc:spChg>
        <pc:spChg chg="mod">
          <ac:chgData name="Lei Wu" userId="f083b2a8aea23a2f" providerId="LiveId" clId="{F51549A9-3368-44FC-8290-2055BDF8D505}" dt="2021-03-31T19:52:51.291" v="1494"/>
          <ac:spMkLst>
            <pc:docMk/>
            <pc:sldMk cId="3140698040" sldId="829"/>
            <ac:spMk id="79" creationId="{340E05B0-F170-45C0-A103-81237D694503}"/>
          </ac:spMkLst>
        </pc:spChg>
        <pc:spChg chg="mod">
          <ac:chgData name="Lei Wu" userId="f083b2a8aea23a2f" providerId="LiveId" clId="{F51549A9-3368-44FC-8290-2055BDF8D505}" dt="2021-03-31T19:52:51.291" v="1494"/>
          <ac:spMkLst>
            <pc:docMk/>
            <pc:sldMk cId="3140698040" sldId="829"/>
            <ac:spMk id="80" creationId="{F91ED256-49C4-43FD-B2D9-DAC5A36F41EC}"/>
          </ac:spMkLst>
        </pc:spChg>
        <pc:spChg chg="mod">
          <ac:chgData name="Lei Wu" userId="f083b2a8aea23a2f" providerId="LiveId" clId="{F51549A9-3368-44FC-8290-2055BDF8D505}" dt="2021-03-31T19:52:51.291" v="1494"/>
          <ac:spMkLst>
            <pc:docMk/>
            <pc:sldMk cId="3140698040" sldId="829"/>
            <ac:spMk id="81" creationId="{D9DE2BDB-EC29-4910-8EBA-48EFD760C67C}"/>
          </ac:spMkLst>
        </pc:spChg>
        <pc:spChg chg="mod">
          <ac:chgData name="Lei Wu" userId="f083b2a8aea23a2f" providerId="LiveId" clId="{F51549A9-3368-44FC-8290-2055BDF8D505}" dt="2021-03-31T19:52:51.291" v="1494"/>
          <ac:spMkLst>
            <pc:docMk/>
            <pc:sldMk cId="3140698040" sldId="829"/>
            <ac:spMk id="82" creationId="{A0031CDF-A52E-4347-8797-40D6DF7043C8}"/>
          </ac:spMkLst>
        </pc:spChg>
        <pc:spChg chg="mod">
          <ac:chgData name="Lei Wu" userId="f083b2a8aea23a2f" providerId="LiveId" clId="{F51549A9-3368-44FC-8290-2055BDF8D505}" dt="2021-03-31T19:52:51.291" v="1494"/>
          <ac:spMkLst>
            <pc:docMk/>
            <pc:sldMk cId="3140698040" sldId="829"/>
            <ac:spMk id="83" creationId="{FD37F918-EC75-4CAF-9593-20AA5D5BB59C}"/>
          </ac:spMkLst>
        </pc:spChg>
        <pc:spChg chg="mod">
          <ac:chgData name="Lei Wu" userId="f083b2a8aea23a2f" providerId="LiveId" clId="{F51549A9-3368-44FC-8290-2055BDF8D505}" dt="2021-03-31T19:52:51.291" v="1494"/>
          <ac:spMkLst>
            <pc:docMk/>
            <pc:sldMk cId="3140698040" sldId="829"/>
            <ac:spMk id="84" creationId="{4BA45B7B-4856-4159-A4DA-2FE02665DD15}"/>
          </ac:spMkLst>
        </pc:spChg>
        <pc:spChg chg="mod">
          <ac:chgData name="Lei Wu" userId="f083b2a8aea23a2f" providerId="LiveId" clId="{F51549A9-3368-44FC-8290-2055BDF8D505}" dt="2021-03-31T19:52:51.291" v="1494"/>
          <ac:spMkLst>
            <pc:docMk/>
            <pc:sldMk cId="3140698040" sldId="829"/>
            <ac:spMk id="85" creationId="{4C050D0D-8E24-454D-AF54-B54A0BD9A5C1}"/>
          </ac:spMkLst>
        </pc:spChg>
        <pc:spChg chg="mod">
          <ac:chgData name="Lei Wu" userId="f083b2a8aea23a2f" providerId="LiveId" clId="{F51549A9-3368-44FC-8290-2055BDF8D505}" dt="2021-03-31T19:52:51.291" v="1494"/>
          <ac:spMkLst>
            <pc:docMk/>
            <pc:sldMk cId="3140698040" sldId="829"/>
            <ac:spMk id="86" creationId="{872A541B-2B54-4C42-97E2-E21D00514D4C}"/>
          </ac:spMkLst>
        </pc:spChg>
        <pc:spChg chg="mod">
          <ac:chgData name="Lei Wu" userId="f083b2a8aea23a2f" providerId="LiveId" clId="{F51549A9-3368-44FC-8290-2055BDF8D505}" dt="2021-03-31T19:52:51.291" v="1494"/>
          <ac:spMkLst>
            <pc:docMk/>
            <pc:sldMk cId="3140698040" sldId="829"/>
            <ac:spMk id="87" creationId="{1E7020C2-1AE6-47BC-87AC-5570972CE288}"/>
          </ac:spMkLst>
        </pc:spChg>
        <pc:spChg chg="mod">
          <ac:chgData name="Lei Wu" userId="f083b2a8aea23a2f" providerId="LiveId" clId="{F51549A9-3368-44FC-8290-2055BDF8D505}" dt="2021-03-31T19:52:51.291" v="1494"/>
          <ac:spMkLst>
            <pc:docMk/>
            <pc:sldMk cId="3140698040" sldId="829"/>
            <ac:spMk id="88" creationId="{5A2FF351-51A8-4DB0-97DC-5CA236F320B9}"/>
          </ac:spMkLst>
        </pc:spChg>
        <pc:spChg chg="mod">
          <ac:chgData name="Lei Wu" userId="f083b2a8aea23a2f" providerId="LiveId" clId="{F51549A9-3368-44FC-8290-2055BDF8D505}" dt="2021-03-31T19:52:51.291" v="1494"/>
          <ac:spMkLst>
            <pc:docMk/>
            <pc:sldMk cId="3140698040" sldId="829"/>
            <ac:spMk id="89" creationId="{57609433-1A0E-47DF-8A39-F59FA5F44F12}"/>
          </ac:spMkLst>
        </pc:spChg>
        <pc:spChg chg="mod">
          <ac:chgData name="Lei Wu" userId="f083b2a8aea23a2f" providerId="LiveId" clId="{F51549A9-3368-44FC-8290-2055BDF8D505}" dt="2021-03-31T19:52:51.291" v="1494"/>
          <ac:spMkLst>
            <pc:docMk/>
            <pc:sldMk cId="3140698040" sldId="829"/>
            <ac:spMk id="91" creationId="{67B109AC-E471-43A2-8B05-DC31B681A408}"/>
          </ac:spMkLst>
        </pc:spChg>
        <pc:spChg chg="mod">
          <ac:chgData name="Lei Wu" userId="f083b2a8aea23a2f" providerId="LiveId" clId="{F51549A9-3368-44FC-8290-2055BDF8D505}" dt="2021-03-31T19:52:51.291" v="1494"/>
          <ac:spMkLst>
            <pc:docMk/>
            <pc:sldMk cId="3140698040" sldId="829"/>
            <ac:spMk id="92" creationId="{DB5866B8-1A71-4922-91E7-C8BE24250B11}"/>
          </ac:spMkLst>
        </pc:spChg>
        <pc:spChg chg="mod">
          <ac:chgData name="Lei Wu" userId="f083b2a8aea23a2f" providerId="LiveId" clId="{F51549A9-3368-44FC-8290-2055BDF8D505}" dt="2021-03-31T19:52:51.291" v="1494"/>
          <ac:spMkLst>
            <pc:docMk/>
            <pc:sldMk cId="3140698040" sldId="829"/>
            <ac:spMk id="93" creationId="{3C6DF38E-C0D4-4808-9E98-9AEE811E3A6B}"/>
          </ac:spMkLst>
        </pc:spChg>
        <pc:spChg chg="mod">
          <ac:chgData name="Lei Wu" userId="f083b2a8aea23a2f" providerId="LiveId" clId="{F51549A9-3368-44FC-8290-2055BDF8D505}" dt="2021-03-31T19:52:51.291" v="1494"/>
          <ac:spMkLst>
            <pc:docMk/>
            <pc:sldMk cId="3140698040" sldId="829"/>
            <ac:spMk id="94" creationId="{AE584EC9-D4C0-4148-B951-423039BB0955}"/>
          </ac:spMkLst>
        </pc:spChg>
        <pc:spChg chg="mod">
          <ac:chgData name="Lei Wu" userId="f083b2a8aea23a2f" providerId="LiveId" clId="{F51549A9-3368-44FC-8290-2055BDF8D505}" dt="2021-03-31T19:52:51.291" v="1494"/>
          <ac:spMkLst>
            <pc:docMk/>
            <pc:sldMk cId="3140698040" sldId="829"/>
            <ac:spMk id="95" creationId="{B58C6925-95EB-42E4-B201-5F84EFE0A1B1}"/>
          </ac:spMkLst>
        </pc:spChg>
        <pc:spChg chg="mod">
          <ac:chgData name="Lei Wu" userId="f083b2a8aea23a2f" providerId="LiveId" clId="{F51549A9-3368-44FC-8290-2055BDF8D505}" dt="2021-03-31T19:52:51.291" v="1494"/>
          <ac:spMkLst>
            <pc:docMk/>
            <pc:sldMk cId="3140698040" sldId="829"/>
            <ac:spMk id="96" creationId="{0D8DB2F5-0FF4-4C40-8CC1-8D83BDD8D7E6}"/>
          </ac:spMkLst>
        </pc:spChg>
        <pc:spChg chg="mod">
          <ac:chgData name="Lei Wu" userId="f083b2a8aea23a2f" providerId="LiveId" clId="{F51549A9-3368-44FC-8290-2055BDF8D505}" dt="2021-03-31T19:52:51.291" v="1494"/>
          <ac:spMkLst>
            <pc:docMk/>
            <pc:sldMk cId="3140698040" sldId="829"/>
            <ac:spMk id="97" creationId="{78350C10-B5E9-44F5-9E4D-30380352A252}"/>
          </ac:spMkLst>
        </pc:spChg>
        <pc:spChg chg="mod">
          <ac:chgData name="Lei Wu" userId="f083b2a8aea23a2f" providerId="LiveId" clId="{F51549A9-3368-44FC-8290-2055BDF8D505}" dt="2021-03-31T19:52:51.291" v="1494"/>
          <ac:spMkLst>
            <pc:docMk/>
            <pc:sldMk cId="3140698040" sldId="829"/>
            <ac:spMk id="98" creationId="{2BEA49CA-1053-4FC4-AFA5-57C94EE8BC3C}"/>
          </ac:spMkLst>
        </pc:spChg>
        <pc:spChg chg="mod">
          <ac:chgData name="Lei Wu" userId="f083b2a8aea23a2f" providerId="LiveId" clId="{F51549A9-3368-44FC-8290-2055BDF8D505}" dt="2021-03-31T19:52:51.291" v="1494"/>
          <ac:spMkLst>
            <pc:docMk/>
            <pc:sldMk cId="3140698040" sldId="829"/>
            <ac:spMk id="101" creationId="{63DF54E2-6F74-4606-87D2-BB02A417236C}"/>
          </ac:spMkLst>
        </pc:spChg>
        <pc:spChg chg="mod">
          <ac:chgData name="Lei Wu" userId="f083b2a8aea23a2f" providerId="LiveId" clId="{F51549A9-3368-44FC-8290-2055BDF8D505}" dt="2021-03-31T19:52:51.291" v="1494"/>
          <ac:spMkLst>
            <pc:docMk/>
            <pc:sldMk cId="3140698040" sldId="829"/>
            <ac:spMk id="102" creationId="{357353CF-FAA9-4425-A954-803193E3D87A}"/>
          </ac:spMkLst>
        </pc:spChg>
        <pc:spChg chg="mod">
          <ac:chgData name="Lei Wu" userId="f083b2a8aea23a2f" providerId="LiveId" clId="{F51549A9-3368-44FC-8290-2055BDF8D505}" dt="2021-03-31T19:52:51.291" v="1494"/>
          <ac:spMkLst>
            <pc:docMk/>
            <pc:sldMk cId="3140698040" sldId="829"/>
            <ac:spMk id="104" creationId="{03AB64DC-731F-49D4-8305-BC96408DA989}"/>
          </ac:spMkLst>
        </pc:spChg>
        <pc:spChg chg="mod">
          <ac:chgData name="Lei Wu" userId="f083b2a8aea23a2f" providerId="LiveId" clId="{F51549A9-3368-44FC-8290-2055BDF8D505}" dt="2021-03-31T19:52:51.291" v="1494"/>
          <ac:spMkLst>
            <pc:docMk/>
            <pc:sldMk cId="3140698040" sldId="829"/>
            <ac:spMk id="105" creationId="{C73BCA33-12A4-4963-9F36-FA7484533255}"/>
          </ac:spMkLst>
        </pc:spChg>
        <pc:spChg chg="mod">
          <ac:chgData name="Lei Wu" userId="f083b2a8aea23a2f" providerId="LiveId" clId="{F51549A9-3368-44FC-8290-2055BDF8D505}" dt="2021-03-31T19:52:51.291" v="1494"/>
          <ac:spMkLst>
            <pc:docMk/>
            <pc:sldMk cId="3140698040" sldId="829"/>
            <ac:spMk id="106" creationId="{BE03C640-F845-4659-BCED-1A23846FD209}"/>
          </ac:spMkLst>
        </pc:spChg>
        <pc:spChg chg="mod">
          <ac:chgData name="Lei Wu" userId="f083b2a8aea23a2f" providerId="LiveId" clId="{F51549A9-3368-44FC-8290-2055BDF8D505}" dt="2021-03-31T19:52:51.291" v="1494"/>
          <ac:spMkLst>
            <pc:docMk/>
            <pc:sldMk cId="3140698040" sldId="829"/>
            <ac:spMk id="107" creationId="{3184FF3B-5112-45CC-B7D6-190490CFFFCD}"/>
          </ac:spMkLst>
        </pc:spChg>
        <pc:spChg chg="mod">
          <ac:chgData name="Lei Wu" userId="f083b2a8aea23a2f" providerId="LiveId" clId="{F51549A9-3368-44FC-8290-2055BDF8D505}" dt="2021-03-31T19:52:51.291" v="1494"/>
          <ac:spMkLst>
            <pc:docMk/>
            <pc:sldMk cId="3140698040" sldId="829"/>
            <ac:spMk id="108" creationId="{DCC25705-40FE-48D8-B44B-DCDAA1B10699}"/>
          </ac:spMkLst>
        </pc:spChg>
        <pc:spChg chg="mod">
          <ac:chgData name="Lei Wu" userId="f083b2a8aea23a2f" providerId="LiveId" clId="{F51549A9-3368-44FC-8290-2055BDF8D505}" dt="2021-03-31T19:52:51.291" v="1494"/>
          <ac:spMkLst>
            <pc:docMk/>
            <pc:sldMk cId="3140698040" sldId="829"/>
            <ac:spMk id="109" creationId="{72985389-30E6-402A-ACD0-C52B8C721D33}"/>
          </ac:spMkLst>
        </pc:spChg>
        <pc:spChg chg="mod">
          <ac:chgData name="Lei Wu" userId="f083b2a8aea23a2f" providerId="LiveId" clId="{F51549A9-3368-44FC-8290-2055BDF8D505}" dt="2021-03-31T19:52:51.291" v="1494"/>
          <ac:spMkLst>
            <pc:docMk/>
            <pc:sldMk cId="3140698040" sldId="829"/>
            <ac:spMk id="110" creationId="{E6036DC9-15E9-4135-9E9D-6BB4ADFB6F1D}"/>
          </ac:spMkLst>
        </pc:spChg>
        <pc:spChg chg="mod">
          <ac:chgData name="Lei Wu" userId="f083b2a8aea23a2f" providerId="LiveId" clId="{F51549A9-3368-44FC-8290-2055BDF8D505}" dt="2021-03-31T19:52:51.291" v="1494"/>
          <ac:spMkLst>
            <pc:docMk/>
            <pc:sldMk cId="3140698040" sldId="829"/>
            <ac:spMk id="111" creationId="{27675977-5650-47E3-BBF7-5B74FB1998D4}"/>
          </ac:spMkLst>
        </pc:spChg>
        <pc:spChg chg="mod">
          <ac:chgData name="Lei Wu" userId="f083b2a8aea23a2f" providerId="LiveId" clId="{F51549A9-3368-44FC-8290-2055BDF8D505}" dt="2021-03-31T19:52:51.291" v="1494"/>
          <ac:spMkLst>
            <pc:docMk/>
            <pc:sldMk cId="3140698040" sldId="829"/>
            <ac:spMk id="112" creationId="{69D1684E-0F46-4790-AA32-70E2CE473BAA}"/>
          </ac:spMkLst>
        </pc:spChg>
        <pc:spChg chg="mod">
          <ac:chgData name="Lei Wu" userId="f083b2a8aea23a2f" providerId="LiveId" clId="{F51549A9-3368-44FC-8290-2055BDF8D505}" dt="2021-03-31T19:52:51.291" v="1494"/>
          <ac:spMkLst>
            <pc:docMk/>
            <pc:sldMk cId="3140698040" sldId="829"/>
            <ac:spMk id="113" creationId="{52DDCFDE-F99B-4F5E-8464-7FCB9B0E0980}"/>
          </ac:spMkLst>
        </pc:spChg>
        <pc:grpChg chg="del">
          <ac:chgData name="Lei Wu" userId="f083b2a8aea23a2f" providerId="LiveId" clId="{F51549A9-3368-44FC-8290-2055BDF8D505}" dt="2021-03-31T19:52:46.907" v="1493" actId="478"/>
          <ac:grpSpMkLst>
            <pc:docMk/>
            <pc:sldMk cId="3140698040" sldId="829"/>
            <ac:grpSpMk id="5" creationId="{EE50FA33-4F2E-4F4F-A57C-10A5BB94F712}"/>
          </ac:grpSpMkLst>
        </pc:grpChg>
        <pc:grpChg chg="add mod">
          <ac:chgData name="Lei Wu" userId="f083b2a8aea23a2f" providerId="LiveId" clId="{F51549A9-3368-44FC-8290-2055BDF8D505}" dt="2021-03-31T19:52:51.291" v="1494"/>
          <ac:grpSpMkLst>
            <pc:docMk/>
            <pc:sldMk cId="3140698040" sldId="829"/>
            <ac:grpSpMk id="54" creationId="{056DEFFF-BBF7-41CF-830D-572297BFCFD7}"/>
          </ac:grpSpMkLst>
        </pc:grpChg>
        <pc:grpChg chg="mod">
          <ac:chgData name="Lei Wu" userId="f083b2a8aea23a2f" providerId="LiveId" clId="{F51549A9-3368-44FC-8290-2055BDF8D505}" dt="2021-03-31T19:52:51.291" v="1494"/>
          <ac:grpSpMkLst>
            <pc:docMk/>
            <pc:sldMk cId="3140698040" sldId="829"/>
            <ac:grpSpMk id="65" creationId="{799175DA-3B61-4080-BABC-A7BDEC6123EF}"/>
          </ac:grpSpMkLst>
        </pc:grpChg>
        <pc:grpChg chg="mod">
          <ac:chgData name="Lei Wu" userId="f083b2a8aea23a2f" providerId="LiveId" clId="{F51549A9-3368-44FC-8290-2055BDF8D505}" dt="2021-03-31T19:52:51.291" v="1494"/>
          <ac:grpSpMkLst>
            <pc:docMk/>
            <pc:sldMk cId="3140698040" sldId="829"/>
            <ac:grpSpMk id="67" creationId="{2C73EDD3-365E-4F2E-A31C-E03CDDA94C2D}"/>
          </ac:grpSpMkLst>
        </pc:grpChg>
        <pc:grpChg chg="mod">
          <ac:chgData name="Lei Wu" userId="f083b2a8aea23a2f" providerId="LiveId" clId="{F51549A9-3368-44FC-8290-2055BDF8D505}" dt="2021-03-31T19:52:51.291" v="1494"/>
          <ac:grpSpMkLst>
            <pc:docMk/>
            <pc:sldMk cId="3140698040" sldId="829"/>
            <ac:grpSpMk id="68" creationId="{2C9CA837-E6FF-4CA1-ACEB-489F992DAFAE}"/>
          </ac:grpSpMkLst>
        </pc:grpChg>
        <pc:grpChg chg="mod">
          <ac:chgData name="Lei Wu" userId="f083b2a8aea23a2f" providerId="LiveId" clId="{F51549A9-3368-44FC-8290-2055BDF8D505}" dt="2021-03-31T19:52:51.291" v="1494"/>
          <ac:grpSpMkLst>
            <pc:docMk/>
            <pc:sldMk cId="3140698040" sldId="829"/>
            <ac:grpSpMk id="71" creationId="{199B2A4E-5BF4-4D2C-96D5-868802B97E98}"/>
          </ac:grpSpMkLst>
        </pc:grpChg>
        <pc:grpChg chg="mod">
          <ac:chgData name="Lei Wu" userId="f083b2a8aea23a2f" providerId="LiveId" clId="{F51549A9-3368-44FC-8290-2055BDF8D505}" dt="2021-03-31T19:52:51.291" v="1494"/>
          <ac:grpSpMkLst>
            <pc:docMk/>
            <pc:sldMk cId="3140698040" sldId="829"/>
            <ac:grpSpMk id="77" creationId="{27B04058-0E48-4478-8292-BA297347AE08}"/>
          </ac:grpSpMkLst>
        </pc:grpChg>
        <pc:grpChg chg="add mod">
          <ac:chgData name="Lei Wu" userId="f083b2a8aea23a2f" providerId="LiveId" clId="{F51549A9-3368-44FC-8290-2055BDF8D505}" dt="2021-03-31T19:52:51.291" v="1494"/>
          <ac:grpSpMkLst>
            <pc:docMk/>
            <pc:sldMk cId="3140698040" sldId="829"/>
            <ac:grpSpMk id="90" creationId="{E17AA43E-E11A-457C-9A0A-6CBF2F04B77D}"/>
          </ac:grpSpMkLst>
        </pc:grpChg>
        <pc:grpChg chg="mod">
          <ac:chgData name="Lei Wu" userId="f083b2a8aea23a2f" providerId="LiveId" clId="{F51549A9-3368-44FC-8290-2055BDF8D505}" dt="2021-03-31T19:52:51.291" v="1494"/>
          <ac:grpSpMkLst>
            <pc:docMk/>
            <pc:sldMk cId="3140698040" sldId="829"/>
            <ac:grpSpMk id="99" creationId="{6AE0D137-A8B9-4A58-B27B-BCC324BFF7BA}"/>
          </ac:grpSpMkLst>
        </pc:grpChg>
        <pc:grpChg chg="mod">
          <ac:chgData name="Lei Wu" userId="f083b2a8aea23a2f" providerId="LiveId" clId="{F51549A9-3368-44FC-8290-2055BDF8D505}" dt="2021-03-31T19:52:51.291" v="1494"/>
          <ac:grpSpMkLst>
            <pc:docMk/>
            <pc:sldMk cId="3140698040" sldId="829"/>
            <ac:grpSpMk id="100" creationId="{58CAC6A3-92F6-4A85-A621-2E1026DE1CF0}"/>
          </ac:grpSpMkLst>
        </pc:grpChg>
        <pc:grpChg chg="mod">
          <ac:chgData name="Lei Wu" userId="f083b2a8aea23a2f" providerId="LiveId" clId="{F51549A9-3368-44FC-8290-2055BDF8D505}" dt="2021-03-31T19:52:51.291" v="1494"/>
          <ac:grpSpMkLst>
            <pc:docMk/>
            <pc:sldMk cId="3140698040" sldId="829"/>
            <ac:grpSpMk id="103" creationId="{98284B8E-1C8B-4105-A35C-59F145C7DBA4}"/>
          </ac:grpSpMkLst>
        </pc:grpChg>
      </pc:sldChg>
      <pc:sldChg chg="addSp delSp modSp add mod modAnim">
        <pc:chgData name="Lei Wu" userId="f083b2a8aea23a2f" providerId="LiveId" clId="{F51549A9-3368-44FC-8290-2055BDF8D505}" dt="2021-03-31T20:14:33.611" v="2196" actId="14100"/>
        <pc:sldMkLst>
          <pc:docMk/>
          <pc:sldMk cId="3874154497" sldId="830"/>
        </pc:sldMkLst>
        <pc:spChg chg="mod">
          <ac:chgData name="Lei Wu" userId="f083b2a8aea23a2f" providerId="LiveId" clId="{F51549A9-3368-44FC-8290-2055BDF8D505}" dt="2021-03-31T20:01:17.252" v="1981"/>
          <ac:spMkLst>
            <pc:docMk/>
            <pc:sldMk cId="3874154497" sldId="830"/>
            <ac:spMk id="2" creationId="{00000000-0000-0000-0000-000000000000}"/>
          </ac:spMkLst>
        </pc:spChg>
        <pc:spChg chg="add del mod">
          <ac:chgData name="Lei Wu" userId="f083b2a8aea23a2f" providerId="LiveId" clId="{F51549A9-3368-44FC-8290-2055BDF8D505}" dt="2021-03-31T20:14:20.513" v="2195" actId="20577"/>
          <ac:spMkLst>
            <pc:docMk/>
            <pc:sldMk cId="3874154497" sldId="830"/>
            <ac:spMk id="3" creationId="{00000000-0000-0000-0000-000000000000}"/>
          </ac:spMkLst>
        </pc:spChg>
        <pc:spChg chg="add del mod">
          <ac:chgData name="Lei Wu" userId="f083b2a8aea23a2f" providerId="LiveId" clId="{F51549A9-3368-44FC-8290-2055BDF8D505}" dt="2021-03-31T20:01:31.175" v="1984" actId="478"/>
          <ac:spMkLst>
            <pc:docMk/>
            <pc:sldMk cId="3874154497" sldId="830"/>
            <ac:spMk id="4" creationId="{AB9D0ADE-E36E-428D-9931-74E588501564}"/>
          </ac:spMkLst>
        </pc:spChg>
        <pc:spChg chg="mod">
          <ac:chgData name="Lei Wu" userId="f083b2a8aea23a2f" providerId="LiveId" clId="{F51549A9-3368-44FC-8290-2055BDF8D505}" dt="2021-03-31T20:14:09.397" v="2194" actId="1076"/>
          <ac:spMkLst>
            <pc:docMk/>
            <pc:sldMk cId="3874154497" sldId="830"/>
            <ac:spMk id="115" creationId="{59D97EBC-5FBC-4204-B0D8-DE479EC2549D}"/>
          </ac:spMkLst>
        </pc:spChg>
        <pc:spChg chg="mod">
          <ac:chgData name="Lei Wu" userId="f083b2a8aea23a2f" providerId="LiveId" clId="{F51549A9-3368-44FC-8290-2055BDF8D505}" dt="2021-03-31T20:14:09.397" v="2194" actId="1076"/>
          <ac:spMkLst>
            <pc:docMk/>
            <pc:sldMk cId="3874154497" sldId="830"/>
            <ac:spMk id="116" creationId="{31CA0CDC-1180-42CB-8E34-EF1E11F6087E}"/>
          </ac:spMkLst>
        </pc:spChg>
        <pc:spChg chg="mod">
          <ac:chgData name="Lei Wu" userId="f083b2a8aea23a2f" providerId="LiveId" clId="{F51549A9-3368-44FC-8290-2055BDF8D505}" dt="2021-03-31T20:14:09.397" v="2194" actId="1076"/>
          <ac:spMkLst>
            <pc:docMk/>
            <pc:sldMk cId="3874154497" sldId="830"/>
            <ac:spMk id="117" creationId="{F3EF6085-F206-4318-928B-6D5ED21E0D44}"/>
          </ac:spMkLst>
        </pc:spChg>
        <pc:spChg chg="mod">
          <ac:chgData name="Lei Wu" userId="f083b2a8aea23a2f" providerId="LiveId" clId="{F51549A9-3368-44FC-8290-2055BDF8D505}" dt="2021-03-31T20:14:09.397" v="2194" actId="1076"/>
          <ac:spMkLst>
            <pc:docMk/>
            <pc:sldMk cId="3874154497" sldId="830"/>
            <ac:spMk id="118" creationId="{7DD94EA0-CD80-43D2-A386-B72FC2679BA6}"/>
          </ac:spMkLst>
        </pc:spChg>
        <pc:spChg chg="mod">
          <ac:chgData name="Lei Wu" userId="f083b2a8aea23a2f" providerId="LiveId" clId="{F51549A9-3368-44FC-8290-2055BDF8D505}" dt="2021-03-31T20:14:09.397" v="2194" actId="1076"/>
          <ac:spMkLst>
            <pc:docMk/>
            <pc:sldMk cId="3874154497" sldId="830"/>
            <ac:spMk id="119" creationId="{689AB008-868C-4290-8008-9CD0E994F379}"/>
          </ac:spMkLst>
        </pc:spChg>
        <pc:spChg chg="mod">
          <ac:chgData name="Lei Wu" userId="f083b2a8aea23a2f" providerId="LiveId" clId="{F51549A9-3368-44FC-8290-2055BDF8D505}" dt="2021-03-31T20:14:09.397" v="2194" actId="1076"/>
          <ac:spMkLst>
            <pc:docMk/>
            <pc:sldMk cId="3874154497" sldId="830"/>
            <ac:spMk id="120" creationId="{945DF827-A158-45DA-999D-B37C0E63A56B}"/>
          </ac:spMkLst>
        </pc:spChg>
        <pc:spChg chg="mod">
          <ac:chgData name="Lei Wu" userId="f083b2a8aea23a2f" providerId="LiveId" clId="{F51549A9-3368-44FC-8290-2055BDF8D505}" dt="2021-03-31T20:14:09.397" v="2194" actId="1076"/>
          <ac:spMkLst>
            <pc:docMk/>
            <pc:sldMk cId="3874154497" sldId="830"/>
            <ac:spMk id="121" creationId="{A41C58FA-6E77-4324-9849-E8FCD1CA4396}"/>
          </ac:spMkLst>
        </pc:spChg>
        <pc:spChg chg="mod">
          <ac:chgData name="Lei Wu" userId="f083b2a8aea23a2f" providerId="LiveId" clId="{F51549A9-3368-44FC-8290-2055BDF8D505}" dt="2021-03-31T20:14:09.397" v="2194" actId="1076"/>
          <ac:spMkLst>
            <pc:docMk/>
            <pc:sldMk cId="3874154497" sldId="830"/>
            <ac:spMk id="122" creationId="{DBF23835-C0D5-4180-89FA-E4A2E0373FA2}"/>
          </ac:spMkLst>
        </pc:spChg>
        <pc:spChg chg="mod">
          <ac:chgData name="Lei Wu" userId="f083b2a8aea23a2f" providerId="LiveId" clId="{F51549A9-3368-44FC-8290-2055BDF8D505}" dt="2021-03-31T20:14:09.397" v="2194" actId="1076"/>
          <ac:spMkLst>
            <pc:docMk/>
            <pc:sldMk cId="3874154497" sldId="830"/>
            <ac:spMk id="123" creationId="{7702ECA7-26F1-4F2C-AC26-609679E6D575}"/>
          </ac:spMkLst>
        </pc:spChg>
        <pc:spChg chg="mod">
          <ac:chgData name="Lei Wu" userId="f083b2a8aea23a2f" providerId="LiveId" clId="{F51549A9-3368-44FC-8290-2055BDF8D505}" dt="2021-03-31T20:14:09.397" v="2194" actId="1076"/>
          <ac:spMkLst>
            <pc:docMk/>
            <pc:sldMk cId="3874154497" sldId="830"/>
            <ac:spMk id="124" creationId="{E6FC67FF-F565-4481-9C33-6E13F865BDCB}"/>
          </ac:spMkLst>
        </pc:spChg>
        <pc:spChg chg="mod">
          <ac:chgData name="Lei Wu" userId="f083b2a8aea23a2f" providerId="LiveId" clId="{F51549A9-3368-44FC-8290-2055BDF8D505}" dt="2021-03-31T20:14:09.397" v="2194" actId="1076"/>
          <ac:spMkLst>
            <pc:docMk/>
            <pc:sldMk cId="3874154497" sldId="830"/>
            <ac:spMk id="125" creationId="{EA9FD236-3BFF-43ED-A5B6-CC246354B83D}"/>
          </ac:spMkLst>
        </pc:spChg>
        <pc:spChg chg="mod">
          <ac:chgData name="Lei Wu" userId="f083b2a8aea23a2f" providerId="LiveId" clId="{F51549A9-3368-44FC-8290-2055BDF8D505}" dt="2021-03-31T20:14:09.397" v="2194" actId="1076"/>
          <ac:spMkLst>
            <pc:docMk/>
            <pc:sldMk cId="3874154497" sldId="830"/>
            <ac:spMk id="126" creationId="{6581E25C-8004-4328-8F62-29041ED3BA95}"/>
          </ac:spMkLst>
        </pc:spChg>
        <pc:spChg chg="mod">
          <ac:chgData name="Lei Wu" userId="f083b2a8aea23a2f" providerId="LiveId" clId="{F51549A9-3368-44FC-8290-2055BDF8D505}" dt="2021-03-31T20:14:09.397" v="2194" actId="1076"/>
          <ac:spMkLst>
            <pc:docMk/>
            <pc:sldMk cId="3874154497" sldId="830"/>
            <ac:spMk id="127" creationId="{333E7736-FB89-48F8-BB19-93CD0B12849C}"/>
          </ac:spMkLst>
        </pc:spChg>
        <pc:spChg chg="mod">
          <ac:chgData name="Lei Wu" userId="f083b2a8aea23a2f" providerId="LiveId" clId="{F51549A9-3368-44FC-8290-2055BDF8D505}" dt="2021-03-31T20:14:09.397" v="2194" actId="1076"/>
          <ac:spMkLst>
            <pc:docMk/>
            <pc:sldMk cId="3874154497" sldId="830"/>
            <ac:spMk id="128" creationId="{D59E5918-FF8E-4011-A5DB-FF663AA5990B}"/>
          </ac:spMkLst>
        </pc:spChg>
        <pc:spChg chg="mod">
          <ac:chgData name="Lei Wu" userId="f083b2a8aea23a2f" providerId="LiveId" clId="{F51549A9-3368-44FC-8290-2055BDF8D505}" dt="2021-03-31T20:14:09.397" v="2194" actId="1076"/>
          <ac:spMkLst>
            <pc:docMk/>
            <pc:sldMk cId="3874154497" sldId="830"/>
            <ac:spMk id="129" creationId="{5EBCA378-31A6-4E87-99D3-2796DC92BF05}"/>
          </ac:spMkLst>
        </pc:spChg>
        <pc:spChg chg="mod">
          <ac:chgData name="Lei Wu" userId="f083b2a8aea23a2f" providerId="LiveId" clId="{F51549A9-3368-44FC-8290-2055BDF8D505}" dt="2021-03-31T20:14:09.397" v="2194" actId="1076"/>
          <ac:spMkLst>
            <pc:docMk/>
            <pc:sldMk cId="3874154497" sldId="830"/>
            <ac:spMk id="130" creationId="{E3472C07-0954-42FD-94D9-11544A6B2E65}"/>
          </ac:spMkLst>
        </pc:spChg>
        <pc:spChg chg="mod">
          <ac:chgData name="Lei Wu" userId="f083b2a8aea23a2f" providerId="LiveId" clId="{F51549A9-3368-44FC-8290-2055BDF8D505}" dt="2021-03-31T20:14:09.397" v="2194" actId="1076"/>
          <ac:spMkLst>
            <pc:docMk/>
            <pc:sldMk cId="3874154497" sldId="830"/>
            <ac:spMk id="131" creationId="{3EA79F9B-DE35-48D7-B50B-EAC1134E4B6A}"/>
          </ac:spMkLst>
        </pc:spChg>
        <pc:spChg chg="mod">
          <ac:chgData name="Lei Wu" userId="f083b2a8aea23a2f" providerId="LiveId" clId="{F51549A9-3368-44FC-8290-2055BDF8D505}" dt="2021-03-31T20:14:09.397" v="2194" actId="1076"/>
          <ac:spMkLst>
            <pc:docMk/>
            <pc:sldMk cId="3874154497" sldId="830"/>
            <ac:spMk id="132" creationId="{083EE214-EFA8-4782-A573-F540CAFAC014}"/>
          </ac:spMkLst>
        </pc:spChg>
        <pc:spChg chg="mod">
          <ac:chgData name="Lei Wu" userId="f083b2a8aea23a2f" providerId="LiveId" clId="{F51549A9-3368-44FC-8290-2055BDF8D505}" dt="2021-03-31T20:14:09.397" v="2194" actId="1076"/>
          <ac:spMkLst>
            <pc:docMk/>
            <pc:sldMk cId="3874154497" sldId="830"/>
            <ac:spMk id="133" creationId="{4DC660EB-8283-411F-9FAA-EFE3194D05EF}"/>
          </ac:spMkLst>
        </pc:spChg>
        <pc:spChg chg="mod">
          <ac:chgData name="Lei Wu" userId="f083b2a8aea23a2f" providerId="LiveId" clId="{F51549A9-3368-44FC-8290-2055BDF8D505}" dt="2021-03-31T20:14:09.397" v="2194" actId="1076"/>
          <ac:spMkLst>
            <pc:docMk/>
            <pc:sldMk cId="3874154497" sldId="830"/>
            <ac:spMk id="134" creationId="{B995A56D-9CE1-4C59-919E-5C15CF10E403}"/>
          </ac:spMkLst>
        </pc:spChg>
        <pc:spChg chg="mod">
          <ac:chgData name="Lei Wu" userId="f083b2a8aea23a2f" providerId="LiveId" clId="{F51549A9-3368-44FC-8290-2055BDF8D505}" dt="2021-03-31T20:14:33.611" v="2196" actId="14100"/>
          <ac:spMkLst>
            <pc:docMk/>
            <pc:sldMk cId="3874154497" sldId="830"/>
            <ac:spMk id="136" creationId="{1B7773C6-96B1-4027-BC29-258CB87DFD7A}"/>
          </ac:spMkLst>
        </pc:spChg>
        <pc:spChg chg="mod">
          <ac:chgData name="Lei Wu" userId="f083b2a8aea23a2f" providerId="LiveId" clId="{F51549A9-3368-44FC-8290-2055BDF8D505}" dt="2021-03-31T20:14:33.611" v="2196" actId="14100"/>
          <ac:spMkLst>
            <pc:docMk/>
            <pc:sldMk cId="3874154497" sldId="830"/>
            <ac:spMk id="137" creationId="{66283702-6F47-4D4F-9255-77425B0500BD}"/>
          </ac:spMkLst>
        </pc:spChg>
        <pc:spChg chg="mod">
          <ac:chgData name="Lei Wu" userId="f083b2a8aea23a2f" providerId="LiveId" clId="{F51549A9-3368-44FC-8290-2055BDF8D505}" dt="2021-03-31T20:14:33.611" v="2196" actId="14100"/>
          <ac:spMkLst>
            <pc:docMk/>
            <pc:sldMk cId="3874154497" sldId="830"/>
            <ac:spMk id="138" creationId="{1AA00026-BCE9-4F42-AA24-F2B30224837D}"/>
          </ac:spMkLst>
        </pc:spChg>
        <pc:spChg chg="mod">
          <ac:chgData name="Lei Wu" userId="f083b2a8aea23a2f" providerId="LiveId" clId="{F51549A9-3368-44FC-8290-2055BDF8D505}" dt="2021-03-31T20:14:33.611" v="2196" actId="14100"/>
          <ac:spMkLst>
            <pc:docMk/>
            <pc:sldMk cId="3874154497" sldId="830"/>
            <ac:spMk id="139" creationId="{AE40BD95-A8E2-47D5-A35B-6CF54AF921A0}"/>
          </ac:spMkLst>
        </pc:spChg>
        <pc:spChg chg="mod">
          <ac:chgData name="Lei Wu" userId="f083b2a8aea23a2f" providerId="LiveId" clId="{F51549A9-3368-44FC-8290-2055BDF8D505}" dt="2021-03-31T20:14:33.611" v="2196" actId="14100"/>
          <ac:spMkLst>
            <pc:docMk/>
            <pc:sldMk cId="3874154497" sldId="830"/>
            <ac:spMk id="140" creationId="{DE6040B0-201F-4D01-BBFD-EB802D751FF0}"/>
          </ac:spMkLst>
        </pc:spChg>
        <pc:spChg chg="mod">
          <ac:chgData name="Lei Wu" userId="f083b2a8aea23a2f" providerId="LiveId" clId="{F51549A9-3368-44FC-8290-2055BDF8D505}" dt="2021-03-31T20:14:33.611" v="2196" actId="14100"/>
          <ac:spMkLst>
            <pc:docMk/>
            <pc:sldMk cId="3874154497" sldId="830"/>
            <ac:spMk id="141" creationId="{13A6AC03-C112-4E77-979E-341FDCD11C25}"/>
          </ac:spMkLst>
        </pc:spChg>
        <pc:spChg chg="mod">
          <ac:chgData name="Lei Wu" userId="f083b2a8aea23a2f" providerId="LiveId" clId="{F51549A9-3368-44FC-8290-2055BDF8D505}" dt="2021-03-31T20:14:33.611" v="2196" actId="14100"/>
          <ac:spMkLst>
            <pc:docMk/>
            <pc:sldMk cId="3874154497" sldId="830"/>
            <ac:spMk id="142" creationId="{1CB4AA99-E538-4E83-9F67-5E83DE11038A}"/>
          </ac:spMkLst>
        </pc:spChg>
        <pc:spChg chg="mod">
          <ac:chgData name="Lei Wu" userId="f083b2a8aea23a2f" providerId="LiveId" clId="{F51549A9-3368-44FC-8290-2055BDF8D505}" dt="2021-03-31T20:14:33.611" v="2196" actId="14100"/>
          <ac:spMkLst>
            <pc:docMk/>
            <pc:sldMk cId="3874154497" sldId="830"/>
            <ac:spMk id="143" creationId="{ACEF5CD4-E2DD-41E9-BF7B-E278E239BCFF}"/>
          </ac:spMkLst>
        </pc:spChg>
        <pc:spChg chg="mod">
          <ac:chgData name="Lei Wu" userId="f083b2a8aea23a2f" providerId="LiveId" clId="{F51549A9-3368-44FC-8290-2055BDF8D505}" dt="2021-03-31T20:14:33.611" v="2196" actId="14100"/>
          <ac:spMkLst>
            <pc:docMk/>
            <pc:sldMk cId="3874154497" sldId="830"/>
            <ac:spMk id="144" creationId="{D61AE6DD-3D70-4161-8741-6FEE51D6AED8}"/>
          </ac:spMkLst>
        </pc:spChg>
        <pc:spChg chg="mod">
          <ac:chgData name="Lei Wu" userId="f083b2a8aea23a2f" providerId="LiveId" clId="{F51549A9-3368-44FC-8290-2055BDF8D505}" dt="2021-03-31T20:14:33.611" v="2196" actId="14100"/>
          <ac:spMkLst>
            <pc:docMk/>
            <pc:sldMk cId="3874154497" sldId="830"/>
            <ac:spMk id="145" creationId="{2866200C-2521-4B8E-9D46-D0BED35702A7}"/>
          </ac:spMkLst>
        </pc:spChg>
        <pc:spChg chg="mod">
          <ac:chgData name="Lei Wu" userId="f083b2a8aea23a2f" providerId="LiveId" clId="{F51549A9-3368-44FC-8290-2055BDF8D505}" dt="2021-03-31T20:14:33.611" v="2196" actId="14100"/>
          <ac:spMkLst>
            <pc:docMk/>
            <pc:sldMk cId="3874154497" sldId="830"/>
            <ac:spMk id="146" creationId="{EFD6CEAF-6E06-48E1-9641-3C7FC35F069B}"/>
          </ac:spMkLst>
        </pc:spChg>
        <pc:spChg chg="mod">
          <ac:chgData name="Lei Wu" userId="f083b2a8aea23a2f" providerId="LiveId" clId="{F51549A9-3368-44FC-8290-2055BDF8D505}" dt="2021-03-31T20:14:33.611" v="2196" actId="14100"/>
          <ac:spMkLst>
            <pc:docMk/>
            <pc:sldMk cId="3874154497" sldId="830"/>
            <ac:spMk id="147" creationId="{97022385-9C79-4100-BF71-BAAAF8EE5980}"/>
          </ac:spMkLst>
        </pc:spChg>
        <pc:spChg chg="mod">
          <ac:chgData name="Lei Wu" userId="f083b2a8aea23a2f" providerId="LiveId" clId="{F51549A9-3368-44FC-8290-2055BDF8D505}" dt="2021-03-31T20:14:33.611" v="2196" actId="14100"/>
          <ac:spMkLst>
            <pc:docMk/>
            <pc:sldMk cId="3874154497" sldId="830"/>
            <ac:spMk id="148" creationId="{1709E58F-F9C4-44B1-B8CE-7B7A6BFDD937}"/>
          </ac:spMkLst>
        </pc:spChg>
        <pc:spChg chg="mod">
          <ac:chgData name="Lei Wu" userId="f083b2a8aea23a2f" providerId="LiveId" clId="{F51549A9-3368-44FC-8290-2055BDF8D505}" dt="2021-03-31T20:14:33.611" v="2196" actId="14100"/>
          <ac:spMkLst>
            <pc:docMk/>
            <pc:sldMk cId="3874154497" sldId="830"/>
            <ac:spMk id="149" creationId="{82D8B03B-F15E-4372-8381-453C48E592ED}"/>
          </ac:spMkLst>
        </pc:spChg>
        <pc:spChg chg="mod">
          <ac:chgData name="Lei Wu" userId="f083b2a8aea23a2f" providerId="LiveId" clId="{F51549A9-3368-44FC-8290-2055BDF8D505}" dt="2021-03-31T20:14:33.611" v="2196" actId="14100"/>
          <ac:spMkLst>
            <pc:docMk/>
            <pc:sldMk cId="3874154497" sldId="830"/>
            <ac:spMk id="150" creationId="{0F9CE4D9-18DA-4DFA-BE7B-462AB5CDAC7D}"/>
          </ac:spMkLst>
        </pc:spChg>
        <pc:spChg chg="mod">
          <ac:chgData name="Lei Wu" userId="f083b2a8aea23a2f" providerId="LiveId" clId="{F51549A9-3368-44FC-8290-2055BDF8D505}" dt="2021-03-31T20:14:33.611" v="2196" actId="14100"/>
          <ac:spMkLst>
            <pc:docMk/>
            <pc:sldMk cId="3874154497" sldId="830"/>
            <ac:spMk id="151" creationId="{7E8BEC67-B28A-4A60-8EFC-A24BED9E7E75}"/>
          </ac:spMkLst>
        </pc:spChg>
        <pc:spChg chg="mod">
          <ac:chgData name="Lei Wu" userId="f083b2a8aea23a2f" providerId="LiveId" clId="{F51549A9-3368-44FC-8290-2055BDF8D505}" dt="2021-03-31T20:14:33.611" v="2196" actId="14100"/>
          <ac:spMkLst>
            <pc:docMk/>
            <pc:sldMk cId="3874154497" sldId="830"/>
            <ac:spMk id="152" creationId="{6335860B-67E3-4FAA-9269-E6A80A1B1D95}"/>
          </ac:spMkLst>
        </pc:spChg>
        <pc:spChg chg="mod">
          <ac:chgData name="Lei Wu" userId="f083b2a8aea23a2f" providerId="LiveId" clId="{F51549A9-3368-44FC-8290-2055BDF8D505}" dt="2021-03-31T20:14:33.611" v="2196" actId="14100"/>
          <ac:spMkLst>
            <pc:docMk/>
            <pc:sldMk cId="3874154497" sldId="830"/>
            <ac:spMk id="153" creationId="{A411031E-1CF1-402A-A5EB-879425626154}"/>
          </ac:spMkLst>
        </pc:spChg>
        <pc:spChg chg="mod">
          <ac:chgData name="Lei Wu" userId="f083b2a8aea23a2f" providerId="LiveId" clId="{F51549A9-3368-44FC-8290-2055BDF8D505}" dt="2021-03-31T20:14:33.611" v="2196" actId="14100"/>
          <ac:spMkLst>
            <pc:docMk/>
            <pc:sldMk cId="3874154497" sldId="830"/>
            <ac:spMk id="154" creationId="{48BBC935-F183-4D8F-90FB-72CDD2D60335}"/>
          </ac:spMkLst>
        </pc:spChg>
        <pc:spChg chg="mod">
          <ac:chgData name="Lei Wu" userId="f083b2a8aea23a2f" providerId="LiveId" clId="{F51549A9-3368-44FC-8290-2055BDF8D505}" dt="2021-03-31T20:14:33.611" v="2196" actId="14100"/>
          <ac:spMkLst>
            <pc:docMk/>
            <pc:sldMk cId="3874154497" sldId="830"/>
            <ac:spMk id="155" creationId="{2063A164-4A83-44F0-8D2B-AD361C674DA7}"/>
          </ac:spMkLst>
        </pc:spChg>
        <pc:spChg chg="mod">
          <ac:chgData name="Lei Wu" userId="f083b2a8aea23a2f" providerId="LiveId" clId="{F51549A9-3368-44FC-8290-2055BDF8D505}" dt="2021-03-31T20:14:33.611" v="2196" actId="14100"/>
          <ac:spMkLst>
            <pc:docMk/>
            <pc:sldMk cId="3874154497" sldId="830"/>
            <ac:spMk id="156" creationId="{77661578-1978-435C-B71B-FC351495F094}"/>
          </ac:spMkLst>
        </pc:spChg>
        <pc:spChg chg="mod">
          <ac:chgData name="Lei Wu" userId="f083b2a8aea23a2f" providerId="LiveId" clId="{F51549A9-3368-44FC-8290-2055BDF8D505}" dt="2021-03-31T20:14:33.611" v="2196" actId="14100"/>
          <ac:spMkLst>
            <pc:docMk/>
            <pc:sldMk cId="3874154497" sldId="830"/>
            <ac:spMk id="157" creationId="{7E5E2912-DD0F-4DA2-95FA-01E2FB2D29AD}"/>
          </ac:spMkLst>
        </pc:spChg>
        <pc:spChg chg="mod">
          <ac:chgData name="Lei Wu" userId="f083b2a8aea23a2f" providerId="LiveId" clId="{F51549A9-3368-44FC-8290-2055BDF8D505}" dt="2021-03-31T20:14:33.611" v="2196" actId="14100"/>
          <ac:spMkLst>
            <pc:docMk/>
            <pc:sldMk cId="3874154497" sldId="830"/>
            <ac:spMk id="158" creationId="{33FC1CD5-71AA-4A3F-9700-D0C5234DBEED}"/>
          </ac:spMkLst>
        </pc:spChg>
        <pc:spChg chg="mod">
          <ac:chgData name="Lei Wu" userId="f083b2a8aea23a2f" providerId="LiveId" clId="{F51549A9-3368-44FC-8290-2055BDF8D505}" dt="2021-03-31T20:14:33.611" v="2196" actId="14100"/>
          <ac:spMkLst>
            <pc:docMk/>
            <pc:sldMk cId="3874154497" sldId="830"/>
            <ac:spMk id="159" creationId="{DA9761F9-1CAA-4E09-B9C8-028F16C51010}"/>
          </ac:spMkLst>
        </pc:spChg>
        <pc:spChg chg="mod">
          <ac:chgData name="Lei Wu" userId="f083b2a8aea23a2f" providerId="LiveId" clId="{F51549A9-3368-44FC-8290-2055BDF8D505}" dt="2021-03-31T20:14:33.611" v="2196" actId="14100"/>
          <ac:spMkLst>
            <pc:docMk/>
            <pc:sldMk cId="3874154497" sldId="830"/>
            <ac:spMk id="160" creationId="{D862587E-59D3-4A97-8FA3-CF7E1A755282}"/>
          </ac:spMkLst>
        </pc:spChg>
        <pc:spChg chg="mod">
          <ac:chgData name="Lei Wu" userId="f083b2a8aea23a2f" providerId="LiveId" clId="{F51549A9-3368-44FC-8290-2055BDF8D505}" dt="2021-03-31T20:14:33.611" v="2196" actId="14100"/>
          <ac:spMkLst>
            <pc:docMk/>
            <pc:sldMk cId="3874154497" sldId="830"/>
            <ac:spMk id="161" creationId="{6353A471-66E2-4424-9DDB-92AAC6A70ADB}"/>
          </ac:spMkLst>
        </pc:spChg>
        <pc:spChg chg="mod">
          <ac:chgData name="Lei Wu" userId="f083b2a8aea23a2f" providerId="LiveId" clId="{F51549A9-3368-44FC-8290-2055BDF8D505}" dt="2021-03-31T20:14:33.611" v="2196" actId="14100"/>
          <ac:spMkLst>
            <pc:docMk/>
            <pc:sldMk cId="3874154497" sldId="830"/>
            <ac:spMk id="162" creationId="{8F5ECB9D-980B-4980-84C9-74161EFAEA9D}"/>
          </ac:spMkLst>
        </pc:spChg>
        <pc:spChg chg="mod">
          <ac:chgData name="Lei Wu" userId="f083b2a8aea23a2f" providerId="LiveId" clId="{F51549A9-3368-44FC-8290-2055BDF8D505}" dt="2021-03-31T20:14:33.611" v="2196" actId="14100"/>
          <ac:spMkLst>
            <pc:docMk/>
            <pc:sldMk cId="3874154497" sldId="830"/>
            <ac:spMk id="163" creationId="{9D4EB1BA-88B1-4B9A-9881-8ECCAA4D7329}"/>
          </ac:spMkLst>
        </pc:spChg>
        <pc:spChg chg="mod">
          <ac:chgData name="Lei Wu" userId="f083b2a8aea23a2f" providerId="LiveId" clId="{F51549A9-3368-44FC-8290-2055BDF8D505}" dt="2021-03-31T20:14:33.611" v="2196" actId="14100"/>
          <ac:spMkLst>
            <pc:docMk/>
            <pc:sldMk cId="3874154497" sldId="830"/>
            <ac:spMk id="164" creationId="{0C012319-961C-484C-A934-D0156F92C958}"/>
          </ac:spMkLst>
        </pc:spChg>
        <pc:spChg chg="mod">
          <ac:chgData name="Lei Wu" userId="f083b2a8aea23a2f" providerId="LiveId" clId="{F51549A9-3368-44FC-8290-2055BDF8D505}" dt="2021-03-31T20:14:33.611" v="2196" actId="14100"/>
          <ac:spMkLst>
            <pc:docMk/>
            <pc:sldMk cId="3874154497" sldId="830"/>
            <ac:spMk id="165" creationId="{012B0D48-2B00-420C-AC35-B00ACA96EA8E}"/>
          </ac:spMkLst>
        </pc:spChg>
        <pc:spChg chg="mod">
          <ac:chgData name="Lei Wu" userId="f083b2a8aea23a2f" providerId="LiveId" clId="{F51549A9-3368-44FC-8290-2055BDF8D505}" dt="2021-03-31T20:14:03.036" v="2193" actId="1076"/>
          <ac:spMkLst>
            <pc:docMk/>
            <pc:sldMk cId="3874154497" sldId="830"/>
            <ac:spMk id="167" creationId="{E4C7F45F-028F-407B-AAF8-42D8411F72B4}"/>
          </ac:spMkLst>
        </pc:spChg>
        <pc:spChg chg="mod">
          <ac:chgData name="Lei Wu" userId="f083b2a8aea23a2f" providerId="LiveId" clId="{F51549A9-3368-44FC-8290-2055BDF8D505}" dt="2021-03-31T20:14:03.036" v="2193" actId="1076"/>
          <ac:spMkLst>
            <pc:docMk/>
            <pc:sldMk cId="3874154497" sldId="830"/>
            <ac:spMk id="168" creationId="{BA7920E9-9C37-4788-8773-2E9C1C166FD5}"/>
          </ac:spMkLst>
        </pc:spChg>
        <pc:spChg chg="mod">
          <ac:chgData name="Lei Wu" userId="f083b2a8aea23a2f" providerId="LiveId" clId="{F51549A9-3368-44FC-8290-2055BDF8D505}" dt="2021-03-31T20:14:03.036" v="2193" actId="1076"/>
          <ac:spMkLst>
            <pc:docMk/>
            <pc:sldMk cId="3874154497" sldId="830"/>
            <ac:spMk id="169" creationId="{0DBF9568-5376-4B76-B395-3E6E9D6B11DC}"/>
          </ac:spMkLst>
        </pc:spChg>
        <pc:spChg chg="mod">
          <ac:chgData name="Lei Wu" userId="f083b2a8aea23a2f" providerId="LiveId" clId="{F51549A9-3368-44FC-8290-2055BDF8D505}" dt="2021-03-31T20:14:03.036" v="2193" actId="1076"/>
          <ac:spMkLst>
            <pc:docMk/>
            <pc:sldMk cId="3874154497" sldId="830"/>
            <ac:spMk id="170" creationId="{E1258AAC-50A3-4FC4-85FA-22ED6144251E}"/>
          </ac:spMkLst>
        </pc:spChg>
        <pc:spChg chg="mod">
          <ac:chgData name="Lei Wu" userId="f083b2a8aea23a2f" providerId="LiveId" clId="{F51549A9-3368-44FC-8290-2055BDF8D505}" dt="2021-03-31T20:14:03.036" v="2193" actId="1076"/>
          <ac:spMkLst>
            <pc:docMk/>
            <pc:sldMk cId="3874154497" sldId="830"/>
            <ac:spMk id="171" creationId="{DDCD1549-66D8-4C2C-BF4D-737FA886D709}"/>
          </ac:spMkLst>
        </pc:spChg>
        <pc:spChg chg="mod">
          <ac:chgData name="Lei Wu" userId="f083b2a8aea23a2f" providerId="LiveId" clId="{F51549A9-3368-44FC-8290-2055BDF8D505}" dt="2021-03-31T20:14:03.036" v="2193" actId="1076"/>
          <ac:spMkLst>
            <pc:docMk/>
            <pc:sldMk cId="3874154497" sldId="830"/>
            <ac:spMk id="172" creationId="{15E5B8E6-45BC-4326-A554-2B183B57F35D}"/>
          </ac:spMkLst>
        </pc:spChg>
        <pc:spChg chg="mod">
          <ac:chgData name="Lei Wu" userId="f083b2a8aea23a2f" providerId="LiveId" clId="{F51549A9-3368-44FC-8290-2055BDF8D505}" dt="2021-03-31T20:14:03.036" v="2193" actId="1076"/>
          <ac:spMkLst>
            <pc:docMk/>
            <pc:sldMk cId="3874154497" sldId="830"/>
            <ac:spMk id="173" creationId="{F32C50C2-24CD-4621-A929-8EA7E91B99C6}"/>
          </ac:spMkLst>
        </pc:spChg>
        <pc:spChg chg="mod">
          <ac:chgData name="Lei Wu" userId="f083b2a8aea23a2f" providerId="LiveId" clId="{F51549A9-3368-44FC-8290-2055BDF8D505}" dt="2021-03-31T20:14:03.036" v="2193" actId="1076"/>
          <ac:spMkLst>
            <pc:docMk/>
            <pc:sldMk cId="3874154497" sldId="830"/>
            <ac:spMk id="174" creationId="{29AE4A1D-A801-469B-B7E9-430DAD736806}"/>
          </ac:spMkLst>
        </pc:spChg>
        <pc:spChg chg="mod">
          <ac:chgData name="Lei Wu" userId="f083b2a8aea23a2f" providerId="LiveId" clId="{F51549A9-3368-44FC-8290-2055BDF8D505}" dt="2021-03-31T20:14:03.036" v="2193" actId="1076"/>
          <ac:spMkLst>
            <pc:docMk/>
            <pc:sldMk cId="3874154497" sldId="830"/>
            <ac:spMk id="175" creationId="{2BCA3899-2969-48C9-B550-1F08A4E18A69}"/>
          </ac:spMkLst>
        </pc:spChg>
        <pc:spChg chg="mod">
          <ac:chgData name="Lei Wu" userId="f083b2a8aea23a2f" providerId="LiveId" clId="{F51549A9-3368-44FC-8290-2055BDF8D505}" dt="2021-03-31T20:14:03.036" v="2193" actId="1076"/>
          <ac:spMkLst>
            <pc:docMk/>
            <pc:sldMk cId="3874154497" sldId="830"/>
            <ac:spMk id="176" creationId="{59B1E8C7-9A59-4257-88F2-F00A08B437FF}"/>
          </ac:spMkLst>
        </pc:spChg>
        <pc:spChg chg="mod">
          <ac:chgData name="Lei Wu" userId="f083b2a8aea23a2f" providerId="LiveId" clId="{F51549A9-3368-44FC-8290-2055BDF8D505}" dt="2021-03-31T20:14:03.036" v="2193" actId="1076"/>
          <ac:spMkLst>
            <pc:docMk/>
            <pc:sldMk cId="3874154497" sldId="830"/>
            <ac:spMk id="177" creationId="{EB67FBC0-AF10-41F9-9ACD-C90D1E1A0363}"/>
          </ac:spMkLst>
        </pc:spChg>
        <pc:spChg chg="mod">
          <ac:chgData name="Lei Wu" userId="f083b2a8aea23a2f" providerId="LiveId" clId="{F51549A9-3368-44FC-8290-2055BDF8D505}" dt="2021-03-31T20:14:03.036" v="2193" actId="1076"/>
          <ac:spMkLst>
            <pc:docMk/>
            <pc:sldMk cId="3874154497" sldId="830"/>
            <ac:spMk id="178" creationId="{82BF021E-0476-4180-840D-82DD14A52118}"/>
          </ac:spMkLst>
        </pc:spChg>
        <pc:spChg chg="mod">
          <ac:chgData name="Lei Wu" userId="f083b2a8aea23a2f" providerId="LiveId" clId="{F51549A9-3368-44FC-8290-2055BDF8D505}" dt="2021-03-31T20:14:03.036" v="2193" actId="1076"/>
          <ac:spMkLst>
            <pc:docMk/>
            <pc:sldMk cId="3874154497" sldId="830"/>
            <ac:spMk id="179" creationId="{A2E485DE-DFB6-4F90-B3D2-A769F3866436}"/>
          </ac:spMkLst>
        </pc:spChg>
        <pc:spChg chg="mod">
          <ac:chgData name="Lei Wu" userId="f083b2a8aea23a2f" providerId="LiveId" clId="{F51549A9-3368-44FC-8290-2055BDF8D505}" dt="2021-03-31T20:14:03.036" v="2193" actId="1076"/>
          <ac:spMkLst>
            <pc:docMk/>
            <pc:sldMk cId="3874154497" sldId="830"/>
            <ac:spMk id="180" creationId="{DC1BA278-DA17-4B06-9FF2-A86E69F3E9FA}"/>
          </ac:spMkLst>
        </pc:spChg>
        <pc:spChg chg="mod">
          <ac:chgData name="Lei Wu" userId="f083b2a8aea23a2f" providerId="LiveId" clId="{F51549A9-3368-44FC-8290-2055BDF8D505}" dt="2021-03-31T20:14:03.036" v="2193" actId="1076"/>
          <ac:spMkLst>
            <pc:docMk/>
            <pc:sldMk cId="3874154497" sldId="830"/>
            <ac:spMk id="181" creationId="{A6A840AA-2547-4C9F-AAF8-2FDC7BB50521}"/>
          </ac:spMkLst>
        </pc:spChg>
        <pc:spChg chg="mod">
          <ac:chgData name="Lei Wu" userId="f083b2a8aea23a2f" providerId="LiveId" clId="{F51549A9-3368-44FC-8290-2055BDF8D505}" dt="2021-03-31T20:14:03.036" v="2193" actId="1076"/>
          <ac:spMkLst>
            <pc:docMk/>
            <pc:sldMk cId="3874154497" sldId="830"/>
            <ac:spMk id="182" creationId="{ACEE647B-3FFD-4ED8-B94F-14016B9BEAA7}"/>
          </ac:spMkLst>
        </pc:spChg>
        <pc:spChg chg="mod">
          <ac:chgData name="Lei Wu" userId="f083b2a8aea23a2f" providerId="LiveId" clId="{F51549A9-3368-44FC-8290-2055BDF8D505}" dt="2021-03-31T20:14:03.036" v="2193" actId="1076"/>
          <ac:spMkLst>
            <pc:docMk/>
            <pc:sldMk cId="3874154497" sldId="830"/>
            <ac:spMk id="183" creationId="{EF9E008A-E43F-4712-804A-65E8D3BC5A38}"/>
          </ac:spMkLst>
        </pc:spChg>
        <pc:spChg chg="mod">
          <ac:chgData name="Lei Wu" userId="f083b2a8aea23a2f" providerId="LiveId" clId="{F51549A9-3368-44FC-8290-2055BDF8D505}" dt="2021-03-31T20:14:03.036" v="2193" actId="1076"/>
          <ac:spMkLst>
            <pc:docMk/>
            <pc:sldMk cId="3874154497" sldId="830"/>
            <ac:spMk id="184" creationId="{DAC65DAB-0EA7-4ED8-ABF9-B2A72EB8E018}"/>
          </ac:spMkLst>
        </pc:spChg>
        <pc:spChg chg="mod">
          <ac:chgData name="Lei Wu" userId="f083b2a8aea23a2f" providerId="LiveId" clId="{F51549A9-3368-44FC-8290-2055BDF8D505}" dt="2021-03-31T20:14:03.036" v="2193" actId="1076"/>
          <ac:spMkLst>
            <pc:docMk/>
            <pc:sldMk cId="3874154497" sldId="830"/>
            <ac:spMk id="185" creationId="{93A941D2-270B-4CBE-91BC-6F7A7DA5E815}"/>
          </ac:spMkLst>
        </pc:spChg>
        <pc:spChg chg="mod">
          <ac:chgData name="Lei Wu" userId="f083b2a8aea23a2f" providerId="LiveId" clId="{F51549A9-3368-44FC-8290-2055BDF8D505}" dt="2021-03-31T20:14:03.036" v="2193" actId="1076"/>
          <ac:spMkLst>
            <pc:docMk/>
            <pc:sldMk cId="3874154497" sldId="830"/>
            <ac:spMk id="186" creationId="{D084309F-8BC3-401E-8D97-BEEC25954D37}"/>
          </ac:spMkLst>
        </pc:spChg>
        <pc:spChg chg="mod">
          <ac:chgData name="Lei Wu" userId="f083b2a8aea23a2f" providerId="LiveId" clId="{F51549A9-3368-44FC-8290-2055BDF8D505}" dt="2021-03-31T20:14:03.036" v="2193" actId="1076"/>
          <ac:spMkLst>
            <pc:docMk/>
            <pc:sldMk cId="3874154497" sldId="830"/>
            <ac:spMk id="187" creationId="{7D127315-E9F2-4DC4-A4AD-5922753AF88F}"/>
          </ac:spMkLst>
        </pc:spChg>
        <pc:spChg chg="mod">
          <ac:chgData name="Lei Wu" userId="f083b2a8aea23a2f" providerId="LiveId" clId="{F51549A9-3368-44FC-8290-2055BDF8D505}" dt="2021-03-31T20:14:03.036" v="2193" actId="1076"/>
          <ac:spMkLst>
            <pc:docMk/>
            <pc:sldMk cId="3874154497" sldId="830"/>
            <ac:spMk id="188" creationId="{E0C0E12D-7408-41D4-9794-AEFA6751EF20}"/>
          </ac:spMkLst>
        </pc:spChg>
        <pc:spChg chg="mod">
          <ac:chgData name="Lei Wu" userId="f083b2a8aea23a2f" providerId="LiveId" clId="{F51549A9-3368-44FC-8290-2055BDF8D505}" dt="2021-03-31T20:14:03.036" v="2193" actId="1076"/>
          <ac:spMkLst>
            <pc:docMk/>
            <pc:sldMk cId="3874154497" sldId="830"/>
            <ac:spMk id="189" creationId="{F9489504-3258-499A-955E-B8DF283E29D0}"/>
          </ac:spMkLst>
        </pc:spChg>
        <pc:spChg chg="mod">
          <ac:chgData name="Lei Wu" userId="f083b2a8aea23a2f" providerId="LiveId" clId="{F51549A9-3368-44FC-8290-2055BDF8D505}" dt="2021-03-31T20:14:03.036" v="2193" actId="1076"/>
          <ac:spMkLst>
            <pc:docMk/>
            <pc:sldMk cId="3874154497" sldId="830"/>
            <ac:spMk id="190" creationId="{FEC2DBFD-C7E8-4D06-8402-4E9733F5A15F}"/>
          </ac:spMkLst>
        </pc:spChg>
        <pc:spChg chg="mod">
          <ac:chgData name="Lei Wu" userId="f083b2a8aea23a2f" providerId="LiveId" clId="{F51549A9-3368-44FC-8290-2055BDF8D505}" dt="2021-03-31T20:14:03.036" v="2193" actId="1076"/>
          <ac:spMkLst>
            <pc:docMk/>
            <pc:sldMk cId="3874154497" sldId="830"/>
            <ac:spMk id="191" creationId="{294F2B7C-AFA3-46CE-9BE6-34E3CA4C3994}"/>
          </ac:spMkLst>
        </pc:spChg>
        <pc:spChg chg="mod">
          <ac:chgData name="Lei Wu" userId="f083b2a8aea23a2f" providerId="LiveId" clId="{F51549A9-3368-44FC-8290-2055BDF8D505}" dt="2021-03-31T20:14:03.036" v="2193" actId="1076"/>
          <ac:spMkLst>
            <pc:docMk/>
            <pc:sldMk cId="3874154497" sldId="830"/>
            <ac:spMk id="192" creationId="{77503278-F025-4D4D-AFA1-58B2E1CC05AD}"/>
          </ac:spMkLst>
        </pc:spChg>
        <pc:spChg chg="mod">
          <ac:chgData name="Lei Wu" userId="f083b2a8aea23a2f" providerId="LiveId" clId="{F51549A9-3368-44FC-8290-2055BDF8D505}" dt="2021-03-31T20:14:03.036" v="2193" actId="1076"/>
          <ac:spMkLst>
            <pc:docMk/>
            <pc:sldMk cId="3874154497" sldId="830"/>
            <ac:spMk id="193" creationId="{5E8DCF58-70EC-4265-A875-3913816DF99F}"/>
          </ac:spMkLst>
        </pc:spChg>
        <pc:spChg chg="mod">
          <ac:chgData name="Lei Wu" userId="f083b2a8aea23a2f" providerId="LiveId" clId="{F51549A9-3368-44FC-8290-2055BDF8D505}" dt="2021-03-31T20:14:03.036" v="2193" actId="1076"/>
          <ac:spMkLst>
            <pc:docMk/>
            <pc:sldMk cId="3874154497" sldId="830"/>
            <ac:spMk id="194" creationId="{BE0B9A07-EF11-45BC-A17E-2B5FA61E187C}"/>
          </ac:spMkLst>
        </pc:spChg>
        <pc:spChg chg="mod">
          <ac:chgData name="Lei Wu" userId="f083b2a8aea23a2f" providerId="LiveId" clId="{F51549A9-3368-44FC-8290-2055BDF8D505}" dt="2021-03-31T20:14:03.036" v="2193" actId="1076"/>
          <ac:spMkLst>
            <pc:docMk/>
            <pc:sldMk cId="3874154497" sldId="830"/>
            <ac:spMk id="195" creationId="{AA886A2C-66B4-4F78-BEC0-02113D1B324F}"/>
          </ac:spMkLst>
        </pc:spChg>
        <pc:spChg chg="mod">
          <ac:chgData name="Lei Wu" userId="f083b2a8aea23a2f" providerId="LiveId" clId="{F51549A9-3368-44FC-8290-2055BDF8D505}" dt="2021-03-31T20:14:03.036" v="2193" actId="1076"/>
          <ac:spMkLst>
            <pc:docMk/>
            <pc:sldMk cId="3874154497" sldId="830"/>
            <ac:spMk id="196" creationId="{B794D5D0-7AF8-48D6-9856-B1C5CDFEFE39}"/>
          </ac:spMkLst>
        </pc:spChg>
        <pc:spChg chg="mod">
          <ac:chgData name="Lei Wu" userId="f083b2a8aea23a2f" providerId="LiveId" clId="{F51549A9-3368-44FC-8290-2055BDF8D505}" dt="2021-03-31T20:14:03.036" v="2193" actId="1076"/>
          <ac:spMkLst>
            <pc:docMk/>
            <pc:sldMk cId="3874154497" sldId="830"/>
            <ac:spMk id="197" creationId="{27AC15BD-DF5D-4321-AD33-45F840D15D96}"/>
          </ac:spMkLst>
        </pc:spChg>
        <pc:spChg chg="mod">
          <ac:chgData name="Lei Wu" userId="f083b2a8aea23a2f" providerId="LiveId" clId="{F51549A9-3368-44FC-8290-2055BDF8D505}" dt="2021-03-31T20:14:03.036" v="2193" actId="1076"/>
          <ac:spMkLst>
            <pc:docMk/>
            <pc:sldMk cId="3874154497" sldId="830"/>
            <ac:spMk id="198" creationId="{28714D7A-171F-4D05-AA29-A92C2F427B71}"/>
          </ac:spMkLst>
        </pc:spChg>
        <pc:spChg chg="mod">
          <ac:chgData name="Lei Wu" userId="f083b2a8aea23a2f" providerId="LiveId" clId="{F51549A9-3368-44FC-8290-2055BDF8D505}" dt="2021-03-31T20:14:03.036" v="2193" actId="1076"/>
          <ac:spMkLst>
            <pc:docMk/>
            <pc:sldMk cId="3874154497" sldId="830"/>
            <ac:spMk id="199" creationId="{397E2892-29F4-4227-8E80-ED1197EAB658}"/>
          </ac:spMkLst>
        </pc:spChg>
        <pc:spChg chg="mod">
          <ac:chgData name="Lei Wu" userId="f083b2a8aea23a2f" providerId="LiveId" clId="{F51549A9-3368-44FC-8290-2055BDF8D505}" dt="2021-03-31T20:14:03.036" v="2193" actId="1076"/>
          <ac:spMkLst>
            <pc:docMk/>
            <pc:sldMk cId="3874154497" sldId="830"/>
            <ac:spMk id="200" creationId="{BCCB4966-D0B4-48AB-ABD9-BAF06BB9F064}"/>
          </ac:spMkLst>
        </pc:spChg>
        <pc:spChg chg="mod">
          <ac:chgData name="Lei Wu" userId="f083b2a8aea23a2f" providerId="LiveId" clId="{F51549A9-3368-44FC-8290-2055BDF8D505}" dt="2021-03-31T20:14:03.036" v="2193" actId="1076"/>
          <ac:spMkLst>
            <pc:docMk/>
            <pc:sldMk cId="3874154497" sldId="830"/>
            <ac:spMk id="201" creationId="{5481A904-BB79-41CA-B08D-FC0D7D96E568}"/>
          </ac:spMkLst>
        </pc:spChg>
        <pc:spChg chg="mod">
          <ac:chgData name="Lei Wu" userId="f083b2a8aea23a2f" providerId="LiveId" clId="{F51549A9-3368-44FC-8290-2055BDF8D505}" dt="2021-03-31T20:14:03.036" v="2193" actId="1076"/>
          <ac:spMkLst>
            <pc:docMk/>
            <pc:sldMk cId="3874154497" sldId="830"/>
            <ac:spMk id="202" creationId="{68CDEC7A-083B-4A76-9882-80205C3884F8}"/>
          </ac:spMkLst>
        </pc:spChg>
        <pc:spChg chg="mod">
          <ac:chgData name="Lei Wu" userId="f083b2a8aea23a2f" providerId="LiveId" clId="{F51549A9-3368-44FC-8290-2055BDF8D505}" dt="2021-03-31T20:14:03.036" v="2193" actId="1076"/>
          <ac:spMkLst>
            <pc:docMk/>
            <pc:sldMk cId="3874154497" sldId="830"/>
            <ac:spMk id="203" creationId="{9902197C-5ED3-4D50-A7DD-60263CDC3D60}"/>
          </ac:spMkLst>
        </pc:spChg>
        <pc:spChg chg="mod">
          <ac:chgData name="Lei Wu" userId="f083b2a8aea23a2f" providerId="LiveId" clId="{F51549A9-3368-44FC-8290-2055BDF8D505}" dt="2021-03-31T20:14:03.036" v="2193" actId="1076"/>
          <ac:spMkLst>
            <pc:docMk/>
            <pc:sldMk cId="3874154497" sldId="830"/>
            <ac:spMk id="204" creationId="{8EBCFEFA-BB93-441D-82C4-3E3D7253365D}"/>
          </ac:spMkLst>
        </pc:spChg>
        <pc:spChg chg="mod">
          <ac:chgData name="Lei Wu" userId="f083b2a8aea23a2f" providerId="LiveId" clId="{F51549A9-3368-44FC-8290-2055BDF8D505}" dt="2021-03-31T20:14:03.036" v="2193" actId="1076"/>
          <ac:spMkLst>
            <pc:docMk/>
            <pc:sldMk cId="3874154497" sldId="830"/>
            <ac:spMk id="205" creationId="{90E0AD89-079E-4A8E-93B7-70ADF2CBBF96}"/>
          </ac:spMkLst>
        </pc:spChg>
        <pc:spChg chg="mod">
          <ac:chgData name="Lei Wu" userId="f083b2a8aea23a2f" providerId="LiveId" clId="{F51549A9-3368-44FC-8290-2055BDF8D505}" dt="2021-03-31T20:14:03.036" v="2193" actId="1076"/>
          <ac:spMkLst>
            <pc:docMk/>
            <pc:sldMk cId="3874154497" sldId="830"/>
            <ac:spMk id="206" creationId="{3998DA14-1076-4EB7-B4A9-2233CA479A7E}"/>
          </ac:spMkLst>
        </pc:spChg>
        <pc:spChg chg="mod">
          <ac:chgData name="Lei Wu" userId="f083b2a8aea23a2f" providerId="LiveId" clId="{F51549A9-3368-44FC-8290-2055BDF8D505}" dt="2021-03-31T20:14:03.036" v="2193" actId="1076"/>
          <ac:spMkLst>
            <pc:docMk/>
            <pc:sldMk cId="3874154497" sldId="830"/>
            <ac:spMk id="207" creationId="{22C27085-BE1C-41D9-84BD-918AF24EB819}"/>
          </ac:spMkLst>
        </pc:spChg>
        <pc:spChg chg="mod">
          <ac:chgData name="Lei Wu" userId="f083b2a8aea23a2f" providerId="LiveId" clId="{F51549A9-3368-44FC-8290-2055BDF8D505}" dt="2021-03-31T20:14:03.036" v="2193" actId="1076"/>
          <ac:spMkLst>
            <pc:docMk/>
            <pc:sldMk cId="3874154497" sldId="830"/>
            <ac:spMk id="208" creationId="{D6FD8B1B-10D5-40E8-A274-5787FF792468}"/>
          </ac:spMkLst>
        </pc:spChg>
        <pc:spChg chg="mod">
          <ac:chgData name="Lei Wu" userId="f083b2a8aea23a2f" providerId="LiveId" clId="{F51549A9-3368-44FC-8290-2055BDF8D505}" dt="2021-03-31T20:14:03.036" v="2193" actId="1076"/>
          <ac:spMkLst>
            <pc:docMk/>
            <pc:sldMk cId="3874154497" sldId="830"/>
            <ac:spMk id="209" creationId="{F517911B-8598-46CE-B150-2A8DC3D52153}"/>
          </ac:spMkLst>
        </pc:spChg>
        <pc:spChg chg="mod">
          <ac:chgData name="Lei Wu" userId="f083b2a8aea23a2f" providerId="LiveId" clId="{F51549A9-3368-44FC-8290-2055BDF8D505}" dt="2021-03-31T20:14:03.036" v="2193" actId="1076"/>
          <ac:spMkLst>
            <pc:docMk/>
            <pc:sldMk cId="3874154497" sldId="830"/>
            <ac:spMk id="210" creationId="{B7012808-B77B-4DD3-B66F-CA5500E6DCC9}"/>
          </ac:spMkLst>
        </pc:spChg>
        <pc:spChg chg="mod">
          <ac:chgData name="Lei Wu" userId="f083b2a8aea23a2f" providerId="LiveId" clId="{F51549A9-3368-44FC-8290-2055BDF8D505}" dt="2021-03-31T20:14:03.036" v="2193" actId="1076"/>
          <ac:spMkLst>
            <pc:docMk/>
            <pc:sldMk cId="3874154497" sldId="830"/>
            <ac:spMk id="211" creationId="{9FDCB7E4-4587-43C7-8044-986B920F360D}"/>
          </ac:spMkLst>
        </pc:spChg>
        <pc:spChg chg="mod">
          <ac:chgData name="Lei Wu" userId="f083b2a8aea23a2f" providerId="LiveId" clId="{F51549A9-3368-44FC-8290-2055BDF8D505}" dt="2021-03-31T20:14:03.036" v="2193" actId="1076"/>
          <ac:spMkLst>
            <pc:docMk/>
            <pc:sldMk cId="3874154497" sldId="830"/>
            <ac:spMk id="212" creationId="{5E791D07-8FF1-44B0-BB99-8486366CA921}"/>
          </ac:spMkLst>
        </pc:spChg>
        <pc:spChg chg="mod">
          <ac:chgData name="Lei Wu" userId="f083b2a8aea23a2f" providerId="LiveId" clId="{F51549A9-3368-44FC-8290-2055BDF8D505}" dt="2021-03-31T20:14:03.036" v="2193" actId="1076"/>
          <ac:spMkLst>
            <pc:docMk/>
            <pc:sldMk cId="3874154497" sldId="830"/>
            <ac:spMk id="213" creationId="{0E9726D7-37D5-4527-A084-767AB14F620E}"/>
          </ac:spMkLst>
        </pc:spChg>
        <pc:spChg chg="mod">
          <ac:chgData name="Lei Wu" userId="f083b2a8aea23a2f" providerId="LiveId" clId="{F51549A9-3368-44FC-8290-2055BDF8D505}" dt="2021-03-31T20:14:03.036" v="2193" actId="1076"/>
          <ac:spMkLst>
            <pc:docMk/>
            <pc:sldMk cId="3874154497" sldId="830"/>
            <ac:spMk id="214" creationId="{C6374899-AA4D-45A5-A1DF-AFA4471CC7ED}"/>
          </ac:spMkLst>
        </pc:spChg>
        <pc:spChg chg="mod">
          <ac:chgData name="Lei Wu" userId="f083b2a8aea23a2f" providerId="LiveId" clId="{F51549A9-3368-44FC-8290-2055BDF8D505}" dt="2021-03-31T20:14:03.036" v="2193" actId="1076"/>
          <ac:spMkLst>
            <pc:docMk/>
            <pc:sldMk cId="3874154497" sldId="830"/>
            <ac:spMk id="215" creationId="{E31BCA55-6098-4F5D-BF5F-5C9E596CB153}"/>
          </ac:spMkLst>
        </pc:spChg>
        <pc:spChg chg="mod">
          <ac:chgData name="Lei Wu" userId="f083b2a8aea23a2f" providerId="LiveId" clId="{F51549A9-3368-44FC-8290-2055BDF8D505}" dt="2021-03-31T20:14:03.036" v="2193" actId="1076"/>
          <ac:spMkLst>
            <pc:docMk/>
            <pc:sldMk cId="3874154497" sldId="830"/>
            <ac:spMk id="216" creationId="{BF8ADB47-01DA-47FF-9E47-6200F15EFF78}"/>
          </ac:spMkLst>
        </pc:spChg>
        <pc:spChg chg="mod">
          <ac:chgData name="Lei Wu" userId="f083b2a8aea23a2f" providerId="LiveId" clId="{F51549A9-3368-44FC-8290-2055BDF8D505}" dt="2021-03-31T20:14:03.036" v="2193" actId="1076"/>
          <ac:spMkLst>
            <pc:docMk/>
            <pc:sldMk cId="3874154497" sldId="830"/>
            <ac:spMk id="217" creationId="{0BBDD668-629C-4419-BF19-87494D8AC5C6}"/>
          </ac:spMkLst>
        </pc:spChg>
        <pc:spChg chg="mod">
          <ac:chgData name="Lei Wu" userId="f083b2a8aea23a2f" providerId="LiveId" clId="{F51549A9-3368-44FC-8290-2055BDF8D505}" dt="2021-03-31T20:14:03.036" v="2193" actId="1076"/>
          <ac:spMkLst>
            <pc:docMk/>
            <pc:sldMk cId="3874154497" sldId="830"/>
            <ac:spMk id="218" creationId="{DA4AC10D-4656-4A79-AB12-AA2A6331ADD9}"/>
          </ac:spMkLst>
        </pc:spChg>
        <pc:spChg chg="mod">
          <ac:chgData name="Lei Wu" userId="f083b2a8aea23a2f" providerId="LiveId" clId="{F51549A9-3368-44FC-8290-2055BDF8D505}" dt="2021-03-31T20:14:03.036" v="2193" actId="1076"/>
          <ac:spMkLst>
            <pc:docMk/>
            <pc:sldMk cId="3874154497" sldId="830"/>
            <ac:spMk id="219" creationId="{2C8B4253-070A-4506-8F14-BFB4E3D0BA0C}"/>
          </ac:spMkLst>
        </pc:spChg>
        <pc:spChg chg="mod">
          <ac:chgData name="Lei Wu" userId="f083b2a8aea23a2f" providerId="LiveId" clId="{F51549A9-3368-44FC-8290-2055BDF8D505}" dt="2021-03-31T20:14:03.036" v="2193" actId="1076"/>
          <ac:spMkLst>
            <pc:docMk/>
            <pc:sldMk cId="3874154497" sldId="830"/>
            <ac:spMk id="220" creationId="{1EAE9FA1-2BDD-4B50-B2B3-38337B6DC688}"/>
          </ac:spMkLst>
        </pc:spChg>
        <pc:spChg chg="mod">
          <ac:chgData name="Lei Wu" userId="f083b2a8aea23a2f" providerId="LiveId" clId="{F51549A9-3368-44FC-8290-2055BDF8D505}" dt="2021-03-31T20:14:03.036" v="2193" actId="1076"/>
          <ac:spMkLst>
            <pc:docMk/>
            <pc:sldMk cId="3874154497" sldId="830"/>
            <ac:spMk id="221" creationId="{B351C963-F861-4234-8E16-D14441CA2124}"/>
          </ac:spMkLst>
        </pc:spChg>
        <pc:spChg chg="mod">
          <ac:chgData name="Lei Wu" userId="f083b2a8aea23a2f" providerId="LiveId" clId="{F51549A9-3368-44FC-8290-2055BDF8D505}" dt="2021-03-31T20:14:03.036" v="2193" actId="1076"/>
          <ac:spMkLst>
            <pc:docMk/>
            <pc:sldMk cId="3874154497" sldId="830"/>
            <ac:spMk id="222" creationId="{DC7F618D-5813-444F-85B3-897F1DC720D2}"/>
          </ac:spMkLst>
        </pc:spChg>
        <pc:spChg chg="mod">
          <ac:chgData name="Lei Wu" userId="f083b2a8aea23a2f" providerId="LiveId" clId="{F51549A9-3368-44FC-8290-2055BDF8D505}" dt="2021-03-31T20:14:03.036" v="2193" actId="1076"/>
          <ac:spMkLst>
            <pc:docMk/>
            <pc:sldMk cId="3874154497" sldId="830"/>
            <ac:spMk id="223" creationId="{4E887EE1-BFC5-4B89-9AC4-DFE38F3521E9}"/>
          </ac:spMkLst>
        </pc:spChg>
        <pc:spChg chg="mod">
          <ac:chgData name="Lei Wu" userId="f083b2a8aea23a2f" providerId="LiveId" clId="{F51549A9-3368-44FC-8290-2055BDF8D505}" dt="2021-03-31T20:14:03.036" v="2193" actId="1076"/>
          <ac:spMkLst>
            <pc:docMk/>
            <pc:sldMk cId="3874154497" sldId="830"/>
            <ac:spMk id="224" creationId="{2D16B6CA-0702-41BF-8B24-B29345893032}"/>
          </ac:spMkLst>
        </pc:spChg>
        <pc:spChg chg="mod">
          <ac:chgData name="Lei Wu" userId="f083b2a8aea23a2f" providerId="LiveId" clId="{F51549A9-3368-44FC-8290-2055BDF8D505}" dt="2021-03-31T20:14:03.036" v="2193" actId="1076"/>
          <ac:spMkLst>
            <pc:docMk/>
            <pc:sldMk cId="3874154497" sldId="830"/>
            <ac:spMk id="225" creationId="{159CF23D-0A18-45EF-B9FC-9903336823E1}"/>
          </ac:spMkLst>
        </pc:spChg>
        <pc:spChg chg="mod">
          <ac:chgData name="Lei Wu" userId="f083b2a8aea23a2f" providerId="LiveId" clId="{F51549A9-3368-44FC-8290-2055BDF8D505}" dt="2021-03-31T20:14:03.036" v="2193" actId="1076"/>
          <ac:spMkLst>
            <pc:docMk/>
            <pc:sldMk cId="3874154497" sldId="830"/>
            <ac:spMk id="226" creationId="{70F07385-039C-487A-9098-EF70A2452A13}"/>
          </ac:spMkLst>
        </pc:spChg>
        <pc:spChg chg="mod">
          <ac:chgData name="Lei Wu" userId="f083b2a8aea23a2f" providerId="LiveId" clId="{F51549A9-3368-44FC-8290-2055BDF8D505}" dt="2021-03-31T20:14:03.036" v="2193" actId="1076"/>
          <ac:spMkLst>
            <pc:docMk/>
            <pc:sldMk cId="3874154497" sldId="830"/>
            <ac:spMk id="227" creationId="{5FA675F9-5817-4CBA-941A-FE8E9F1DE4E3}"/>
          </ac:spMkLst>
        </pc:spChg>
        <pc:spChg chg="mod">
          <ac:chgData name="Lei Wu" userId="f083b2a8aea23a2f" providerId="LiveId" clId="{F51549A9-3368-44FC-8290-2055BDF8D505}" dt="2021-03-31T20:14:03.036" v="2193" actId="1076"/>
          <ac:spMkLst>
            <pc:docMk/>
            <pc:sldMk cId="3874154497" sldId="830"/>
            <ac:spMk id="228" creationId="{554D2909-709F-4079-BEC2-53349C5678ED}"/>
          </ac:spMkLst>
        </pc:spChg>
        <pc:spChg chg="mod">
          <ac:chgData name="Lei Wu" userId="f083b2a8aea23a2f" providerId="LiveId" clId="{F51549A9-3368-44FC-8290-2055BDF8D505}" dt="2021-03-31T20:14:03.036" v="2193" actId="1076"/>
          <ac:spMkLst>
            <pc:docMk/>
            <pc:sldMk cId="3874154497" sldId="830"/>
            <ac:spMk id="229" creationId="{5156D9B0-4909-4C58-A7F0-366BB923630F}"/>
          </ac:spMkLst>
        </pc:spChg>
        <pc:spChg chg="mod">
          <ac:chgData name="Lei Wu" userId="f083b2a8aea23a2f" providerId="LiveId" clId="{F51549A9-3368-44FC-8290-2055BDF8D505}" dt="2021-03-31T20:14:03.036" v="2193" actId="1076"/>
          <ac:spMkLst>
            <pc:docMk/>
            <pc:sldMk cId="3874154497" sldId="830"/>
            <ac:spMk id="230" creationId="{2B439D5F-C876-43CD-9BCF-9D1FE8BF9FB4}"/>
          </ac:spMkLst>
        </pc:spChg>
        <pc:spChg chg="mod">
          <ac:chgData name="Lei Wu" userId="f083b2a8aea23a2f" providerId="LiveId" clId="{F51549A9-3368-44FC-8290-2055BDF8D505}" dt="2021-03-31T20:14:03.036" v="2193" actId="1076"/>
          <ac:spMkLst>
            <pc:docMk/>
            <pc:sldMk cId="3874154497" sldId="830"/>
            <ac:spMk id="231" creationId="{5D40498C-2A69-474E-9B0E-98C77191C722}"/>
          </ac:spMkLst>
        </pc:spChg>
        <pc:spChg chg="mod">
          <ac:chgData name="Lei Wu" userId="f083b2a8aea23a2f" providerId="LiveId" clId="{F51549A9-3368-44FC-8290-2055BDF8D505}" dt="2021-03-31T20:14:03.036" v="2193" actId="1076"/>
          <ac:spMkLst>
            <pc:docMk/>
            <pc:sldMk cId="3874154497" sldId="830"/>
            <ac:spMk id="232" creationId="{BB413BBB-AA0D-433C-A203-CEE3F99F635D}"/>
          </ac:spMkLst>
        </pc:spChg>
        <pc:spChg chg="mod">
          <ac:chgData name="Lei Wu" userId="f083b2a8aea23a2f" providerId="LiveId" clId="{F51549A9-3368-44FC-8290-2055BDF8D505}" dt="2021-03-31T20:14:03.036" v="2193" actId="1076"/>
          <ac:spMkLst>
            <pc:docMk/>
            <pc:sldMk cId="3874154497" sldId="830"/>
            <ac:spMk id="233" creationId="{84225E65-71E1-4044-99D1-E283195C7748}"/>
          </ac:spMkLst>
        </pc:spChg>
        <pc:spChg chg="mod">
          <ac:chgData name="Lei Wu" userId="f083b2a8aea23a2f" providerId="LiveId" clId="{F51549A9-3368-44FC-8290-2055BDF8D505}" dt="2021-03-31T20:14:03.036" v="2193" actId="1076"/>
          <ac:spMkLst>
            <pc:docMk/>
            <pc:sldMk cId="3874154497" sldId="830"/>
            <ac:spMk id="234" creationId="{20A9385C-A9DE-4EAC-824A-B89715C7CABF}"/>
          </ac:spMkLst>
        </pc:spChg>
        <pc:spChg chg="mod">
          <ac:chgData name="Lei Wu" userId="f083b2a8aea23a2f" providerId="LiveId" clId="{F51549A9-3368-44FC-8290-2055BDF8D505}" dt="2021-03-31T20:14:03.036" v="2193" actId="1076"/>
          <ac:spMkLst>
            <pc:docMk/>
            <pc:sldMk cId="3874154497" sldId="830"/>
            <ac:spMk id="235" creationId="{5071BE7B-31D9-4FB9-8E29-577CF07C6979}"/>
          </ac:spMkLst>
        </pc:spChg>
        <pc:spChg chg="mod">
          <ac:chgData name="Lei Wu" userId="f083b2a8aea23a2f" providerId="LiveId" clId="{F51549A9-3368-44FC-8290-2055BDF8D505}" dt="2021-03-31T20:14:03.036" v="2193" actId="1076"/>
          <ac:spMkLst>
            <pc:docMk/>
            <pc:sldMk cId="3874154497" sldId="830"/>
            <ac:spMk id="236" creationId="{EBCD01A4-6D20-44C8-AD6F-A09FE48DEDE3}"/>
          </ac:spMkLst>
        </pc:spChg>
        <pc:spChg chg="mod">
          <ac:chgData name="Lei Wu" userId="f083b2a8aea23a2f" providerId="LiveId" clId="{F51549A9-3368-44FC-8290-2055BDF8D505}" dt="2021-03-31T20:14:03.036" v="2193" actId="1076"/>
          <ac:spMkLst>
            <pc:docMk/>
            <pc:sldMk cId="3874154497" sldId="830"/>
            <ac:spMk id="237" creationId="{8FDAAF5E-28E6-4C90-9207-89D09BA8EFAB}"/>
          </ac:spMkLst>
        </pc:spChg>
        <pc:spChg chg="mod">
          <ac:chgData name="Lei Wu" userId="f083b2a8aea23a2f" providerId="LiveId" clId="{F51549A9-3368-44FC-8290-2055BDF8D505}" dt="2021-03-31T20:14:03.036" v="2193" actId="1076"/>
          <ac:spMkLst>
            <pc:docMk/>
            <pc:sldMk cId="3874154497" sldId="830"/>
            <ac:spMk id="238" creationId="{5F4C5894-61E1-40E5-9496-FF247DDDCA39}"/>
          </ac:spMkLst>
        </pc:spChg>
        <pc:spChg chg="mod">
          <ac:chgData name="Lei Wu" userId="f083b2a8aea23a2f" providerId="LiveId" clId="{F51549A9-3368-44FC-8290-2055BDF8D505}" dt="2021-03-31T20:14:03.036" v="2193" actId="1076"/>
          <ac:spMkLst>
            <pc:docMk/>
            <pc:sldMk cId="3874154497" sldId="830"/>
            <ac:spMk id="239" creationId="{EE036B28-9A0E-4639-90AF-CB020ECD9B28}"/>
          </ac:spMkLst>
        </pc:spChg>
        <pc:spChg chg="mod">
          <ac:chgData name="Lei Wu" userId="f083b2a8aea23a2f" providerId="LiveId" clId="{F51549A9-3368-44FC-8290-2055BDF8D505}" dt="2021-03-31T20:14:03.036" v="2193" actId="1076"/>
          <ac:spMkLst>
            <pc:docMk/>
            <pc:sldMk cId="3874154497" sldId="830"/>
            <ac:spMk id="240" creationId="{DEE8EF80-4056-4B9F-AC08-7531BA29D112}"/>
          </ac:spMkLst>
        </pc:spChg>
        <pc:spChg chg="mod">
          <ac:chgData name="Lei Wu" userId="f083b2a8aea23a2f" providerId="LiveId" clId="{F51549A9-3368-44FC-8290-2055BDF8D505}" dt="2021-03-31T20:14:03.036" v="2193" actId="1076"/>
          <ac:spMkLst>
            <pc:docMk/>
            <pc:sldMk cId="3874154497" sldId="830"/>
            <ac:spMk id="241" creationId="{4F302EF1-2A28-49D6-A1EF-9AC5A66C3EE2}"/>
          </ac:spMkLst>
        </pc:spChg>
        <pc:spChg chg="mod">
          <ac:chgData name="Lei Wu" userId="f083b2a8aea23a2f" providerId="LiveId" clId="{F51549A9-3368-44FC-8290-2055BDF8D505}" dt="2021-03-31T20:14:03.036" v="2193" actId="1076"/>
          <ac:spMkLst>
            <pc:docMk/>
            <pc:sldMk cId="3874154497" sldId="830"/>
            <ac:spMk id="245" creationId="{B4428AEC-088B-4EB0-B0A3-39E2F7B60D6D}"/>
          </ac:spMkLst>
        </pc:spChg>
        <pc:spChg chg="mod">
          <ac:chgData name="Lei Wu" userId="f083b2a8aea23a2f" providerId="LiveId" clId="{F51549A9-3368-44FC-8290-2055BDF8D505}" dt="2021-03-31T20:14:03.036" v="2193" actId="1076"/>
          <ac:spMkLst>
            <pc:docMk/>
            <pc:sldMk cId="3874154497" sldId="830"/>
            <ac:spMk id="246" creationId="{4A2A7B5E-988A-44FC-87AD-4F5E456204FF}"/>
          </ac:spMkLst>
        </pc:spChg>
        <pc:spChg chg="mod">
          <ac:chgData name="Lei Wu" userId="f083b2a8aea23a2f" providerId="LiveId" clId="{F51549A9-3368-44FC-8290-2055BDF8D505}" dt="2021-03-31T20:14:03.036" v="2193" actId="1076"/>
          <ac:spMkLst>
            <pc:docMk/>
            <pc:sldMk cId="3874154497" sldId="830"/>
            <ac:spMk id="247" creationId="{80688847-635B-48FC-84DB-C108CBF73268}"/>
          </ac:spMkLst>
        </pc:spChg>
        <pc:spChg chg="mod">
          <ac:chgData name="Lei Wu" userId="f083b2a8aea23a2f" providerId="LiveId" clId="{F51549A9-3368-44FC-8290-2055BDF8D505}" dt="2021-03-31T20:14:03.036" v="2193" actId="1076"/>
          <ac:spMkLst>
            <pc:docMk/>
            <pc:sldMk cId="3874154497" sldId="830"/>
            <ac:spMk id="248" creationId="{0DE12E9D-C56C-4DDF-9226-812D44570ACB}"/>
          </ac:spMkLst>
        </pc:spChg>
        <pc:spChg chg="mod">
          <ac:chgData name="Lei Wu" userId="f083b2a8aea23a2f" providerId="LiveId" clId="{F51549A9-3368-44FC-8290-2055BDF8D505}" dt="2021-03-31T20:14:03.036" v="2193" actId="1076"/>
          <ac:spMkLst>
            <pc:docMk/>
            <pc:sldMk cId="3874154497" sldId="830"/>
            <ac:spMk id="249" creationId="{A2D6C745-8ACA-4BA3-8C41-B00DDB778F6D}"/>
          </ac:spMkLst>
        </pc:spChg>
        <pc:spChg chg="mod">
          <ac:chgData name="Lei Wu" userId="f083b2a8aea23a2f" providerId="LiveId" clId="{F51549A9-3368-44FC-8290-2055BDF8D505}" dt="2021-03-31T20:14:03.036" v="2193" actId="1076"/>
          <ac:spMkLst>
            <pc:docMk/>
            <pc:sldMk cId="3874154497" sldId="830"/>
            <ac:spMk id="250" creationId="{7273F107-4739-4516-BDF2-7E7473E46AF4}"/>
          </ac:spMkLst>
        </pc:spChg>
        <pc:spChg chg="mod">
          <ac:chgData name="Lei Wu" userId="f083b2a8aea23a2f" providerId="LiveId" clId="{F51549A9-3368-44FC-8290-2055BDF8D505}" dt="2021-03-31T20:14:03.036" v="2193" actId="1076"/>
          <ac:spMkLst>
            <pc:docMk/>
            <pc:sldMk cId="3874154497" sldId="830"/>
            <ac:spMk id="251" creationId="{1812DB11-00FF-4CAB-8EB2-029BD6D92CE9}"/>
          </ac:spMkLst>
        </pc:spChg>
        <pc:spChg chg="mod">
          <ac:chgData name="Lei Wu" userId="f083b2a8aea23a2f" providerId="LiveId" clId="{F51549A9-3368-44FC-8290-2055BDF8D505}" dt="2021-03-31T20:14:03.036" v="2193" actId="1076"/>
          <ac:spMkLst>
            <pc:docMk/>
            <pc:sldMk cId="3874154497" sldId="830"/>
            <ac:spMk id="252" creationId="{14592C44-EC22-4666-A02B-1A8EADC72E8E}"/>
          </ac:spMkLst>
        </pc:spChg>
        <pc:spChg chg="mod">
          <ac:chgData name="Lei Wu" userId="f083b2a8aea23a2f" providerId="LiveId" clId="{F51549A9-3368-44FC-8290-2055BDF8D505}" dt="2021-03-31T20:14:03.036" v="2193" actId="1076"/>
          <ac:spMkLst>
            <pc:docMk/>
            <pc:sldMk cId="3874154497" sldId="830"/>
            <ac:spMk id="253" creationId="{16394B5A-0485-49C9-8A41-3332BD781682}"/>
          </ac:spMkLst>
        </pc:spChg>
        <pc:spChg chg="mod">
          <ac:chgData name="Lei Wu" userId="f083b2a8aea23a2f" providerId="LiveId" clId="{F51549A9-3368-44FC-8290-2055BDF8D505}" dt="2021-03-31T20:14:03.036" v="2193" actId="1076"/>
          <ac:spMkLst>
            <pc:docMk/>
            <pc:sldMk cId="3874154497" sldId="830"/>
            <ac:spMk id="254" creationId="{F45F7561-DCEF-4B2E-8AB3-0E8621AE7694}"/>
          </ac:spMkLst>
        </pc:spChg>
        <pc:spChg chg="mod">
          <ac:chgData name="Lei Wu" userId="f083b2a8aea23a2f" providerId="LiveId" clId="{F51549A9-3368-44FC-8290-2055BDF8D505}" dt="2021-03-31T20:14:03.036" v="2193" actId="1076"/>
          <ac:spMkLst>
            <pc:docMk/>
            <pc:sldMk cId="3874154497" sldId="830"/>
            <ac:spMk id="255" creationId="{0F96B481-1418-4497-9403-D302584ED22F}"/>
          </ac:spMkLst>
        </pc:spChg>
        <pc:spChg chg="mod">
          <ac:chgData name="Lei Wu" userId="f083b2a8aea23a2f" providerId="LiveId" clId="{F51549A9-3368-44FC-8290-2055BDF8D505}" dt="2021-03-31T20:13:58.969" v="2192" actId="1076"/>
          <ac:spMkLst>
            <pc:docMk/>
            <pc:sldMk cId="3874154497" sldId="830"/>
            <ac:spMk id="257" creationId="{96C21C00-7B62-4307-9EA3-A69BD1EF99FA}"/>
          </ac:spMkLst>
        </pc:spChg>
        <pc:spChg chg="mod">
          <ac:chgData name="Lei Wu" userId="f083b2a8aea23a2f" providerId="LiveId" clId="{F51549A9-3368-44FC-8290-2055BDF8D505}" dt="2021-03-31T20:13:58.969" v="2192" actId="1076"/>
          <ac:spMkLst>
            <pc:docMk/>
            <pc:sldMk cId="3874154497" sldId="830"/>
            <ac:spMk id="258" creationId="{9F809E3F-B0D3-489B-B4BE-88AF4B3022D8}"/>
          </ac:spMkLst>
        </pc:spChg>
        <pc:spChg chg="mod">
          <ac:chgData name="Lei Wu" userId="f083b2a8aea23a2f" providerId="LiveId" clId="{F51549A9-3368-44FC-8290-2055BDF8D505}" dt="2021-03-31T20:13:58.969" v="2192" actId="1076"/>
          <ac:spMkLst>
            <pc:docMk/>
            <pc:sldMk cId="3874154497" sldId="830"/>
            <ac:spMk id="259" creationId="{A2FBD547-F00F-4AAF-B82E-65AEA0D7C64C}"/>
          </ac:spMkLst>
        </pc:spChg>
        <pc:spChg chg="mod">
          <ac:chgData name="Lei Wu" userId="f083b2a8aea23a2f" providerId="LiveId" clId="{F51549A9-3368-44FC-8290-2055BDF8D505}" dt="2021-03-31T20:13:58.969" v="2192" actId="1076"/>
          <ac:spMkLst>
            <pc:docMk/>
            <pc:sldMk cId="3874154497" sldId="830"/>
            <ac:spMk id="260" creationId="{5D47836C-F7AD-47B1-A712-B14BCE87F3F9}"/>
          </ac:spMkLst>
        </pc:spChg>
        <pc:spChg chg="mod">
          <ac:chgData name="Lei Wu" userId="f083b2a8aea23a2f" providerId="LiveId" clId="{F51549A9-3368-44FC-8290-2055BDF8D505}" dt="2021-03-31T20:13:58.969" v="2192" actId="1076"/>
          <ac:spMkLst>
            <pc:docMk/>
            <pc:sldMk cId="3874154497" sldId="830"/>
            <ac:spMk id="261" creationId="{59CE8B9A-5374-4089-A34A-DD553A03F468}"/>
          </ac:spMkLst>
        </pc:spChg>
        <pc:spChg chg="mod">
          <ac:chgData name="Lei Wu" userId="f083b2a8aea23a2f" providerId="LiveId" clId="{F51549A9-3368-44FC-8290-2055BDF8D505}" dt="2021-03-31T20:13:58.969" v="2192" actId="1076"/>
          <ac:spMkLst>
            <pc:docMk/>
            <pc:sldMk cId="3874154497" sldId="830"/>
            <ac:spMk id="262" creationId="{6294DC17-A460-48B2-BE56-8FC581CEC1C6}"/>
          </ac:spMkLst>
        </pc:spChg>
        <pc:spChg chg="mod">
          <ac:chgData name="Lei Wu" userId="f083b2a8aea23a2f" providerId="LiveId" clId="{F51549A9-3368-44FC-8290-2055BDF8D505}" dt="2021-03-31T20:13:58.969" v="2192" actId="1076"/>
          <ac:spMkLst>
            <pc:docMk/>
            <pc:sldMk cId="3874154497" sldId="830"/>
            <ac:spMk id="263" creationId="{295F76A9-9AA3-47E4-BB59-DC9864E21351}"/>
          </ac:spMkLst>
        </pc:spChg>
        <pc:spChg chg="mod">
          <ac:chgData name="Lei Wu" userId="f083b2a8aea23a2f" providerId="LiveId" clId="{F51549A9-3368-44FC-8290-2055BDF8D505}" dt="2021-03-31T20:13:58.969" v="2192" actId="1076"/>
          <ac:spMkLst>
            <pc:docMk/>
            <pc:sldMk cId="3874154497" sldId="830"/>
            <ac:spMk id="264" creationId="{E0339250-B7ED-4BB2-B537-0768AED56010}"/>
          </ac:spMkLst>
        </pc:spChg>
        <pc:spChg chg="mod">
          <ac:chgData name="Lei Wu" userId="f083b2a8aea23a2f" providerId="LiveId" clId="{F51549A9-3368-44FC-8290-2055BDF8D505}" dt="2021-03-31T20:13:58.969" v="2192" actId="1076"/>
          <ac:spMkLst>
            <pc:docMk/>
            <pc:sldMk cId="3874154497" sldId="830"/>
            <ac:spMk id="265" creationId="{D4B14671-EBC7-4439-AEE8-1E6BAB273F55}"/>
          </ac:spMkLst>
        </pc:spChg>
        <pc:spChg chg="mod">
          <ac:chgData name="Lei Wu" userId="f083b2a8aea23a2f" providerId="LiveId" clId="{F51549A9-3368-44FC-8290-2055BDF8D505}" dt="2021-03-31T20:13:58.969" v="2192" actId="1076"/>
          <ac:spMkLst>
            <pc:docMk/>
            <pc:sldMk cId="3874154497" sldId="830"/>
            <ac:spMk id="266" creationId="{AD345FC2-C51E-49B9-BFD1-D3C634B40FA9}"/>
          </ac:spMkLst>
        </pc:spChg>
        <pc:spChg chg="mod">
          <ac:chgData name="Lei Wu" userId="f083b2a8aea23a2f" providerId="LiveId" clId="{F51549A9-3368-44FC-8290-2055BDF8D505}" dt="2021-03-31T20:13:58.969" v="2192" actId="1076"/>
          <ac:spMkLst>
            <pc:docMk/>
            <pc:sldMk cId="3874154497" sldId="830"/>
            <ac:spMk id="267" creationId="{8765BBC6-35F2-4E1A-B017-B321D3A7E071}"/>
          </ac:spMkLst>
        </pc:spChg>
        <pc:spChg chg="mod">
          <ac:chgData name="Lei Wu" userId="f083b2a8aea23a2f" providerId="LiveId" clId="{F51549A9-3368-44FC-8290-2055BDF8D505}" dt="2021-03-31T20:13:58.969" v="2192" actId="1076"/>
          <ac:spMkLst>
            <pc:docMk/>
            <pc:sldMk cId="3874154497" sldId="830"/>
            <ac:spMk id="268" creationId="{123F3EE5-F006-419D-B78C-DBAFD164C20A}"/>
          </ac:spMkLst>
        </pc:spChg>
        <pc:spChg chg="mod">
          <ac:chgData name="Lei Wu" userId="f083b2a8aea23a2f" providerId="LiveId" clId="{F51549A9-3368-44FC-8290-2055BDF8D505}" dt="2021-03-31T20:13:58.969" v="2192" actId="1076"/>
          <ac:spMkLst>
            <pc:docMk/>
            <pc:sldMk cId="3874154497" sldId="830"/>
            <ac:spMk id="269" creationId="{3EDC29D7-1CE7-4C63-BE1B-4EC322049FF3}"/>
          </ac:spMkLst>
        </pc:spChg>
        <pc:spChg chg="mod">
          <ac:chgData name="Lei Wu" userId="f083b2a8aea23a2f" providerId="LiveId" clId="{F51549A9-3368-44FC-8290-2055BDF8D505}" dt="2021-03-31T20:13:58.969" v="2192" actId="1076"/>
          <ac:spMkLst>
            <pc:docMk/>
            <pc:sldMk cId="3874154497" sldId="830"/>
            <ac:spMk id="270" creationId="{E778BB07-DF2D-48D9-AA9B-8D580E9F9956}"/>
          </ac:spMkLst>
        </pc:spChg>
        <pc:spChg chg="mod">
          <ac:chgData name="Lei Wu" userId="f083b2a8aea23a2f" providerId="LiveId" clId="{F51549A9-3368-44FC-8290-2055BDF8D505}" dt="2021-03-31T20:13:58.969" v="2192" actId="1076"/>
          <ac:spMkLst>
            <pc:docMk/>
            <pc:sldMk cId="3874154497" sldId="830"/>
            <ac:spMk id="271" creationId="{E35B5576-ECBD-4A8A-B61F-740251EC1010}"/>
          </ac:spMkLst>
        </pc:spChg>
        <pc:spChg chg="mod">
          <ac:chgData name="Lei Wu" userId="f083b2a8aea23a2f" providerId="LiveId" clId="{F51549A9-3368-44FC-8290-2055BDF8D505}" dt="2021-03-31T20:13:58.969" v="2192" actId="1076"/>
          <ac:spMkLst>
            <pc:docMk/>
            <pc:sldMk cId="3874154497" sldId="830"/>
            <ac:spMk id="272" creationId="{71173D05-8116-4C4F-8FC8-ED1879CC4F84}"/>
          </ac:spMkLst>
        </pc:spChg>
        <pc:spChg chg="mod">
          <ac:chgData name="Lei Wu" userId="f083b2a8aea23a2f" providerId="LiveId" clId="{F51549A9-3368-44FC-8290-2055BDF8D505}" dt="2021-03-31T20:13:58.969" v="2192" actId="1076"/>
          <ac:spMkLst>
            <pc:docMk/>
            <pc:sldMk cId="3874154497" sldId="830"/>
            <ac:spMk id="273" creationId="{2853AA9C-2ED3-430E-8D66-EE04FE8BB5ED}"/>
          </ac:spMkLst>
        </pc:spChg>
        <pc:spChg chg="mod">
          <ac:chgData name="Lei Wu" userId="f083b2a8aea23a2f" providerId="LiveId" clId="{F51549A9-3368-44FC-8290-2055BDF8D505}" dt="2021-03-31T20:13:58.969" v="2192" actId="1076"/>
          <ac:spMkLst>
            <pc:docMk/>
            <pc:sldMk cId="3874154497" sldId="830"/>
            <ac:spMk id="274" creationId="{7D8F7F56-1C8C-47F3-B0B3-40A75EB82551}"/>
          </ac:spMkLst>
        </pc:spChg>
        <pc:spChg chg="mod">
          <ac:chgData name="Lei Wu" userId="f083b2a8aea23a2f" providerId="LiveId" clId="{F51549A9-3368-44FC-8290-2055BDF8D505}" dt="2021-03-31T20:13:58.969" v="2192" actId="1076"/>
          <ac:spMkLst>
            <pc:docMk/>
            <pc:sldMk cId="3874154497" sldId="830"/>
            <ac:spMk id="275" creationId="{53179D5D-C465-44D2-8B25-F873E400A50D}"/>
          </ac:spMkLst>
        </pc:spChg>
        <pc:spChg chg="mod">
          <ac:chgData name="Lei Wu" userId="f083b2a8aea23a2f" providerId="LiveId" clId="{F51549A9-3368-44FC-8290-2055BDF8D505}" dt="2021-03-31T20:13:58.969" v="2192" actId="1076"/>
          <ac:spMkLst>
            <pc:docMk/>
            <pc:sldMk cId="3874154497" sldId="830"/>
            <ac:spMk id="276" creationId="{8175524F-2EE3-4BF2-AF2A-D0B1974952B0}"/>
          </ac:spMkLst>
        </pc:spChg>
        <pc:spChg chg="mod">
          <ac:chgData name="Lei Wu" userId="f083b2a8aea23a2f" providerId="LiveId" clId="{F51549A9-3368-44FC-8290-2055BDF8D505}" dt="2021-03-31T20:13:58.969" v="2192" actId="1076"/>
          <ac:spMkLst>
            <pc:docMk/>
            <pc:sldMk cId="3874154497" sldId="830"/>
            <ac:spMk id="277" creationId="{E52F93BA-7042-4F67-9E09-C97B64AF9008}"/>
          </ac:spMkLst>
        </pc:spChg>
        <pc:spChg chg="mod">
          <ac:chgData name="Lei Wu" userId="f083b2a8aea23a2f" providerId="LiveId" clId="{F51549A9-3368-44FC-8290-2055BDF8D505}" dt="2021-03-31T20:13:58.969" v="2192" actId="1076"/>
          <ac:spMkLst>
            <pc:docMk/>
            <pc:sldMk cId="3874154497" sldId="830"/>
            <ac:spMk id="278" creationId="{B8C45433-01AF-45F8-BA30-C8ABA61E7F36}"/>
          </ac:spMkLst>
        </pc:spChg>
        <pc:spChg chg="mod">
          <ac:chgData name="Lei Wu" userId="f083b2a8aea23a2f" providerId="LiveId" clId="{F51549A9-3368-44FC-8290-2055BDF8D505}" dt="2021-03-31T20:13:58.969" v="2192" actId="1076"/>
          <ac:spMkLst>
            <pc:docMk/>
            <pc:sldMk cId="3874154497" sldId="830"/>
            <ac:spMk id="279" creationId="{43B48BF2-12CC-4786-8747-685C26457E43}"/>
          </ac:spMkLst>
        </pc:spChg>
        <pc:spChg chg="mod">
          <ac:chgData name="Lei Wu" userId="f083b2a8aea23a2f" providerId="LiveId" clId="{F51549A9-3368-44FC-8290-2055BDF8D505}" dt="2021-03-31T20:13:58.969" v="2192" actId="1076"/>
          <ac:spMkLst>
            <pc:docMk/>
            <pc:sldMk cId="3874154497" sldId="830"/>
            <ac:spMk id="280" creationId="{91930C47-3507-4537-87AC-76095D81D702}"/>
          </ac:spMkLst>
        </pc:spChg>
        <pc:spChg chg="mod">
          <ac:chgData name="Lei Wu" userId="f083b2a8aea23a2f" providerId="LiveId" clId="{F51549A9-3368-44FC-8290-2055BDF8D505}" dt="2021-03-31T20:13:58.969" v="2192" actId="1076"/>
          <ac:spMkLst>
            <pc:docMk/>
            <pc:sldMk cId="3874154497" sldId="830"/>
            <ac:spMk id="281" creationId="{B487D82D-92F2-4230-91F2-6AC16EF206E9}"/>
          </ac:spMkLst>
        </pc:spChg>
        <pc:spChg chg="mod">
          <ac:chgData name="Lei Wu" userId="f083b2a8aea23a2f" providerId="LiveId" clId="{F51549A9-3368-44FC-8290-2055BDF8D505}" dt="2021-03-31T20:13:58.969" v="2192" actId="1076"/>
          <ac:spMkLst>
            <pc:docMk/>
            <pc:sldMk cId="3874154497" sldId="830"/>
            <ac:spMk id="282" creationId="{EB67F7C9-F3F6-4F72-8DED-F53438D3CDDB}"/>
          </ac:spMkLst>
        </pc:spChg>
        <pc:spChg chg="mod">
          <ac:chgData name="Lei Wu" userId="f083b2a8aea23a2f" providerId="LiveId" clId="{F51549A9-3368-44FC-8290-2055BDF8D505}" dt="2021-03-31T20:13:58.969" v="2192" actId="1076"/>
          <ac:spMkLst>
            <pc:docMk/>
            <pc:sldMk cId="3874154497" sldId="830"/>
            <ac:spMk id="283" creationId="{A6B9E32C-5FD9-4820-B1EC-5787FF52E80B}"/>
          </ac:spMkLst>
        </pc:spChg>
        <pc:spChg chg="mod">
          <ac:chgData name="Lei Wu" userId="f083b2a8aea23a2f" providerId="LiveId" clId="{F51549A9-3368-44FC-8290-2055BDF8D505}" dt="2021-03-31T20:13:58.969" v="2192" actId="1076"/>
          <ac:spMkLst>
            <pc:docMk/>
            <pc:sldMk cId="3874154497" sldId="830"/>
            <ac:spMk id="284" creationId="{DEDFAE20-DF86-420B-A6AE-988F40E90793}"/>
          </ac:spMkLst>
        </pc:spChg>
        <pc:spChg chg="mod">
          <ac:chgData name="Lei Wu" userId="f083b2a8aea23a2f" providerId="LiveId" clId="{F51549A9-3368-44FC-8290-2055BDF8D505}" dt="2021-03-31T20:13:58.969" v="2192" actId="1076"/>
          <ac:spMkLst>
            <pc:docMk/>
            <pc:sldMk cId="3874154497" sldId="830"/>
            <ac:spMk id="285" creationId="{409A8124-A92C-4D08-ADFC-B21E4DFE30BB}"/>
          </ac:spMkLst>
        </pc:spChg>
        <pc:spChg chg="mod">
          <ac:chgData name="Lei Wu" userId="f083b2a8aea23a2f" providerId="LiveId" clId="{F51549A9-3368-44FC-8290-2055BDF8D505}" dt="2021-03-31T20:13:58.969" v="2192" actId="1076"/>
          <ac:spMkLst>
            <pc:docMk/>
            <pc:sldMk cId="3874154497" sldId="830"/>
            <ac:spMk id="286" creationId="{4AFC8A61-C292-4AD6-8789-C6B87382EC71}"/>
          </ac:spMkLst>
        </pc:spChg>
        <pc:spChg chg="mod">
          <ac:chgData name="Lei Wu" userId="f083b2a8aea23a2f" providerId="LiveId" clId="{F51549A9-3368-44FC-8290-2055BDF8D505}" dt="2021-03-31T20:13:58.969" v="2192" actId="1076"/>
          <ac:spMkLst>
            <pc:docMk/>
            <pc:sldMk cId="3874154497" sldId="830"/>
            <ac:spMk id="287" creationId="{CDBB866F-26B1-461F-85D1-F2B34865499E}"/>
          </ac:spMkLst>
        </pc:spChg>
        <pc:spChg chg="mod">
          <ac:chgData name="Lei Wu" userId="f083b2a8aea23a2f" providerId="LiveId" clId="{F51549A9-3368-44FC-8290-2055BDF8D505}" dt="2021-03-31T20:13:58.969" v="2192" actId="1076"/>
          <ac:spMkLst>
            <pc:docMk/>
            <pc:sldMk cId="3874154497" sldId="830"/>
            <ac:spMk id="288" creationId="{90230AEA-2E08-4A77-A5C3-108A2D440D06}"/>
          </ac:spMkLst>
        </pc:spChg>
        <pc:spChg chg="mod">
          <ac:chgData name="Lei Wu" userId="f083b2a8aea23a2f" providerId="LiveId" clId="{F51549A9-3368-44FC-8290-2055BDF8D505}" dt="2021-03-31T20:13:58.969" v="2192" actId="1076"/>
          <ac:spMkLst>
            <pc:docMk/>
            <pc:sldMk cId="3874154497" sldId="830"/>
            <ac:spMk id="289" creationId="{00183A1D-39DB-41E0-BBB7-7729E6374265}"/>
          </ac:spMkLst>
        </pc:spChg>
        <pc:spChg chg="mod">
          <ac:chgData name="Lei Wu" userId="f083b2a8aea23a2f" providerId="LiveId" clId="{F51549A9-3368-44FC-8290-2055BDF8D505}" dt="2021-03-31T20:13:58.969" v="2192" actId="1076"/>
          <ac:spMkLst>
            <pc:docMk/>
            <pc:sldMk cId="3874154497" sldId="830"/>
            <ac:spMk id="290" creationId="{60F5F470-FCEE-4BA5-A276-2CD9FDE49195}"/>
          </ac:spMkLst>
        </pc:spChg>
        <pc:spChg chg="mod">
          <ac:chgData name="Lei Wu" userId="f083b2a8aea23a2f" providerId="LiveId" clId="{F51549A9-3368-44FC-8290-2055BDF8D505}" dt="2021-03-31T20:13:58.969" v="2192" actId="1076"/>
          <ac:spMkLst>
            <pc:docMk/>
            <pc:sldMk cId="3874154497" sldId="830"/>
            <ac:spMk id="291" creationId="{2DE4ACE5-1022-4CA7-A22C-7C8875C42CED}"/>
          </ac:spMkLst>
        </pc:spChg>
        <pc:spChg chg="mod">
          <ac:chgData name="Lei Wu" userId="f083b2a8aea23a2f" providerId="LiveId" clId="{F51549A9-3368-44FC-8290-2055BDF8D505}" dt="2021-03-31T20:13:58.969" v="2192" actId="1076"/>
          <ac:spMkLst>
            <pc:docMk/>
            <pc:sldMk cId="3874154497" sldId="830"/>
            <ac:spMk id="292" creationId="{82DBBCA2-F39B-429F-8F19-88C3BF814A6B}"/>
          </ac:spMkLst>
        </pc:spChg>
        <pc:spChg chg="mod">
          <ac:chgData name="Lei Wu" userId="f083b2a8aea23a2f" providerId="LiveId" clId="{F51549A9-3368-44FC-8290-2055BDF8D505}" dt="2021-03-31T20:13:58.969" v="2192" actId="1076"/>
          <ac:spMkLst>
            <pc:docMk/>
            <pc:sldMk cId="3874154497" sldId="830"/>
            <ac:spMk id="293" creationId="{E326BAC5-C1AE-4CAA-9883-E9B1993C8975}"/>
          </ac:spMkLst>
        </pc:spChg>
        <pc:spChg chg="mod">
          <ac:chgData name="Lei Wu" userId="f083b2a8aea23a2f" providerId="LiveId" clId="{F51549A9-3368-44FC-8290-2055BDF8D505}" dt="2021-03-31T20:13:58.969" v="2192" actId="1076"/>
          <ac:spMkLst>
            <pc:docMk/>
            <pc:sldMk cId="3874154497" sldId="830"/>
            <ac:spMk id="294" creationId="{A6E1B712-C178-406A-A941-7534B8A9D5CC}"/>
          </ac:spMkLst>
        </pc:spChg>
        <pc:spChg chg="mod">
          <ac:chgData name="Lei Wu" userId="f083b2a8aea23a2f" providerId="LiveId" clId="{F51549A9-3368-44FC-8290-2055BDF8D505}" dt="2021-03-31T20:13:58.969" v="2192" actId="1076"/>
          <ac:spMkLst>
            <pc:docMk/>
            <pc:sldMk cId="3874154497" sldId="830"/>
            <ac:spMk id="295" creationId="{556B84C2-9D4A-419E-A58C-C90575206845}"/>
          </ac:spMkLst>
        </pc:spChg>
        <pc:spChg chg="mod">
          <ac:chgData name="Lei Wu" userId="f083b2a8aea23a2f" providerId="LiveId" clId="{F51549A9-3368-44FC-8290-2055BDF8D505}" dt="2021-03-31T20:13:58.969" v="2192" actId="1076"/>
          <ac:spMkLst>
            <pc:docMk/>
            <pc:sldMk cId="3874154497" sldId="830"/>
            <ac:spMk id="296" creationId="{ACC5F7B2-D825-420F-AC37-64FDB1EA7E3A}"/>
          </ac:spMkLst>
        </pc:spChg>
        <pc:spChg chg="mod">
          <ac:chgData name="Lei Wu" userId="f083b2a8aea23a2f" providerId="LiveId" clId="{F51549A9-3368-44FC-8290-2055BDF8D505}" dt="2021-03-31T20:13:58.969" v="2192" actId="1076"/>
          <ac:spMkLst>
            <pc:docMk/>
            <pc:sldMk cId="3874154497" sldId="830"/>
            <ac:spMk id="297" creationId="{EC5D5C7B-562A-4068-A612-7F3EDFD8496F}"/>
          </ac:spMkLst>
        </pc:spChg>
        <pc:spChg chg="mod">
          <ac:chgData name="Lei Wu" userId="f083b2a8aea23a2f" providerId="LiveId" clId="{F51549A9-3368-44FC-8290-2055BDF8D505}" dt="2021-03-31T20:13:58.969" v="2192" actId="1076"/>
          <ac:spMkLst>
            <pc:docMk/>
            <pc:sldMk cId="3874154497" sldId="830"/>
            <ac:spMk id="298" creationId="{7F15A4C4-EDAF-41F3-923A-0609AE8FD40E}"/>
          </ac:spMkLst>
        </pc:spChg>
        <pc:spChg chg="mod">
          <ac:chgData name="Lei Wu" userId="f083b2a8aea23a2f" providerId="LiveId" clId="{F51549A9-3368-44FC-8290-2055BDF8D505}" dt="2021-03-31T20:13:58.969" v="2192" actId="1076"/>
          <ac:spMkLst>
            <pc:docMk/>
            <pc:sldMk cId="3874154497" sldId="830"/>
            <ac:spMk id="299" creationId="{B8AC052B-DAA3-4628-B3A4-328A19CC149D}"/>
          </ac:spMkLst>
        </pc:spChg>
        <pc:spChg chg="mod">
          <ac:chgData name="Lei Wu" userId="f083b2a8aea23a2f" providerId="LiveId" clId="{F51549A9-3368-44FC-8290-2055BDF8D505}" dt="2021-03-31T20:13:58.969" v="2192" actId="1076"/>
          <ac:spMkLst>
            <pc:docMk/>
            <pc:sldMk cId="3874154497" sldId="830"/>
            <ac:spMk id="300" creationId="{211DE867-3A03-4501-B8D5-EE2223EC0A1A}"/>
          </ac:spMkLst>
        </pc:spChg>
        <pc:spChg chg="mod">
          <ac:chgData name="Lei Wu" userId="f083b2a8aea23a2f" providerId="LiveId" clId="{F51549A9-3368-44FC-8290-2055BDF8D505}" dt="2021-03-31T20:13:58.969" v="2192" actId="1076"/>
          <ac:spMkLst>
            <pc:docMk/>
            <pc:sldMk cId="3874154497" sldId="830"/>
            <ac:spMk id="301" creationId="{35341E3C-ED29-4138-A13F-C67146FDDBD1}"/>
          </ac:spMkLst>
        </pc:spChg>
        <pc:spChg chg="mod">
          <ac:chgData name="Lei Wu" userId="f083b2a8aea23a2f" providerId="LiveId" clId="{F51549A9-3368-44FC-8290-2055BDF8D505}" dt="2021-03-31T20:13:58.969" v="2192" actId="1076"/>
          <ac:spMkLst>
            <pc:docMk/>
            <pc:sldMk cId="3874154497" sldId="830"/>
            <ac:spMk id="302" creationId="{1C32540E-F900-4B3E-ADCE-E0F578930E4E}"/>
          </ac:spMkLst>
        </pc:spChg>
        <pc:spChg chg="mod">
          <ac:chgData name="Lei Wu" userId="f083b2a8aea23a2f" providerId="LiveId" clId="{F51549A9-3368-44FC-8290-2055BDF8D505}" dt="2021-03-31T20:13:58.969" v="2192" actId="1076"/>
          <ac:spMkLst>
            <pc:docMk/>
            <pc:sldMk cId="3874154497" sldId="830"/>
            <ac:spMk id="303" creationId="{83439056-B600-41A0-A2E0-972F3019DD67}"/>
          </ac:spMkLst>
        </pc:spChg>
        <pc:spChg chg="mod">
          <ac:chgData name="Lei Wu" userId="f083b2a8aea23a2f" providerId="LiveId" clId="{F51549A9-3368-44FC-8290-2055BDF8D505}" dt="2021-03-31T20:13:58.969" v="2192" actId="1076"/>
          <ac:spMkLst>
            <pc:docMk/>
            <pc:sldMk cId="3874154497" sldId="830"/>
            <ac:spMk id="304" creationId="{FE016FF3-6844-4F49-B6FE-1C9D63B01D5D}"/>
          </ac:spMkLst>
        </pc:spChg>
        <pc:spChg chg="mod">
          <ac:chgData name="Lei Wu" userId="f083b2a8aea23a2f" providerId="LiveId" clId="{F51549A9-3368-44FC-8290-2055BDF8D505}" dt="2021-03-31T20:13:58.969" v="2192" actId="1076"/>
          <ac:spMkLst>
            <pc:docMk/>
            <pc:sldMk cId="3874154497" sldId="830"/>
            <ac:spMk id="305" creationId="{67A3F27A-C88F-480B-ACE9-C6A9B0E840A1}"/>
          </ac:spMkLst>
        </pc:spChg>
        <pc:spChg chg="mod">
          <ac:chgData name="Lei Wu" userId="f083b2a8aea23a2f" providerId="LiveId" clId="{F51549A9-3368-44FC-8290-2055BDF8D505}" dt="2021-03-31T20:13:58.969" v="2192" actId="1076"/>
          <ac:spMkLst>
            <pc:docMk/>
            <pc:sldMk cId="3874154497" sldId="830"/>
            <ac:spMk id="306" creationId="{BA704004-6224-4FA7-B8C7-96750C6A2A9D}"/>
          </ac:spMkLst>
        </pc:spChg>
        <pc:spChg chg="mod">
          <ac:chgData name="Lei Wu" userId="f083b2a8aea23a2f" providerId="LiveId" clId="{F51549A9-3368-44FC-8290-2055BDF8D505}" dt="2021-03-31T20:13:58.969" v="2192" actId="1076"/>
          <ac:spMkLst>
            <pc:docMk/>
            <pc:sldMk cId="3874154497" sldId="830"/>
            <ac:spMk id="307" creationId="{C961E4A7-45A7-4986-ABB7-64D4E6323096}"/>
          </ac:spMkLst>
        </pc:spChg>
        <pc:spChg chg="mod">
          <ac:chgData name="Lei Wu" userId="f083b2a8aea23a2f" providerId="LiveId" clId="{F51549A9-3368-44FC-8290-2055BDF8D505}" dt="2021-03-31T20:13:58.969" v="2192" actId="1076"/>
          <ac:spMkLst>
            <pc:docMk/>
            <pc:sldMk cId="3874154497" sldId="830"/>
            <ac:spMk id="308" creationId="{F0BF41EF-533F-4EDF-85A3-BEEB06E7FAC4}"/>
          </ac:spMkLst>
        </pc:spChg>
        <pc:spChg chg="mod">
          <ac:chgData name="Lei Wu" userId="f083b2a8aea23a2f" providerId="LiveId" clId="{F51549A9-3368-44FC-8290-2055BDF8D505}" dt="2021-03-31T20:13:58.969" v="2192" actId="1076"/>
          <ac:spMkLst>
            <pc:docMk/>
            <pc:sldMk cId="3874154497" sldId="830"/>
            <ac:spMk id="309" creationId="{2756CC50-C9A3-455D-AC8A-38FADB995752}"/>
          </ac:spMkLst>
        </pc:spChg>
        <pc:spChg chg="mod">
          <ac:chgData name="Lei Wu" userId="f083b2a8aea23a2f" providerId="LiveId" clId="{F51549A9-3368-44FC-8290-2055BDF8D505}" dt="2021-03-31T20:13:58.969" v="2192" actId="1076"/>
          <ac:spMkLst>
            <pc:docMk/>
            <pc:sldMk cId="3874154497" sldId="830"/>
            <ac:spMk id="310" creationId="{3F716DD7-9305-42FB-A706-4B9A6428A95B}"/>
          </ac:spMkLst>
        </pc:spChg>
        <pc:spChg chg="mod">
          <ac:chgData name="Lei Wu" userId="f083b2a8aea23a2f" providerId="LiveId" clId="{F51549A9-3368-44FC-8290-2055BDF8D505}" dt="2021-03-31T20:13:58.969" v="2192" actId="1076"/>
          <ac:spMkLst>
            <pc:docMk/>
            <pc:sldMk cId="3874154497" sldId="830"/>
            <ac:spMk id="311" creationId="{D1C5806E-CF78-483B-885D-AA9019E13AD4}"/>
          </ac:spMkLst>
        </pc:spChg>
        <pc:spChg chg="mod">
          <ac:chgData name="Lei Wu" userId="f083b2a8aea23a2f" providerId="LiveId" clId="{F51549A9-3368-44FC-8290-2055BDF8D505}" dt="2021-03-31T20:13:58.969" v="2192" actId="1076"/>
          <ac:spMkLst>
            <pc:docMk/>
            <pc:sldMk cId="3874154497" sldId="830"/>
            <ac:spMk id="312" creationId="{F51E72B7-BE9C-4C17-81E0-628C3C673487}"/>
          </ac:spMkLst>
        </pc:spChg>
        <pc:spChg chg="mod">
          <ac:chgData name="Lei Wu" userId="f083b2a8aea23a2f" providerId="LiveId" clId="{F51549A9-3368-44FC-8290-2055BDF8D505}" dt="2021-03-31T20:13:58.969" v="2192" actId="1076"/>
          <ac:spMkLst>
            <pc:docMk/>
            <pc:sldMk cId="3874154497" sldId="830"/>
            <ac:spMk id="313" creationId="{BE56AAD4-A580-4FA7-8163-1D81B1EED50D}"/>
          </ac:spMkLst>
        </pc:spChg>
        <pc:spChg chg="mod">
          <ac:chgData name="Lei Wu" userId="f083b2a8aea23a2f" providerId="LiveId" clId="{F51549A9-3368-44FC-8290-2055BDF8D505}" dt="2021-03-31T20:13:58.969" v="2192" actId="1076"/>
          <ac:spMkLst>
            <pc:docMk/>
            <pc:sldMk cId="3874154497" sldId="830"/>
            <ac:spMk id="314" creationId="{7E6E0DFB-4D55-4F95-A6E7-6205BDCCC3A3}"/>
          </ac:spMkLst>
        </pc:spChg>
        <pc:spChg chg="mod">
          <ac:chgData name="Lei Wu" userId="f083b2a8aea23a2f" providerId="LiveId" clId="{F51549A9-3368-44FC-8290-2055BDF8D505}" dt="2021-03-31T20:13:58.969" v="2192" actId="1076"/>
          <ac:spMkLst>
            <pc:docMk/>
            <pc:sldMk cId="3874154497" sldId="830"/>
            <ac:spMk id="315" creationId="{4111419C-5460-4DEB-AF8A-00540D6A582B}"/>
          </ac:spMkLst>
        </pc:spChg>
        <pc:spChg chg="mod">
          <ac:chgData name="Lei Wu" userId="f083b2a8aea23a2f" providerId="LiveId" clId="{F51549A9-3368-44FC-8290-2055BDF8D505}" dt="2021-03-31T20:13:58.969" v="2192" actId="1076"/>
          <ac:spMkLst>
            <pc:docMk/>
            <pc:sldMk cId="3874154497" sldId="830"/>
            <ac:spMk id="316" creationId="{CE8DEE20-52D4-48C8-B3ED-F956B448A33A}"/>
          </ac:spMkLst>
        </pc:spChg>
        <pc:spChg chg="mod">
          <ac:chgData name="Lei Wu" userId="f083b2a8aea23a2f" providerId="LiveId" clId="{F51549A9-3368-44FC-8290-2055BDF8D505}" dt="2021-03-31T20:13:58.969" v="2192" actId="1076"/>
          <ac:spMkLst>
            <pc:docMk/>
            <pc:sldMk cId="3874154497" sldId="830"/>
            <ac:spMk id="317" creationId="{CAD00480-5AE4-44AE-AC62-E3755EF27E31}"/>
          </ac:spMkLst>
        </pc:spChg>
        <pc:spChg chg="mod">
          <ac:chgData name="Lei Wu" userId="f083b2a8aea23a2f" providerId="LiveId" clId="{F51549A9-3368-44FC-8290-2055BDF8D505}" dt="2021-03-31T20:13:58.969" v="2192" actId="1076"/>
          <ac:spMkLst>
            <pc:docMk/>
            <pc:sldMk cId="3874154497" sldId="830"/>
            <ac:spMk id="318" creationId="{5E0C70DE-C4D0-4785-9A3F-FB3F813639EB}"/>
          </ac:spMkLst>
        </pc:spChg>
        <pc:spChg chg="mod">
          <ac:chgData name="Lei Wu" userId="f083b2a8aea23a2f" providerId="LiveId" clId="{F51549A9-3368-44FC-8290-2055BDF8D505}" dt="2021-03-31T20:13:58.969" v="2192" actId="1076"/>
          <ac:spMkLst>
            <pc:docMk/>
            <pc:sldMk cId="3874154497" sldId="830"/>
            <ac:spMk id="319" creationId="{22C39311-21F3-4373-906C-143BA922851D}"/>
          </ac:spMkLst>
        </pc:spChg>
        <pc:spChg chg="mod">
          <ac:chgData name="Lei Wu" userId="f083b2a8aea23a2f" providerId="LiveId" clId="{F51549A9-3368-44FC-8290-2055BDF8D505}" dt="2021-03-31T20:13:58.969" v="2192" actId="1076"/>
          <ac:spMkLst>
            <pc:docMk/>
            <pc:sldMk cId="3874154497" sldId="830"/>
            <ac:spMk id="320" creationId="{BD616EED-144F-407A-95FB-702440C87FE7}"/>
          </ac:spMkLst>
        </pc:spChg>
        <pc:spChg chg="mod">
          <ac:chgData name="Lei Wu" userId="f083b2a8aea23a2f" providerId="LiveId" clId="{F51549A9-3368-44FC-8290-2055BDF8D505}" dt="2021-03-31T20:13:58.969" v="2192" actId="1076"/>
          <ac:spMkLst>
            <pc:docMk/>
            <pc:sldMk cId="3874154497" sldId="830"/>
            <ac:spMk id="321" creationId="{5A08185D-6CBC-4924-A065-EB26FD0BCF3D}"/>
          </ac:spMkLst>
        </pc:spChg>
        <pc:spChg chg="mod">
          <ac:chgData name="Lei Wu" userId="f083b2a8aea23a2f" providerId="LiveId" clId="{F51549A9-3368-44FC-8290-2055BDF8D505}" dt="2021-03-31T20:13:58.969" v="2192" actId="1076"/>
          <ac:spMkLst>
            <pc:docMk/>
            <pc:sldMk cId="3874154497" sldId="830"/>
            <ac:spMk id="322" creationId="{2F7E8F39-5084-4CDF-A129-01CBBF6BA3BC}"/>
          </ac:spMkLst>
        </pc:spChg>
        <pc:spChg chg="mod">
          <ac:chgData name="Lei Wu" userId="f083b2a8aea23a2f" providerId="LiveId" clId="{F51549A9-3368-44FC-8290-2055BDF8D505}" dt="2021-03-31T20:13:58.969" v="2192" actId="1076"/>
          <ac:spMkLst>
            <pc:docMk/>
            <pc:sldMk cId="3874154497" sldId="830"/>
            <ac:spMk id="323" creationId="{AC7152EA-E6A5-40B5-A65B-0E2E9BA10514}"/>
          </ac:spMkLst>
        </pc:spChg>
        <pc:grpChg chg="del">
          <ac:chgData name="Lei Wu" userId="f083b2a8aea23a2f" providerId="LiveId" clId="{F51549A9-3368-44FC-8290-2055BDF8D505}" dt="2021-03-31T20:01:32.868" v="1985" actId="478"/>
          <ac:grpSpMkLst>
            <pc:docMk/>
            <pc:sldMk cId="3874154497" sldId="830"/>
            <ac:grpSpMk id="54" creationId="{056DEFFF-BBF7-41CF-830D-572297BFCFD7}"/>
          </ac:grpSpMkLst>
        </pc:grpChg>
        <pc:grpChg chg="del">
          <ac:chgData name="Lei Wu" userId="f083b2a8aea23a2f" providerId="LiveId" clId="{F51549A9-3368-44FC-8290-2055BDF8D505}" dt="2021-03-31T20:01:36.293" v="1986" actId="478"/>
          <ac:grpSpMkLst>
            <pc:docMk/>
            <pc:sldMk cId="3874154497" sldId="830"/>
            <ac:grpSpMk id="90" creationId="{E17AA43E-E11A-457C-9A0A-6CBF2F04B77D}"/>
          </ac:grpSpMkLst>
        </pc:grpChg>
        <pc:grpChg chg="add mod">
          <ac:chgData name="Lei Wu" userId="f083b2a8aea23a2f" providerId="LiveId" clId="{F51549A9-3368-44FC-8290-2055BDF8D505}" dt="2021-03-31T20:14:09.397" v="2194" actId="1076"/>
          <ac:grpSpMkLst>
            <pc:docMk/>
            <pc:sldMk cId="3874154497" sldId="830"/>
            <ac:grpSpMk id="114" creationId="{E3213AE8-C01C-4391-8F4C-C71AC96BE01A}"/>
          </ac:grpSpMkLst>
        </pc:grpChg>
        <pc:grpChg chg="add mod">
          <ac:chgData name="Lei Wu" userId="f083b2a8aea23a2f" providerId="LiveId" clId="{F51549A9-3368-44FC-8290-2055BDF8D505}" dt="2021-03-31T20:14:33.611" v="2196" actId="14100"/>
          <ac:grpSpMkLst>
            <pc:docMk/>
            <pc:sldMk cId="3874154497" sldId="830"/>
            <ac:grpSpMk id="135" creationId="{4C5E6BCB-BE55-40CE-B066-1DDBA6504960}"/>
          </ac:grpSpMkLst>
        </pc:grpChg>
        <pc:grpChg chg="add mod">
          <ac:chgData name="Lei Wu" userId="f083b2a8aea23a2f" providerId="LiveId" clId="{F51549A9-3368-44FC-8290-2055BDF8D505}" dt="2021-03-31T20:14:03.036" v="2193" actId="1076"/>
          <ac:grpSpMkLst>
            <pc:docMk/>
            <pc:sldMk cId="3874154497" sldId="830"/>
            <ac:grpSpMk id="166" creationId="{09BAF24F-758B-4B2B-B864-ECED71B001F4}"/>
          </ac:grpSpMkLst>
        </pc:grpChg>
        <pc:grpChg chg="mod">
          <ac:chgData name="Lei Wu" userId="f083b2a8aea23a2f" providerId="LiveId" clId="{F51549A9-3368-44FC-8290-2055BDF8D505}" dt="2021-03-31T20:14:03.036" v="2193" actId="1076"/>
          <ac:grpSpMkLst>
            <pc:docMk/>
            <pc:sldMk cId="3874154497" sldId="830"/>
            <ac:grpSpMk id="242" creationId="{C58950F1-8961-4B87-8FD9-54BCF157BEB0}"/>
          </ac:grpSpMkLst>
        </pc:grpChg>
        <pc:grpChg chg="mod">
          <ac:chgData name="Lei Wu" userId="f083b2a8aea23a2f" providerId="LiveId" clId="{F51549A9-3368-44FC-8290-2055BDF8D505}" dt="2021-03-31T20:14:03.036" v="2193" actId="1076"/>
          <ac:grpSpMkLst>
            <pc:docMk/>
            <pc:sldMk cId="3874154497" sldId="830"/>
            <ac:grpSpMk id="243" creationId="{312F9A1F-A6CE-487E-B912-321BF5D01BE8}"/>
          </ac:grpSpMkLst>
        </pc:grpChg>
        <pc:grpChg chg="mod">
          <ac:chgData name="Lei Wu" userId="f083b2a8aea23a2f" providerId="LiveId" clId="{F51549A9-3368-44FC-8290-2055BDF8D505}" dt="2021-03-31T20:14:03.036" v="2193" actId="1076"/>
          <ac:grpSpMkLst>
            <pc:docMk/>
            <pc:sldMk cId="3874154497" sldId="830"/>
            <ac:grpSpMk id="244" creationId="{2647336F-8D46-4C32-969C-433FE1DE5B9D}"/>
          </ac:grpSpMkLst>
        </pc:grpChg>
        <pc:grpChg chg="add mod">
          <ac:chgData name="Lei Wu" userId="f083b2a8aea23a2f" providerId="LiveId" clId="{F51549A9-3368-44FC-8290-2055BDF8D505}" dt="2021-03-31T20:13:58.969" v="2192" actId="1076"/>
          <ac:grpSpMkLst>
            <pc:docMk/>
            <pc:sldMk cId="3874154497" sldId="830"/>
            <ac:grpSpMk id="256" creationId="{84D82937-EA12-42EC-89BE-F0D19B3F33AA}"/>
          </ac:grpSpMkLst>
        </pc:grpChg>
      </pc:sldChg>
      <pc:sldChg chg="addSp delSp modSp add mod">
        <pc:chgData name="Lei Wu" userId="f083b2a8aea23a2f" providerId="LiveId" clId="{F51549A9-3368-44FC-8290-2055BDF8D505}" dt="2021-03-31T20:08:19.888" v="2135" actId="1076"/>
        <pc:sldMkLst>
          <pc:docMk/>
          <pc:sldMk cId="3534878898" sldId="831"/>
        </pc:sldMkLst>
        <pc:spChg chg="mod">
          <ac:chgData name="Lei Wu" userId="f083b2a8aea23a2f" providerId="LiveId" clId="{F51549A9-3368-44FC-8290-2055BDF8D505}" dt="2021-03-31T20:07:21.180" v="2125"/>
          <ac:spMkLst>
            <pc:docMk/>
            <pc:sldMk cId="3534878898" sldId="831"/>
            <ac:spMk id="2" creationId="{00000000-0000-0000-0000-000000000000}"/>
          </ac:spMkLst>
        </pc:spChg>
        <pc:spChg chg="mod">
          <ac:chgData name="Lei Wu" userId="f083b2a8aea23a2f" providerId="LiveId" clId="{F51549A9-3368-44FC-8290-2055BDF8D505}" dt="2021-03-31T20:08:06.336" v="2132" actId="20577"/>
          <ac:spMkLst>
            <pc:docMk/>
            <pc:sldMk cId="3534878898" sldId="831"/>
            <ac:spMk id="3" creationId="{00000000-0000-0000-0000-000000000000}"/>
          </ac:spMkLst>
        </pc:spChg>
        <pc:spChg chg="mod">
          <ac:chgData name="Lei Wu" userId="f083b2a8aea23a2f" providerId="LiveId" clId="{F51549A9-3368-44FC-8290-2055BDF8D505}" dt="2021-03-31T20:08:19.888" v="2135" actId="1076"/>
          <ac:spMkLst>
            <pc:docMk/>
            <pc:sldMk cId="3534878898" sldId="831"/>
            <ac:spMk id="58" creationId="{BD665A25-EB91-40AC-B9CA-153D6B260FF8}"/>
          </ac:spMkLst>
        </pc:spChg>
        <pc:spChg chg="mod">
          <ac:chgData name="Lei Wu" userId="f083b2a8aea23a2f" providerId="LiveId" clId="{F51549A9-3368-44FC-8290-2055BDF8D505}" dt="2021-03-31T20:08:19.888" v="2135" actId="1076"/>
          <ac:spMkLst>
            <pc:docMk/>
            <pc:sldMk cId="3534878898" sldId="831"/>
            <ac:spMk id="59" creationId="{80AD94C0-05CC-421D-9732-259B79E6CC2F}"/>
          </ac:spMkLst>
        </pc:spChg>
        <pc:spChg chg="mod">
          <ac:chgData name="Lei Wu" userId="f083b2a8aea23a2f" providerId="LiveId" clId="{F51549A9-3368-44FC-8290-2055BDF8D505}" dt="2021-03-31T20:08:19.888" v="2135" actId="1076"/>
          <ac:spMkLst>
            <pc:docMk/>
            <pc:sldMk cId="3534878898" sldId="831"/>
            <ac:spMk id="60" creationId="{81856301-4194-4F40-BA32-7F0602A0BD57}"/>
          </ac:spMkLst>
        </pc:spChg>
        <pc:spChg chg="mod">
          <ac:chgData name="Lei Wu" userId="f083b2a8aea23a2f" providerId="LiveId" clId="{F51549A9-3368-44FC-8290-2055BDF8D505}" dt="2021-03-31T20:08:19.888" v="2135" actId="1076"/>
          <ac:spMkLst>
            <pc:docMk/>
            <pc:sldMk cId="3534878898" sldId="831"/>
            <ac:spMk id="61" creationId="{A1AE896B-B595-4A3D-968B-0F83C6F28007}"/>
          </ac:spMkLst>
        </pc:spChg>
        <pc:spChg chg="mod">
          <ac:chgData name="Lei Wu" userId="f083b2a8aea23a2f" providerId="LiveId" clId="{F51549A9-3368-44FC-8290-2055BDF8D505}" dt="2021-03-31T20:08:19.888" v="2135" actId="1076"/>
          <ac:spMkLst>
            <pc:docMk/>
            <pc:sldMk cId="3534878898" sldId="831"/>
            <ac:spMk id="62" creationId="{069A2178-771E-468E-BEEB-3FF2910DEAE7}"/>
          </ac:spMkLst>
        </pc:spChg>
        <pc:spChg chg="mod">
          <ac:chgData name="Lei Wu" userId="f083b2a8aea23a2f" providerId="LiveId" clId="{F51549A9-3368-44FC-8290-2055BDF8D505}" dt="2021-03-31T20:08:19.888" v="2135" actId="1076"/>
          <ac:spMkLst>
            <pc:docMk/>
            <pc:sldMk cId="3534878898" sldId="831"/>
            <ac:spMk id="63" creationId="{58B104F4-8A89-46CA-AAD9-6AB4CF2B0CD8}"/>
          </ac:spMkLst>
        </pc:spChg>
        <pc:spChg chg="mod">
          <ac:chgData name="Lei Wu" userId="f083b2a8aea23a2f" providerId="LiveId" clId="{F51549A9-3368-44FC-8290-2055BDF8D505}" dt="2021-03-31T20:08:19.888" v="2135" actId="1076"/>
          <ac:spMkLst>
            <pc:docMk/>
            <pc:sldMk cId="3534878898" sldId="831"/>
            <ac:spMk id="64" creationId="{B8CDA714-E26F-42B7-8EDF-FB2CF6DFD283}"/>
          </ac:spMkLst>
        </pc:spChg>
        <pc:spChg chg="mod">
          <ac:chgData name="Lei Wu" userId="f083b2a8aea23a2f" providerId="LiveId" clId="{F51549A9-3368-44FC-8290-2055BDF8D505}" dt="2021-03-31T20:08:19.888" v="2135" actId="1076"/>
          <ac:spMkLst>
            <pc:docMk/>
            <pc:sldMk cId="3534878898" sldId="831"/>
            <ac:spMk id="65" creationId="{2D7FF038-4293-4543-A10D-1F05DEE9DDB1}"/>
          </ac:spMkLst>
        </pc:spChg>
        <pc:spChg chg="mod">
          <ac:chgData name="Lei Wu" userId="f083b2a8aea23a2f" providerId="LiveId" clId="{F51549A9-3368-44FC-8290-2055BDF8D505}" dt="2021-03-31T20:08:19.888" v="2135" actId="1076"/>
          <ac:spMkLst>
            <pc:docMk/>
            <pc:sldMk cId="3534878898" sldId="831"/>
            <ac:spMk id="66" creationId="{515C0C3D-2787-4D57-AB22-E9B7BB65D403}"/>
          </ac:spMkLst>
        </pc:spChg>
        <pc:spChg chg="mod">
          <ac:chgData name="Lei Wu" userId="f083b2a8aea23a2f" providerId="LiveId" clId="{F51549A9-3368-44FC-8290-2055BDF8D505}" dt="2021-03-31T20:08:19.888" v="2135" actId="1076"/>
          <ac:spMkLst>
            <pc:docMk/>
            <pc:sldMk cId="3534878898" sldId="831"/>
            <ac:spMk id="67" creationId="{A6E5CBC5-4BAE-4CFF-8D71-549B9AACA90E}"/>
          </ac:spMkLst>
        </pc:spChg>
        <pc:spChg chg="mod">
          <ac:chgData name="Lei Wu" userId="f083b2a8aea23a2f" providerId="LiveId" clId="{F51549A9-3368-44FC-8290-2055BDF8D505}" dt="2021-03-31T20:08:19.888" v="2135" actId="1076"/>
          <ac:spMkLst>
            <pc:docMk/>
            <pc:sldMk cId="3534878898" sldId="831"/>
            <ac:spMk id="68" creationId="{2626C6DD-6F3F-40F6-AADB-5A588CE34C6D}"/>
          </ac:spMkLst>
        </pc:spChg>
        <pc:spChg chg="mod">
          <ac:chgData name="Lei Wu" userId="f083b2a8aea23a2f" providerId="LiveId" clId="{F51549A9-3368-44FC-8290-2055BDF8D505}" dt="2021-03-31T20:08:19.888" v="2135" actId="1076"/>
          <ac:spMkLst>
            <pc:docMk/>
            <pc:sldMk cId="3534878898" sldId="831"/>
            <ac:spMk id="69" creationId="{74193AC0-CA89-4278-803E-C6A61F4EBB53}"/>
          </ac:spMkLst>
        </pc:spChg>
        <pc:spChg chg="mod">
          <ac:chgData name="Lei Wu" userId="f083b2a8aea23a2f" providerId="LiveId" clId="{F51549A9-3368-44FC-8290-2055BDF8D505}" dt="2021-03-31T20:08:19.888" v="2135" actId="1076"/>
          <ac:spMkLst>
            <pc:docMk/>
            <pc:sldMk cId="3534878898" sldId="831"/>
            <ac:spMk id="70" creationId="{5E88F0D0-EAA8-41A0-A32E-697A55822DB2}"/>
          </ac:spMkLst>
        </pc:spChg>
        <pc:spChg chg="mod">
          <ac:chgData name="Lei Wu" userId="f083b2a8aea23a2f" providerId="LiveId" clId="{F51549A9-3368-44FC-8290-2055BDF8D505}" dt="2021-03-31T20:08:19.888" v="2135" actId="1076"/>
          <ac:spMkLst>
            <pc:docMk/>
            <pc:sldMk cId="3534878898" sldId="831"/>
            <ac:spMk id="71" creationId="{998CBC4E-377D-4CFE-9AD3-659363586323}"/>
          </ac:spMkLst>
        </pc:spChg>
        <pc:spChg chg="mod">
          <ac:chgData name="Lei Wu" userId="f083b2a8aea23a2f" providerId="LiveId" clId="{F51549A9-3368-44FC-8290-2055BDF8D505}" dt="2021-03-31T20:08:19.888" v="2135" actId="1076"/>
          <ac:spMkLst>
            <pc:docMk/>
            <pc:sldMk cId="3534878898" sldId="831"/>
            <ac:spMk id="72" creationId="{9E31586D-6871-4584-971D-749B3A8D28B6}"/>
          </ac:spMkLst>
        </pc:spChg>
        <pc:spChg chg="mod">
          <ac:chgData name="Lei Wu" userId="f083b2a8aea23a2f" providerId="LiveId" clId="{F51549A9-3368-44FC-8290-2055BDF8D505}" dt="2021-03-31T20:08:19.888" v="2135" actId="1076"/>
          <ac:spMkLst>
            <pc:docMk/>
            <pc:sldMk cId="3534878898" sldId="831"/>
            <ac:spMk id="73" creationId="{A7249752-5D77-407F-B976-4CB6981D8652}"/>
          </ac:spMkLst>
        </pc:spChg>
        <pc:spChg chg="mod">
          <ac:chgData name="Lei Wu" userId="f083b2a8aea23a2f" providerId="LiveId" clId="{F51549A9-3368-44FC-8290-2055BDF8D505}" dt="2021-03-31T20:08:19.888" v="2135" actId="1076"/>
          <ac:spMkLst>
            <pc:docMk/>
            <pc:sldMk cId="3534878898" sldId="831"/>
            <ac:spMk id="74" creationId="{74C1EC81-BA63-4A3C-A8F7-8E737B2612CE}"/>
          </ac:spMkLst>
        </pc:spChg>
        <pc:spChg chg="mod">
          <ac:chgData name="Lei Wu" userId="f083b2a8aea23a2f" providerId="LiveId" clId="{F51549A9-3368-44FC-8290-2055BDF8D505}" dt="2021-03-31T20:08:19.888" v="2135" actId="1076"/>
          <ac:spMkLst>
            <pc:docMk/>
            <pc:sldMk cId="3534878898" sldId="831"/>
            <ac:spMk id="75" creationId="{9F1AAF41-8951-4C12-88CC-E0FD6B6402D6}"/>
          </ac:spMkLst>
        </pc:spChg>
        <pc:spChg chg="mod">
          <ac:chgData name="Lei Wu" userId="f083b2a8aea23a2f" providerId="LiveId" clId="{F51549A9-3368-44FC-8290-2055BDF8D505}" dt="2021-03-31T20:08:19.888" v="2135" actId="1076"/>
          <ac:spMkLst>
            <pc:docMk/>
            <pc:sldMk cId="3534878898" sldId="831"/>
            <ac:spMk id="76" creationId="{C862A087-F518-4DF9-9C29-2DD49390697C}"/>
          </ac:spMkLst>
        </pc:spChg>
        <pc:spChg chg="mod">
          <ac:chgData name="Lei Wu" userId="f083b2a8aea23a2f" providerId="LiveId" clId="{F51549A9-3368-44FC-8290-2055BDF8D505}" dt="2021-03-31T20:08:19.888" v="2135" actId="1076"/>
          <ac:spMkLst>
            <pc:docMk/>
            <pc:sldMk cId="3534878898" sldId="831"/>
            <ac:spMk id="77" creationId="{CDF8E581-47A8-41B5-926B-122CFBE1F7F1}"/>
          </ac:spMkLst>
        </pc:spChg>
        <pc:spChg chg="mod">
          <ac:chgData name="Lei Wu" userId="f083b2a8aea23a2f" providerId="LiveId" clId="{F51549A9-3368-44FC-8290-2055BDF8D505}" dt="2021-03-31T20:08:19.888" v="2135" actId="1076"/>
          <ac:spMkLst>
            <pc:docMk/>
            <pc:sldMk cId="3534878898" sldId="831"/>
            <ac:spMk id="78" creationId="{82E60F42-B56A-4DE3-84E2-EC8F6229CE25}"/>
          </ac:spMkLst>
        </pc:spChg>
        <pc:spChg chg="mod">
          <ac:chgData name="Lei Wu" userId="f083b2a8aea23a2f" providerId="LiveId" clId="{F51549A9-3368-44FC-8290-2055BDF8D505}" dt="2021-03-31T20:08:19.888" v="2135" actId="1076"/>
          <ac:spMkLst>
            <pc:docMk/>
            <pc:sldMk cId="3534878898" sldId="831"/>
            <ac:spMk id="79" creationId="{F471B0C8-23F3-49C6-89CF-C0608D3F2DE9}"/>
          </ac:spMkLst>
        </pc:spChg>
        <pc:spChg chg="mod">
          <ac:chgData name="Lei Wu" userId="f083b2a8aea23a2f" providerId="LiveId" clId="{F51549A9-3368-44FC-8290-2055BDF8D505}" dt="2021-03-31T20:08:19.888" v="2135" actId="1076"/>
          <ac:spMkLst>
            <pc:docMk/>
            <pc:sldMk cId="3534878898" sldId="831"/>
            <ac:spMk id="80" creationId="{8F653CFB-8809-4833-89AB-DB5D5D232283}"/>
          </ac:spMkLst>
        </pc:spChg>
        <pc:spChg chg="mod">
          <ac:chgData name="Lei Wu" userId="f083b2a8aea23a2f" providerId="LiveId" clId="{F51549A9-3368-44FC-8290-2055BDF8D505}" dt="2021-03-31T20:08:19.888" v="2135" actId="1076"/>
          <ac:spMkLst>
            <pc:docMk/>
            <pc:sldMk cId="3534878898" sldId="831"/>
            <ac:spMk id="81" creationId="{D52D8E6C-ED5F-4E78-BC94-D7A404C4C150}"/>
          </ac:spMkLst>
        </pc:spChg>
        <pc:spChg chg="mod">
          <ac:chgData name="Lei Wu" userId="f083b2a8aea23a2f" providerId="LiveId" clId="{F51549A9-3368-44FC-8290-2055BDF8D505}" dt="2021-03-31T20:08:19.888" v="2135" actId="1076"/>
          <ac:spMkLst>
            <pc:docMk/>
            <pc:sldMk cId="3534878898" sldId="831"/>
            <ac:spMk id="82" creationId="{02E75A92-1BFF-4B96-BDA3-416D9652E6F3}"/>
          </ac:spMkLst>
        </pc:spChg>
        <pc:spChg chg="mod">
          <ac:chgData name="Lei Wu" userId="f083b2a8aea23a2f" providerId="LiveId" clId="{F51549A9-3368-44FC-8290-2055BDF8D505}" dt="2021-03-31T20:08:19.888" v="2135" actId="1076"/>
          <ac:spMkLst>
            <pc:docMk/>
            <pc:sldMk cId="3534878898" sldId="831"/>
            <ac:spMk id="83" creationId="{2F07E688-CAD6-4FC5-AB84-8E89DE665CF2}"/>
          </ac:spMkLst>
        </pc:spChg>
        <pc:spChg chg="mod">
          <ac:chgData name="Lei Wu" userId="f083b2a8aea23a2f" providerId="LiveId" clId="{F51549A9-3368-44FC-8290-2055BDF8D505}" dt="2021-03-31T20:08:19.888" v="2135" actId="1076"/>
          <ac:spMkLst>
            <pc:docMk/>
            <pc:sldMk cId="3534878898" sldId="831"/>
            <ac:spMk id="84" creationId="{564DDC96-D9A5-4C7D-9D96-D1E0A84F1732}"/>
          </ac:spMkLst>
        </pc:spChg>
        <pc:spChg chg="mod">
          <ac:chgData name="Lei Wu" userId="f083b2a8aea23a2f" providerId="LiveId" clId="{F51549A9-3368-44FC-8290-2055BDF8D505}" dt="2021-03-31T20:08:19.888" v="2135" actId="1076"/>
          <ac:spMkLst>
            <pc:docMk/>
            <pc:sldMk cId="3534878898" sldId="831"/>
            <ac:spMk id="85" creationId="{6DAC5C01-DC96-422B-A3C4-22ED9AEECEF1}"/>
          </ac:spMkLst>
        </pc:spChg>
        <pc:spChg chg="mod">
          <ac:chgData name="Lei Wu" userId="f083b2a8aea23a2f" providerId="LiveId" clId="{F51549A9-3368-44FC-8290-2055BDF8D505}" dt="2021-03-31T20:08:19.888" v="2135" actId="1076"/>
          <ac:spMkLst>
            <pc:docMk/>
            <pc:sldMk cId="3534878898" sldId="831"/>
            <ac:spMk id="86" creationId="{9605E410-6EF1-46B1-A179-999B0DDFB616}"/>
          </ac:spMkLst>
        </pc:spChg>
        <pc:spChg chg="mod">
          <ac:chgData name="Lei Wu" userId="f083b2a8aea23a2f" providerId="LiveId" clId="{F51549A9-3368-44FC-8290-2055BDF8D505}" dt="2021-03-31T20:08:19.888" v="2135" actId="1076"/>
          <ac:spMkLst>
            <pc:docMk/>
            <pc:sldMk cId="3534878898" sldId="831"/>
            <ac:spMk id="87" creationId="{DE6A54B9-14DE-431F-B9F2-4935822D0DFA}"/>
          </ac:spMkLst>
        </pc:spChg>
        <pc:spChg chg="mod">
          <ac:chgData name="Lei Wu" userId="f083b2a8aea23a2f" providerId="LiveId" clId="{F51549A9-3368-44FC-8290-2055BDF8D505}" dt="2021-03-31T20:08:19.888" v="2135" actId="1076"/>
          <ac:spMkLst>
            <pc:docMk/>
            <pc:sldMk cId="3534878898" sldId="831"/>
            <ac:spMk id="88" creationId="{F60E2300-9800-4FDF-AEAF-09DB113A48AA}"/>
          </ac:spMkLst>
        </pc:spChg>
        <pc:spChg chg="mod">
          <ac:chgData name="Lei Wu" userId="f083b2a8aea23a2f" providerId="LiveId" clId="{F51549A9-3368-44FC-8290-2055BDF8D505}" dt="2021-03-31T20:08:19.888" v="2135" actId="1076"/>
          <ac:spMkLst>
            <pc:docMk/>
            <pc:sldMk cId="3534878898" sldId="831"/>
            <ac:spMk id="89" creationId="{581D683B-724A-4F21-9230-F709084DC485}"/>
          </ac:spMkLst>
        </pc:spChg>
        <pc:spChg chg="mod">
          <ac:chgData name="Lei Wu" userId="f083b2a8aea23a2f" providerId="LiveId" clId="{F51549A9-3368-44FC-8290-2055BDF8D505}" dt="2021-03-31T20:08:19.888" v="2135" actId="1076"/>
          <ac:spMkLst>
            <pc:docMk/>
            <pc:sldMk cId="3534878898" sldId="831"/>
            <ac:spMk id="90" creationId="{FFA18951-CF74-4E0F-A8B6-389D8F6335D2}"/>
          </ac:spMkLst>
        </pc:spChg>
        <pc:spChg chg="mod">
          <ac:chgData name="Lei Wu" userId="f083b2a8aea23a2f" providerId="LiveId" clId="{F51549A9-3368-44FC-8290-2055BDF8D505}" dt="2021-03-31T20:08:19.888" v="2135" actId="1076"/>
          <ac:spMkLst>
            <pc:docMk/>
            <pc:sldMk cId="3534878898" sldId="831"/>
            <ac:spMk id="91" creationId="{5A426860-6C8C-4C2D-8319-52813B32B4E1}"/>
          </ac:spMkLst>
        </pc:spChg>
        <pc:spChg chg="mod">
          <ac:chgData name="Lei Wu" userId="f083b2a8aea23a2f" providerId="LiveId" clId="{F51549A9-3368-44FC-8290-2055BDF8D505}" dt="2021-03-31T20:08:19.888" v="2135" actId="1076"/>
          <ac:spMkLst>
            <pc:docMk/>
            <pc:sldMk cId="3534878898" sldId="831"/>
            <ac:spMk id="92" creationId="{EE73C72B-EA1D-4834-9164-C29460D24102}"/>
          </ac:spMkLst>
        </pc:spChg>
        <pc:spChg chg="mod">
          <ac:chgData name="Lei Wu" userId="f083b2a8aea23a2f" providerId="LiveId" clId="{F51549A9-3368-44FC-8290-2055BDF8D505}" dt="2021-03-31T20:08:19.888" v="2135" actId="1076"/>
          <ac:spMkLst>
            <pc:docMk/>
            <pc:sldMk cId="3534878898" sldId="831"/>
            <ac:spMk id="93" creationId="{889890DC-D8E2-4454-AE20-926223730E00}"/>
          </ac:spMkLst>
        </pc:spChg>
        <pc:spChg chg="mod">
          <ac:chgData name="Lei Wu" userId="f083b2a8aea23a2f" providerId="LiveId" clId="{F51549A9-3368-44FC-8290-2055BDF8D505}" dt="2021-03-31T20:08:19.888" v="2135" actId="1076"/>
          <ac:spMkLst>
            <pc:docMk/>
            <pc:sldMk cId="3534878898" sldId="831"/>
            <ac:spMk id="94" creationId="{F6978739-F3F8-4480-A8AA-0859BA235BF0}"/>
          </ac:spMkLst>
        </pc:spChg>
        <pc:spChg chg="mod">
          <ac:chgData name="Lei Wu" userId="f083b2a8aea23a2f" providerId="LiveId" clId="{F51549A9-3368-44FC-8290-2055BDF8D505}" dt="2021-03-31T20:08:19.888" v="2135" actId="1076"/>
          <ac:spMkLst>
            <pc:docMk/>
            <pc:sldMk cId="3534878898" sldId="831"/>
            <ac:spMk id="95" creationId="{B3FC699E-A479-47AF-A7F2-EF86BBEBDDFA}"/>
          </ac:spMkLst>
        </pc:spChg>
        <pc:spChg chg="mod">
          <ac:chgData name="Lei Wu" userId="f083b2a8aea23a2f" providerId="LiveId" clId="{F51549A9-3368-44FC-8290-2055BDF8D505}" dt="2021-03-31T20:08:19.888" v="2135" actId="1076"/>
          <ac:spMkLst>
            <pc:docMk/>
            <pc:sldMk cId="3534878898" sldId="831"/>
            <ac:spMk id="96" creationId="{57A62AC7-0E2E-4532-B322-4E40852A8A89}"/>
          </ac:spMkLst>
        </pc:spChg>
        <pc:spChg chg="mod">
          <ac:chgData name="Lei Wu" userId="f083b2a8aea23a2f" providerId="LiveId" clId="{F51549A9-3368-44FC-8290-2055BDF8D505}" dt="2021-03-31T20:08:19.888" v="2135" actId="1076"/>
          <ac:spMkLst>
            <pc:docMk/>
            <pc:sldMk cId="3534878898" sldId="831"/>
            <ac:spMk id="97" creationId="{2E6AFFE9-65FD-4E47-9A3C-CE45C2B1B33A}"/>
          </ac:spMkLst>
        </pc:spChg>
        <pc:spChg chg="mod">
          <ac:chgData name="Lei Wu" userId="f083b2a8aea23a2f" providerId="LiveId" clId="{F51549A9-3368-44FC-8290-2055BDF8D505}" dt="2021-03-31T20:08:19.888" v="2135" actId="1076"/>
          <ac:spMkLst>
            <pc:docMk/>
            <pc:sldMk cId="3534878898" sldId="831"/>
            <ac:spMk id="98" creationId="{E58E0EE0-B8CC-4FBB-AFDC-8D371FF877EF}"/>
          </ac:spMkLst>
        </pc:spChg>
        <pc:spChg chg="mod">
          <ac:chgData name="Lei Wu" userId="f083b2a8aea23a2f" providerId="LiveId" clId="{F51549A9-3368-44FC-8290-2055BDF8D505}" dt="2021-03-31T20:08:19.888" v="2135" actId="1076"/>
          <ac:spMkLst>
            <pc:docMk/>
            <pc:sldMk cId="3534878898" sldId="831"/>
            <ac:spMk id="99" creationId="{F8645227-8D24-4257-89E9-4BF1173833E4}"/>
          </ac:spMkLst>
        </pc:spChg>
        <pc:spChg chg="mod">
          <ac:chgData name="Lei Wu" userId="f083b2a8aea23a2f" providerId="LiveId" clId="{F51549A9-3368-44FC-8290-2055BDF8D505}" dt="2021-03-31T20:08:19.888" v="2135" actId="1076"/>
          <ac:spMkLst>
            <pc:docMk/>
            <pc:sldMk cId="3534878898" sldId="831"/>
            <ac:spMk id="100" creationId="{3453B3CF-E2F9-4A67-999E-F0646FD7B94F}"/>
          </ac:spMkLst>
        </pc:spChg>
        <pc:spChg chg="mod">
          <ac:chgData name="Lei Wu" userId="f083b2a8aea23a2f" providerId="LiveId" clId="{F51549A9-3368-44FC-8290-2055BDF8D505}" dt="2021-03-31T20:08:19.888" v="2135" actId="1076"/>
          <ac:spMkLst>
            <pc:docMk/>
            <pc:sldMk cId="3534878898" sldId="831"/>
            <ac:spMk id="101" creationId="{A68AE18B-4109-44C3-B52F-1626390FB69D}"/>
          </ac:spMkLst>
        </pc:spChg>
        <pc:spChg chg="mod">
          <ac:chgData name="Lei Wu" userId="f083b2a8aea23a2f" providerId="LiveId" clId="{F51549A9-3368-44FC-8290-2055BDF8D505}" dt="2021-03-31T20:08:19.888" v="2135" actId="1076"/>
          <ac:spMkLst>
            <pc:docMk/>
            <pc:sldMk cId="3534878898" sldId="831"/>
            <ac:spMk id="102" creationId="{2F36590F-89B0-4F70-B769-843F0A94EBC7}"/>
          </ac:spMkLst>
        </pc:spChg>
        <pc:spChg chg="mod">
          <ac:chgData name="Lei Wu" userId="f083b2a8aea23a2f" providerId="LiveId" clId="{F51549A9-3368-44FC-8290-2055BDF8D505}" dt="2021-03-31T20:08:19.888" v="2135" actId="1076"/>
          <ac:spMkLst>
            <pc:docMk/>
            <pc:sldMk cId="3534878898" sldId="831"/>
            <ac:spMk id="103" creationId="{FE4DFEF5-F261-4FAA-B769-E96A32189987}"/>
          </ac:spMkLst>
        </pc:spChg>
        <pc:spChg chg="mod">
          <ac:chgData name="Lei Wu" userId="f083b2a8aea23a2f" providerId="LiveId" clId="{F51549A9-3368-44FC-8290-2055BDF8D505}" dt="2021-03-31T20:08:19.888" v="2135" actId="1076"/>
          <ac:spMkLst>
            <pc:docMk/>
            <pc:sldMk cId="3534878898" sldId="831"/>
            <ac:spMk id="104" creationId="{8CCE7556-9A3C-4D32-8075-288C69E87657}"/>
          </ac:spMkLst>
        </pc:spChg>
        <pc:spChg chg="mod">
          <ac:chgData name="Lei Wu" userId="f083b2a8aea23a2f" providerId="LiveId" clId="{F51549A9-3368-44FC-8290-2055BDF8D505}" dt="2021-03-31T20:08:19.888" v="2135" actId="1076"/>
          <ac:spMkLst>
            <pc:docMk/>
            <pc:sldMk cId="3534878898" sldId="831"/>
            <ac:spMk id="105" creationId="{8A0F83D8-B5A8-4CE9-8472-3DDAC024429F}"/>
          </ac:spMkLst>
        </pc:spChg>
        <pc:spChg chg="mod">
          <ac:chgData name="Lei Wu" userId="f083b2a8aea23a2f" providerId="LiveId" clId="{F51549A9-3368-44FC-8290-2055BDF8D505}" dt="2021-03-31T20:08:19.888" v="2135" actId="1076"/>
          <ac:spMkLst>
            <pc:docMk/>
            <pc:sldMk cId="3534878898" sldId="831"/>
            <ac:spMk id="106" creationId="{2A9E3AC0-A788-4B26-BBF5-BFFBC8FE8F39}"/>
          </ac:spMkLst>
        </pc:spChg>
        <pc:spChg chg="mod">
          <ac:chgData name="Lei Wu" userId="f083b2a8aea23a2f" providerId="LiveId" clId="{F51549A9-3368-44FC-8290-2055BDF8D505}" dt="2021-03-31T20:08:19.888" v="2135" actId="1076"/>
          <ac:spMkLst>
            <pc:docMk/>
            <pc:sldMk cId="3534878898" sldId="831"/>
            <ac:spMk id="107" creationId="{2081C8EF-9D84-44CF-A9EC-E8B8385652E3}"/>
          </ac:spMkLst>
        </pc:spChg>
        <pc:spChg chg="mod">
          <ac:chgData name="Lei Wu" userId="f083b2a8aea23a2f" providerId="LiveId" clId="{F51549A9-3368-44FC-8290-2055BDF8D505}" dt="2021-03-31T20:08:19.888" v="2135" actId="1076"/>
          <ac:spMkLst>
            <pc:docMk/>
            <pc:sldMk cId="3534878898" sldId="831"/>
            <ac:spMk id="108" creationId="{CF1AF17C-6294-41EE-BABB-7BFFA7EBD733}"/>
          </ac:spMkLst>
        </pc:spChg>
        <pc:spChg chg="mod">
          <ac:chgData name="Lei Wu" userId="f083b2a8aea23a2f" providerId="LiveId" clId="{F51549A9-3368-44FC-8290-2055BDF8D505}" dt="2021-03-31T20:08:19.888" v="2135" actId="1076"/>
          <ac:spMkLst>
            <pc:docMk/>
            <pc:sldMk cId="3534878898" sldId="831"/>
            <ac:spMk id="109" creationId="{ABF2271F-5231-4AAF-A555-8DD336B2C2D3}"/>
          </ac:spMkLst>
        </pc:spChg>
        <pc:spChg chg="mod">
          <ac:chgData name="Lei Wu" userId="f083b2a8aea23a2f" providerId="LiveId" clId="{F51549A9-3368-44FC-8290-2055BDF8D505}" dt="2021-03-31T20:08:19.888" v="2135" actId="1076"/>
          <ac:spMkLst>
            <pc:docMk/>
            <pc:sldMk cId="3534878898" sldId="831"/>
            <ac:spMk id="110" creationId="{606C5A7F-EF80-4A9C-8FAE-48A8A5A11266}"/>
          </ac:spMkLst>
        </pc:spChg>
        <pc:spChg chg="mod">
          <ac:chgData name="Lei Wu" userId="f083b2a8aea23a2f" providerId="LiveId" clId="{F51549A9-3368-44FC-8290-2055BDF8D505}" dt="2021-03-31T20:08:19.888" v="2135" actId="1076"/>
          <ac:spMkLst>
            <pc:docMk/>
            <pc:sldMk cId="3534878898" sldId="831"/>
            <ac:spMk id="111" creationId="{ADE3DD6E-2F5F-41CD-A740-D82056F9F7BF}"/>
          </ac:spMkLst>
        </pc:spChg>
        <pc:spChg chg="mod">
          <ac:chgData name="Lei Wu" userId="f083b2a8aea23a2f" providerId="LiveId" clId="{F51549A9-3368-44FC-8290-2055BDF8D505}" dt="2021-03-31T20:08:19.888" v="2135" actId="1076"/>
          <ac:spMkLst>
            <pc:docMk/>
            <pc:sldMk cId="3534878898" sldId="831"/>
            <ac:spMk id="112" creationId="{492CBE62-3634-4AEE-9632-7BB59C644BF0}"/>
          </ac:spMkLst>
        </pc:spChg>
        <pc:spChg chg="mod">
          <ac:chgData name="Lei Wu" userId="f083b2a8aea23a2f" providerId="LiveId" clId="{F51549A9-3368-44FC-8290-2055BDF8D505}" dt="2021-03-31T20:08:19.888" v="2135" actId="1076"/>
          <ac:spMkLst>
            <pc:docMk/>
            <pc:sldMk cId="3534878898" sldId="831"/>
            <ac:spMk id="113" creationId="{274EDD7F-CA91-4780-886F-71F49AAB7D4C}"/>
          </ac:spMkLst>
        </pc:spChg>
        <pc:spChg chg="mod">
          <ac:chgData name="Lei Wu" userId="f083b2a8aea23a2f" providerId="LiveId" clId="{F51549A9-3368-44FC-8290-2055BDF8D505}" dt="2021-03-31T20:08:19.888" v="2135" actId="1076"/>
          <ac:spMkLst>
            <pc:docMk/>
            <pc:sldMk cId="3534878898" sldId="831"/>
            <ac:spMk id="166" creationId="{D79439E9-163D-4BF9-AE09-C462C8CF7B82}"/>
          </ac:spMkLst>
        </pc:spChg>
        <pc:spChg chg="mod">
          <ac:chgData name="Lei Wu" userId="f083b2a8aea23a2f" providerId="LiveId" clId="{F51549A9-3368-44FC-8290-2055BDF8D505}" dt="2021-03-31T20:08:19.888" v="2135" actId="1076"/>
          <ac:spMkLst>
            <pc:docMk/>
            <pc:sldMk cId="3534878898" sldId="831"/>
            <ac:spMk id="167" creationId="{BDAFE075-7131-4D4E-94BC-A65F8D8E42C2}"/>
          </ac:spMkLst>
        </pc:spChg>
        <pc:spChg chg="mod">
          <ac:chgData name="Lei Wu" userId="f083b2a8aea23a2f" providerId="LiveId" clId="{F51549A9-3368-44FC-8290-2055BDF8D505}" dt="2021-03-31T20:08:19.888" v="2135" actId="1076"/>
          <ac:spMkLst>
            <pc:docMk/>
            <pc:sldMk cId="3534878898" sldId="831"/>
            <ac:spMk id="168" creationId="{32304E16-F525-4128-AB46-833884AA018E}"/>
          </ac:spMkLst>
        </pc:spChg>
        <pc:spChg chg="mod">
          <ac:chgData name="Lei Wu" userId="f083b2a8aea23a2f" providerId="LiveId" clId="{F51549A9-3368-44FC-8290-2055BDF8D505}" dt="2021-03-31T20:08:19.888" v="2135" actId="1076"/>
          <ac:spMkLst>
            <pc:docMk/>
            <pc:sldMk cId="3534878898" sldId="831"/>
            <ac:spMk id="169" creationId="{210E20CE-FECF-4EEA-8659-216A251BC12D}"/>
          </ac:spMkLst>
        </pc:spChg>
        <pc:spChg chg="mod">
          <ac:chgData name="Lei Wu" userId="f083b2a8aea23a2f" providerId="LiveId" clId="{F51549A9-3368-44FC-8290-2055BDF8D505}" dt="2021-03-31T20:08:19.888" v="2135" actId="1076"/>
          <ac:spMkLst>
            <pc:docMk/>
            <pc:sldMk cId="3534878898" sldId="831"/>
            <ac:spMk id="170" creationId="{68D2E58E-8469-4C66-BD8D-5FCF0CEB1DA5}"/>
          </ac:spMkLst>
        </pc:spChg>
        <pc:spChg chg="mod">
          <ac:chgData name="Lei Wu" userId="f083b2a8aea23a2f" providerId="LiveId" clId="{F51549A9-3368-44FC-8290-2055BDF8D505}" dt="2021-03-31T20:08:19.888" v="2135" actId="1076"/>
          <ac:spMkLst>
            <pc:docMk/>
            <pc:sldMk cId="3534878898" sldId="831"/>
            <ac:spMk id="171" creationId="{917671F8-ACF8-4397-BBC4-40F2345824AC}"/>
          </ac:spMkLst>
        </pc:spChg>
        <pc:spChg chg="mod">
          <ac:chgData name="Lei Wu" userId="f083b2a8aea23a2f" providerId="LiveId" clId="{F51549A9-3368-44FC-8290-2055BDF8D505}" dt="2021-03-31T20:08:19.888" v="2135" actId="1076"/>
          <ac:spMkLst>
            <pc:docMk/>
            <pc:sldMk cId="3534878898" sldId="831"/>
            <ac:spMk id="172" creationId="{24AD55CE-75ED-4C66-A18A-D86C754B170B}"/>
          </ac:spMkLst>
        </pc:spChg>
        <pc:spChg chg="mod">
          <ac:chgData name="Lei Wu" userId="f083b2a8aea23a2f" providerId="LiveId" clId="{F51549A9-3368-44FC-8290-2055BDF8D505}" dt="2021-03-31T20:08:19.888" v="2135" actId="1076"/>
          <ac:spMkLst>
            <pc:docMk/>
            <pc:sldMk cId="3534878898" sldId="831"/>
            <ac:spMk id="173" creationId="{5DAEA419-BF9F-48E7-890B-A2042DB0B92A}"/>
          </ac:spMkLst>
        </pc:spChg>
        <pc:spChg chg="mod">
          <ac:chgData name="Lei Wu" userId="f083b2a8aea23a2f" providerId="LiveId" clId="{F51549A9-3368-44FC-8290-2055BDF8D505}" dt="2021-03-31T20:08:19.888" v="2135" actId="1076"/>
          <ac:spMkLst>
            <pc:docMk/>
            <pc:sldMk cId="3534878898" sldId="831"/>
            <ac:spMk id="174" creationId="{076F33E7-FFFD-43CB-BA90-789E56DEC419}"/>
          </ac:spMkLst>
        </pc:spChg>
        <pc:spChg chg="mod">
          <ac:chgData name="Lei Wu" userId="f083b2a8aea23a2f" providerId="LiveId" clId="{F51549A9-3368-44FC-8290-2055BDF8D505}" dt="2021-03-31T20:08:19.888" v="2135" actId="1076"/>
          <ac:spMkLst>
            <pc:docMk/>
            <pc:sldMk cId="3534878898" sldId="831"/>
            <ac:spMk id="175" creationId="{A5BB3101-9130-47E1-96FC-F2BC86260F8E}"/>
          </ac:spMkLst>
        </pc:spChg>
        <pc:spChg chg="mod">
          <ac:chgData name="Lei Wu" userId="f083b2a8aea23a2f" providerId="LiveId" clId="{F51549A9-3368-44FC-8290-2055BDF8D505}" dt="2021-03-31T20:08:19.888" v="2135" actId="1076"/>
          <ac:spMkLst>
            <pc:docMk/>
            <pc:sldMk cId="3534878898" sldId="831"/>
            <ac:spMk id="176" creationId="{88207720-CD64-46E4-A9BB-C10B82D613BF}"/>
          </ac:spMkLst>
        </pc:spChg>
        <pc:spChg chg="mod">
          <ac:chgData name="Lei Wu" userId="f083b2a8aea23a2f" providerId="LiveId" clId="{F51549A9-3368-44FC-8290-2055BDF8D505}" dt="2021-03-31T20:08:19.888" v="2135" actId="1076"/>
          <ac:spMkLst>
            <pc:docMk/>
            <pc:sldMk cId="3534878898" sldId="831"/>
            <ac:spMk id="177" creationId="{41E4F958-A5F8-489A-8FBD-EA5DD80ED4EE}"/>
          </ac:spMkLst>
        </pc:spChg>
        <pc:spChg chg="mod">
          <ac:chgData name="Lei Wu" userId="f083b2a8aea23a2f" providerId="LiveId" clId="{F51549A9-3368-44FC-8290-2055BDF8D505}" dt="2021-03-31T20:08:19.888" v="2135" actId="1076"/>
          <ac:spMkLst>
            <pc:docMk/>
            <pc:sldMk cId="3534878898" sldId="831"/>
            <ac:spMk id="178" creationId="{A598C72E-8260-4C33-A819-86703E4571BC}"/>
          </ac:spMkLst>
        </pc:spChg>
        <pc:spChg chg="mod">
          <ac:chgData name="Lei Wu" userId="f083b2a8aea23a2f" providerId="LiveId" clId="{F51549A9-3368-44FC-8290-2055BDF8D505}" dt="2021-03-31T20:08:19.888" v="2135" actId="1076"/>
          <ac:spMkLst>
            <pc:docMk/>
            <pc:sldMk cId="3534878898" sldId="831"/>
            <ac:spMk id="179" creationId="{872E98F9-2A91-48BE-B64F-720E6B858DA9}"/>
          </ac:spMkLst>
        </pc:spChg>
        <pc:spChg chg="mod">
          <ac:chgData name="Lei Wu" userId="f083b2a8aea23a2f" providerId="LiveId" clId="{F51549A9-3368-44FC-8290-2055BDF8D505}" dt="2021-03-31T20:08:19.888" v="2135" actId="1076"/>
          <ac:spMkLst>
            <pc:docMk/>
            <pc:sldMk cId="3534878898" sldId="831"/>
            <ac:spMk id="180" creationId="{50B0258E-7CE0-444C-9578-56D6E6462650}"/>
          </ac:spMkLst>
        </pc:spChg>
        <pc:spChg chg="mod">
          <ac:chgData name="Lei Wu" userId="f083b2a8aea23a2f" providerId="LiveId" clId="{F51549A9-3368-44FC-8290-2055BDF8D505}" dt="2021-03-31T20:08:19.888" v="2135" actId="1076"/>
          <ac:spMkLst>
            <pc:docMk/>
            <pc:sldMk cId="3534878898" sldId="831"/>
            <ac:spMk id="181" creationId="{62A87B62-586B-4126-9FAF-C956CDAA496A}"/>
          </ac:spMkLst>
        </pc:spChg>
        <pc:spChg chg="mod">
          <ac:chgData name="Lei Wu" userId="f083b2a8aea23a2f" providerId="LiveId" clId="{F51549A9-3368-44FC-8290-2055BDF8D505}" dt="2021-03-31T20:08:19.888" v="2135" actId="1076"/>
          <ac:spMkLst>
            <pc:docMk/>
            <pc:sldMk cId="3534878898" sldId="831"/>
            <ac:spMk id="182" creationId="{D0683410-CB30-4556-8C31-EE06E30B830D}"/>
          </ac:spMkLst>
        </pc:spChg>
        <pc:spChg chg="mod">
          <ac:chgData name="Lei Wu" userId="f083b2a8aea23a2f" providerId="LiveId" clId="{F51549A9-3368-44FC-8290-2055BDF8D505}" dt="2021-03-31T20:08:19.888" v="2135" actId="1076"/>
          <ac:spMkLst>
            <pc:docMk/>
            <pc:sldMk cId="3534878898" sldId="831"/>
            <ac:spMk id="183" creationId="{97F3014B-CA6A-465F-8F4B-1486CCF843C7}"/>
          </ac:spMkLst>
        </pc:spChg>
        <pc:spChg chg="mod">
          <ac:chgData name="Lei Wu" userId="f083b2a8aea23a2f" providerId="LiveId" clId="{F51549A9-3368-44FC-8290-2055BDF8D505}" dt="2021-03-31T20:08:19.888" v="2135" actId="1076"/>
          <ac:spMkLst>
            <pc:docMk/>
            <pc:sldMk cId="3534878898" sldId="831"/>
            <ac:spMk id="184" creationId="{3D6431B4-EEBE-4A5D-9869-E7A6530D8B8A}"/>
          </ac:spMkLst>
        </pc:spChg>
        <pc:spChg chg="mod">
          <ac:chgData name="Lei Wu" userId="f083b2a8aea23a2f" providerId="LiveId" clId="{F51549A9-3368-44FC-8290-2055BDF8D505}" dt="2021-03-31T20:08:19.888" v="2135" actId="1076"/>
          <ac:spMkLst>
            <pc:docMk/>
            <pc:sldMk cId="3534878898" sldId="831"/>
            <ac:spMk id="188" creationId="{6E1108A7-83AF-41E2-922C-AAE4A6215DE8}"/>
          </ac:spMkLst>
        </pc:spChg>
        <pc:spChg chg="mod">
          <ac:chgData name="Lei Wu" userId="f083b2a8aea23a2f" providerId="LiveId" clId="{F51549A9-3368-44FC-8290-2055BDF8D505}" dt="2021-03-31T20:08:19.888" v="2135" actId="1076"/>
          <ac:spMkLst>
            <pc:docMk/>
            <pc:sldMk cId="3534878898" sldId="831"/>
            <ac:spMk id="189" creationId="{01A47144-82F6-4365-9381-957937202EAE}"/>
          </ac:spMkLst>
        </pc:spChg>
        <pc:spChg chg="mod">
          <ac:chgData name="Lei Wu" userId="f083b2a8aea23a2f" providerId="LiveId" clId="{F51549A9-3368-44FC-8290-2055BDF8D505}" dt="2021-03-31T20:08:19.888" v="2135" actId="1076"/>
          <ac:spMkLst>
            <pc:docMk/>
            <pc:sldMk cId="3534878898" sldId="831"/>
            <ac:spMk id="190" creationId="{810B5A75-7160-428C-86BB-47FAE4633718}"/>
          </ac:spMkLst>
        </pc:spChg>
        <pc:spChg chg="mod">
          <ac:chgData name="Lei Wu" userId="f083b2a8aea23a2f" providerId="LiveId" clId="{F51549A9-3368-44FC-8290-2055BDF8D505}" dt="2021-03-31T20:08:19.888" v="2135" actId="1076"/>
          <ac:spMkLst>
            <pc:docMk/>
            <pc:sldMk cId="3534878898" sldId="831"/>
            <ac:spMk id="191" creationId="{D35A19C3-ACD4-4540-978D-8B2801652334}"/>
          </ac:spMkLst>
        </pc:spChg>
        <pc:spChg chg="mod">
          <ac:chgData name="Lei Wu" userId="f083b2a8aea23a2f" providerId="LiveId" clId="{F51549A9-3368-44FC-8290-2055BDF8D505}" dt="2021-03-31T20:08:19.888" v="2135" actId="1076"/>
          <ac:spMkLst>
            <pc:docMk/>
            <pc:sldMk cId="3534878898" sldId="831"/>
            <ac:spMk id="192" creationId="{7E6EED43-E61D-4D5D-BDFA-56AB69BF633D}"/>
          </ac:spMkLst>
        </pc:spChg>
        <pc:spChg chg="mod">
          <ac:chgData name="Lei Wu" userId="f083b2a8aea23a2f" providerId="LiveId" clId="{F51549A9-3368-44FC-8290-2055BDF8D505}" dt="2021-03-31T20:08:19.888" v="2135" actId="1076"/>
          <ac:spMkLst>
            <pc:docMk/>
            <pc:sldMk cId="3534878898" sldId="831"/>
            <ac:spMk id="193" creationId="{55DF719C-6687-47D2-BAB6-0001CAD140F0}"/>
          </ac:spMkLst>
        </pc:spChg>
        <pc:spChg chg="mod">
          <ac:chgData name="Lei Wu" userId="f083b2a8aea23a2f" providerId="LiveId" clId="{F51549A9-3368-44FC-8290-2055BDF8D505}" dt="2021-03-31T20:08:19.888" v="2135" actId="1076"/>
          <ac:spMkLst>
            <pc:docMk/>
            <pc:sldMk cId="3534878898" sldId="831"/>
            <ac:spMk id="194" creationId="{B72B9340-4A11-4C65-B119-67F418ED45BD}"/>
          </ac:spMkLst>
        </pc:spChg>
        <pc:spChg chg="mod">
          <ac:chgData name="Lei Wu" userId="f083b2a8aea23a2f" providerId="LiveId" clId="{F51549A9-3368-44FC-8290-2055BDF8D505}" dt="2021-03-31T20:08:19.888" v="2135" actId="1076"/>
          <ac:spMkLst>
            <pc:docMk/>
            <pc:sldMk cId="3534878898" sldId="831"/>
            <ac:spMk id="195" creationId="{5C6F5219-09D0-4E2F-8CF4-E5A37415F4D6}"/>
          </ac:spMkLst>
        </pc:spChg>
        <pc:spChg chg="mod">
          <ac:chgData name="Lei Wu" userId="f083b2a8aea23a2f" providerId="LiveId" clId="{F51549A9-3368-44FC-8290-2055BDF8D505}" dt="2021-03-31T20:08:19.888" v="2135" actId="1076"/>
          <ac:spMkLst>
            <pc:docMk/>
            <pc:sldMk cId="3534878898" sldId="831"/>
            <ac:spMk id="196" creationId="{410309F3-BCE5-4EC4-BF5C-18A6CBD7A270}"/>
          </ac:spMkLst>
        </pc:spChg>
        <pc:spChg chg="mod">
          <ac:chgData name="Lei Wu" userId="f083b2a8aea23a2f" providerId="LiveId" clId="{F51549A9-3368-44FC-8290-2055BDF8D505}" dt="2021-03-31T20:08:19.888" v="2135" actId="1076"/>
          <ac:spMkLst>
            <pc:docMk/>
            <pc:sldMk cId="3534878898" sldId="831"/>
            <ac:spMk id="197" creationId="{27EF30CB-24E7-4BEE-AD0A-62C2EAC97945}"/>
          </ac:spMkLst>
        </pc:spChg>
        <pc:spChg chg="mod">
          <ac:chgData name="Lei Wu" userId="f083b2a8aea23a2f" providerId="LiveId" clId="{F51549A9-3368-44FC-8290-2055BDF8D505}" dt="2021-03-31T20:08:19.888" v="2135" actId="1076"/>
          <ac:spMkLst>
            <pc:docMk/>
            <pc:sldMk cId="3534878898" sldId="831"/>
            <ac:spMk id="198" creationId="{8D978E7E-E9B6-4BB3-813C-3B7329807B41}"/>
          </ac:spMkLst>
        </pc:spChg>
        <pc:spChg chg="mod">
          <ac:chgData name="Lei Wu" userId="f083b2a8aea23a2f" providerId="LiveId" clId="{F51549A9-3368-44FC-8290-2055BDF8D505}" dt="2021-03-31T20:08:11.469" v="2133" actId="1076"/>
          <ac:spMkLst>
            <pc:docMk/>
            <pc:sldMk cId="3534878898" sldId="831"/>
            <ac:spMk id="200" creationId="{405859EF-ED71-4E47-B45E-AB5F60FFEE78}"/>
          </ac:spMkLst>
        </pc:spChg>
        <pc:spChg chg="mod">
          <ac:chgData name="Lei Wu" userId="f083b2a8aea23a2f" providerId="LiveId" clId="{F51549A9-3368-44FC-8290-2055BDF8D505}" dt="2021-03-31T20:08:11.469" v="2133" actId="1076"/>
          <ac:spMkLst>
            <pc:docMk/>
            <pc:sldMk cId="3534878898" sldId="831"/>
            <ac:spMk id="201" creationId="{2F204F59-28D8-4FD9-B68F-76AF18240EFB}"/>
          </ac:spMkLst>
        </pc:spChg>
        <pc:spChg chg="mod">
          <ac:chgData name="Lei Wu" userId="f083b2a8aea23a2f" providerId="LiveId" clId="{F51549A9-3368-44FC-8290-2055BDF8D505}" dt="2021-03-31T20:08:11.469" v="2133" actId="1076"/>
          <ac:spMkLst>
            <pc:docMk/>
            <pc:sldMk cId="3534878898" sldId="831"/>
            <ac:spMk id="202" creationId="{6CEBDA7C-0CF9-4C7F-AF21-C98355B63EAD}"/>
          </ac:spMkLst>
        </pc:spChg>
        <pc:spChg chg="mod">
          <ac:chgData name="Lei Wu" userId="f083b2a8aea23a2f" providerId="LiveId" clId="{F51549A9-3368-44FC-8290-2055BDF8D505}" dt="2021-03-31T20:08:11.469" v="2133" actId="1076"/>
          <ac:spMkLst>
            <pc:docMk/>
            <pc:sldMk cId="3534878898" sldId="831"/>
            <ac:spMk id="203" creationId="{43F4FFF8-D933-43FC-AA49-7E54BE7510D3}"/>
          </ac:spMkLst>
        </pc:spChg>
        <pc:spChg chg="mod">
          <ac:chgData name="Lei Wu" userId="f083b2a8aea23a2f" providerId="LiveId" clId="{F51549A9-3368-44FC-8290-2055BDF8D505}" dt="2021-03-31T20:08:11.469" v="2133" actId="1076"/>
          <ac:spMkLst>
            <pc:docMk/>
            <pc:sldMk cId="3534878898" sldId="831"/>
            <ac:spMk id="204" creationId="{30E351D7-DCF7-489C-BCFD-264FA909C9FF}"/>
          </ac:spMkLst>
        </pc:spChg>
        <pc:spChg chg="mod">
          <ac:chgData name="Lei Wu" userId="f083b2a8aea23a2f" providerId="LiveId" clId="{F51549A9-3368-44FC-8290-2055BDF8D505}" dt="2021-03-31T20:08:11.469" v="2133" actId="1076"/>
          <ac:spMkLst>
            <pc:docMk/>
            <pc:sldMk cId="3534878898" sldId="831"/>
            <ac:spMk id="205" creationId="{59FE0572-9BB4-4AA6-A195-99F09F8ED1D0}"/>
          </ac:spMkLst>
        </pc:spChg>
        <pc:spChg chg="mod">
          <ac:chgData name="Lei Wu" userId="f083b2a8aea23a2f" providerId="LiveId" clId="{F51549A9-3368-44FC-8290-2055BDF8D505}" dt="2021-03-31T20:08:11.469" v="2133" actId="1076"/>
          <ac:spMkLst>
            <pc:docMk/>
            <pc:sldMk cId="3534878898" sldId="831"/>
            <ac:spMk id="206" creationId="{3FEE83C4-6675-46A6-ABD1-DEA553ACC295}"/>
          </ac:spMkLst>
        </pc:spChg>
        <pc:spChg chg="mod">
          <ac:chgData name="Lei Wu" userId="f083b2a8aea23a2f" providerId="LiveId" clId="{F51549A9-3368-44FC-8290-2055BDF8D505}" dt="2021-03-31T20:08:11.469" v="2133" actId="1076"/>
          <ac:spMkLst>
            <pc:docMk/>
            <pc:sldMk cId="3534878898" sldId="831"/>
            <ac:spMk id="207" creationId="{07461BAD-056B-4F12-83DC-0FEAA4752254}"/>
          </ac:spMkLst>
        </pc:spChg>
        <pc:spChg chg="mod">
          <ac:chgData name="Lei Wu" userId="f083b2a8aea23a2f" providerId="LiveId" clId="{F51549A9-3368-44FC-8290-2055BDF8D505}" dt="2021-03-31T20:08:11.469" v="2133" actId="1076"/>
          <ac:spMkLst>
            <pc:docMk/>
            <pc:sldMk cId="3534878898" sldId="831"/>
            <ac:spMk id="208" creationId="{6BADCDA5-72F6-476A-9221-5B3407E7B62D}"/>
          </ac:spMkLst>
        </pc:spChg>
        <pc:spChg chg="mod">
          <ac:chgData name="Lei Wu" userId="f083b2a8aea23a2f" providerId="LiveId" clId="{F51549A9-3368-44FC-8290-2055BDF8D505}" dt="2021-03-31T20:08:11.469" v="2133" actId="1076"/>
          <ac:spMkLst>
            <pc:docMk/>
            <pc:sldMk cId="3534878898" sldId="831"/>
            <ac:spMk id="209" creationId="{85EA5F47-5744-46C2-99B3-12B176347251}"/>
          </ac:spMkLst>
        </pc:spChg>
        <pc:spChg chg="mod">
          <ac:chgData name="Lei Wu" userId="f083b2a8aea23a2f" providerId="LiveId" clId="{F51549A9-3368-44FC-8290-2055BDF8D505}" dt="2021-03-31T20:08:11.469" v="2133" actId="1076"/>
          <ac:spMkLst>
            <pc:docMk/>
            <pc:sldMk cId="3534878898" sldId="831"/>
            <ac:spMk id="210" creationId="{A5E979C8-A4DA-48FA-B56F-AF27F45883DD}"/>
          </ac:spMkLst>
        </pc:spChg>
        <pc:spChg chg="mod">
          <ac:chgData name="Lei Wu" userId="f083b2a8aea23a2f" providerId="LiveId" clId="{F51549A9-3368-44FC-8290-2055BDF8D505}" dt="2021-03-31T20:08:11.469" v="2133" actId="1076"/>
          <ac:spMkLst>
            <pc:docMk/>
            <pc:sldMk cId="3534878898" sldId="831"/>
            <ac:spMk id="211" creationId="{BFB58209-45CE-4134-9974-B540C2FBCB3A}"/>
          </ac:spMkLst>
        </pc:spChg>
        <pc:spChg chg="mod">
          <ac:chgData name="Lei Wu" userId="f083b2a8aea23a2f" providerId="LiveId" clId="{F51549A9-3368-44FC-8290-2055BDF8D505}" dt="2021-03-31T20:08:11.469" v="2133" actId="1076"/>
          <ac:spMkLst>
            <pc:docMk/>
            <pc:sldMk cId="3534878898" sldId="831"/>
            <ac:spMk id="212" creationId="{9F09B049-A480-439D-ADC4-2B6CB6946B8A}"/>
          </ac:spMkLst>
        </pc:spChg>
        <pc:spChg chg="mod">
          <ac:chgData name="Lei Wu" userId="f083b2a8aea23a2f" providerId="LiveId" clId="{F51549A9-3368-44FC-8290-2055BDF8D505}" dt="2021-03-31T20:08:11.469" v="2133" actId="1076"/>
          <ac:spMkLst>
            <pc:docMk/>
            <pc:sldMk cId="3534878898" sldId="831"/>
            <ac:spMk id="213" creationId="{866F1B27-9677-4F8C-B9B3-39DEECD2DC0A}"/>
          </ac:spMkLst>
        </pc:spChg>
        <pc:spChg chg="mod">
          <ac:chgData name="Lei Wu" userId="f083b2a8aea23a2f" providerId="LiveId" clId="{F51549A9-3368-44FC-8290-2055BDF8D505}" dt="2021-03-31T20:08:11.469" v="2133" actId="1076"/>
          <ac:spMkLst>
            <pc:docMk/>
            <pc:sldMk cId="3534878898" sldId="831"/>
            <ac:spMk id="214" creationId="{530DE0FD-12F5-41F0-B55D-77C7F0305401}"/>
          </ac:spMkLst>
        </pc:spChg>
        <pc:spChg chg="mod">
          <ac:chgData name="Lei Wu" userId="f083b2a8aea23a2f" providerId="LiveId" clId="{F51549A9-3368-44FC-8290-2055BDF8D505}" dt="2021-03-31T20:08:11.469" v="2133" actId="1076"/>
          <ac:spMkLst>
            <pc:docMk/>
            <pc:sldMk cId="3534878898" sldId="831"/>
            <ac:spMk id="215" creationId="{80FC17E2-109E-4C12-AF6C-AC6D40C9F7FF}"/>
          </ac:spMkLst>
        </pc:spChg>
        <pc:spChg chg="mod">
          <ac:chgData name="Lei Wu" userId="f083b2a8aea23a2f" providerId="LiveId" clId="{F51549A9-3368-44FC-8290-2055BDF8D505}" dt="2021-03-31T20:08:11.469" v="2133" actId="1076"/>
          <ac:spMkLst>
            <pc:docMk/>
            <pc:sldMk cId="3534878898" sldId="831"/>
            <ac:spMk id="216" creationId="{E33476C5-395F-4766-8983-B5D9766A0E5C}"/>
          </ac:spMkLst>
        </pc:spChg>
        <pc:spChg chg="mod">
          <ac:chgData name="Lei Wu" userId="f083b2a8aea23a2f" providerId="LiveId" clId="{F51549A9-3368-44FC-8290-2055BDF8D505}" dt="2021-03-31T20:08:11.469" v="2133" actId="1076"/>
          <ac:spMkLst>
            <pc:docMk/>
            <pc:sldMk cId="3534878898" sldId="831"/>
            <ac:spMk id="217" creationId="{811DF88F-CDC1-425D-A62A-01DECE540C41}"/>
          </ac:spMkLst>
        </pc:spChg>
        <pc:spChg chg="mod">
          <ac:chgData name="Lei Wu" userId="f083b2a8aea23a2f" providerId="LiveId" clId="{F51549A9-3368-44FC-8290-2055BDF8D505}" dt="2021-03-31T20:08:11.469" v="2133" actId="1076"/>
          <ac:spMkLst>
            <pc:docMk/>
            <pc:sldMk cId="3534878898" sldId="831"/>
            <ac:spMk id="218" creationId="{9EDF497E-904D-40AA-9597-5F9EBC50E5D3}"/>
          </ac:spMkLst>
        </pc:spChg>
        <pc:spChg chg="mod">
          <ac:chgData name="Lei Wu" userId="f083b2a8aea23a2f" providerId="LiveId" clId="{F51549A9-3368-44FC-8290-2055BDF8D505}" dt="2021-03-31T20:08:11.469" v="2133" actId="1076"/>
          <ac:spMkLst>
            <pc:docMk/>
            <pc:sldMk cId="3534878898" sldId="831"/>
            <ac:spMk id="219" creationId="{A2ECD834-F34E-4DCF-B83F-D4C018F87104}"/>
          </ac:spMkLst>
        </pc:spChg>
        <pc:spChg chg="mod">
          <ac:chgData name="Lei Wu" userId="f083b2a8aea23a2f" providerId="LiveId" clId="{F51549A9-3368-44FC-8290-2055BDF8D505}" dt="2021-03-31T20:08:11.469" v="2133" actId="1076"/>
          <ac:spMkLst>
            <pc:docMk/>
            <pc:sldMk cId="3534878898" sldId="831"/>
            <ac:spMk id="220" creationId="{BBBAF8C3-CDB6-4176-A212-F63E7478FA2F}"/>
          </ac:spMkLst>
        </pc:spChg>
        <pc:spChg chg="mod">
          <ac:chgData name="Lei Wu" userId="f083b2a8aea23a2f" providerId="LiveId" clId="{F51549A9-3368-44FC-8290-2055BDF8D505}" dt="2021-03-31T20:08:11.469" v="2133" actId="1076"/>
          <ac:spMkLst>
            <pc:docMk/>
            <pc:sldMk cId="3534878898" sldId="831"/>
            <ac:spMk id="221" creationId="{1B4F1814-3E50-4400-B67B-A1C48AFA0536}"/>
          </ac:spMkLst>
        </pc:spChg>
        <pc:spChg chg="mod">
          <ac:chgData name="Lei Wu" userId="f083b2a8aea23a2f" providerId="LiveId" clId="{F51549A9-3368-44FC-8290-2055BDF8D505}" dt="2021-03-31T20:08:11.469" v="2133" actId="1076"/>
          <ac:spMkLst>
            <pc:docMk/>
            <pc:sldMk cId="3534878898" sldId="831"/>
            <ac:spMk id="222" creationId="{EAEA7B80-8878-450A-9C39-6659FCD2A487}"/>
          </ac:spMkLst>
        </pc:spChg>
        <pc:spChg chg="mod">
          <ac:chgData name="Lei Wu" userId="f083b2a8aea23a2f" providerId="LiveId" clId="{F51549A9-3368-44FC-8290-2055BDF8D505}" dt="2021-03-31T20:08:11.469" v="2133" actId="1076"/>
          <ac:spMkLst>
            <pc:docMk/>
            <pc:sldMk cId="3534878898" sldId="831"/>
            <ac:spMk id="223" creationId="{2968899C-0F63-433E-961D-36CD2EA73292}"/>
          </ac:spMkLst>
        </pc:spChg>
        <pc:spChg chg="mod">
          <ac:chgData name="Lei Wu" userId="f083b2a8aea23a2f" providerId="LiveId" clId="{F51549A9-3368-44FC-8290-2055BDF8D505}" dt="2021-03-31T20:08:11.469" v="2133" actId="1076"/>
          <ac:spMkLst>
            <pc:docMk/>
            <pc:sldMk cId="3534878898" sldId="831"/>
            <ac:spMk id="224" creationId="{FF18E026-25AA-4775-8376-118269F912A4}"/>
          </ac:spMkLst>
        </pc:spChg>
        <pc:spChg chg="mod">
          <ac:chgData name="Lei Wu" userId="f083b2a8aea23a2f" providerId="LiveId" clId="{F51549A9-3368-44FC-8290-2055BDF8D505}" dt="2021-03-31T20:08:11.469" v="2133" actId="1076"/>
          <ac:spMkLst>
            <pc:docMk/>
            <pc:sldMk cId="3534878898" sldId="831"/>
            <ac:spMk id="225" creationId="{19086ABE-2AD1-49F6-89A8-46559FEEFFAE}"/>
          </ac:spMkLst>
        </pc:spChg>
        <pc:spChg chg="mod">
          <ac:chgData name="Lei Wu" userId="f083b2a8aea23a2f" providerId="LiveId" clId="{F51549A9-3368-44FC-8290-2055BDF8D505}" dt="2021-03-31T20:08:11.469" v="2133" actId="1076"/>
          <ac:spMkLst>
            <pc:docMk/>
            <pc:sldMk cId="3534878898" sldId="831"/>
            <ac:spMk id="226" creationId="{0A3E8CCF-E102-4594-BFEC-78287A833F79}"/>
          </ac:spMkLst>
        </pc:spChg>
        <pc:spChg chg="mod">
          <ac:chgData name="Lei Wu" userId="f083b2a8aea23a2f" providerId="LiveId" clId="{F51549A9-3368-44FC-8290-2055BDF8D505}" dt="2021-03-31T20:08:11.469" v="2133" actId="1076"/>
          <ac:spMkLst>
            <pc:docMk/>
            <pc:sldMk cId="3534878898" sldId="831"/>
            <ac:spMk id="227" creationId="{BC44194B-11C0-430F-86A9-616305E1E0C9}"/>
          </ac:spMkLst>
        </pc:spChg>
        <pc:spChg chg="mod">
          <ac:chgData name="Lei Wu" userId="f083b2a8aea23a2f" providerId="LiveId" clId="{F51549A9-3368-44FC-8290-2055BDF8D505}" dt="2021-03-31T20:08:11.469" v="2133" actId="1076"/>
          <ac:spMkLst>
            <pc:docMk/>
            <pc:sldMk cId="3534878898" sldId="831"/>
            <ac:spMk id="228" creationId="{9FB6F81E-0BB8-4496-B158-B19B9673BAC1}"/>
          </ac:spMkLst>
        </pc:spChg>
        <pc:spChg chg="mod">
          <ac:chgData name="Lei Wu" userId="f083b2a8aea23a2f" providerId="LiveId" clId="{F51549A9-3368-44FC-8290-2055BDF8D505}" dt="2021-03-31T20:08:11.469" v="2133" actId="1076"/>
          <ac:spMkLst>
            <pc:docMk/>
            <pc:sldMk cId="3534878898" sldId="831"/>
            <ac:spMk id="229" creationId="{19C43A6F-B111-4106-9CFD-067F9CA8C328}"/>
          </ac:spMkLst>
        </pc:spChg>
        <pc:spChg chg="mod">
          <ac:chgData name="Lei Wu" userId="f083b2a8aea23a2f" providerId="LiveId" clId="{F51549A9-3368-44FC-8290-2055BDF8D505}" dt="2021-03-31T20:08:11.469" v="2133" actId="1076"/>
          <ac:spMkLst>
            <pc:docMk/>
            <pc:sldMk cId="3534878898" sldId="831"/>
            <ac:spMk id="230" creationId="{8453BD1F-9E83-470F-BDF0-68F05C987002}"/>
          </ac:spMkLst>
        </pc:spChg>
        <pc:spChg chg="mod">
          <ac:chgData name="Lei Wu" userId="f083b2a8aea23a2f" providerId="LiveId" clId="{F51549A9-3368-44FC-8290-2055BDF8D505}" dt="2021-03-31T20:08:11.469" v="2133" actId="1076"/>
          <ac:spMkLst>
            <pc:docMk/>
            <pc:sldMk cId="3534878898" sldId="831"/>
            <ac:spMk id="231" creationId="{21770C68-E96B-4B9A-9785-ACAE842F65C3}"/>
          </ac:spMkLst>
        </pc:spChg>
        <pc:spChg chg="mod">
          <ac:chgData name="Lei Wu" userId="f083b2a8aea23a2f" providerId="LiveId" clId="{F51549A9-3368-44FC-8290-2055BDF8D505}" dt="2021-03-31T20:08:11.469" v="2133" actId="1076"/>
          <ac:spMkLst>
            <pc:docMk/>
            <pc:sldMk cId="3534878898" sldId="831"/>
            <ac:spMk id="232" creationId="{9440861E-4571-4548-8577-0267481727DF}"/>
          </ac:spMkLst>
        </pc:spChg>
        <pc:spChg chg="mod">
          <ac:chgData name="Lei Wu" userId="f083b2a8aea23a2f" providerId="LiveId" clId="{F51549A9-3368-44FC-8290-2055BDF8D505}" dt="2021-03-31T20:08:11.469" v="2133" actId="1076"/>
          <ac:spMkLst>
            <pc:docMk/>
            <pc:sldMk cId="3534878898" sldId="831"/>
            <ac:spMk id="233" creationId="{01164ECC-F2C2-474F-8D5E-A49286365B47}"/>
          </ac:spMkLst>
        </pc:spChg>
        <pc:spChg chg="mod">
          <ac:chgData name="Lei Wu" userId="f083b2a8aea23a2f" providerId="LiveId" clId="{F51549A9-3368-44FC-8290-2055BDF8D505}" dt="2021-03-31T20:08:11.469" v="2133" actId="1076"/>
          <ac:spMkLst>
            <pc:docMk/>
            <pc:sldMk cId="3534878898" sldId="831"/>
            <ac:spMk id="234" creationId="{E5E7511E-B820-48CB-8825-E85A4EA2F1F1}"/>
          </ac:spMkLst>
        </pc:spChg>
        <pc:spChg chg="mod">
          <ac:chgData name="Lei Wu" userId="f083b2a8aea23a2f" providerId="LiveId" clId="{F51549A9-3368-44FC-8290-2055BDF8D505}" dt="2021-03-31T20:08:11.469" v="2133" actId="1076"/>
          <ac:spMkLst>
            <pc:docMk/>
            <pc:sldMk cId="3534878898" sldId="831"/>
            <ac:spMk id="235" creationId="{2DB72DD0-FAC8-4BD4-AD5A-1D7654B31A8F}"/>
          </ac:spMkLst>
        </pc:spChg>
        <pc:spChg chg="mod">
          <ac:chgData name="Lei Wu" userId="f083b2a8aea23a2f" providerId="LiveId" clId="{F51549A9-3368-44FC-8290-2055BDF8D505}" dt="2021-03-31T20:08:11.469" v="2133" actId="1076"/>
          <ac:spMkLst>
            <pc:docMk/>
            <pc:sldMk cId="3534878898" sldId="831"/>
            <ac:spMk id="236" creationId="{7F66385C-005A-481E-B066-C34810062A5D}"/>
          </ac:spMkLst>
        </pc:spChg>
        <pc:spChg chg="mod">
          <ac:chgData name="Lei Wu" userId="f083b2a8aea23a2f" providerId="LiveId" clId="{F51549A9-3368-44FC-8290-2055BDF8D505}" dt="2021-03-31T20:08:11.469" v="2133" actId="1076"/>
          <ac:spMkLst>
            <pc:docMk/>
            <pc:sldMk cId="3534878898" sldId="831"/>
            <ac:spMk id="237" creationId="{C530CB3C-28A5-4295-9AB2-8422F8E96A49}"/>
          </ac:spMkLst>
        </pc:spChg>
        <pc:spChg chg="mod">
          <ac:chgData name="Lei Wu" userId="f083b2a8aea23a2f" providerId="LiveId" clId="{F51549A9-3368-44FC-8290-2055BDF8D505}" dt="2021-03-31T20:08:11.469" v="2133" actId="1076"/>
          <ac:spMkLst>
            <pc:docMk/>
            <pc:sldMk cId="3534878898" sldId="831"/>
            <ac:spMk id="238" creationId="{91E7E637-66A4-475D-A63F-CF3DFDD392DE}"/>
          </ac:spMkLst>
        </pc:spChg>
        <pc:spChg chg="mod">
          <ac:chgData name="Lei Wu" userId="f083b2a8aea23a2f" providerId="LiveId" clId="{F51549A9-3368-44FC-8290-2055BDF8D505}" dt="2021-03-31T20:08:11.469" v="2133" actId="1076"/>
          <ac:spMkLst>
            <pc:docMk/>
            <pc:sldMk cId="3534878898" sldId="831"/>
            <ac:spMk id="239" creationId="{489F24C1-9F87-4107-B28E-70D708112BFD}"/>
          </ac:spMkLst>
        </pc:spChg>
        <pc:spChg chg="mod">
          <ac:chgData name="Lei Wu" userId="f083b2a8aea23a2f" providerId="LiveId" clId="{F51549A9-3368-44FC-8290-2055BDF8D505}" dt="2021-03-31T20:08:11.469" v="2133" actId="1076"/>
          <ac:spMkLst>
            <pc:docMk/>
            <pc:sldMk cId="3534878898" sldId="831"/>
            <ac:spMk id="240" creationId="{B226951E-C44A-4BD5-A54D-BF5B82833287}"/>
          </ac:spMkLst>
        </pc:spChg>
        <pc:spChg chg="mod">
          <ac:chgData name="Lei Wu" userId="f083b2a8aea23a2f" providerId="LiveId" clId="{F51549A9-3368-44FC-8290-2055BDF8D505}" dt="2021-03-31T20:08:11.469" v="2133" actId="1076"/>
          <ac:spMkLst>
            <pc:docMk/>
            <pc:sldMk cId="3534878898" sldId="831"/>
            <ac:spMk id="241" creationId="{E847F6EF-0A6D-47AD-9EFB-F3B17D6BB9B3}"/>
          </ac:spMkLst>
        </pc:spChg>
        <pc:spChg chg="mod">
          <ac:chgData name="Lei Wu" userId="f083b2a8aea23a2f" providerId="LiveId" clId="{F51549A9-3368-44FC-8290-2055BDF8D505}" dt="2021-03-31T20:08:11.469" v="2133" actId="1076"/>
          <ac:spMkLst>
            <pc:docMk/>
            <pc:sldMk cId="3534878898" sldId="831"/>
            <ac:spMk id="242" creationId="{1FBB4C48-7ED8-4EA9-8D2A-D29A818AC9B9}"/>
          </ac:spMkLst>
        </pc:spChg>
        <pc:spChg chg="mod">
          <ac:chgData name="Lei Wu" userId="f083b2a8aea23a2f" providerId="LiveId" clId="{F51549A9-3368-44FC-8290-2055BDF8D505}" dt="2021-03-31T20:08:11.469" v="2133" actId="1076"/>
          <ac:spMkLst>
            <pc:docMk/>
            <pc:sldMk cId="3534878898" sldId="831"/>
            <ac:spMk id="243" creationId="{836A6C61-4C22-4ED3-A6C5-5855BCEE8C79}"/>
          </ac:spMkLst>
        </pc:spChg>
        <pc:spChg chg="mod">
          <ac:chgData name="Lei Wu" userId="f083b2a8aea23a2f" providerId="LiveId" clId="{F51549A9-3368-44FC-8290-2055BDF8D505}" dt="2021-03-31T20:08:11.469" v="2133" actId="1076"/>
          <ac:spMkLst>
            <pc:docMk/>
            <pc:sldMk cId="3534878898" sldId="831"/>
            <ac:spMk id="244" creationId="{ED2A4865-E188-49A2-BB5D-C773B6673ED0}"/>
          </ac:spMkLst>
        </pc:spChg>
        <pc:spChg chg="mod">
          <ac:chgData name="Lei Wu" userId="f083b2a8aea23a2f" providerId="LiveId" clId="{F51549A9-3368-44FC-8290-2055BDF8D505}" dt="2021-03-31T20:08:11.469" v="2133" actId="1076"/>
          <ac:spMkLst>
            <pc:docMk/>
            <pc:sldMk cId="3534878898" sldId="831"/>
            <ac:spMk id="245" creationId="{4C82CF66-DB91-4C0E-A013-8F4672059CD5}"/>
          </ac:spMkLst>
        </pc:spChg>
        <pc:spChg chg="mod">
          <ac:chgData name="Lei Wu" userId="f083b2a8aea23a2f" providerId="LiveId" clId="{F51549A9-3368-44FC-8290-2055BDF8D505}" dt="2021-03-31T20:08:11.469" v="2133" actId="1076"/>
          <ac:spMkLst>
            <pc:docMk/>
            <pc:sldMk cId="3534878898" sldId="831"/>
            <ac:spMk id="246" creationId="{E775D312-0B84-45F5-8270-90576EED1353}"/>
          </ac:spMkLst>
        </pc:spChg>
        <pc:spChg chg="mod">
          <ac:chgData name="Lei Wu" userId="f083b2a8aea23a2f" providerId="LiveId" clId="{F51549A9-3368-44FC-8290-2055BDF8D505}" dt="2021-03-31T20:08:11.469" v="2133" actId="1076"/>
          <ac:spMkLst>
            <pc:docMk/>
            <pc:sldMk cId="3534878898" sldId="831"/>
            <ac:spMk id="247" creationId="{54B2730D-4B51-460E-BEE2-018E8D8EC881}"/>
          </ac:spMkLst>
        </pc:spChg>
        <pc:spChg chg="mod">
          <ac:chgData name="Lei Wu" userId="f083b2a8aea23a2f" providerId="LiveId" clId="{F51549A9-3368-44FC-8290-2055BDF8D505}" dt="2021-03-31T20:08:11.469" v="2133" actId="1076"/>
          <ac:spMkLst>
            <pc:docMk/>
            <pc:sldMk cId="3534878898" sldId="831"/>
            <ac:spMk id="248" creationId="{D852F5FF-A6BB-4D1B-AA2E-A5A8974C9AD8}"/>
          </ac:spMkLst>
        </pc:spChg>
        <pc:spChg chg="mod">
          <ac:chgData name="Lei Wu" userId="f083b2a8aea23a2f" providerId="LiveId" clId="{F51549A9-3368-44FC-8290-2055BDF8D505}" dt="2021-03-31T20:08:11.469" v="2133" actId="1076"/>
          <ac:spMkLst>
            <pc:docMk/>
            <pc:sldMk cId="3534878898" sldId="831"/>
            <ac:spMk id="249" creationId="{6C11957B-9089-4A15-9B7F-4F79B821BB6B}"/>
          </ac:spMkLst>
        </pc:spChg>
        <pc:spChg chg="mod">
          <ac:chgData name="Lei Wu" userId="f083b2a8aea23a2f" providerId="LiveId" clId="{F51549A9-3368-44FC-8290-2055BDF8D505}" dt="2021-03-31T20:08:11.469" v="2133" actId="1076"/>
          <ac:spMkLst>
            <pc:docMk/>
            <pc:sldMk cId="3534878898" sldId="831"/>
            <ac:spMk id="250" creationId="{87087515-C3C5-4BFD-85E8-5A68DE660DCA}"/>
          </ac:spMkLst>
        </pc:spChg>
        <pc:spChg chg="mod">
          <ac:chgData name="Lei Wu" userId="f083b2a8aea23a2f" providerId="LiveId" clId="{F51549A9-3368-44FC-8290-2055BDF8D505}" dt="2021-03-31T20:08:11.469" v="2133" actId="1076"/>
          <ac:spMkLst>
            <pc:docMk/>
            <pc:sldMk cId="3534878898" sldId="831"/>
            <ac:spMk id="251" creationId="{E04683DB-6041-469F-8CA1-F4C3809EC937}"/>
          </ac:spMkLst>
        </pc:spChg>
        <pc:spChg chg="mod">
          <ac:chgData name="Lei Wu" userId="f083b2a8aea23a2f" providerId="LiveId" clId="{F51549A9-3368-44FC-8290-2055BDF8D505}" dt="2021-03-31T20:08:11.469" v="2133" actId="1076"/>
          <ac:spMkLst>
            <pc:docMk/>
            <pc:sldMk cId="3534878898" sldId="831"/>
            <ac:spMk id="252" creationId="{075663D3-3926-410B-8E28-AB06F408C401}"/>
          </ac:spMkLst>
        </pc:spChg>
        <pc:spChg chg="mod">
          <ac:chgData name="Lei Wu" userId="f083b2a8aea23a2f" providerId="LiveId" clId="{F51549A9-3368-44FC-8290-2055BDF8D505}" dt="2021-03-31T20:08:11.469" v="2133" actId="1076"/>
          <ac:spMkLst>
            <pc:docMk/>
            <pc:sldMk cId="3534878898" sldId="831"/>
            <ac:spMk id="253" creationId="{79358ADE-B74E-49E6-B7E6-E6DA32B1EEB2}"/>
          </ac:spMkLst>
        </pc:spChg>
        <pc:spChg chg="mod">
          <ac:chgData name="Lei Wu" userId="f083b2a8aea23a2f" providerId="LiveId" clId="{F51549A9-3368-44FC-8290-2055BDF8D505}" dt="2021-03-31T20:08:11.469" v="2133" actId="1076"/>
          <ac:spMkLst>
            <pc:docMk/>
            <pc:sldMk cId="3534878898" sldId="831"/>
            <ac:spMk id="254" creationId="{04A0E8ED-376E-4039-BBAF-600AA1D40EAC}"/>
          </ac:spMkLst>
        </pc:spChg>
        <pc:spChg chg="mod">
          <ac:chgData name="Lei Wu" userId="f083b2a8aea23a2f" providerId="LiveId" clId="{F51549A9-3368-44FC-8290-2055BDF8D505}" dt="2021-03-31T20:08:11.469" v="2133" actId="1076"/>
          <ac:spMkLst>
            <pc:docMk/>
            <pc:sldMk cId="3534878898" sldId="831"/>
            <ac:spMk id="255" creationId="{F0D2658F-E97C-4F3F-A0BF-4CEC987527FE}"/>
          </ac:spMkLst>
        </pc:spChg>
        <pc:spChg chg="mod">
          <ac:chgData name="Lei Wu" userId="f083b2a8aea23a2f" providerId="LiveId" clId="{F51549A9-3368-44FC-8290-2055BDF8D505}" dt="2021-03-31T20:08:11.469" v="2133" actId="1076"/>
          <ac:spMkLst>
            <pc:docMk/>
            <pc:sldMk cId="3534878898" sldId="831"/>
            <ac:spMk id="256" creationId="{F99702B0-1699-4F49-8A49-13B8D571579F}"/>
          </ac:spMkLst>
        </pc:spChg>
        <pc:spChg chg="mod">
          <ac:chgData name="Lei Wu" userId="f083b2a8aea23a2f" providerId="LiveId" clId="{F51549A9-3368-44FC-8290-2055BDF8D505}" dt="2021-03-31T20:08:11.469" v="2133" actId="1076"/>
          <ac:spMkLst>
            <pc:docMk/>
            <pc:sldMk cId="3534878898" sldId="831"/>
            <ac:spMk id="257" creationId="{F326F68F-4C6D-4845-9977-12B5FC953218}"/>
          </ac:spMkLst>
        </pc:spChg>
        <pc:spChg chg="mod">
          <ac:chgData name="Lei Wu" userId="f083b2a8aea23a2f" providerId="LiveId" clId="{F51549A9-3368-44FC-8290-2055BDF8D505}" dt="2021-03-31T20:08:11.469" v="2133" actId="1076"/>
          <ac:spMkLst>
            <pc:docMk/>
            <pc:sldMk cId="3534878898" sldId="831"/>
            <ac:spMk id="258" creationId="{0FED338B-BF35-470E-A984-F3AC3C33BC98}"/>
          </ac:spMkLst>
        </pc:spChg>
        <pc:spChg chg="mod">
          <ac:chgData name="Lei Wu" userId="f083b2a8aea23a2f" providerId="LiveId" clId="{F51549A9-3368-44FC-8290-2055BDF8D505}" dt="2021-03-31T20:08:11.469" v="2133" actId="1076"/>
          <ac:spMkLst>
            <pc:docMk/>
            <pc:sldMk cId="3534878898" sldId="831"/>
            <ac:spMk id="259" creationId="{B2CFC792-5B44-4477-AE72-19391995881D}"/>
          </ac:spMkLst>
        </pc:spChg>
        <pc:spChg chg="mod">
          <ac:chgData name="Lei Wu" userId="f083b2a8aea23a2f" providerId="LiveId" clId="{F51549A9-3368-44FC-8290-2055BDF8D505}" dt="2021-03-31T20:08:11.469" v="2133" actId="1076"/>
          <ac:spMkLst>
            <pc:docMk/>
            <pc:sldMk cId="3534878898" sldId="831"/>
            <ac:spMk id="260" creationId="{AB4A92EE-2FAC-4CBE-B820-9F5C7C3163E1}"/>
          </ac:spMkLst>
        </pc:spChg>
        <pc:spChg chg="mod">
          <ac:chgData name="Lei Wu" userId="f083b2a8aea23a2f" providerId="LiveId" clId="{F51549A9-3368-44FC-8290-2055BDF8D505}" dt="2021-03-31T20:08:11.469" v="2133" actId="1076"/>
          <ac:spMkLst>
            <pc:docMk/>
            <pc:sldMk cId="3534878898" sldId="831"/>
            <ac:spMk id="261" creationId="{9A02F34C-A3E0-412C-82E4-6C0106D4ED51}"/>
          </ac:spMkLst>
        </pc:spChg>
        <pc:spChg chg="mod">
          <ac:chgData name="Lei Wu" userId="f083b2a8aea23a2f" providerId="LiveId" clId="{F51549A9-3368-44FC-8290-2055BDF8D505}" dt="2021-03-31T20:08:11.469" v="2133" actId="1076"/>
          <ac:spMkLst>
            <pc:docMk/>
            <pc:sldMk cId="3534878898" sldId="831"/>
            <ac:spMk id="262" creationId="{370B4BC8-FEC1-4F08-BB75-8EC8BC1539A7}"/>
          </ac:spMkLst>
        </pc:spChg>
        <pc:spChg chg="mod">
          <ac:chgData name="Lei Wu" userId="f083b2a8aea23a2f" providerId="LiveId" clId="{F51549A9-3368-44FC-8290-2055BDF8D505}" dt="2021-03-31T20:08:11.469" v="2133" actId="1076"/>
          <ac:spMkLst>
            <pc:docMk/>
            <pc:sldMk cId="3534878898" sldId="831"/>
            <ac:spMk id="263" creationId="{47EB7949-1AEA-48AB-B907-797BC957ECE4}"/>
          </ac:spMkLst>
        </pc:spChg>
        <pc:spChg chg="mod">
          <ac:chgData name="Lei Wu" userId="f083b2a8aea23a2f" providerId="LiveId" clId="{F51549A9-3368-44FC-8290-2055BDF8D505}" dt="2021-03-31T20:08:11.469" v="2133" actId="1076"/>
          <ac:spMkLst>
            <pc:docMk/>
            <pc:sldMk cId="3534878898" sldId="831"/>
            <ac:spMk id="264" creationId="{8D8CEDEB-F220-4520-B6E2-8B9CC9E9AD83}"/>
          </ac:spMkLst>
        </pc:spChg>
        <pc:spChg chg="mod">
          <ac:chgData name="Lei Wu" userId="f083b2a8aea23a2f" providerId="LiveId" clId="{F51549A9-3368-44FC-8290-2055BDF8D505}" dt="2021-03-31T20:08:11.469" v="2133" actId="1076"/>
          <ac:spMkLst>
            <pc:docMk/>
            <pc:sldMk cId="3534878898" sldId="831"/>
            <ac:spMk id="265" creationId="{2420E567-3372-4EF8-AEB3-D8B1357913D9}"/>
          </ac:spMkLst>
        </pc:spChg>
        <pc:spChg chg="mod">
          <ac:chgData name="Lei Wu" userId="f083b2a8aea23a2f" providerId="LiveId" clId="{F51549A9-3368-44FC-8290-2055BDF8D505}" dt="2021-03-31T20:08:11.469" v="2133" actId="1076"/>
          <ac:spMkLst>
            <pc:docMk/>
            <pc:sldMk cId="3534878898" sldId="831"/>
            <ac:spMk id="266" creationId="{298CCF56-B06B-4533-9658-8FFDBD1ACB1F}"/>
          </ac:spMkLst>
        </pc:spChg>
        <pc:grpChg chg="add mod">
          <ac:chgData name="Lei Wu" userId="f083b2a8aea23a2f" providerId="LiveId" clId="{F51549A9-3368-44FC-8290-2055BDF8D505}" dt="2021-03-31T20:08:19.888" v="2135" actId="1076"/>
          <ac:grpSpMkLst>
            <pc:docMk/>
            <pc:sldMk cId="3534878898" sldId="831"/>
            <ac:grpSpMk id="57" creationId="{BA5C4F15-A8C7-462A-887D-3E196B28AEA7}"/>
          </ac:grpSpMkLst>
        </pc:grpChg>
        <pc:grpChg chg="del">
          <ac:chgData name="Lei Wu" userId="f083b2a8aea23a2f" providerId="LiveId" clId="{F51549A9-3368-44FC-8290-2055BDF8D505}" dt="2021-03-31T20:07:52.602" v="2127" actId="478"/>
          <ac:grpSpMkLst>
            <pc:docMk/>
            <pc:sldMk cId="3534878898" sldId="831"/>
            <ac:grpSpMk id="114" creationId="{E3213AE8-C01C-4391-8F4C-C71AC96BE01A}"/>
          </ac:grpSpMkLst>
        </pc:grpChg>
        <pc:grpChg chg="del">
          <ac:chgData name="Lei Wu" userId="f083b2a8aea23a2f" providerId="LiveId" clId="{F51549A9-3368-44FC-8290-2055BDF8D505}" dt="2021-03-31T20:07:47.437" v="2126" actId="478"/>
          <ac:grpSpMkLst>
            <pc:docMk/>
            <pc:sldMk cId="3534878898" sldId="831"/>
            <ac:grpSpMk id="135" creationId="{4C5E6BCB-BE55-40CE-B066-1DDBA6504960}"/>
          </ac:grpSpMkLst>
        </pc:grpChg>
        <pc:grpChg chg="mod">
          <ac:chgData name="Lei Wu" userId="f083b2a8aea23a2f" providerId="LiveId" clId="{F51549A9-3368-44FC-8290-2055BDF8D505}" dt="2021-03-31T20:08:19.888" v="2135" actId="1076"/>
          <ac:grpSpMkLst>
            <pc:docMk/>
            <pc:sldMk cId="3534878898" sldId="831"/>
            <ac:grpSpMk id="185" creationId="{0D8F6608-7870-4960-A323-7A2528A2736E}"/>
          </ac:grpSpMkLst>
        </pc:grpChg>
        <pc:grpChg chg="mod">
          <ac:chgData name="Lei Wu" userId="f083b2a8aea23a2f" providerId="LiveId" clId="{F51549A9-3368-44FC-8290-2055BDF8D505}" dt="2021-03-31T20:08:19.888" v="2135" actId="1076"/>
          <ac:grpSpMkLst>
            <pc:docMk/>
            <pc:sldMk cId="3534878898" sldId="831"/>
            <ac:grpSpMk id="186" creationId="{74C4C391-8B53-4A99-936A-78D77025859B}"/>
          </ac:grpSpMkLst>
        </pc:grpChg>
        <pc:grpChg chg="mod">
          <ac:chgData name="Lei Wu" userId="f083b2a8aea23a2f" providerId="LiveId" clId="{F51549A9-3368-44FC-8290-2055BDF8D505}" dt="2021-03-31T20:08:19.888" v="2135" actId="1076"/>
          <ac:grpSpMkLst>
            <pc:docMk/>
            <pc:sldMk cId="3534878898" sldId="831"/>
            <ac:grpSpMk id="187" creationId="{2EC29C6D-A6FC-4F62-B06A-F986B4CCCC20}"/>
          </ac:grpSpMkLst>
        </pc:grpChg>
        <pc:grpChg chg="add mod">
          <ac:chgData name="Lei Wu" userId="f083b2a8aea23a2f" providerId="LiveId" clId="{F51549A9-3368-44FC-8290-2055BDF8D505}" dt="2021-03-31T20:08:11.469" v="2133" actId="1076"/>
          <ac:grpSpMkLst>
            <pc:docMk/>
            <pc:sldMk cId="3534878898" sldId="831"/>
            <ac:grpSpMk id="199" creationId="{931AE685-5424-4EB7-8536-04000AA54907}"/>
          </ac:grpSpMkLst>
        </pc:grpChg>
      </pc:sldChg>
      <pc:sldChg chg="addSp delSp modSp add mod">
        <pc:chgData name="Lei Wu" userId="f083b2a8aea23a2f" providerId="LiveId" clId="{F51549A9-3368-44FC-8290-2055BDF8D505}" dt="2021-03-31T21:05:17.304" v="2596" actId="14100"/>
        <pc:sldMkLst>
          <pc:docMk/>
          <pc:sldMk cId="3212915950" sldId="832"/>
        </pc:sldMkLst>
        <pc:spChg chg="mod">
          <ac:chgData name="Lei Wu" userId="f083b2a8aea23a2f" providerId="LiveId" clId="{F51549A9-3368-44FC-8290-2055BDF8D505}" dt="2021-03-31T21:05:17.304" v="2596" actId="14100"/>
          <ac:spMkLst>
            <pc:docMk/>
            <pc:sldMk cId="3212915950" sldId="832"/>
            <ac:spMk id="2" creationId="{00000000-0000-0000-0000-000000000000}"/>
          </ac:spMkLst>
        </pc:spChg>
        <pc:spChg chg="add mod">
          <ac:chgData name="Lei Wu" userId="f083b2a8aea23a2f" providerId="LiveId" clId="{F51549A9-3368-44FC-8290-2055BDF8D505}" dt="2021-03-31T21:01:35.168" v="2571" actId="20577"/>
          <ac:spMkLst>
            <pc:docMk/>
            <pc:sldMk cId="3212915950" sldId="832"/>
            <ac:spMk id="55" creationId="{1C6D7841-978C-487F-82D3-231729D8E161}"/>
          </ac:spMkLst>
        </pc:spChg>
        <pc:spChg chg="mod">
          <ac:chgData name="Lei Wu" userId="f083b2a8aea23a2f" providerId="LiveId" clId="{F51549A9-3368-44FC-8290-2055BDF8D505}" dt="2021-03-31T21:01:24.231" v="2569" actId="1076"/>
          <ac:spMkLst>
            <pc:docMk/>
            <pc:sldMk cId="3212915950" sldId="832"/>
            <ac:spMk id="57" creationId="{7CA24F07-AA11-4255-90FD-580B6F6FE5F7}"/>
          </ac:spMkLst>
        </pc:spChg>
        <pc:spChg chg="mod">
          <ac:chgData name="Lei Wu" userId="f083b2a8aea23a2f" providerId="LiveId" clId="{F51549A9-3368-44FC-8290-2055BDF8D505}" dt="2021-03-31T21:01:24.231" v="2569" actId="1076"/>
          <ac:spMkLst>
            <pc:docMk/>
            <pc:sldMk cId="3212915950" sldId="832"/>
            <ac:spMk id="58" creationId="{BF58CB86-8091-434E-ABC9-A58ADE8FA478}"/>
          </ac:spMkLst>
        </pc:spChg>
        <pc:spChg chg="mod">
          <ac:chgData name="Lei Wu" userId="f083b2a8aea23a2f" providerId="LiveId" clId="{F51549A9-3368-44FC-8290-2055BDF8D505}" dt="2021-03-31T21:01:24.231" v="2569" actId="1076"/>
          <ac:spMkLst>
            <pc:docMk/>
            <pc:sldMk cId="3212915950" sldId="832"/>
            <ac:spMk id="59" creationId="{FF4F8F96-573A-4DEB-A850-2621F0D95701}"/>
          </ac:spMkLst>
        </pc:spChg>
        <pc:spChg chg="mod">
          <ac:chgData name="Lei Wu" userId="f083b2a8aea23a2f" providerId="LiveId" clId="{F51549A9-3368-44FC-8290-2055BDF8D505}" dt="2021-03-31T21:01:24.231" v="2569" actId="1076"/>
          <ac:spMkLst>
            <pc:docMk/>
            <pc:sldMk cId="3212915950" sldId="832"/>
            <ac:spMk id="60" creationId="{6393888D-9FE6-4BA3-9BEB-8FECB257BFB4}"/>
          </ac:spMkLst>
        </pc:spChg>
        <pc:spChg chg="mod">
          <ac:chgData name="Lei Wu" userId="f083b2a8aea23a2f" providerId="LiveId" clId="{F51549A9-3368-44FC-8290-2055BDF8D505}" dt="2021-03-31T21:01:24.231" v="2569" actId="1076"/>
          <ac:spMkLst>
            <pc:docMk/>
            <pc:sldMk cId="3212915950" sldId="832"/>
            <ac:spMk id="62" creationId="{5989537A-DF3A-44E7-A82B-D3B8E4B2552B}"/>
          </ac:spMkLst>
        </pc:spChg>
        <pc:spChg chg="mod">
          <ac:chgData name="Lei Wu" userId="f083b2a8aea23a2f" providerId="LiveId" clId="{F51549A9-3368-44FC-8290-2055BDF8D505}" dt="2021-03-31T21:01:24.231" v="2569" actId="1076"/>
          <ac:spMkLst>
            <pc:docMk/>
            <pc:sldMk cId="3212915950" sldId="832"/>
            <ac:spMk id="63" creationId="{4F54A6FF-E6DA-4766-B8AD-444298385D95}"/>
          </ac:spMkLst>
        </pc:spChg>
        <pc:spChg chg="mod">
          <ac:chgData name="Lei Wu" userId="f083b2a8aea23a2f" providerId="LiveId" clId="{F51549A9-3368-44FC-8290-2055BDF8D505}" dt="2021-03-31T21:01:24.231" v="2569" actId="1076"/>
          <ac:spMkLst>
            <pc:docMk/>
            <pc:sldMk cId="3212915950" sldId="832"/>
            <ac:spMk id="64" creationId="{6E9B2339-4ED0-4916-9841-2706881B6B5B}"/>
          </ac:spMkLst>
        </pc:spChg>
        <pc:spChg chg="mod">
          <ac:chgData name="Lei Wu" userId="f083b2a8aea23a2f" providerId="LiveId" clId="{F51549A9-3368-44FC-8290-2055BDF8D505}" dt="2021-03-31T21:01:24.231" v="2569" actId="1076"/>
          <ac:spMkLst>
            <pc:docMk/>
            <pc:sldMk cId="3212915950" sldId="832"/>
            <ac:spMk id="65" creationId="{6CEF7AC9-5F0A-4319-858B-71397196A7C9}"/>
          </ac:spMkLst>
        </pc:spChg>
        <pc:spChg chg="mod">
          <ac:chgData name="Lei Wu" userId="f083b2a8aea23a2f" providerId="LiveId" clId="{F51549A9-3368-44FC-8290-2055BDF8D505}" dt="2021-03-31T21:01:24.231" v="2569" actId="1076"/>
          <ac:spMkLst>
            <pc:docMk/>
            <pc:sldMk cId="3212915950" sldId="832"/>
            <ac:spMk id="66" creationId="{4DDA535E-9928-4BA5-A588-6D7BDFAAE7FD}"/>
          </ac:spMkLst>
        </pc:spChg>
        <pc:spChg chg="mod">
          <ac:chgData name="Lei Wu" userId="f083b2a8aea23a2f" providerId="LiveId" clId="{F51549A9-3368-44FC-8290-2055BDF8D505}" dt="2021-03-31T21:01:24.231" v="2569" actId="1076"/>
          <ac:spMkLst>
            <pc:docMk/>
            <pc:sldMk cId="3212915950" sldId="832"/>
            <ac:spMk id="118" creationId="{ABA0D3E6-090B-4EEC-AC48-54B633679918}"/>
          </ac:spMkLst>
        </pc:spChg>
        <pc:spChg chg="mod">
          <ac:chgData name="Lei Wu" userId="f083b2a8aea23a2f" providerId="LiveId" clId="{F51549A9-3368-44FC-8290-2055BDF8D505}" dt="2021-03-31T21:01:24.231" v="2569" actId="1076"/>
          <ac:spMkLst>
            <pc:docMk/>
            <pc:sldMk cId="3212915950" sldId="832"/>
            <ac:spMk id="119" creationId="{E63B2E23-9400-48CE-80C0-37204FF6CE00}"/>
          </ac:spMkLst>
        </pc:spChg>
        <pc:spChg chg="mod">
          <ac:chgData name="Lei Wu" userId="f083b2a8aea23a2f" providerId="LiveId" clId="{F51549A9-3368-44FC-8290-2055BDF8D505}" dt="2021-03-31T21:01:24.231" v="2569" actId="1076"/>
          <ac:spMkLst>
            <pc:docMk/>
            <pc:sldMk cId="3212915950" sldId="832"/>
            <ac:spMk id="124" creationId="{A6431604-66E7-4968-AC30-42A5260E73F2}"/>
          </ac:spMkLst>
        </pc:spChg>
        <pc:spChg chg="mod">
          <ac:chgData name="Lei Wu" userId="f083b2a8aea23a2f" providerId="LiveId" clId="{F51549A9-3368-44FC-8290-2055BDF8D505}" dt="2021-03-31T21:01:24.231" v="2569" actId="1076"/>
          <ac:spMkLst>
            <pc:docMk/>
            <pc:sldMk cId="3212915950" sldId="832"/>
            <ac:spMk id="125" creationId="{A8FEB6A2-3B55-44B9-B3CF-988BCA391D23}"/>
          </ac:spMkLst>
        </pc:spChg>
        <pc:spChg chg="mod">
          <ac:chgData name="Lei Wu" userId="f083b2a8aea23a2f" providerId="LiveId" clId="{F51549A9-3368-44FC-8290-2055BDF8D505}" dt="2021-03-31T21:01:24.231" v="2569" actId="1076"/>
          <ac:spMkLst>
            <pc:docMk/>
            <pc:sldMk cId="3212915950" sldId="832"/>
            <ac:spMk id="126" creationId="{BBF796ED-8881-4F63-ABE9-678B17CE27F8}"/>
          </ac:spMkLst>
        </pc:spChg>
        <pc:spChg chg="mod">
          <ac:chgData name="Lei Wu" userId="f083b2a8aea23a2f" providerId="LiveId" clId="{F51549A9-3368-44FC-8290-2055BDF8D505}" dt="2021-03-31T21:01:24.231" v="2569" actId="1076"/>
          <ac:spMkLst>
            <pc:docMk/>
            <pc:sldMk cId="3212915950" sldId="832"/>
            <ac:spMk id="127" creationId="{9780DC2A-3C11-49ED-AE73-87BEF45A6A24}"/>
          </ac:spMkLst>
        </pc:spChg>
        <pc:spChg chg="mod">
          <ac:chgData name="Lei Wu" userId="f083b2a8aea23a2f" providerId="LiveId" clId="{F51549A9-3368-44FC-8290-2055BDF8D505}" dt="2021-03-31T21:01:24.231" v="2569" actId="1076"/>
          <ac:spMkLst>
            <pc:docMk/>
            <pc:sldMk cId="3212915950" sldId="832"/>
            <ac:spMk id="128" creationId="{2D72A4D3-5EF9-472B-9015-C2B54EF812F8}"/>
          </ac:spMkLst>
        </pc:spChg>
        <pc:spChg chg="mod">
          <ac:chgData name="Lei Wu" userId="f083b2a8aea23a2f" providerId="LiveId" clId="{F51549A9-3368-44FC-8290-2055BDF8D505}" dt="2021-03-31T21:01:24.231" v="2569" actId="1076"/>
          <ac:spMkLst>
            <pc:docMk/>
            <pc:sldMk cId="3212915950" sldId="832"/>
            <ac:spMk id="129" creationId="{9B43764E-88BF-4754-BBC3-EC7CCB94C41A}"/>
          </ac:spMkLst>
        </pc:spChg>
        <pc:spChg chg="mod">
          <ac:chgData name="Lei Wu" userId="f083b2a8aea23a2f" providerId="LiveId" clId="{F51549A9-3368-44FC-8290-2055BDF8D505}" dt="2021-03-31T21:01:24.231" v="2569" actId="1076"/>
          <ac:spMkLst>
            <pc:docMk/>
            <pc:sldMk cId="3212915950" sldId="832"/>
            <ac:spMk id="130" creationId="{C2CD78DB-7EC8-42FA-BFCD-ED04DAAB8F55}"/>
          </ac:spMkLst>
        </pc:spChg>
        <pc:spChg chg="mod">
          <ac:chgData name="Lei Wu" userId="f083b2a8aea23a2f" providerId="LiveId" clId="{F51549A9-3368-44FC-8290-2055BDF8D505}" dt="2021-03-31T21:01:24.231" v="2569" actId="1076"/>
          <ac:spMkLst>
            <pc:docMk/>
            <pc:sldMk cId="3212915950" sldId="832"/>
            <ac:spMk id="131" creationId="{8DA377B4-4D16-452D-BB84-3499D57C1E79}"/>
          </ac:spMkLst>
        </pc:spChg>
        <pc:spChg chg="mod">
          <ac:chgData name="Lei Wu" userId="f083b2a8aea23a2f" providerId="LiveId" clId="{F51549A9-3368-44FC-8290-2055BDF8D505}" dt="2021-03-31T21:01:24.231" v="2569" actId="1076"/>
          <ac:spMkLst>
            <pc:docMk/>
            <pc:sldMk cId="3212915950" sldId="832"/>
            <ac:spMk id="132" creationId="{C9F09D37-A32C-4CE6-A331-949C35F61AC2}"/>
          </ac:spMkLst>
        </pc:spChg>
        <pc:spChg chg="mod">
          <ac:chgData name="Lei Wu" userId="f083b2a8aea23a2f" providerId="LiveId" clId="{F51549A9-3368-44FC-8290-2055BDF8D505}" dt="2021-03-31T21:01:24.231" v="2569" actId="1076"/>
          <ac:spMkLst>
            <pc:docMk/>
            <pc:sldMk cId="3212915950" sldId="832"/>
            <ac:spMk id="133" creationId="{126A7D3A-2A65-4E7B-9994-0226F687454A}"/>
          </ac:spMkLst>
        </pc:spChg>
        <pc:spChg chg="mod">
          <ac:chgData name="Lei Wu" userId="f083b2a8aea23a2f" providerId="LiveId" clId="{F51549A9-3368-44FC-8290-2055BDF8D505}" dt="2021-03-31T21:01:24.231" v="2569" actId="1076"/>
          <ac:spMkLst>
            <pc:docMk/>
            <pc:sldMk cId="3212915950" sldId="832"/>
            <ac:spMk id="134" creationId="{038FD3FC-B7AA-4AD3-B7B3-A67FC1251ABD}"/>
          </ac:spMkLst>
        </pc:spChg>
        <pc:spChg chg="mod">
          <ac:chgData name="Lei Wu" userId="f083b2a8aea23a2f" providerId="LiveId" clId="{F51549A9-3368-44FC-8290-2055BDF8D505}" dt="2021-03-31T21:01:24.231" v="2569" actId="1076"/>
          <ac:spMkLst>
            <pc:docMk/>
            <pc:sldMk cId="3212915950" sldId="832"/>
            <ac:spMk id="135" creationId="{4D08DE0B-C042-41FA-8795-AB2DC9B331BA}"/>
          </ac:spMkLst>
        </pc:spChg>
        <pc:spChg chg="mod">
          <ac:chgData name="Lei Wu" userId="f083b2a8aea23a2f" providerId="LiveId" clId="{F51549A9-3368-44FC-8290-2055BDF8D505}" dt="2021-03-31T21:01:24.231" v="2569" actId="1076"/>
          <ac:spMkLst>
            <pc:docMk/>
            <pc:sldMk cId="3212915950" sldId="832"/>
            <ac:spMk id="136" creationId="{A0F978C8-4CD0-4C1F-936F-4B735AAC6138}"/>
          </ac:spMkLst>
        </pc:spChg>
        <pc:spChg chg="mod">
          <ac:chgData name="Lei Wu" userId="f083b2a8aea23a2f" providerId="LiveId" clId="{F51549A9-3368-44FC-8290-2055BDF8D505}" dt="2021-03-31T21:01:24.231" v="2569" actId="1076"/>
          <ac:spMkLst>
            <pc:docMk/>
            <pc:sldMk cId="3212915950" sldId="832"/>
            <ac:spMk id="137" creationId="{CB0CA154-8AD8-4BBB-A8B7-4F0DDABD633A}"/>
          </ac:spMkLst>
        </pc:spChg>
        <pc:spChg chg="mod">
          <ac:chgData name="Lei Wu" userId="f083b2a8aea23a2f" providerId="LiveId" clId="{F51549A9-3368-44FC-8290-2055BDF8D505}" dt="2021-03-31T21:01:24.231" v="2569" actId="1076"/>
          <ac:spMkLst>
            <pc:docMk/>
            <pc:sldMk cId="3212915950" sldId="832"/>
            <ac:spMk id="138" creationId="{F6FA2F9C-9EC0-4663-BC30-D833ADD0AED9}"/>
          </ac:spMkLst>
        </pc:spChg>
        <pc:spChg chg="mod">
          <ac:chgData name="Lei Wu" userId="f083b2a8aea23a2f" providerId="LiveId" clId="{F51549A9-3368-44FC-8290-2055BDF8D505}" dt="2021-03-31T21:01:24.231" v="2569" actId="1076"/>
          <ac:spMkLst>
            <pc:docMk/>
            <pc:sldMk cId="3212915950" sldId="832"/>
            <ac:spMk id="139" creationId="{77F0C8B9-9CE0-470D-91E3-6B8E9BEAE0CB}"/>
          </ac:spMkLst>
        </pc:spChg>
        <pc:spChg chg="mod">
          <ac:chgData name="Lei Wu" userId="f083b2a8aea23a2f" providerId="LiveId" clId="{F51549A9-3368-44FC-8290-2055BDF8D505}" dt="2021-03-31T21:01:24.231" v="2569" actId="1076"/>
          <ac:spMkLst>
            <pc:docMk/>
            <pc:sldMk cId="3212915950" sldId="832"/>
            <ac:spMk id="140" creationId="{58B799AD-4694-40F7-856C-3D6CAC3C412F}"/>
          </ac:spMkLst>
        </pc:spChg>
        <pc:spChg chg="mod">
          <ac:chgData name="Lei Wu" userId="f083b2a8aea23a2f" providerId="LiveId" clId="{F51549A9-3368-44FC-8290-2055BDF8D505}" dt="2021-03-31T21:01:24.231" v="2569" actId="1076"/>
          <ac:spMkLst>
            <pc:docMk/>
            <pc:sldMk cId="3212915950" sldId="832"/>
            <ac:spMk id="141" creationId="{319868F0-3E3E-4347-914A-AE60BBFA81EF}"/>
          </ac:spMkLst>
        </pc:spChg>
        <pc:spChg chg="mod">
          <ac:chgData name="Lei Wu" userId="f083b2a8aea23a2f" providerId="LiveId" clId="{F51549A9-3368-44FC-8290-2055BDF8D505}" dt="2021-03-31T21:01:24.231" v="2569" actId="1076"/>
          <ac:spMkLst>
            <pc:docMk/>
            <pc:sldMk cId="3212915950" sldId="832"/>
            <ac:spMk id="142" creationId="{E0C656E8-8ABD-4C95-A533-CAFA35FD0777}"/>
          </ac:spMkLst>
        </pc:spChg>
        <pc:spChg chg="mod">
          <ac:chgData name="Lei Wu" userId="f083b2a8aea23a2f" providerId="LiveId" clId="{F51549A9-3368-44FC-8290-2055BDF8D505}" dt="2021-03-31T21:01:24.231" v="2569" actId="1076"/>
          <ac:spMkLst>
            <pc:docMk/>
            <pc:sldMk cId="3212915950" sldId="832"/>
            <ac:spMk id="143" creationId="{F4434374-CFE1-45E9-B84A-3C0E4C62E372}"/>
          </ac:spMkLst>
        </pc:spChg>
        <pc:spChg chg="mod">
          <ac:chgData name="Lei Wu" userId="f083b2a8aea23a2f" providerId="LiveId" clId="{F51549A9-3368-44FC-8290-2055BDF8D505}" dt="2021-03-31T21:01:24.231" v="2569" actId="1076"/>
          <ac:spMkLst>
            <pc:docMk/>
            <pc:sldMk cId="3212915950" sldId="832"/>
            <ac:spMk id="144" creationId="{FA0D81D3-1CCA-4832-863B-1245E0BC39E8}"/>
          </ac:spMkLst>
        </pc:spChg>
        <pc:spChg chg="mod">
          <ac:chgData name="Lei Wu" userId="f083b2a8aea23a2f" providerId="LiveId" clId="{F51549A9-3368-44FC-8290-2055BDF8D505}" dt="2021-03-31T21:01:24.231" v="2569" actId="1076"/>
          <ac:spMkLst>
            <pc:docMk/>
            <pc:sldMk cId="3212915950" sldId="832"/>
            <ac:spMk id="145" creationId="{E3C21137-19ED-42CE-B4DA-E2972FE08F20}"/>
          </ac:spMkLst>
        </pc:spChg>
        <pc:spChg chg="mod">
          <ac:chgData name="Lei Wu" userId="f083b2a8aea23a2f" providerId="LiveId" clId="{F51549A9-3368-44FC-8290-2055BDF8D505}" dt="2021-03-31T21:01:24.231" v="2569" actId="1076"/>
          <ac:spMkLst>
            <pc:docMk/>
            <pc:sldMk cId="3212915950" sldId="832"/>
            <ac:spMk id="146" creationId="{039956EB-69B3-4C03-BDD5-DFF6BA29E1D0}"/>
          </ac:spMkLst>
        </pc:spChg>
        <pc:spChg chg="mod">
          <ac:chgData name="Lei Wu" userId="f083b2a8aea23a2f" providerId="LiveId" clId="{F51549A9-3368-44FC-8290-2055BDF8D505}" dt="2021-03-31T21:01:24.231" v="2569" actId="1076"/>
          <ac:spMkLst>
            <pc:docMk/>
            <pc:sldMk cId="3212915950" sldId="832"/>
            <ac:spMk id="147" creationId="{75F4FB24-7955-426D-B4EA-BB6AE261253C}"/>
          </ac:spMkLst>
        </pc:spChg>
        <pc:spChg chg="mod">
          <ac:chgData name="Lei Wu" userId="f083b2a8aea23a2f" providerId="LiveId" clId="{F51549A9-3368-44FC-8290-2055BDF8D505}" dt="2021-03-31T21:01:24.231" v="2569" actId="1076"/>
          <ac:spMkLst>
            <pc:docMk/>
            <pc:sldMk cId="3212915950" sldId="832"/>
            <ac:spMk id="148" creationId="{A5B2F2E9-D0DB-492D-BA26-82926FF0BDA8}"/>
          </ac:spMkLst>
        </pc:spChg>
        <pc:spChg chg="mod">
          <ac:chgData name="Lei Wu" userId="f083b2a8aea23a2f" providerId="LiveId" clId="{F51549A9-3368-44FC-8290-2055BDF8D505}" dt="2021-03-31T21:01:24.231" v="2569" actId="1076"/>
          <ac:spMkLst>
            <pc:docMk/>
            <pc:sldMk cId="3212915950" sldId="832"/>
            <ac:spMk id="149" creationId="{15CD5A62-3096-4585-92AD-7A66A158686F}"/>
          </ac:spMkLst>
        </pc:spChg>
        <pc:spChg chg="mod">
          <ac:chgData name="Lei Wu" userId="f083b2a8aea23a2f" providerId="LiveId" clId="{F51549A9-3368-44FC-8290-2055BDF8D505}" dt="2021-03-31T21:01:24.231" v="2569" actId="1076"/>
          <ac:spMkLst>
            <pc:docMk/>
            <pc:sldMk cId="3212915950" sldId="832"/>
            <ac:spMk id="150" creationId="{CAA4C206-B367-42F1-91F4-12F1F9C0EC5F}"/>
          </ac:spMkLst>
        </pc:spChg>
        <pc:spChg chg="mod">
          <ac:chgData name="Lei Wu" userId="f083b2a8aea23a2f" providerId="LiveId" clId="{F51549A9-3368-44FC-8290-2055BDF8D505}" dt="2021-03-31T21:01:24.231" v="2569" actId="1076"/>
          <ac:spMkLst>
            <pc:docMk/>
            <pc:sldMk cId="3212915950" sldId="832"/>
            <ac:spMk id="151" creationId="{8F0B1342-F222-486E-B7B3-A9BABDE84B67}"/>
          </ac:spMkLst>
        </pc:spChg>
        <pc:spChg chg="mod">
          <ac:chgData name="Lei Wu" userId="f083b2a8aea23a2f" providerId="LiveId" clId="{F51549A9-3368-44FC-8290-2055BDF8D505}" dt="2021-03-31T21:01:24.231" v="2569" actId="1076"/>
          <ac:spMkLst>
            <pc:docMk/>
            <pc:sldMk cId="3212915950" sldId="832"/>
            <ac:spMk id="152" creationId="{7D188DF7-00F9-4EE9-896E-E0DDCF07BD49}"/>
          </ac:spMkLst>
        </pc:spChg>
        <pc:spChg chg="mod">
          <ac:chgData name="Lei Wu" userId="f083b2a8aea23a2f" providerId="LiveId" clId="{F51549A9-3368-44FC-8290-2055BDF8D505}" dt="2021-03-31T21:01:24.231" v="2569" actId="1076"/>
          <ac:spMkLst>
            <pc:docMk/>
            <pc:sldMk cId="3212915950" sldId="832"/>
            <ac:spMk id="153" creationId="{63E75160-7628-414D-BABA-226C1C9540CF}"/>
          </ac:spMkLst>
        </pc:spChg>
        <pc:spChg chg="mod">
          <ac:chgData name="Lei Wu" userId="f083b2a8aea23a2f" providerId="LiveId" clId="{F51549A9-3368-44FC-8290-2055BDF8D505}" dt="2021-03-31T21:01:24.231" v="2569" actId="1076"/>
          <ac:spMkLst>
            <pc:docMk/>
            <pc:sldMk cId="3212915950" sldId="832"/>
            <ac:spMk id="154" creationId="{87A8E076-472A-4EFC-B2FD-5ED5E988EF8B}"/>
          </ac:spMkLst>
        </pc:spChg>
        <pc:spChg chg="mod">
          <ac:chgData name="Lei Wu" userId="f083b2a8aea23a2f" providerId="LiveId" clId="{F51549A9-3368-44FC-8290-2055BDF8D505}" dt="2021-03-31T21:01:24.231" v="2569" actId="1076"/>
          <ac:spMkLst>
            <pc:docMk/>
            <pc:sldMk cId="3212915950" sldId="832"/>
            <ac:spMk id="155" creationId="{67700D9E-02C2-4BCF-9EF2-B9429ACD5518}"/>
          </ac:spMkLst>
        </pc:spChg>
        <pc:spChg chg="mod">
          <ac:chgData name="Lei Wu" userId="f083b2a8aea23a2f" providerId="LiveId" clId="{F51549A9-3368-44FC-8290-2055BDF8D505}" dt="2021-03-31T21:01:24.231" v="2569" actId="1076"/>
          <ac:spMkLst>
            <pc:docMk/>
            <pc:sldMk cId="3212915950" sldId="832"/>
            <ac:spMk id="156" creationId="{3DB6E07B-D233-4722-8592-85F8403B248D}"/>
          </ac:spMkLst>
        </pc:spChg>
        <pc:spChg chg="mod">
          <ac:chgData name="Lei Wu" userId="f083b2a8aea23a2f" providerId="LiveId" clId="{F51549A9-3368-44FC-8290-2055BDF8D505}" dt="2021-03-31T21:01:24.231" v="2569" actId="1076"/>
          <ac:spMkLst>
            <pc:docMk/>
            <pc:sldMk cId="3212915950" sldId="832"/>
            <ac:spMk id="157" creationId="{265775F3-B428-493D-8A28-2C4ADCDF7BEB}"/>
          </ac:spMkLst>
        </pc:spChg>
        <pc:spChg chg="mod">
          <ac:chgData name="Lei Wu" userId="f083b2a8aea23a2f" providerId="LiveId" clId="{F51549A9-3368-44FC-8290-2055BDF8D505}" dt="2021-03-31T21:01:24.231" v="2569" actId="1076"/>
          <ac:spMkLst>
            <pc:docMk/>
            <pc:sldMk cId="3212915950" sldId="832"/>
            <ac:spMk id="158" creationId="{22B2EF19-13E3-4374-8E62-E3688788987D}"/>
          </ac:spMkLst>
        </pc:spChg>
        <pc:spChg chg="mod">
          <ac:chgData name="Lei Wu" userId="f083b2a8aea23a2f" providerId="LiveId" clId="{F51549A9-3368-44FC-8290-2055BDF8D505}" dt="2021-03-31T21:01:24.231" v="2569" actId="1076"/>
          <ac:spMkLst>
            <pc:docMk/>
            <pc:sldMk cId="3212915950" sldId="832"/>
            <ac:spMk id="159" creationId="{94814F79-7A41-49CF-923F-20C463B0E1FC}"/>
          </ac:spMkLst>
        </pc:spChg>
        <pc:spChg chg="mod">
          <ac:chgData name="Lei Wu" userId="f083b2a8aea23a2f" providerId="LiveId" clId="{F51549A9-3368-44FC-8290-2055BDF8D505}" dt="2021-03-31T21:01:24.231" v="2569" actId="1076"/>
          <ac:spMkLst>
            <pc:docMk/>
            <pc:sldMk cId="3212915950" sldId="832"/>
            <ac:spMk id="160" creationId="{FD157C7F-4FFB-45FD-9566-811BB4935A2E}"/>
          </ac:spMkLst>
        </pc:spChg>
        <pc:spChg chg="mod">
          <ac:chgData name="Lei Wu" userId="f083b2a8aea23a2f" providerId="LiveId" clId="{F51549A9-3368-44FC-8290-2055BDF8D505}" dt="2021-03-31T21:01:24.231" v="2569" actId="1076"/>
          <ac:spMkLst>
            <pc:docMk/>
            <pc:sldMk cId="3212915950" sldId="832"/>
            <ac:spMk id="161" creationId="{E996A46B-7CC7-4047-A091-C8B4D755281A}"/>
          </ac:spMkLst>
        </pc:spChg>
        <pc:spChg chg="mod">
          <ac:chgData name="Lei Wu" userId="f083b2a8aea23a2f" providerId="LiveId" clId="{F51549A9-3368-44FC-8290-2055BDF8D505}" dt="2021-03-31T21:01:24.231" v="2569" actId="1076"/>
          <ac:spMkLst>
            <pc:docMk/>
            <pc:sldMk cId="3212915950" sldId="832"/>
            <ac:spMk id="162" creationId="{5833AE46-B902-4CF8-A21A-80A127293F58}"/>
          </ac:spMkLst>
        </pc:spChg>
        <pc:spChg chg="mod">
          <ac:chgData name="Lei Wu" userId="f083b2a8aea23a2f" providerId="LiveId" clId="{F51549A9-3368-44FC-8290-2055BDF8D505}" dt="2021-03-31T21:01:24.231" v="2569" actId="1076"/>
          <ac:spMkLst>
            <pc:docMk/>
            <pc:sldMk cId="3212915950" sldId="832"/>
            <ac:spMk id="163" creationId="{080779ED-8E6B-483D-89B9-2600CB7630FD}"/>
          </ac:spMkLst>
        </pc:spChg>
        <pc:spChg chg="mod">
          <ac:chgData name="Lei Wu" userId="f083b2a8aea23a2f" providerId="LiveId" clId="{F51549A9-3368-44FC-8290-2055BDF8D505}" dt="2021-03-31T21:01:24.231" v="2569" actId="1076"/>
          <ac:spMkLst>
            <pc:docMk/>
            <pc:sldMk cId="3212915950" sldId="832"/>
            <ac:spMk id="164" creationId="{C943217C-DDD8-48B8-9B8D-9C9B8422B16A}"/>
          </ac:spMkLst>
        </pc:spChg>
        <pc:spChg chg="mod">
          <ac:chgData name="Lei Wu" userId="f083b2a8aea23a2f" providerId="LiveId" clId="{F51549A9-3368-44FC-8290-2055BDF8D505}" dt="2021-03-31T21:01:24.231" v="2569" actId="1076"/>
          <ac:spMkLst>
            <pc:docMk/>
            <pc:sldMk cId="3212915950" sldId="832"/>
            <ac:spMk id="165" creationId="{ACA71251-B8BC-466E-B7D1-87E80AF4FC02}"/>
          </ac:spMkLst>
        </pc:spChg>
        <pc:spChg chg="mod">
          <ac:chgData name="Lei Wu" userId="f083b2a8aea23a2f" providerId="LiveId" clId="{F51549A9-3368-44FC-8290-2055BDF8D505}" dt="2021-03-31T21:01:24.231" v="2569" actId="1076"/>
          <ac:spMkLst>
            <pc:docMk/>
            <pc:sldMk cId="3212915950" sldId="832"/>
            <ac:spMk id="166" creationId="{5BE3F297-A8DB-4B3E-A80A-5C02141B4205}"/>
          </ac:spMkLst>
        </pc:spChg>
        <pc:spChg chg="mod">
          <ac:chgData name="Lei Wu" userId="f083b2a8aea23a2f" providerId="LiveId" clId="{F51549A9-3368-44FC-8290-2055BDF8D505}" dt="2021-03-31T21:01:24.231" v="2569" actId="1076"/>
          <ac:spMkLst>
            <pc:docMk/>
            <pc:sldMk cId="3212915950" sldId="832"/>
            <ac:spMk id="167" creationId="{5148F77D-09FC-4BA1-8729-1630B1DD7169}"/>
          </ac:spMkLst>
        </pc:spChg>
        <pc:spChg chg="mod">
          <ac:chgData name="Lei Wu" userId="f083b2a8aea23a2f" providerId="LiveId" clId="{F51549A9-3368-44FC-8290-2055BDF8D505}" dt="2021-03-31T21:01:24.231" v="2569" actId="1076"/>
          <ac:spMkLst>
            <pc:docMk/>
            <pc:sldMk cId="3212915950" sldId="832"/>
            <ac:spMk id="168" creationId="{668CC37F-AC97-47BF-95C9-2E0E3BE72B74}"/>
          </ac:spMkLst>
        </pc:spChg>
        <pc:spChg chg="mod">
          <ac:chgData name="Lei Wu" userId="f083b2a8aea23a2f" providerId="LiveId" clId="{F51549A9-3368-44FC-8290-2055BDF8D505}" dt="2021-03-31T21:01:24.231" v="2569" actId="1076"/>
          <ac:spMkLst>
            <pc:docMk/>
            <pc:sldMk cId="3212915950" sldId="832"/>
            <ac:spMk id="169" creationId="{BFEF57BA-60EA-4336-A072-961DF4652BC4}"/>
          </ac:spMkLst>
        </pc:spChg>
        <pc:spChg chg="mod">
          <ac:chgData name="Lei Wu" userId="f083b2a8aea23a2f" providerId="LiveId" clId="{F51549A9-3368-44FC-8290-2055BDF8D505}" dt="2021-03-31T21:01:24.231" v="2569" actId="1076"/>
          <ac:spMkLst>
            <pc:docMk/>
            <pc:sldMk cId="3212915950" sldId="832"/>
            <ac:spMk id="171" creationId="{E1B95CBB-393C-469B-BE66-5BE94E6D6FFD}"/>
          </ac:spMkLst>
        </pc:spChg>
        <pc:spChg chg="mod">
          <ac:chgData name="Lei Wu" userId="f083b2a8aea23a2f" providerId="LiveId" clId="{F51549A9-3368-44FC-8290-2055BDF8D505}" dt="2021-03-31T21:01:24.231" v="2569" actId="1076"/>
          <ac:spMkLst>
            <pc:docMk/>
            <pc:sldMk cId="3212915950" sldId="832"/>
            <ac:spMk id="174" creationId="{7642CB35-0230-4DE1-9D11-72FCF350D31D}"/>
          </ac:spMkLst>
        </pc:spChg>
        <pc:spChg chg="mod">
          <ac:chgData name="Lei Wu" userId="f083b2a8aea23a2f" providerId="LiveId" clId="{F51549A9-3368-44FC-8290-2055BDF8D505}" dt="2021-03-31T21:01:24.231" v="2569" actId="1076"/>
          <ac:spMkLst>
            <pc:docMk/>
            <pc:sldMk cId="3212915950" sldId="832"/>
            <ac:spMk id="175" creationId="{50ADB3ED-5D04-450D-9C10-7235B53CCF46}"/>
          </ac:spMkLst>
        </pc:spChg>
        <pc:spChg chg="mod">
          <ac:chgData name="Lei Wu" userId="f083b2a8aea23a2f" providerId="LiveId" clId="{F51549A9-3368-44FC-8290-2055BDF8D505}" dt="2021-03-31T21:01:24.231" v="2569" actId="1076"/>
          <ac:spMkLst>
            <pc:docMk/>
            <pc:sldMk cId="3212915950" sldId="832"/>
            <ac:spMk id="176" creationId="{A346E608-9CE4-4D95-9266-A2DA83BF7C9D}"/>
          </ac:spMkLst>
        </pc:spChg>
        <pc:spChg chg="mod">
          <ac:chgData name="Lei Wu" userId="f083b2a8aea23a2f" providerId="LiveId" clId="{F51549A9-3368-44FC-8290-2055BDF8D505}" dt="2021-03-31T21:01:24.231" v="2569" actId="1076"/>
          <ac:spMkLst>
            <pc:docMk/>
            <pc:sldMk cId="3212915950" sldId="832"/>
            <ac:spMk id="177" creationId="{E8EE0D53-EEF2-4D21-86DD-D7745EA8C0DE}"/>
          </ac:spMkLst>
        </pc:spChg>
        <pc:spChg chg="mod">
          <ac:chgData name="Lei Wu" userId="f083b2a8aea23a2f" providerId="LiveId" clId="{F51549A9-3368-44FC-8290-2055BDF8D505}" dt="2021-03-31T21:01:24.231" v="2569" actId="1076"/>
          <ac:spMkLst>
            <pc:docMk/>
            <pc:sldMk cId="3212915950" sldId="832"/>
            <ac:spMk id="178" creationId="{E1DCFD51-18A1-4789-AD8C-4658BE1CA643}"/>
          </ac:spMkLst>
        </pc:spChg>
        <pc:spChg chg="mod">
          <ac:chgData name="Lei Wu" userId="f083b2a8aea23a2f" providerId="LiveId" clId="{F51549A9-3368-44FC-8290-2055BDF8D505}" dt="2021-03-31T21:01:24.231" v="2569" actId="1076"/>
          <ac:spMkLst>
            <pc:docMk/>
            <pc:sldMk cId="3212915950" sldId="832"/>
            <ac:spMk id="179" creationId="{5244504F-69FA-405D-9714-92C5A03ABDC7}"/>
          </ac:spMkLst>
        </pc:spChg>
        <pc:spChg chg="mod">
          <ac:chgData name="Lei Wu" userId="f083b2a8aea23a2f" providerId="LiveId" clId="{F51549A9-3368-44FC-8290-2055BDF8D505}" dt="2021-03-31T21:01:24.231" v="2569" actId="1076"/>
          <ac:spMkLst>
            <pc:docMk/>
            <pc:sldMk cId="3212915950" sldId="832"/>
            <ac:spMk id="180" creationId="{E579A756-BB89-4CC6-B870-C3DBEFC5F65E}"/>
          </ac:spMkLst>
        </pc:spChg>
        <pc:spChg chg="mod">
          <ac:chgData name="Lei Wu" userId="f083b2a8aea23a2f" providerId="LiveId" clId="{F51549A9-3368-44FC-8290-2055BDF8D505}" dt="2021-03-31T21:01:24.231" v="2569" actId="1076"/>
          <ac:spMkLst>
            <pc:docMk/>
            <pc:sldMk cId="3212915950" sldId="832"/>
            <ac:spMk id="181" creationId="{75C6D3F5-3977-406F-AC3B-25224329DA68}"/>
          </ac:spMkLst>
        </pc:spChg>
        <pc:spChg chg="mod">
          <ac:chgData name="Lei Wu" userId="f083b2a8aea23a2f" providerId="LiveId" clId="{F51549A9-3368-44FC-8290-2055BDF8D505}" dt="2021-03-31T21:01:24.231" v="2569" actId="1076"/>
          <ac:spMkLst>
            <pc:docMk/>
            <pc:sldMk cId="3212915950" sldId="832"/>
            <ac:spMk id="182" creationId="{5115B9C4-80D9-4945-BDF5-4A6E197ABB4D}"/>
          </ac:spMkLst>
        </pc:spChg>
        <pc:spChg chg="mod">
          <ac:chgData name="Lei Wu" userId="f083b2a8aea23a2f" providerId="LiveId" clId="{F51549A9-3368-44FC-8290-2055BDF8D505}" dt="2021-03-31T21:01:24.231" v="2569" actId="1076"/>
          <ac:spMkLst>
            <pc:docMk/>
            <pc:sldMk cId="3212915950" sldId="832"/>
            <ac:spMk id="183" creationId="{5C581EE1-AE57-45F4-AAEF-098140E3743F}"/>
          </ac:spMkLst>
        </pc:spChg>
        <pc:spChg chg="mod">
          <ac:chgData name="Lei Wu" userId="f083b2a8aea23a2f" providerId="LiveId" clId="{F51549A9-3368-44FC-8290-2055BDF8D505}" dt="2021-03-31T21:01:24.231" v="2569" actId="1076"/>
          <ac:spMkLst>
            <pc:docMk/>
            <pc:sldMk cId="3212915950" sldId="832"/>
            <ac:spMk id="184" creationId="{7BEF9118-61C3-47EF-BDD5-5D179B455D5D}"/>
          </ac:spMkLst>
        </pc:spChg>
        <pc:spChg chg="mod">
          <ac:chgData name="Lei Wu" userId="f083b2a8aea23a2f" providerId="LiveId" clId="{F51549A9-3368-44FC-8290-2055BDF8D505}" dt="2021-03-31T21:01:24.231" v="2569" actId="1076"/>
          <ac:spMkLst>
            <pc:docMk/>
            <pc:sldMk cId="3212915950" sldId="832"/>
            <ac:spMk id="185" creationId="{18DDCAA8-5C21-4A80-BC49-4EB851CB4589}"/>
          </ac:spMkLst>
        </pc:spChg>
        <pc:spChg chg="mod">
          <ac:chgData name="Lei Wu" userId="f083b2a8aea23a2f" providerId="LiveId" clId="{F51549A9-3368-44FC-8290-2055BDF8D505}" dt="2021-03-31T21:01:24.231" v="2569" actId="1076"/>
          <ac:spMkLst>
            <pc:docMk/>
            <pc:sldMk cId="3212915950" sldId="832"/>
            <ac:spMk id="186" creationId="{35B43A4A-2E3E-4EB3-AA15-B95AD1C30F85}"/>
          </ac:spMkLst>
        </pc:spChg>
        <pc:spChg chg="mod">
          <ac:chgData name="Lei Wu" userId="f083b2a8aea23a2f" providerId="LiveId" clId="{F51549A9-3368-44FC-8290-2055BDF8D505}" dt="2021-03-31T21:01:24.231" v="2569" actId="1076"/>
          <ac:spMkLst>
            <pc:docMk/>
            <pc:sldMk cId="3212915950" sldId="832"/>
            <ac:spMk id="187" creationId="{A6AE1B7A-709E-4A5B-AB39-C4A179CF676F}"/>
          </ac:spMkLst>
        </pc:spChg>
        <pc:spChg chg="mod">
          <ac:chgData name="Lei Wu" userId="f083b2a8aea23a2f" providerId="LiveId" clId="{F51549A9-3368-44FC-8290-2055BDF8D505}" dt="2021-03-31T21:01:24.231" v="2569" actId="1076"/>
          <ac:spMkLst>
            <pc:docMk/>
            <pc:sldMk cId="3212915950" sldId="832"/>
            <ac:spMk id="188" creationId="{5F3B25B5-998F-4259-89A7-6DAD5EBABB22}"/>
          </ac:spMkLst>
        </pc:spChg>
        <pc:spChg chg="mod">
          <ac:chgData name="Lei Wu" userId="f083b2a8aea23a2f" providerId="LiveId" clId="{F51549A9-3368-44FC-8290-2055BDF8D505}" dt="2021-03-31T21:01:24.231" v="2569" actId="1076"/>
          <ac:spMkLst>
            <pc:docMk/>
            <pc:sldMk cId="3212915950" sldId="832"/>
            <ac:spMk id="189" creationId="{389A466D-AB5C-4795-B051-0071AB25F38B}"/>
          </ac:spMkLst>
        </pc:spChg>
        <pc:spChg chg="mod">
          <ac:chgData name="Lei Wu" userId="f083b2a8aea23a2f" providerId="LiveId" clId="{F51549A9-3368-44FC-8290-2055BDF8D505}" dt="2021-03-31T21:01:24.231" v="2569" actId="1076"/>
          <ac:spMkLst>
            <pc:docMk/>
            <pc:sldMk cId="3212915950" sldId="832"/>
            <ac:spMk id="190" creationId="{661444E8-3AA2-4A3B-BEB7-F0422E81A064}"/>
          </ac:spMkLst>
        </pc:spChg>
        <pc:spChg chg="mod">
          <ac:chgData name="Lei Wu" userId="f083b2a8aea23a2f" providerId="LiveId" clId="{F51549A9-3368-44FC-8290-2055BDF8D505}" dt="2021-03-31T21:01:24.231" v="2569" actId="1076"/>
          <ac:spMkLst>
            <pc:docMk/>
            <pc:sldMk cId="3212915950" sldId="832"/>
            <ac:spMk id="191" creationId="{E771B971-7DCA-4B07-B21B-93FC5CF02C76}"/>
          </ac:spMkLst>
        </pc:spChg>
        <pc:spChg chg="mod">
          <ac:chgData name="Lei Wu" userId="f083b2a8aea23a2f" providerId="LiveId" clId="{F51549A9-3368-44FC-8290-2055BDF8D505}" dt="2021-03-31T21:01:24.231" v="2569" actId="1076"/>
          <ac:spMkLst>
            <pc:docMk/>
            <pc:sldMk cId="3212915950" sldId="832"/>
            <ac:spMk id="192" creationId="{D76734FB-76FC-422C-B183-C80136FA53EC}"/>
          </ac:spMkLst>
        </pc:spChg>
        <pc:spChg chg="mod">
          <ac:chgData name="Lei Wu" userId="f083b2a8aea23a2f" providerId="LiveId" clId="{F51549A9-3368-44FC-8290-2055BDF8D505}" dt="2021-03-31T21:01:24.231" v="2569" actId="1076"/>
          <ac:spMkLst>
            <pc:docMk/>
            <pc:sldMk cId="3212915950" sldId="832"/>
            <ac:spMk id="193" creationId="{431D20EC-C1F0-404B-AFB0-A9D302C0BBA9}"/>
          </ac:spMkLst>
        </pc:spChg>
        <pc:spChg chg="mod">
          <ac:chgData name="Lei Wu" userId="f083b2a8aea23a2f" providerId="LiveId" clId="{F51549A9-3368-44FC-8290-2055BDF8D505}" dt="2021-03-31T21:01:24.231" v="2569" actId="1076"/>
          <ac:spMkLst>
            <pc:docMk/>
            <pc:sldMk cId="3212915950" sldId="832"/>
            <ac:spMk id="194" creationId="{19A77C32-98E1-4014-B0A4-376866E2FEE0}"/>
          </ac:spMkLst>
        </pc:spChg>
        <pc:spChg chg="mod">
          <ac:chgData name="Lei Wu" userId="f083b2a8aea23a2f" providerId="LiveId" clId="{F51549A9-3368-44FC-8290-2055BDF8D505}" dt="2021-03-31T21:01:24.231" v="2569" actId="1076"/>
          <ac:spMkLst>
            <pc:docMk/>
            <pc:sldMk cId="3212915950" sldId="832"/>
            <ac:spMk id="195" creationId="{9D20DFDF-DA34-4293-AB99-92BBAB6F419C}"/>
          </ac:spMkLst>
        </pc:spChg>
        <pc:spChg chg="mod">
          <ac:chgData name="Lei Wu" userId="f083b2a8aea23a2f" providerId="LiveId" clId="{F51549A9-3368-44FC-8290-2055BDF8D505}" dt="2021-03-31T21:01:24.231" v="2569" actId="1076"/>
          <ac:spMkLst>
            <pc:docMk/>
            <pc:sldMk cId="3212915950" sldId="832"/>
            <ac:spMk id="196" creationId="{E7B3AF9E-528D-4522-8358-A6BC05018E0D}"/>
          </ac:spMkLst>
        </pc:spChg>
        <pc:spChg chg="mod">
          <ac:chgData name="Lei Wu" userId="f083b2a8aea23a2f" providerId="LiveId" clId="{F51549A9-3368-44FC-8290-2055BDF8D505}" dt="2021-03-31T21:01:24.231" v="2569" actId="1076"/>
          <ac:spMkLst>
            <pc:docMk/>
            <pc:sldMk cId="3212915950" sldId="832"/>
            <ac:spMk id="197" creationId="{D7D4067E-C078-4439-857C-5BA05770D981}"/>
          </ac:spMkLst>
        </pc:spChg>
        <pc:spChg chg="mod">
          <ac:chgData name="Lei Wu" userId="f083b2a8aea23a2f" providerId="LiveId" clId="{F51549A9-3368-44FC-8290-2055BDF8D505}" dt="2021-03-31T21:01:24.231" v="2569" actId="1076"/>
          <ac:spMkLst>
            <pc:docMk/>
            <pc:sldMk cId="3212915950" sldId="832"/>
            <ac:spMk id="198" creationId="{B461E1C8-174A-43B2-AE79-0C2007A2E8AB}"/>
          </ac:spMkLst>
        </pc:spChg>
        <pc:spChg chg="mod">
          <ac:chgData name="Lei Wu" userId="f083b2a8aea23a2f" providerId="LiveId" clId="{F51549A9-3368-44FC-8290-2055BDF8D505}" dt="2021-03-31T21:01:24.231" v="2569" actId="1076"/>
          <ac:spMkLst>
            <pc:docMk/>
            <pc:sldMk cId="3212915950" sldId="832"/>
            <ac:spMk id="199" creationId="{AE4ABC76-326D-408B-981E-728ACB93F68D}"/>
          </ac:spMkLst>
        </pc:spChg>
        <pc:spChg chg="mod">
          <ac:chgData name="Lei Wu" userId="f083b2a8aea23a2f" providerId="LiveId" clId="{F51549A9-3368-44FC-8290-2055BDF8D505}" dt="2021-03-31T21:01:24.231" v="2569" actId="1076"/>
          <ac:spMkLst>
            <pc:docMk/>
            <pc:sldMk cId="3212915950" sldId="832"/>
            <ac:spMk id="200" creationId="{A8950C26-A583-4978-B571-FEDC8EDE6145}"/>
          </ac:spMkLst>
        </pc:spChg>
        <pc:spChg chg="mod">
          <ac:chgData name="Lei Wu" userId="f083b2a8aea23a2f" providerId="LiveId" clId="{F51549A9-3368-44FC-8290-2055BDF8D505}" dt="2021-03-31T21:01:24.231" v="2569" actId="1076"/>
          <ac:spMkLst>
            <pc:docMk/>
            <pc:sldMk cId="3212915950" sldId="832"/>
            <ac:spMk id="201" creationId="{247B400F-A100-469C-98F4-67376D8D4888}"/>
          </ac:spMkLst>
        </pc:spChg>
        <pc:spChg chg="mod">
          <ac:chgData name="Lei Wu" userId="f083b2a8aea23a2f" providerId="LiveId" clId="{F51549A9-3368-44FC-8290-2055BDF8D505}" dt="2021-03-31T21:01:24.231" v="2569" actId="1076"/>
          <ac:spMkLst>
            <pc:docMk/>
            <pc:sldMk cId="3212915950" sldId="832"/>
            <ac:spMk id="202" creationId="{00D9AF02-94EF-4FCC-A14A-4284B5AF495C}"/>
          </ac:spMkLst>
        </pc:spChg>
        <pc:spChg chg="mod">
          <ac:chgData name="Lei Wu" userId="f083b2a8aea23a2f" providerId="LiveId" clId="{F51549A9-3368-44FC-8290-2055BDF8D505}" dt="2021-03-31T21:01:24.231" v="2569" actId="1076"/>
          <ac:spMkLst>
            <pc:docMk/>
            <pc:sldMk cId="3212915950" sldId="832"/>
            <ac:spMk id="203" creationId="{E2440E4D-82D8-4FA4-BBED-1E856CA4DC82}"/>
          </ac:spMkLst>
        </pc:spChg>
        <pc:spChg chg="mod">
          <ac:chgData name="Lei Wu" userId="f083b2a8aea23a2f" providerId="LiveId" clId="{F51549A9-3368-44FC-8290-2055BDF8D505}" dt="2021-03-31T21:01:24.231" v="2569" actId="1076"/>
          <ac:spMkLst>
            <pc:docMk/>
            <pc:sldMk cId="3212915950" sldId="832"/>
            <ac:spMk id="204" creationId="{065B9F3F-D9D0-4F70-B048-777BEB942FB7}"/>
          </ac:spMkLst>
        </pc:spChg>
        <pc:spChg chg="mod">
          <ac:chgData name="Lei Wu" userId="f083b2a8aea23a2f" providerId="LiveId" clId="{F51549A9-3368-44FC-8290-2055BDF8D505}" dt="2021-03-31T21:01:24.231" v="2569" actId="1076"/>
          <ac:spMkLst>
            <pc:docMk/>
            <pc:sldMk cId="3212915950" sldId="832"/>
            <ac:spMk id="205" creationId="{CB36D97D-6B0C-4DE2-8903-BE360AE841E2}"/>
          </ac:spMkLst>
        </pc:spChg>
        <pc:spChg chg="mod">
          <ac:chgData name="Lei Wu" userId="f083b2a8aea23a2f" providerId="LiveId" clId="{F51549A9-3368-44FC-8290-2055BDF8D505}" dt="2021-03-31T21:01:24.231" v="2569" actId="1076"/>
          <ac:spMkLst>
            <pc:docMk/>
            <pc:sldMk cId="3212915950" sldId="832"/>
            <ac:spMk id="206" creationId="{CF6E53E7-DD75-47B5-BBAC-CD3ADD3F95EF}"/>
          </ac:spMkLst>
        </pc:spChg>
        <pc:spChg chg="mod">
          <ac:chgData name="Lei Wu" userId="f083b2a8aea23a2f" providerId="LiveId" clId="{F51549A9-3368-44FC-8290-2055BDF8D505}" dt="2021-03-31T21:01:24.231" v="2569" actId="1076"/>
          <ac:spMkLst>
            <pc:docMk/>
            <pc:sldMk cId="3212915950" sldId="832"/>
            <ac:spMk id="207" creationId="{45CE6768-40C8-419C-9BEB-8A4553838D48}"/>
          </ac:spMkLst>
        </pc:spChg>
        <pc:spChg chg="mod">
          <ac:chgData name="Lei Wu" userId="f083b2a8aea23a2f" providerId="LiveId" clId="{F51549A9-3368-44FC-8290-2055BDF8D505}" dt="2021-03-31T21:01:24.231" v="2569" actId="1076"/>
          <ac:spMkLst>
            <pc:docMk/>
            <pc:sldMk cId="3212915950" sldId="832"/>
            <ac:spMk id="208" creationId="{5B8D03D6-523B-4E65-A0EA-0E35BE267029}"/>
          </ac:spMkLst>
        </pc:spChg>
        <pc:spChg chg="mod">
          <ac:chgData name="Lei Wu" userId="f083b2a8aea23a2f" providerId="LiveId" clId="{F51549A9-3368-44FC-8290-2055BDF8D505}" dt="2021-03-31T21:01:24.231" v="2569" actId="1076"/>
          <ac:spMkLst>
            <pc:docMk/>
            <pc:sldMk cId="3212915950" sldId="832"/>
            <ac:spMk id="209" creationId="{7CE2F19A-6D95-466D-873F-364DA704AB39}"/>
          </ac:spMkLst>
        </pc:spChg>
        <pc:spChg chg="mod">
          <ac:chgData name="Lei Wu" userId="f083b2a8aea23a2f" providerId="LiveId" clId="{F51549A9-3368-44FC-8290-2055BDF8D505}" dt="2021-03-31T21:01:24.231" v="2569" actId="1076"/>
          <ac:spMkLst>
            <pc:docMk/>
            <pc:sldMk cId="3212915950" sldId="832"/>
            <ac:spMk id="210" creationId="{534324F1-5508-4791-A3CD-469EDD39B4B2}"/>
          </ac:spMkLst>
        </pc:spChg>
        <pc:spChg chg="mod">
          <ac:chgData name="Lei Wu" userId="f083b2a8aea23a2f" providerId="LiveId" clId="{F51549A9-3368-44FC-8290-2055BDF8D505}" dt="2021-03-31T21:01:24.231" v="2569" actId="1076"/>
          <ac:spMkLst>
            <pc:docMk/>
            <pc:sldMk cId="3212915950" sldId="832"/>
            <ac:spMk id="211" creationId="{21D301A4-BDF5-4D40-8503-0FB1717F0E3C}"/>
          </ac:spMkLst>
        </pc:spChg>
        <pc:spChg chg="mod">
          <ac:chgData name="Lei Wu" userId="f083b2a8aea23a2f" providerId="LiveId" clId="{F51549A9-3368-44FC-8290-2055BDF8D505}" dt="2021-03-31T21:01:24.231" v="2569" actId="1076"/>
          <ac:spMkLst>
            <pc:docMk/>
            <pc:sldMk cId="3212915950" sldId="832"/>
            <ac:spMk id="212" creationId="{C46AE60C-BC4E-4B8F-BF68-10D3FC90369A}"/>
          </ac:spMkLst>
        </pc:spChg>
        <pc:spChg chg="mod">
          <ac:chgData name="Lei Wu" userId="f083b2a8aea23a2f" providerId="LiveId" clId="{F51549A9-3368-44FC-8290-2055BDF8D505}" dt="2021-03-31T21:01:24.231" v="2569" actId="1076"/>
          <ac:spMkLst>
            <pc:docMk/>
            <pc:sldMk cId="3212915950" sldId="832"/>
            <ac:spMk id="213" creationId="{305B1B0C-A1BD-4834-93AC-056C3C4F93DC}"/>
          </ac:spMkLst>
        </pc:spChg>
        <pc:spChg chg="mod">
          <ac:chgData name="Lei Wu" userId="f083b2a8aea23a2f" providerId="LiveId" clId="{F51549A9-3368-44FC-8290-2055BDF8D505}" dt="2021-03-31T21:01:24.231" v="2569" actId="1076"/>
          <ac:spMkLst>
            <pc:docMk/>
            <pc:sldMk cId="3212915950" sldId="832"/>
            <ac:spMk id="214" creationId="{7022E77E-0B1A-4B69-835E-BB7E085048EF}"/>
          </ac:spMkLst>
        </pc:spChg>
        <pc:spChg chg="mod">
          <ac:chgData name="Lei Wu" userId="f083b2a8aea23a2f" providerId="LiveId" clId="{F51549A9-3368-44FC-8290-2055BDF8D505}" dt="2021-03-31T21:01:24.231" v="2569" actId="1076"/>
          <ac:spMkLst>
            <pc:docMk/>
            <pc:sldMk cId="3212915950" sldId="832"/>
            <ac:spMk id="215" creationId="{76C70A91-D583-4593-AF7F-E0184F439535}"/>
          </ac:spMkLst>
        </pc:spChg>
        <pc:spChg chg="mod">
          <ac:chgData name="Lei Wu" userId="f083b2a8aea23a2f" providerId="LiveId" clId="{F51549A9-3368-44FC-8290-2055BDF8D505}" dt="2021-03-31T21:01:24.231" v="2569" actId="1076"/>
          <ac:spMkLst>
            <pc:docMk/>
            <pc:sldMk cId="3212915950" sldId="832"/>
            <ac:spMk id="216" creationId="{CA9971B5-1618-4998-9E85-5B0E17457AE4}"/>
          </ac:spMkLst>
        </pc:spChg>
        <pc:spChg chg="mod">
          <ac:chgData name="Lei Wu" userId="f083b2a8aea23a2f" providerId="LiveId" clId="{F51549A9-3368-44FC-8290-2055BDF8D505}" dt="2021-03-31T21:01:24.231" v="2569" actId="1076"/>
          <ac:spMkLst>
            <pc:docMk/>
            <pc:sldMk cId="3212915950" sldId="832"/>
            <ac:spMk id="217" creationId="{C0CB874D-ABA2-417E-9C3E-AD70B24A4235}"/>
          </ac:spMkLst>
        </pc:spChg>
        <pc:spChg chg="mod">
          <ac:chgData name="Lei Wu" userId="f083b2a8aea23a2f" providerId="LiveId" clId="{F51549A9-3368-44FC-8290-2055BDF8D505}" dt="2021-03-31T21:01:24.231" v="2569" actId="1076"/>
          <ac:spMkLst>
            <pc:docMk/>
            <pc:sldMk cId="3212915950" sldId="832"/>
            <ac:spMk id="218" creationId="{C7399C48-B6BC-4A9A-B0D7-089944B2164A}"/>
          </ac:spMkLst>
        </pc:spChg>
        <pc:spChg chg="mod">
          <ac:chgData name="Lei Wu" userId="f083b2a8aea23a2f" providerId="LiveId" clId="{F51549A9-3368-44FC-8290-2055BDF8D505}" dt="2021-03-31T21:01:24.231" v="2569" actId="1076"/>
          <ac:spMkLst>
            <pc:docMk/>
            <pc:sldMk cId="3212915950" sldId="832"/>
            <ac:spMk id="219" creationId="{0C19663E-2314-482B-9D30-8141D177C371}"/>
          </ac:spMkLst>
        </pc:spChg>
        <pc:grpChg chg="add mod">
          <ac:chgData name="Lei Wu" userId="f083b2a8aea23a2f" providerId="LiveId" clId="{F51549A9-3368-44FC-8290-2055BDF8D505}" dt="2021-03-31T21:01:24.231" v="2569" actId="1076"/>
          <ac:grpSpMkLst>
            <pc:docMk/>
            <pc:sldMk cId="3212915950" sldId="832"/>
            <ac:grpSpMk id="56" creationId="{37716202-6B10-4822-806A-E9DBE5CD7A78}"/>
          </ac:grpSpMkLst>
        </pc:grpChg>
        <pc:grpChg chg="mod">
          <ac:chgData name="Lei Wu" userId="f083b2a8aea23a2f" providerId="LiveId" clId="{F51549A9-3368-44FC-8290-2055BDF8D505}" dt="2021-03-31T21:01:24.231" v="2569" actId="1076"/>
          <ac:grpSpMkLst>
            <pc:docMk/>
            <pc:sldMk cId="3212915950" sldId="832"/>
            <ac:grpSpMk id="61" creationId="{7906FF0F-D7E3-41D2-BAC3-0D1CFE73647E}"/>
          </ac:grpSpMkLst>
        </pc:grpChg>
        <pc:grpChg chg="del">
          <ac:chgData name="Lei Wu" userId="f083b2a8aea23a2f" providerId="LiveId" clId="{F51549A9-3368-44FC-8290-2055BDF8D505}" dt="2021-03-31T21:01:00.071" v="2563" actId="478"/>
          <ac:grpSpMkLst>
            <pc:docMk/>
            <pc:sldMk cId="3212915950" sldId="832"/>
            <ac:grpSpMk id="67" creationId="{0596B828-65D1-4469-9F06-62C474BD43FA}"/>
          </ac:grpSpMkLst>
        </pc:grpChg>
        <pc:grpChg chg="mod">
          <ac:chgData name="Lei Wu" userId="f083b2a8aea23a2f" providerId="LiveId" clId="{F51549A9-3368-44FC-8290-2055BDF8D505}" dt="2021-03-31T21:01:24.231" v="2569" actId="1076"/>
          <ac:grpSpMkLst>
            <pc:docMk/>
            <pc:sldMk cId="3212915950" sldId="832"/>
            <ac:grpSpMk id="120" creationId="{04D9D1B9-3FB6-4A91-B855-30EB6F271AF0}"/>
          </ac:grpSpMkLst>
        </pc:grpChg>
        <pc:grpChg chg="mod">
          <ac:chgData name="Lei Wu" userId="f083b2a8aea23a2f" providerId="LiveId" clId="{F51549A9-3368-44FC-8290-2055BDF8D505}" dt="2021-03-31T21:01:24.231" v="2569" actId="1076"/>
          <ac:grpSpMkLst>
            <pc:docMk/>
            <pc:sldMk cId="3212915950" sldId="832"/>
            <ac:grpSpMk id="121" creationId="{27C43264-FA40-437D-9B26-A7BC796C086C}"/>
          </ac:grpSpMkLst>
        </pc:grpChg>
        <pc:grpChg chg="mod">
          <ac:chgData name="Lei Wu" userId="f083b2a8aea23a2f" providerId="LiveId" clId="{F51549A9-3368-44FC-8290-2055BDF8D505}" dt="2021-03-31T21:01:24.231" v="2569" actId="1076"/>
          <ac:grpSpMkLst>
            <pc:docMk/>
            <pc:sldMk cId="3212915950" sldId="832"/>
            <ac:grpSpMk id="122" creationId="{DD1CE54F-F4A9-4096-B641-C49F5D46E485}"/>
          </ac:grpSpMkLst>
        </pc:grpChg>
        <pc:grpChg chg="mod">
          <ac:chgData name="Lei Wu" userId="f083b2a8aea23a2f" providerId="LiveId" clId="{F51549A9-3368-44FC-8290-2055BDF8D505}" dt="2021-03-31T21:01:24.231" v="2569" actId="1076"/>
          <ac:grpSpMkLst>
            <pc:docMk/>
            <pc:sldMk cId="3212915950" sldId="832"/>
            <ac:grpSpMk id="123" creationId="{6E43DC61-0DF9-46F4-869B-DEEA30F941B1}"/>
          </ac:grpSpMkLst>
        </pc:grpChg>
        <pc:grpChg chg="mod">
          <ac:chgData name="Lei Wu" userId="f083b2a8aea23a2f" providerId="LiveId" clId="{F51549A9-3368-44FC-8290-2055BDF8D505}" dt="2021-03-31T21:01:24.231" v="2569" actId="1076"/>
          <ac:grpSpMkLst>
            <pc:docMk/>
            <pc:sldMk cId="3212915950" sldId="832"/>
            <ac:grpSpMk id="170" creationId="{5EBBE34B-7C5B-4A88-BDEA-6F19C3313EB5}"/>
          </ac:grpSpMkLst>
        </pc:grpChg>
        <pc:grpChg chg="mod">
          <ac:chgData name="Lei Wu" userId="f083b2a8aea23a2f" providerId="LiveId" clId="{F51549A9-3368-44FC-8290-2055BDF8D505}" dt="2021-03-31T21:01:24.231" v="2569" actId="1076"/>
          <ac:grpSpMkLst>
            <pc:docMk/>
            <pc:sldMk cId="3212915950" sldId="832"/>
            <ac:grpSpMk id="172" creationId="{710C9592-3EBE-4136-A2A6-0F5069143E0A}"/>
          </ac:grpSpMkLst>
        </pc:grpChg>
        <pc:grpChg chg="mod">
          <ac:chgData name="Lei Wu" userId="f083b2a8aea23a2f" providerId="LiveId" clId="{F51549A9-3368-44FC-8290-2055BDF8D505}" dt="2021-03-31T21:01:24.231" v="2569" actId="1076"/>
          <ac:grpSpMkLst>
            <pc:docMk/>
            <pc:sldMk cId="3212915950" sldId="832"/>
            <ac:grpSpMk id="173" creationId="{7C97E113-A6B9-44E5-92F7-168F933D3AC4}"/>
          </ac:grpSpMkLst>
        </pc:grpChg>
      </pc:sldChg>
      <pc:sldChg chg="delSp modSp add mod modNotesTx">
        <pc:chgData name="Lei Wu" userId="f083b2a8aea23a2f" providerId="LiveId" clId="{F51549A9-3368-44FC-8290-2055BDF8D505}" dt="2021-03-31T21:03:31.463" v="2583" actId="20577"/>
        <pc:sldMkLst>
          <pc:docMk/>
          <pc:sldMk cId="2624477451" sldId="833"/>
        </pc:sldMkLst>
        <pc:spChg chg="mod">
          <ac:chgData name="Lei Wu" userId="f083b2a8aea23a2f" providerId="LiveId" clId="{F51549A9-3368-44FC-8290-2055BDF8D505}" dt="2021-03-31T21:03:03.329" v="2576" actId="20577"/>
          <ac:spMkLst>
            <pc:docMk/>
            <pc:sldMk cId="2624477451" sldId="833"/>
            <ac:spMk id="2" creationId="{00000000-0000-0000-0000-000000000000}"/>
          </ac:spMkLst>
        </pc:spChg>
        <pc:spChg chg="mod">
          <ac:chgData name="Lei Wu" userId="f083b2a8aea23a2f" providerId="LiveId" clId="{F51549A9-3368-44FC-8290-2055BDF8D505}" dt="2021-03-31T21:03:17.835" v="2579" actId="15"/>
          <ac:spMkLst>
            <pc:docMk/>
            <pc:sldMk cId="2624477451" sldId="833"/>
            <ac:spMk id="55" creationId="{1C6D7841-978C-487F-82D3-231729D8E161}"/>
          </ac:spMkLst>
        </pc:spChg>
        <pc:grpChg chg="del">
          <ac:chgData name="Lei Wu" userId="f083b2a8aea23a2f" providerId="LiveId" clId="{F51549A9-3368-44FC-8290-2055BDF8D505}" dt="2021-03-31T21:03:21.993" v="2580" actId="478"/>
          <ac:grpSpMkLst>
            <pc:docMk/>
            <pc:sldMk cId="2624477451" sldId="833"/>
            <ac:grpSpMk id="56" creationId="{37716202-6B10-4822-806A-E9DBE5CD7A78}"/>
          </ac:grpSpMkLst>
        </pc:grpChg>
      </pc:sldChg>
      <pc:sldChg chg="addSp delSp modSp add mod modAnim modNotesTx">
        <pc:chgData name="Lei Wu" userId="f083b2a8aea23a2f" providerId="LiveId" clId="{F51549A9-3368-44FC-8290-2055BDF8D505}" dt="2021-04-04T07:16:31.636" v="5731"/>
        <pc:sldMkLst>
          <pc:docMk/>
          <pc:sldMk cId="256106481" sldId="834"/>
        </pc:sldMkLst>
        <pc:spChg chg="mod">
          <ac:chgData name="Lei Wu" userId="f083b2a8aea23a2f" providerId="LiveId" clId="{F51549A9-3368-44FC-8290-2055BDF8D505}" dt="2021-03-31T21:05:33.221" v="2598"/>
          <ac:spMkLst>
            <pc:docMk/>
            <pc:sldMk cId="256106481" sldId="834"/>
            <ac:spMk id="2" creationId="{00000000-0000-0000-0000-000000000000}"/>
          </ac:spMkLst>
        </pc:spChg>
        <pc:spChg chg="add mod">
          <ac:chgData name="Lei Wu" userId="f083b2a8aea23a2f" providerId="LiveId" clId="{F51549A9-3368-44FC-8290-2055BDF8D505}" dt="2021-04-04T07:14:33.778" v="5711" actId="207"/>
          <ac:spMkLst>
            <pc:docMk/>
            <pc:sldMk cId="256106481" sldId="834"/>
            <ac:spMk id="3" creationId="{8795DF2C-9AFC-47BA-BC44-FE914CCEF7D9}"/>
          </ac:spMkLst>
        </pc:spChg>
        <pc:spChg chg="add del mod">
          <ac:chgData name="Lei Wu" userId="f083b2a8aea23a2f" providerId="LiveId" clId="{F51549A9-3368-44FC-8290-2055BDF8D505}" dt="2021-04-04T07:12:33.409" v="5673" actId="20577"/>
          <ac:spMkLst>
            <pc:docMk/>
            <pc:sldMk cId="256106481" sldId="834"/>
            <ac:spMk id="55" creationId="{1C6D7841-978C-487F-82D3-231729D8E161}"/>
          </ac:spMkLst>
        </pc:spChg>
        <pc:spChg chg="add mod">
          <ac:chgData name="Lei Wu" userId="f083b2a8aea23a2f" providerId="LiveId" clId="{F51549A9-3368-44FC-8290-2055BDF8D505}" dt="2021-04-04T07:16:23.601" v="5730" actId="1038"/>
          <ac:spMkLst>
            <pc:docMk/>
            <pc:sldMk cId="256106481" sldId="834"/>
            <ac:spMk id="221" creationId="{3DFE8C62-1881-4902-AAA1-F90320B92E96}"/>
          </ac:spMkLst>
        </pc:spChg>
        <pc:grpChg chg="del">
          <ac:chgData name="Lei Wu" userId="f083b2a8aea23a2f" providerId="LiveId" clId="{F51549A9-3368-44FC-8290-2055BDF8D505}" dt="2021-03-31T21:05:52.135" v="2602" actId="478"/>
          <ac:grpSpMkLst>
            <pc:docMk/>
            <pc:sldMk cId="256106481" sldId="834"/>
            <ac:grpSpMk id="56" creationId="{37716202-6B10-4822-806A-E9DBE5CD7A78}"/>
          </ac:grpSpMkLst>
        </pc:grpChg>
        <pc:graphicFrameChg chg="add mod modGraphic">
          <ac:chgData name="Lei Wu" userId="f083b2a8aea23a2f" providerId="LiveId" clId="{F51549A9-3368-44FC-8290-2055BDF8D505}" dt="2021-04-04T07:12:52.619" v="5703" actId="1037"/>
          <ac:graphicFrameMkLst>
            <pc:docMk/>
            <pc:sldMk cId="256106481" sldId="834"/>
            <ac:graphicFrameMk id="220" creationId="{ADAE0AC2-3AD9-4555-814F-6274DF675AE1}"/>
          </ac:graphicFrameMkLst>
        </pc:graphicFrameChg>
      </pc:sldChg>
      <pc:sldChg chg="addSp delSp modSp add mod modAnim modNotesTx">
        <pc:chgData name="Lei Wu" userId="f083b2a8aea23a2f" providerId="LiveId" clId="{F51549A9-3368-44FC-8290-2055BDF8D505}" dt="2021-03-31T22:36:48.384" v="3380" actId="20577"/>
        <pc:sldMkLst>
          <pc:docMk/>
          <pc:sldMk cId="2832392697" sldId="835"/>
        </pc:sldMkLst>
        <pc:spChg chg="mod">
          <ac:chgData name="Lei Wu" userId="f083b2a8aea23a2f" providerId="LiveId" clId="{F51549A9-3368-44FC-8290-2055BDF8D505}" dt="2021-03-31T21:10:27.859" v="2680"/>
          <ac:spMkLst>
            <pc:docMk/>
            <pc:sldMk cId="2832392697" sldId="835"/>
            <ac:spMk id="2" creationId="{00000000-0000-0000-0000-000000000000}"/>
          </ac:spMkLst>
        </pc:spChg>
        <pc:spChg chg="mod">
          <ac:chgData name="Lei Wu" userId="f083b2a8aea23a2f" providerId="LiveId" clId="{F51549A9-3368-44FC-8290-2055BDF8D505}" dt="2021-03-31T21:11:14.658" v="2683"/>
          <ac:spMkLst>
            <pc:docMk/>
            <pc:sldMk cId="2832392697" sldId="835"/>
            <ac:spMk id="7" creationId="{6F5378D3-9D31-4375-AFF2-B09239B12D4C}"/>
          </ac:spMkLst>
        </pc:spChg>
        <pc:spChg chg="mod">
          <ac:chgData name="Lei Wu" userId="f083b2a8aea23a2f" providerId="LiveId" clId="{F51549A9-3368-44FC-8290-2055BDF8D505}" dt="2021-03-31T21:11:14.658" v="2683"/>
          <ac:spMkLst>
            <pc:docMk/>
            <pc:sldMk cId="2832392697" sldId="835"/>
            <ac:spMk id="8" creationId="{26B033CB-916F-47C9-A60B-D1E69D466695}"/>
          </ac:spMkLst>
        </pc:spChg>
        <pc:spChg chg="mod">
          <ac:chgData name="Lei Wu" userId="f083b2a8aea23a2f" providerId="LiveId" clId="{F51549A9-3368-44FC-8290-2055BDF8D505}" dt="2021-03-31T21:11:14.658" v="2683"/>
          <ac:spMkLst>
            <pc:docMk/>
            <pc:sldMk cId="2832392697" sldId="835"/>
            <ac:spMk id="9" creationId="{E0B982DC-6511-421C-8184-D4E95F3AB5AB}"/>
          </ac:spMkLst>
        </pc:spChg>
        <pc:spChg chg="mod">
          <ac:chgData name="Lei Wu" userId="f083b2a8aea23a2f" providerId="LiveId" clId="{F51549A9-3368-44FC-8290-2055BDF8D505}" dt="2021-03-31T21:11:14.658" v="2683"/>
          <ac:spMkLst>
            <pc:docMk/>
            <pc:sldMk cId="2832392697" sldId="835"/>
            <ac:spMk id="10" creationId="{6386D389-71EE-43F7-BD6A-79F2DF5B7C65}"/>
          </ac:spMkLst>
        </pc:spChg>
        <pc:spChg chg="mod">
          <ac:chgData name="Lei Wu" userId="f083b2a8aea23a2f" providerId="LiveId" clId="{F51549A9-3368-44FC-8290-2055BDF8D505}" dt="2021-03-31T21:11:14.658" v="2683"/>
          <ac:spMkLst>
            <pc:docMk/>
            <pc:sldMk cId="2832392697" sldId="835"/>
            <ac:spMk id="11" creationId="{A9D5AF42-596A-4C5C-B942-CF01E201D93C}"/>
          </ac:spMkLst>
        </pc:spChg>
        <pc:spChg chg="mod">
          <ac:chgData name="Lei Wu" userId="f083b2a8aea23a2f" providerId="LiveId" clId="{F51549A9-3368-44FC-8290-2055BDF8D505}" dt="2021-03-31T21:11:14.658" v="2683"/>
          <ac:spMkLst>
            <pc:docMk/>
            <pc:sldMk cId="2832392697" sldId="835"/>
            <ac:spMk id="12" creationId="{2A67EEAC-2B09-40AE-8886-79148B69063C}"/>
          </ac:spMkLst>
        </pc:spChg>
        <pc:spChg chg="mod">
          <ac:chgData name="Lei Wu" userId="f083b2a8aea23a2f" providerId="LiveId" clId="{F51549A9-3368-44FC-8290-2055BDF8D505}" dt="2021-03-31T21:11:14.658" v="2683"/>
          <ac:spMkLst>
            <pc:docMk/>
            <pc:sldMk cId="2832392697" sldId="835"/>
            <ac:spMk id="13" creationId="{C12CEC77-0155-4449-BFFA-2AA758D67195}"/>
          </ac:spMkLst>
        </pc:spChg>
        <pc:spChg chg="mod">
          <ac:chgData name="Lei Wu" userId="f083b2a8aea23a2f" providerId="LiveId" clId="{F51549A9-3368-44FC-8290-2055BDF8D505}" dt="2021-03-31T21:11:14.658" v="2683"/>
          <ac:spMkLst>
            <pc:docMk/>
            <pc:sldMk cId="2832392697" sldId="835"/>
            <ac:spMk id="14" creationId="{A5CFD435-97E5-4DE1-BB9E-EF0AE567BEDC}"/>
          </ac:spMkLst>
        </pc:spChg>
        <pc:spChg chg="mod">
          <ac:chgData name="Lei Wu" userId="f083b2a8aea23a2f" providerId="LiveId" clId="{F51549A9-3368-44FC-8290-2055BDF8D505}" dt="2021-03-31T21:11:14.658" v="2683"/>
          <ac:spMkLst>
            <pc:docMk/>
            <pc:sldMk cId="2832392697" sldId="835"/>
            <ac:spMk id="15" creationId="{D2AABB98-1165-4CF7-9C76-584737EF2827}"/>
          </ac:spMkLst>
        </pc:spChg>
        <pc:spChg chg="mod">
          <ac:chgData name="Lei Wu" userId="f083b2a8aea23a2f" providerId="LiveId" clId="{F51549A9-3368-44FC-8290-2055BDF8D505}" dt="2021-03-31T21:11:14.658" v="2683"/>
          <ac:spMkLst>
            <pc:docMk/>
            <pc:sldMk cId="2832392697" sldId="835"/>
            <ac:spMk id="16" creationId="{AC7DD436-6B36-44A4-BF5F-8459415217EC}"/>
          </ac:spMkLst>
        </pc:spChg>
        <pc:spChg chg="mod">
          <ac:chgData name="Lei Wu" userId="f083b2a8aea23a2f" providerId="LiveId" clId="{F51549A9-3368-44FC-8290-2055BDF8D505}" dt="2021-03-31T21:11:14.658" v="2683"/>
          <ac:spMkLst>
            <pc:docMk/>
            <pc:sldMk cId="2832392697" sldId="835"/>
            <ac:spMk id="17" creationId="{968F993C-3D34-4C99-BFFA-90289F453526}"/>
          </ac:spMkLst>
        </pc:spChg>
        <pc:spChg chg="mod">
          <ac:chgData name="Lei Wu" userId="f083b2a8aea23a2f" providerId="LiveId" clId="{F51549A9-3368-44FC-8290-2055BDF8D505}" dt="2021-03-31T21:11:14.658" v="2683"/>
          <ac:spMkLst>
            <pc:docMk/>
            <pc:sldMk cId="2832392697" sldId="835"/>
            <ac:spMk id="18" creationId="{BB3D567E-5BB6-4C56-81FE-0B1AEE48DC0D}"/>
          </ac:spMkLst>
        </pc:spChg>
        <pc:spChg chg="mod">
          <ac:chgData name="Lei Wu" userId="f083b2a8aea23a2f" providerId="LiveId" clId="{F51549A9-3368-44FC-8290-2055BDF8D505}" dt="2021-03-31T21:11:14.658" v="2683"/>
          <ac:spMkLst>
            <pc:docMk/>
            <pc:sldMk cId="2832392697" sldId="835"/>
            <ac:spMk id="19" creationId="{CF6472F5-6D80-4A2E-9D74-ADFFC067238C}"/>
          </ac:spMkLst>
        </pc:spChg>
        <pc:spChg chg="mod">
          <ac:chgData name="Lei Wu" userId="f083b2a8aea23a2f" providerId="LiveId" clId="{F51549A9-3368-44FC-8290-2055BDF8D505}" dt="2021-03-31T21:11:14.658" v="2683"/>
          <ac:spMkLst>
            <pc:docMk/>
            <pc:sldMk cId="2832392697" sldId="835"/>
            <ac:spMk id="20" creationId="{FE61F9E0-DF11-423C-89B2-679EF14B436D}"/>
          </ac:spMkLst>
        </pc:spChg>
        <pc:spChg chg="mod">
          <ac:chgData name="Lei Wu" userId="f083b2a8aea23a2f" providerId="LiveId" clId="{F51549A9-3368-44FC-8290-2055BDF8D505}" dt="2021-03-31T21:11:14.658" v="2683"/>
          <ac:spMkLst>
            <pc:docMk/>
            <pc:sldMk cId="2832392697" sldId="835"/>
            <ac:spMk id="21" creationId="{44063522-A9FA-4449-BDDB-2D3264158AB1}"/>
          </ac:spMkLst>
        </pc:spChg>
        <pc:spChg chg="mod">
          <ac:chgData name="Lei Wu" userId="f083b2a8aea23a2f" providerId="LiveId" clId="{F51549A9-3368-44FC-8290-2055BDF8D505}" dt="2021-03-31T21:11:14.658" v="2683"/>
          <ac:spMkLst>
            <pc:docMk/>
            <pc:sldMk cId="2832392697" sldId="835"/>
            <ac:spMk id="22" creationId="{5EEB9F77-09CC-4E5B-B139-DD3C1A97C9BF}"/>
          </ac:spMkLst>
        </pc:spChg>
        <pc:spChg chg="mod">
          <ac:chgData name="Lei Wu" userId="f083b2a8aea23a2f" providerId="LiveId" clId="{F51549A9-3368-44FC-8290-2055BDF8D505}" dt="2021-03-31T21:11:14.658" v="2683"/>
          <ac:spMkLst>
            <pc:docMk/>
            <pc:sldMk cId="2832392697" sldId="835"/>
            <ac:spMk id="23" creationId="{118915B2-D758-4D8A-A62A-C95236F23ECD}"/>
          </ac:spMkLst>
        </pc:spChg>
        <pc:spChg chg="mod">
          <ac:chgData name="Lei Wu" userId="f083b2a8aea23a2f" providerId="LiveId" clId="{F51549A9-3368-44FC-8290-2055BDF8D505}" dt="2021-03-31T21:11:14.658" v="2683"/>
          <ac:spMkLst>
            <pc:docMk/>
            <pc:sldMk cId="2832392697" sldId="835"/>
            <ac:spMk id="24" creationId="{7FE47BD3-01DA-407A-8C3E-31007B4B584A}"/>
          </ac:spMkLst>
        </pc:spChg>
        <pc:spChg chg="mod">
          <ac:chgData name="Lei Wu" userId="f083b2a8aea23a2f" providerId="LiveId" clId="{F51549A9-3368-44FC-8290-2055BDF8D505}" dt="2021-03-31T21:11:14.658" v="2683"/>
          <ac:spMkLst>
            <pc:docMk/>
            <pc:sldMk cId="2832392697" sldId="835"/>
            <ac:spMk id="25" creationId="{1E328179-560E-4A99-9084-12555FBDCEEF}"/>
          </ac:spMkLst>
        </pc:spChg>
        <pc:spChg chg="mod">
          <ac:chgData name="Lei Wu" userId="f083b2a8aea23a2f" providerId="LiveId" clId="{F51549A9-3368-44FC-8290-2055BDF8D505}" dt="2021-03-31T21:11:14.658" v="2683"/>
          <ac:spMkLst>
            <pc:docMk/>
            <pc:sldMk cId="2832392697" sldId="835"/>
            <ac:spMk id="26" creationId="{99D6F475-FF48-4375-BE58-8DD00469453C}"/>
          </ac:spMkLst>
        </pc:spChg>
        <pc:spChg chg="mod">
          <ac:chgData name="Lei Wu" userId="f083b2a8aea23a2f" providerId="LiveId" clId="{F51549A9-3368-44FC-8290-2055BDF8D505}" dt="2021-03-31T21:11:14.658" v="2683"/>
          <ac:spMkLst>
            <pc:docMk/>
            <pc:sldMk cId="2832392697" sldId="835"/>
            <ac:spMk id="27" creationId="{EBC3DAD1-4A1C-4D93-B48F-FD6F3F719839}"/>
          </ac:spMkLst>
        </pc:spChg>
        <pc:spChg chg="mod">
          <ac:chgData name="Lei Wu" userId="f083b2a8aea23a2f" providerId="LiveId" clId="{F51549A9-3368-44FC-8290-2055BDF8D505}" dt="2021-03-31T21:11:14.658" v="2683"/>
          <ac:spMkLst>
            <pc:docMk/>
            <pc:sldMk cId="2832392697" sldId="835"/>
            <ac:spMk id="28" creationId="{8D15FFDD-B6DB-4A4A-BF19-C86C9F9A80BE}"/>
          </ac:spMkLst>
        </pc:spChg>
        <pc:spChg chg="mod">
          <ac:chgData name="Lei Wu" userId="f083b2a8aea23a2f" providerId="LiveId" clId="{F51549A9-3368-44FC-8290-2055BDF8D505}" dt="2021-03-31T21:11:14.658" v="2683"/>
          <ac:spMkLst>
            <pc:docMk/>
            <pc:sldMk cId="2832392697" sldId="835"/>
            <ac:spMk id="29" creationId="{C19B494A-DD50-436B-A276-CE275D77274F}"/>
          </ac:spMkLst>
        </pc:spChg>
        <pc:spChg chg="mod">
          <ac:chgData name="Lei Wu" userId="f083b2a8aea23a2f" providerId="LiveId" clId="{F51549A9-3368-44FC-8290-2055BDF8D505}" dt="2021-03-31T21:11:14.658" v="2683"/>
          <ac:spMkLst>
            <pc:docMk/>
            <pc:sldMk cId="2832392697" sldId="835"/>
            <ac:spMk id="30" creationId="{E66E7AAB-5B8B-4482-9339-02F76813C3FD}"/>
          </ac:spMkLst>
        </pc:spChg>
        <pc:spChg chg="mod">
          <ac:chgData name="Lei Wu" userId="f083b2a8aea23a2f" providerId="LiveId" clId="{F51549A9-3368-44FC-8290-2055BDF8D505}" dt="2021-03-31T21:11:14.658" v="2683"/>
          <ac:spMkLst>
            <pc:docMk/>
            <pc:sldMk cId="2832392697" sldId="835"/>
            <ac:spMk id="31" creationId="{90DAC44E-8DDB-4B35-AB7F-5977449F5A07}"/>
          </ac:spMkLst>
        </pc:spChg>
        <pc:spChg chg="mod">
          <ac:chgData name="Lei Wu" userId="f083b2a8aea23a2f" providerId="LiveId" clId="{F51549A9-3368-44FC-8290-2055BDF8D505}" dt="2021-03-31T21:11:14.658" v="2683"/>
          <ac:spMkLst>
            <pc:docMk/>
            <pc:sldMk cId="2832392697" sldId="835"/>
            <ac:spMk id="32" creationId="{CA06EBFB-0ABD-4776-8F4D-D8DBCEDE167E}"/>
          </ac:spMkLst>
        </pc:spChg>
        <pc:spChg chg="mod">
          <ac:chgData name="Lei Wu" userId="f083b2a8aea23a2f" providerId="LiveId" clId="{F51549A9-3368-44FC-8290-2055BDF8D505}" dt="2021-03-31T21:11:14.658" v="2683"/>
          <ac:spMkLst>
            <pc:docMk/>
            <pc:sldMk cId="2832392697" sldId="835"/>
            <ac:spMk id="33" creationId="{7DBFAB9A-8B6B-4423-8648-7242F64E1FAF}"/>
          </ac:spMkLst>
        </pc:spChg>
        <pc:spChg chg="add mod">
          <ac:chgData name="Lei Wu" userId="f083b2a8aea23a2f" providerId="LiveId" clId="{F51549A9-3368-44FC-8290-2055BDF8D505}" dt="2021-03-31T21:13:17.343" v="2780" actId="1036"/>
          <ac:spMkLst>
            <pc:docMk/>
            <pc:sldMk cId="2832392697" sldId="835"/>
            <ac:spMk id="34" creationId="{418A9877-03CD-4424-B48B-74222535CE34}"/>
          </ac:spMkLst>
        </pc:spChg>
        <pc:spChg chg="mod">
          <ac:chgData name="Lei Wu" userId="f083b2a8aea23a2f" providerId="LiveId" clId="{F51549A9-3368-44FC-8290-2055BDF8D505}" dt="2021-03-31T21:13:44.915" v="2784" actId="20577"/>
          <ac:spMkLst>
            <pc:docMk/>
            <pc:sldMk cId="2832392697" sldId="835"/>
            <ac:spMk id="55" creationId="{1C6D7841-978C-487F-82D3-231729D8E161}"/>
          </ac:spMkLst>
        </pc:spChg>
        <pc:grpChg chg="add mod">
          <ac:chgData name="Lei Wu" userId="f083b2a8aea23a2f" providerId="LiveId" clId="{F51549A9-3368-44FC-8290-2055BDF8D505}" dt="2021-03-31T21:11:14.658" v="2683"/>
          <ac:grpSpMkLst>
            <pc:docMk/>
            <pc:sldMk cId="2832392697" sldId="835"/>
            <ac:grpSpMk id="6" creationId="{740B60FE-383C-4E00-8AA2-4AE392572890}"/>
          </ac:grpSpMkLst>
        </pc:grpChg>
        <pc:graphicFrameChg chg="del">
          <ac:chgData name="Lei Wu" userId="f083b2a8aea23a2f" providerId="LiveId" clId="{F51549A9-3368-44FC-8290-2055BDF8D505}" dt="2021-03-31T21:11:00.478" v="2682" actId="478"/>
          <ac:graphicFrameMkLst>
            <pc:docMk/>
            <pc:sldMk cId="2832392697" sldId="835"/>
            <ac:graphicFrameMk id="220" creationId="{ADAE0AC2-3AD9-4555-814F-6274DF675AE1}"/>
          </ac:graphicFrameMkLst>
        </pc:graphicFrameChg>
      </pc:sldChg>
      <pc:sldChg chg="addSp delSp modSp add mod modAnim modNotesTx">
        <pc:chgData name="Lei Wu" userId="f083b2a8aea23a2f" providerId="LiveId" clId="{F51549A9-3368-44FC-8290-2055BDF8D505}" dt="2021-03-31T22:20:51.976" v="3164" actId="1076"/>
        <pc:sldMkLst>
          <pc:docMk/>
          <pc:sldMk cId="140699723" sldId="836"/>
        </pc:sldMkLst>
        <pc:spChg chg="mod">
          <ac:chgData name="Lei Wu" userId="f083b2a8aea23a2f" providerId="LiveId" clId="{F51549A9-3368-44FC-8290-2055BDF8D505}" dt="2021-03-31T22:03:02.959" v="2892" actId="20577"/>
          <ac:spMkLst>
            <pc:docMk/>
            <pc:sldMk cId="140699723" sldId="836"/>
            <ac:spMk id="2" creationId="{00000000-0000-0000-0000-000000000000}"/>
          </ac:spMkLst>
        </pc:spChg>
        <pc:spChg chg="del">
          <ac:chgData name="Lei Wu" userId="f083b2a8aea23a2f" providerId="LiveId" clId="{F51549A9-3368-44FC-8290-2055BDF8D505}" dt="2021-03-31T21:16:53.488" v="2790" actId="478"/>
          <ac:spMkLst>
            <pc:docMk/>
            <pc:sldMk cId="140699723" sldId="836"/>
            <ac:spMk id="34" creationId="{418A9877-03CD-4424-B48B-74222535CE34}"/>
          </ac:spMkLst>
        </pc:spChg>
        <pc:spChg chg="add mod">
          <ac:chgData name="Lei Wu" userId="f083b2a8aea23a2f" providerId="LiveId" clId="{F51549A9-3368-44FC-8290-2055BDF8D505}" dt="2021-03-31T21:20:06.581" v="2826" actId="1076"/>
          <ac:spMkLst>
            <pc:docMk/>
            <pc:sldMk cId="140699723" sldId="836"/>
            <ac:spMk id="35" creationId="{50B1B3D1-D220-4C6B-B50F-62B9CA3E0E72}"/>
          </ac:spMkLst>
        </pc:spChg>
        <pc:spChg chg="add mod">
          <ac:chgData name="Lei Wu" userId="f083b2a8aea23a2f" providerId="LiveId" clId="{F51549A9-3368-44FC-8290-2055BDF8D505}" dt="2021-03-31T21:20:06.581" v="2826" actId="1076"/>
          <ac:spMkLst>
            <pc:docMk/>
            <pc:sldMk cId="140699723" sldId="836"/>
            <ac:spMk id="36" creationId="{C35F6DAE-6DB6-4CC3-9264-6F6066D75D64}"/>
          </ac:spMkLst>
        </pc:spChg>
        <pc:spChg chg="add mod">
          <ac:chgData name="Lei Wu" userId="f083b2a8aea23a2f" providerId="LiveId" clId="{F51549A9-3368-44FC-8290-2055BDF8D505}" dt="2021-03-31T21:20:06.581" v="2826" actId="1076"/>
          <ac:spMkLst>
            <pc:docMk/>
            <pc:sldMk cId="140699723" sldId="836"/>
            <ac:spMk id="37" creationId="{D0E23E35-D226-40F0-BFCD-38E988D39686}"/>
          </ac:spMkLst>
        </pc:spChg>
        <pc:spChg chg="add mod">
          <ac:chgData name="Lei Wu" userId="f083b2a8aea23a2f" providerId="LiveId" clId="{F51549A9-3368-44FC-8290-2055BDF8D505}" dt="2021-03-31T21:20:06.581" v="2826" actId="1076"/>
          <ac:spMkLst>
            <pc:docMk/>
            <pc:sldMk cId="140699723" sldId="836"/>
            <ac:spMk id="39" creationId="{8B681594-87C9-4DFB-8AE1-67191624096E}"/>
          </ac:spMkLst>
        </pc:spChg>
        <pc:spChg chg="add mod">
          <ac:chgData name="Lei Wu" userId="f083b2a8aea23a2f" providerId="LiveId" clId="{F51549A9-3368-44FC-8290-2055BDF8D505}" dt="2021-03-31T21:20:06.581" v="2826" actId="1076"/>
          <ac:spMkLst>
            <pc:docMk/>
            <pc:sldMk cId="140699723" sldId="836"/>
            <ac:spMk id="41" creationId="{E4F6F197-E72F-465B-8A9C-F92D651A3D88}"/>
          </ac:spMkLst>
        </pc:spChg>
        <pc:spChg chg="add mod">
          <ac:chgData name="Lei Wu" userId="f083b2a8aea23a2f" providerId="LiveId" clId="{F51549A9-3368-44FC-8290-2055BDF8D505}" dt="2021-03-31T21:20:06.581" v="2826" actId="1076"/>
          <ac:spMkLst>
            <pc:docMk/>
            <pc:sldMk cId="140699723" sldId="836"/>
            <ac:spMk id="43" creationId="{EDB31FC4-CE81-49A1-BC4A-C8110E0FCED7}"/>
          </ac:spMkLst>
        </pc:spChg>
        <pc:spChg chg="add mod">
          <ac:chgData name="Lei Wu" userId="f083b2a8aea23a2f" providerId="LiveId" clId="{F51549A9-3368-44FC-8290-2055BDF8D505}" dt="2021-03-31T21:20:06.581" v="2826" actId="1076"/>
          <ac:spMkLst>
            <pc:docMk/>
            <pc:sldMk cId="140699723" sldId="836"/>
            <ac:spMk id="44" creationId="{E3CBDFBC-92E7-4509-807B-5642D989A563}"/>
          </ac:spMkLst>
        </pc:spChg>
        <pc:spChg chg="add mod">
          <ac:chgData name="Lei Wu" userId="f083b2a8aea23a2f" providerId="LiveId" clId="{F51549A9-3368-44FC-8290-2055BDF8D505}" dt="2021-03-31T21:20:06.581" v="2826" actId="1076"/>
          <ac:spMkLst>
            <pc:docMk/>
            <pc:sldMk cId="140699723" sldId="836"/>
            <ac:spMk id="45" creationId="{86703975-F68B-4A9F-ACE9-51C7D4668A69}"/>
          </ac:spMkLst>
        </pc:spChg>
        <pc:spChg chg="add mod">
          <ac:chgData name="Lei Wu" userId="f083b2a8aea23a2f" providerId="LiveId" clId="{F51549A9-3368-44FC-8290-2055BDF8D505}" dt="2021-03-31T21:20:06.581" v="2826" actId="1076"/>
          <ac:spMkLst>
            <pc:docMk/>
            <pc:sldMk cId="140699723" sldId="836"/>
            <ac:spMk id="46" creationId="{E3A6CB24-E070-41F9-B9C2-67449041834F}"/>
          </ac:spMkLst>
        </pc:spChg>
        <pc:spChg chg="add mod">
          <ac:chgData name="Lei Wu" userId="f083b2a8aea23a2f" providerId="LiveId" clId="{F51549A9-3368-44FC-8290-2055BDF8D505}" dt="2021-03-31T21:20:06.581" v="2826" actId="1076"/>
          <ac:spMkLst>
            <pc:docMk/>
            <pc:sldMk cId="140699723" sldId="836"/>
            <ac:spMk id="47" creationId="{A2296CCD-45D3-41C1-85A4-7AF2F0B7B393}"/>
          </ac:spMkLst>
        </pc:spChg>
        <pc:spChg chg="add mod">
          <ac:chgData name="Lei Wu" userId="f083b2a8aea23a2f" providerId="LiveId" clId="{F51549A9-3368-44FC-8290-2055BDF8D505}" dt="2021-03-31T21:20:06.581" v="2826" actId="1076"/>
          <ac:spMkLst>
            <pc:docMk/>
            <pc:sldMk cId="140699723" sldId="836"/>
            <ac:spMk id="48" creationId="{620ADE35-5168-4BFC-88F7-3CDC5CC1DB6D}"/>
          </ac:spMkLst>
        </pc:spChg>
        <pc:spChg chg="add mod">
          <ac:chgData name="Lei Wu" userId="f083b2a8aea23a2f" providerId="LiveId" clId="{F51549A9-3368-44FC-8290-2055BDF8D505}" dt="2021-03-31T21:20:06.581" v="2826" actId="1076"/>
          <ac:spMkLst>
            <pc:docMk/>
            <pc:sldMk cId="140699723" sldId="836"/>
            <ac:spMk id="49" creationId="{94B94464-7D76-445E-B23C-F6B05AE8A2AF}"/>
          </ac:spMkLst>
        </pc:spChg>
        <pc:spChg chg="add mod">
          <ac:chgData name="Lei Wu" userId="f083b2a8aea23a2f" providerId="LiveId" clId="{F51549A9-3368-44FC-8290-2055BDF8D505}" dt="2021-03-31T21:20:06.581" v="2826" actId="1076"/>
          <ac:spMkLst>
            <pc:docMk/>
            <pc:sldMk cId="140699723" sldId="836"/>
            <ac:spMk id="50" creationId="{F8241B04-76BB-4E8E-BFD2-494F3139ECB8}"/>
          </ac:spMkLst>
        </pc:spChg>
        <pc:spChg chg="add mod">
          <ac:chgData name="Lei Wu" userId="f083b2a8aea23a2f" providerId="LiveId" clId="{F51549A9-3368-44FC-8290-2055BDF8D505}" dt="2021-03-31T21:20:06.581" v="2826" actId="1076"/>
          <ac:spMkLst>
            <pc:docMk/>
            <pc:sldMk cId="140699723" sldId="836"/>
            <ac:spMk id="51" creationId="{E188B313-B7DA-4AE3-8077-96351C1AE5F8}"/>
          </ac:spMkLst>
        </pc:spChg>
        <pc:spChg chg="add mod">
          <ac:chgData name="Lei Wu" userId="f083b2a8aea23a2f" providerId="LiveId" clId="{F51549A9-3368-44FC-8290-2055BDF8D505}" dt="2021-03-31T21:20:06.581" v="2826" actId="1076"/>
          <ac:spMkLst>
            <pc:docMk/>
            <pc:sldMk cId="140699723" sldId="836"/>
            <ac:spMk id="52" creationId="{0970D9A8-4F11-4331-9928-6B444B6EFE86}"/>
          </ac:spMkLst>
        </pc:spChg>
        <pc:spChg chg="add mod">
          <ac:chgData name="Lei Wu" userId="f083b2a8aea23a2f" providerId="LiveId" clId="{F51549A9-3368-44FC-8290-2055BDF8D505}" dt="2021-03-31T21:20:06.581" v="2826" actId="1076"/>
          <ac:spMkLst>
            <pc:docMk/>
            <pc:sldMk cId="140699723" sldId="836"/>
            <ac:spMk id="53" creationId="{46E60D71-7372-48F7-9D5E-66EBA843ECAD}"/>
          </ac:spMkLst>
        </pc:spChg>
        <pc:spChg chg="add mod">
          <ac:chgData name="Lei Wu" userId="f083b2a8aea23a2f" providerId="LiveId" clId="{F51549A9-3368-44FC-8290-2055BDF8D505}" dt="2021-03-31T21:20:06.581" v="2826" actId="1076"/>
          <ac:spMkLst>
            <pc:docMk/>
            <pc:sldMk cId="140699723" sldId="836"/>
            <ac:spMk id="54" creationId="{E15F4DE1-A928-41F6-A131-7C0218A892B7}"/>
          </ac:spMkLst>
        </pc:spChg>
        <pc:spChg chg="add del mod">
          <ac:chgData name="Lei Wu" userId="f083b2a8aea23a2f" providerId="LiveId" clId="{F51549A9-3368-44FC-8290-2055BDF8D505}" dt="2021-03-31T22:02:14.171" v="2848" actId="478"/>
          <ac:spMkLst>
            <pc:docMk/>
            <pc:sldMk cId="140699723" sldId="836"/>
            <ac:spMk id="55" creationId="{1C6D7841-978C-487F-82D3-231729D8E161}"/>
          </ac:spMkLst>
        </pc:spChg>
        <pc:spChg chg="add mod">
          <ac:chgData name="Lei Wu" userId="f083b2a8aea23a2f" providerId="LiveId" clId="{F51549A9-3368-44FC-8290-2055BDF8D505}" dt="2021-03-31T21:20:06.581" v="2826" actId="1076"/>
          <ac:spMkLst>
            <pc:docMk/>
            <pc:sldMk cId="140699723" sldId="836"/>
            <ac:spMk id="56" creationId="{271F9156-AD61-4C85-B3AC-D75D56C0C8A0}"/>
          </ac:spMkLst>
        </pc:spChg>
        <pc:spChg chg="add mod">
          <ac:chgData name="Lei Wu" userId="f083b2a8aea23a2f" providerId="LiveId" clId="{F51549A9-3368-44FC-8290-2055BDF8D505}" dt="2021-03-31T21:20:06.581" v="2826" actId="1076"/>
          <ac:spMkLst>
            <pc:docMk/>
            <pc:sldMk cId="140699723" sldId="836"/>
            <ac:spMk id="57" creationId="{1E017239-4DE8-4B8E-BB5A-BE5225079301}"/>
          </ac:spMkLst>
        </pc:spChg>
        <pc:spChg chg="add mod">
          <ac:chgData name="Lei Wu" userId="f083b2a8aea23a2f" providerId="LiveId" clId="{F51549A9-3368-44FC-8290-2055BDF8D505}" dt="2021-03-31T21:20:06.581" v="2826" actId="1076"/>
          <ac:spMkLst>
            <pc:docMk/>
            <pc:sldMk cId="140699723" sldId="836"/>
            <ac:spMk id="58" creationId="{FC32CFFE-CFB0-4C00-8767-9026052B7A13}"/>
          </ac:spMkLst>
        </pc:spChg>
        <pc:spChg chg="add mod">
          <ac:chgData name="Lei Wu" userId="f083b2a8aea23a2f" providerId="LiveId" clId="{F51549A9-3368-44FC-8290-2055BDF8D505}" dt="2021-03-31T21:20:06.581" v="2826" actId="1076"/>
          <ac:spMkLst>
            <pc:docMk/>
            <pc:sldMk cId="140699723" sldId="836"/>
            <ac:spMk id="59" creationId="{8192F4DF-7E18-4244-BC56-5D26206DE18D}"/>
          </ac:spMkLst>
        </pc:spChg>
        <pc:spChg chg="add mod">
          <ac:chgData name="Lei Wu" userId="f083b2a8aea23a2f" providerId="LiveId" clId="{F51549A9-3368-44FC-8290-2055BDF8D505}" dt="2021-03-31T21:20:06.581" v="2826" actId="1076"/>
          <ac:spMkLst>
            <pc:docMk/>
            <pc:sldMk cId="140699723" sldId="836"/>
            <ac:spMk id="60" creationId="{401035EA-DD45-4813-90B0-D3517FDFD7E2}"/>
          </ac:spMkLst>
        </pc:spChg>
        <pc:spChg chg="add mod">
          <ac:chgData name="Lei Wu" userId="f083b2a8aea23a2f" providerId="LiveId" clId="{F51549A9-3368-44FC-8290-2055BDF8D505}" dt="2021-03-31T21:20:06.581" v="2826" actId="1076"/>
          <ac:spMkLst>
            <pc:docMk/>
            <pc:sldMk cId="140699723" sldId="836"/>
            <ac:spMk id="61" creationId="{5EFDC95E-A068-4185-8734-131AC09B4A6C}"/>
          </ac:spMkLst>
        </pc:spChg>
        <pc:spChg chg="add mod">
          <ac:chgData name="Lei Wu" userId="f083b2a8aea23a2f" providerId="LiveId" clId="{F51549A9-3368-44FC-8290-2055BDF8D505}" dt="2021-03-31T21:20:06.581" v="2826" actId="1076"/>
          <ac:spMkLst>
            <pc:docMk/>
            <pc:sldMk cId="140699723" sldId="836"/>
            <ac:spMk id="62" creationId="{678EF9DB-B5D4-437A-8FC9-5DE6FE78654A}"/>
          </ac:spMkLst>
        </pc:spChg>
        <pc:spChg chg="add mod">
          <ac:chgData name="Lei Wu" userId="f083b2a8aea23a2f" providerId="LiveId" clId="{F51549A9-3368-44FC-8290-2055BDF8D505}" dt="2021-03-31T21:20:06.581" v="2826" actId="1076"/>
          <ac:spMkLst>
            <pc:docMk/>
            <pc:sldMk cId="140699723" sldId="836"/>
            <ac:spMk id="63" creationId="{D28BFD37-88F9-4F5F-866D-BAD9979B772B}"/>
          </ac:spMkLst>
        </pc:spChg>
        <pc:spChg chg="add mod">
          <ac:chgData name="Lei Wu" userId="f083b2a8aea23a2f" providerId="LiveId" clId="{F51549A9-3368-44FC-8290-2055BDF8D505}" dt="2021-03-31T21:20:06.581" v="2826" actId="1076"/>
          <ac:spMkLst>
            <pc:docMk/>
            <pc:sldMk cId="140699723" sldId="836"/>
            <ac:spMk id="64" creationId="{B1662C94-9E9E-4849-918B-C273337D5C12}"/>
          </ac:spMkLst>
        </pc:spChg>
        <pc:spChg chg="add mod">
          <ac:chgData name="Lei Wu" userId="f083b2a8aea23a2f" providerId="LiveId" clId="{F51549A9-3368-44FC-8290-2055BDF8D505}" dt="2021-03-31T21:20:06.581" v="2826" actId="1076"/>
          <ac:spMkLst>
            <pc:docMk/>
            <pc:sldMk cId="140699723" sldId="836"/>
            <ac:spMk id="65" creationId="{C3784774-5AF0-40D3-958D-3C73B053B6E2}"/>
          </ac:spMkLst>
        </pc:spChg>
        <pc:spChg chg="add mod">
          <ac:chgData name="Lei Wu" userId="f083b2a8aea23a2f" providerId="LiveId" clId="{F51549A9-3368-44FC-8290-2055BDF8D505}" dt="2021-03-31T21:20:06.581" v="2826" actId="1076"/>
          <ac:spMkLst>
            <pc:docMk/>
            <pc:sldMk cId="140699723" sldId="836"/>
            <ac:spMk id="66" creationId="{B7BDD5F9-2116-4F36-BF53-A40D3B6DB21C}"/>
          </ac:spMkLst>
        </pc:spChg>
        <pc:spChg chg="add mod">
          <ac:chgData name="Lei Wu" userId="f083b2a8aea23a2f" providerId="LiveId" clId="{F51549A9-3368-44FC-8290-2055BDF8D505}" dt="2021-03-31T21:20:06.581" v="2826" actId="1076"/>
          <ac:spMkLst>
            <pc:docMk/>
            <pc:sldMk cId="140699723" sldId="836"/>
            <ac:spMk id="67" creationId="{5FA36D67-AAF7-4924-8276-1099FAA22FA1}"/>
          </ac:spMkLst>
        </pc:spChg>
        <pc:spChg chg="add mod">
          <ac:chgData name="Lei Wu" userId="f083b2a8aea23a2f" providerId="LiveId" clId="{F51549A9-3368-44FC-8290-2055BDF8D505}" dt="2021-03-31T21:20:06.581" v="2826" actId="1076"/>
          <ac:spMkLst>
            <pc:docMk/>
            <pc:sldMk cId="140699723" sldId="836"/>
            <ac:spMk id="68" creationId="{F3AED9ED-12A6-422A-B249-72EA377B059C}"/>
          </ac:spMkLst>
        </pc:spChg>
        <pc:spChg chg="add mod">
          <ac:chgData name="Lei Wu" userId="f083b2a8aea23a2f" providerId="LiveId" clId="{F51549A9-3368-44FC-8290-2055BDF8D505}" dt="2021-03-31T21:20:06.581" v="2826" actId="1076"/>
          <ac:spMkLst>
            <pc:docMk/>
            <pc:sldMk cId="140699723" sldId="836"/>
            <ac:spMk id="69" creationId="{2BBDB506-C492-4331-90E0-60397818ACFC}"/>
          </ac:spMkLst>
        </pc:spChg>
        <pc:spChg chg="add mod">
          <ac:chgData name="Lei Wu" userId="f083b2a8aea23a2f" providerId="LiveId" clId="{F51549A9-3368-44FC-8290-2055BDF8D505}" dt="2021-03-31T21:20:06.581" v="2826" actId="1076"/>
          <ac:spMkLst>
            <pc:docMk/>
            <pc:sldMk cId="140699723" sldId="836"/>
            <ac:spMk id="70" creationId="{552F8595-237E-4983-B81C-329433C61467}"/>
          </ac:spMkLst>
        </pc:spChg>
        <pc:spChg chg="add mod">
          <ac:chgData name="Lei Wu" userId="f083b2a8aea23a2f" providerId="LiveId" clId="{F51549A9-3368-44FC-8290-2055BDF8D505}" dt="2021-03-31T21:20:06.581" v="2826" actId="1076"/>
          <ac:spMkLst>
            <pc:docMk/>
            <pc:sldMk cId="140699723" sldId="836"/>
            <ac:spMk id="71" creationId="{7AC5BF7A-58AC-4985-9CE3-7A697EA9A404}"/>
          </ac:spMkLst>
        </pc:spChg>
        <pc:spChg chg="add mod">
          <ac:chgData name="Lei Wu" userId="f083b2a8aea23a2f" providerId="LiveId" clId="{F51549A9-3368-44FC-8290-2055BDF8D505}" dt="2021-03-31T21:20:06.581" v="2826" actId="1076"/>
          <ac:spMkLst>
            <pc:docMk/>
            <pc:sldMk cId="140699723" sldId="836"/>
            <ac:spMk id="72" creationId="{E104CDCB-152B-40F0-B9C0-C9D6126EEC2F}"/>
          </ac:spMkLst>
        </pc:spChg>
        <pc:spChg chg="add mod">
          <ac:chgData name="Lei Wu" userId="f083b2a8aea23a2f" providerId="LiveId" clId="{F51549A9-3368-44FC-8290-2055BDF8D505}" dt="2021-03-31T21:20:06.581" v="2826" actId="1076"/>
          <ac:spMkLst>
            <pc:docMk/>
            <pc:sldMk cId="140699723" sldId="836"/>
            <ac:spMk id="73" creationId="{1615C647-98A8-4252-8245-F72AE7899C6B}"/>
          </ac:spMkLst>
        </pc:spChg>
        <pc:spChg chg="add mod">
          <ac:chgData name="Lei Wu" userId="f083b2a8aea23a2f" providerId="LiveId" clId="{F51549A9-3368-44FC-8290-2055BDF8D505}" dt="2021-03-31T21:20:06.581" v="2826" actId="1076"/>
          <ac:spMkLst>
            <pc:docMk/>
            <pc:sldMk cId="140699723" sldId="836"/>
            <ac:spMk id="74" creationId="{D5478E8B-838B-4865-B7D4-30E303C5DDEA}"/>
          </ac:spMkLst>
        </pc:spChg>
        <pc:spChg chg="add mod">
          <ac:chgData name="Lei Wu" userId="f083b2a8aea23a2f" providerId="LiveId" clId="{F51549A9-3368-44FC-8290-2055BDF8D505}" dt="2021-03-31T21:20:06.581" v="2826" actId="1076"/>
          <ac:spMkLst>
            <pc:docMk/>
            <pc:sldMk cId="140699723" sldId="836"/>
            <ac:spMk id="75" creationId="{6BF37244-C639-444C-B750-6DEF5043F092}"/>
          </ac:spMkLst>
        </pc:spChg>
        <pc:spChg chg="add mod">
          <ac:chgData name="Lei Wu" userId="f083b2a8aea23a2f" providerId="LiveId" clId="{F51549A9-3368-44FC-8290-2055BDF8D505}" dt="2021-03-31T21:20:06.581" v="2826" actId="1076"/>
          <ac:spMkLst>
            <pc:docMk/>
            <pc:sldMk cId="140699723" sldId="836"/>
            <ac:spMk id="76" creationId="{DA30FCC8-B4EB-4B18-A07B-E09797A0F496}"/>
          </ac:spMkLst>
        </pc:spChg>
        <pc:spChg chg="add mod">
          <ac:chgData name="Lei Wu" userId="f083b2a8aea23a2f" providerId="LiveId" clId="{F51549A9-3368-44FC-8290-2055BDF8D505}" dt="2021-03-31T21:20:06.581" v="2826" actId="1076"/>
          <ac:spMkLst>
            <pc:docMk/>
            <pc:sldMk cId="140699723" sldId="836"/>
            <ac:spMk id="77" creationId="{26C8879E-59A6-4A54-9726-CF4AEE68DA21}"/>
          </ac:spMkLst>
        </pc:spChg>
        <pc:spChg chg="add mod">
          <ac:chgData name="Lei Wu" userId="f083b2a8aea23a2f" providerId="LiveId" clId="{F51549A9-3368-44FC-8290-2055BDF8D505}" dt="2021-03-31T21:20:06.581" v="2826" actId="1076"/>
          <ac:spMkLst>
            <pc:docMk/>
            <pc:sldMk cId="140699723" sldId="836"/>
            <ac:spMk id="78" creationId="{09CEBE05-0FE5-4F3D-8C54-C0EF7C5E23B2}"/>
          </ac:spMkLst>
        </pc:spChg>
        <pc:spChg chg="add mod">
          <ac:chgData name="Lei Wu" userId="f083b2a8aea23a2f" providerId="LiveId" clId="{F51549A9-3368-44FC-8290-2055BDF8D505}" dt="2021-03-31T21:20:06.581" v="2826" actId="1076"/>
          <ac:spMkLst>
            <pc:docMk/>
            <pc:sldMk cId="140699723" sldId="836"/>
            <ac:spMk id="79" creationId="{C7249ABA-7122-4DB9-942D-7219B6B122FF}"/>
          </ac:spMkLst>
        </pc:spChg>
        <pc:spChg chg="add mod">
          <ac:chgData name="Lei Wu" userId="f083b2a8aea23a2f" providerId="LiveId" clId="{F51549A9-3368-44FC-8290-2055BDF8D505}" dt="2021-03-31T21:20:06.581" v="2826" actId="1076"/>
          <ac:spMkLst>
            <pc:docMk/>
            <pc:sldMk cId="140699723" sldId="836"/>
            <ac:spMk id="80" creationId="{9FC239C8-AC0A-4756-9E73-3CF1528D258A}"/>
          </ac:spMkLst>
        </pc:spChg>
        <pc:spChg chg="add mod">
          <ac:chgData name="Lei Wu" userId="f083b2a8aea23a2f" providerId="LiveId" clId="{F51549A9-3368-44FC-8290-2055BDF8D505}" dt="2021-03-31T21:20:06.581" v="2826" actId="1076"/>
          <ac:spMkLst>
            <pc:docMk/>
            <pc:sldMk cId="140699723" sldId="836"/>
            <ac:spMk id="81" creationId="{25E56EDF-EB92-4858-BBE7-ACC257FBC826}"/>
          </ac:spMkLst>
        </pc:spChg>
        <pc:spChg chg="add mod">
          <ac:chgData name="Lei Wu" userId="f083b2a8aea23a2f" providerId="LiveId" clId="{F51549A9-3368-44FC-8290-2055BDF8D505}" dt="2021-03-31T21:20:06.581" v="2826" actId="1076"/>
          <ac:spMkLst>
            <pc:docMk/>
            <pc:sldMk cId="140699723" sldId="836"/>
            <ac:spMk id="82" creationId="{61A298B9-16FB-4495-AF8E-9EB0F7B9D3B4}"/>
          </ac:spMkLst>
        </pc:spChg>
        <pc:spChg chg="add mod">
          <ac:chgData name="Lei Wu" userId="f083b2a8aea23a2f" providerId="LiveId" clId="{F51549A9-3368-44FC-8290-2055BDF8D505}" dt="2021-03-31T21:20:06.581" v="2826" actId="1076"/>
          <ac:spMkLst>
            <pc:docMk/>
            <pc:sldMk cId="140699723" sldId="836"/>
            <ac:spMk id="83" creationId="{2C2E7DAB-4C08-42E2-AAEA-225BAF470D99}"/>
          </ac:spMkLst>
        </pc:spChg>
        <pc:spChg chg="add mod">
          <ac:chgData name="Lei Wu" userId="f083b2a8aea23a2f" providerId="LiveId" clId="{F51549A9-3368-44FC-8290-2055BDF8D505}" dt="2021-03-31T21:20:06.581" v="2826" actId="1076"/>
          <ac:spMkLst>
            <pc:docMk/>
            <pc:sldMk cId="140699723" sldId="836"/>
            <ac:spMk id="84" creationId="{3240654F-9422-4B6E-A3A7-205B807AD7F3}"/>
          </ac:spMkLst>
        </pc:spChg>
        <pc:spChg chg="add mod">
          <ac:chgData name="Lei Wu" userId="f083b2a8aea23a2f" providerId="LiveId" clId="{F51549A9-3368-44FC-8290-2055BDF8D505}" dt="2021-03-31T21:20:06.581" v="2826" actId="1076"/>
          <ac:spMkLst>
            <pc:docMk/>
            <pc:sldMk cId="140699723" sldId="836"/>
            <ac:spMk id="85" creationId="{A647E735-C6A1-49E8-A8AE-C400281A3CAA}"/>
          </ac:spMkLst>
        </pc:spChg>
        <pc:spChg chg="add mod">
          <ac:chgData name="Lei Wu" userId="f083b2a8aea23a2f" providerId="LiveId" clId="{F51549A9-3368-44FC-8290-2055BDF8D505}" dt="2021-03-31T21:20:06.581" v="2826" actId="1076"/>
          <ac:spMkLst>
            <pc:docMk/>
            <pc:sldMk cId="140699723" sldId="836"/>
            <ac:spMk id="86" creationId="{8BC7AF41-6089-40BC-AD3C-7E3C91DE4FE7}"/>
          </ac:spMkLst>
        </pc:spChg>
        <pc:spChg chg="add mod">
          <ac:chgData name="Lei Wu" userId="f083b2a8aea23a2f" providerId="LiveId" clId="{F51549A9-3368-44FC-8290-2055BDF8D505}" dt="2021-03-31T21:20:06.581" v="2826" actId="1076"/>
          <ac:spMkLst>
            <pc:docMk/>
            <pc:sldMk cId="140699723" sldId="836"/>
            <ac:spMk id="87" creationId="{C496DC99-1F29-4708-B5AA-2E36D02E4B9A}"/>
          </ac:spMkLst>
        </pc:spChg>
        <pc:spChg chg="add mod">
          <ac:chgData name="Lei Wu" userId="f083b2a8aea23a2f" providerId="LiveId" clId="{F51549A9-3368-44FC-8290-2055BDF8D505}" dt="2021-03-31T21:20:06.581" v="2826" actId="1076"/>
          <ac:spMkLst>
            <pc:docMk/>
            <pc:sldMk cId="140699723" sldId="836"/>
            <ac:spMk id="88" creationId="{4412DF77-53E9-4166-B63F-A3C61FAE5B44}"/>
          </ac:spMkLst>
        </pc:spChg>
        <pc:spChg chg="add mod">
          <ac:chgData name="Lei Wu" userId="f083b2a8aea23a2f" providerId="LiveId" clId="{F51549A9-3368-44FC-8290-2055BDF8D505}" dt="2021-03-31T21:20:06.581" v="2826" actId="1076"/>
          <ac:spMkLst>
            <pc:docMk/>
            <pc:sldMk cId="140699723" sldId="836"/>
            <ac:spMk id="89" creationId="{7E3B5629-54C0-43D8-A349-34022D874910}"/>
          </ac:spMkLst>
        </pc:spChg>
        <pc:spChg chg="add mod">
          <ac:chgData name="Lei Wu" userId="f083b2a8aea23a2f" providerId="LiveId" clId="{F51549A9-3368-44FC-8290-2055BDF8D505}" dt="2021-03-31T21:20:06.581" v="2826" actId="1076"/>
          <ac:spMkLst>
            <pc:docMk/>
            <pc:sldMk cId="140699723" sldId="836"/>
            <ac:spMk id="90" creationId="{5CBE4738-9452-41E7-8547-60EF635E1E0C}"/>
          </ac:spMkLst>
        </pc:spChg>
        <pc:spChg chg="add mod">
          <ac:chgData name="Lei Wu" userId="f083b2a8aea23a2f" providerId="LiveId" clId="{F51549A9-3368-44FC-8290-2055BDF8D505}" dt="2021-03-31T21:20:06.581" v="2826" actId="1076"/>
          <ac:spMkLst>
            <pc:docMk/>
            <pc:sldMk cId="140699723" sldId="836"/>
            <ac:spMk id="91" creationId="{BCC2166B-7D66-4E70-89D0-31599FEE7C91}"/>
          </ac:spMkLst>
        </pc:spChg>
        <pc:spChg chg="add mod">
          <ac:chgData name="Lei Wu" userId="f083b2a8aea23a2f" providerId="LiveId" clId="{F51549A9-3368-44FC-8290-2055BDF8D505}" dt="2021-03-31T21:20:06.581" v="2826" actId="1076"/>
          <ac:spMkLst>
            <pc:docMk/>
            <pc:sldMk cId="140699723" sldId="836"/>
            <ac:spMk id="92" creationId="{A3A64462-796F-46B5-9914-AEE724DFB184}"/>
          </ac:spMkLst>
        </pc:spChg>
        <pc:spChg chg="add mod">
          <ac:chgData name="Lei Wu" userId="f083b2a8aea23a2f" providerId="LiveId" clId="{F51549A9-3368-44FC-8290-2055BDF8D505}" dt="2021-03-31T21:20:06.581" v="2826" actId="1076"/>
          <ac:spMkLst>
            <pc:docMk/>
            <pc:sldMk cId="140699723" sldId="836"/>
            <ac:spMk id="93" creationId="{75F57067-87ED-4F25-929E-90F24D4A721D}"/>
          </ac:spMkLst>
        </pc:spChg>
        <pc:spChg chg="add mod">
          <ac:chgData name="Lei Wu" userId="f083b2a8aea23a2f" providerId="LiveId" clId="{F51549A9-3368-44FC-8290-2055BDF8D505}" dt="2021-03-31T21:20:06.581" v="2826" actId="1076"/>
          <ac:spMkLst>
            <pc:docMk/>
            <pc:sldMk cId="140699723" sldId="836"/>
            <ac:spMk id="94" creationId="{E9EB576C-D369-4543-9754-EA152E7DF671}"/>
          </ac:spMkLst>
        </pc:spChg>
        <pc:spChg chg="add mod">
          <ac:chgData name="Lei Wu" userId="f083b2a8aea23a2f" providerId="LiveId" clId="{F51549A9-3368-44FC-8290-2055BDF8D505}" dt="2021-03-31T21:20:06.581" v="2826" actId="1076"/>
          <ac:spMkLst>
            <pc:docMk/>
            <pc:sldMk cId="140699723" sldId="836"/>
            <ac:spMk id="95" creationId="{54FE4486-46DC-46F4-BA85-C75ABD19B551}"/>
          </ac:spMkLst>
        </pc:spChg>
        <pc:spChg chg="add mod">
          <ac:chgData name="Lei Wu" userId="f083b2a8aea23a2f" providerId="LiveId" clId="{F51549A9-3368-44FC-8290-2055BDF8D505}" dt="2021-03-31T21:20:06.581" v="2826" actId="1076"/>
          <ac:spMkLst>
            <pc:docMk/>
            <pc:sldMk cId="140699723" sldId="836"/>
            <ac:spMk id="96" creationId="{60076223-41BE-48B3-A525-8336EC64112E}"/>
          </ac:spMkLst>
        </pc:spChg>
        <pc:spChg chg="add mod">
          <ac:chgData name="Lei Wu" userId="f083b2a8aea23a2f" providerId="LiveId" clId="{F51549A9-3368-44FC-8290-2055BDF8D505}" dt="2021-03-31T21:20:06.581" v="2826" actId="1076"/>
          <ac:spMkLst>
            <pc:docMk/>
            <pc:sldMk cId="140699723" sldId="836"/>
            <ac:spMk id="97" creationId="{40606323-C55F-4DA9-82A2-EAACD0C855D5}"/>
          </ac:spMkLst>
        </pc:spChg>
        <pc:spChg chg="add mod">
          <ac:chgData name="Lei Wu" userId="f083b2a8aea23a2f" providerId="LiveId" clId="{F51549A9-3368-44FC-8290-2055BDF8D505}" dt="2021-03-31T21:20:06.581" v="2826" actId="1076"/>
          <ac:spMkLst>
            <pc:docMk/>
            <pc:sldMk cId="140699723" sldId="836"/>
            <ac:spMk id="98" creationId="{B354CA04-84E1-46B8-8E6C-7664508283B8}"/>
          </ac:spMkLst>
        </pc:spChg>
        <pc:spChg chg="add mod">
          <ac:chgData name="Lei Wu" userId="f083b2a8aea23a2f" providerId="LiveId" clId="{F51549A9-3368-44FC-8290-2055BDF8D505}" dt="2021-03-31T21:20:06.581" v="2826" actId="1076"/>
          <ac:spMkLst>
            <pc:docMk/>
            <pc:sldMk cId="140699723" sldId="836"/>
            <ac:spMk id="99" creationId="{A0C13C36-F9F0-43D5-BF1D-F8605852B6BD}"/>
          </ac:spMkLst>
        </pc:spChg>
        <pc:spChg chg="add mod">
          <ac:chgData name="Lei Wu" userId="f083b2a8aea23a2f" providerId="LiveId" clId="{F51549A9-3368-44FC-8290-2055BDF8D505}" dt="2021-03-31T21:20:06.581" v="2826" actId="1076"/>
          <ac:spMkLst>
            <pc:docMk/>
            <pc:sldMk cId="140699723" sldId="836"/>
            <ac:spMk id="100" creationId="{1435FA97-4E16-4044-82F8-37FF212D7C13}"/>
          </ac:spMkLst>
        </pc:spChg>
        <pc:spChg chg="add mod">
          <ac:chgData name="Lei Wu" userId="f083b2a8aea23a2f" providerId="LiveId" clId="{F51549A9-3368-44FC-8290-2055BDF8D505}" dt="2021-03-31T21:20:06.581" v="2826" actId="1076"/>
          <ac:spMkLst>
            <pc:docMk/>
            <pc:sldMk cId="140699723" sldId="836"/>
            <ac:spMk id="101" creationId="{F8F977DB-15F0-43C8-AE0D-A4C974DC1937}"/>
          </ac:spMkLst>
        </pc:spChg>
        <pc:spChg chg="add mod">
          <ac:chgData name="Lei Wu" userId="f083b2a8aea23a2f" providerId="LiveId" clId="{F51549A9-3368-44FC-8290-2055BDF8D505}" dt="2021-03-31T21:20:06.581" v="2826" actId="1076"/>
          <ac:spMkLst>
            <pc:docMk/>
            <pc:sldMk cId="140699723" sldId="836"/>
            <ac:spMk id="102" creationId="{946AFC34-8694-4947-919E-10B9637AFD6F}"/>
          </ac:spMkLst>
        </pc:spChg>
        <pc:spChg chg="add mod">
          <ac:chgData name="Lei Wu" userId="f083b2a8aea23a2f" providerId="LiveId" clId="{F51549A9-3368-44FC-8290-2055BDF8D505}" dt="2021-03-31T21:20:06.581" v="2826" actId="1076"/>
          <ac:spMkLst>
            <pc:docMk/>
            <pc:sldMk cId="140699723" sldId="836"/>
            <ac:spMk id="103" creationId="{9DBBCD74-133B-4BC3-A2BD-4487F8FF4ECE}"/>
          </ac:spMkLst>
        </pc:spChg>
        <pc:spChg chg="add mod">
          <ac:chgData name="Lei Wu" userId="f083b2a8aea23a2f" providerId="LiveId" clId="{F51549A9-3368-44FC-8290-2055BDF8D505}" dt="2021-03-31T21:20:06.581" v="2826" actId="1076"/>
          <ac:spMkLst>
            <pc:docMk/>
            <pc:sldMk cId="140699723" sldId="836"/>
            <ac:spMk id="104" creationId="{D145D75A-5E39-464B-A656-F885EE9B1FAF}"/>
          </ac:spMkLst>
        </pc:spChg>
        <pc:spChg chg="add mod">
          <ac:chgData name="Lei Wu" userId="f083b2a8aea23a2f" providerId="LiveId" clId="{F51549A9-3368-44FC-8290-2055BDF8D505}" dt="2021-03-31T21:20:06.581" v="2826" actId="1076"/>
          <ac:spMkLst>
            <pc:docMk/>
            <pc:sldMk cId="140699723" sldId="836"/>
            <ac:spMk id="105" creationId="{966CF2A7-24CB-42D8-989C-C90E52514C81}"/>
          </ac:spMkLst>
        </pc:spChg>
        <pc:spChg chg="add mod">
          <ac:chgData name="Lei Wu" userId="f083b2a8aea23a2f" providerId="LiveId" clId="{F51549A9-3368-44FC-8290-2055BDF8D505}" dt="2021-03-31T21:20:06.581" v="2826" actId="1076"/>
          <ac:spMkLst>
            <pc:docMk/>
            <pc:sldMk cId="140699723" sldId="836"/>
            <ac:spMk id="106" creationId="{A5BE2653-1758-4613-893E-029FE16F18C1}"/>
          </ac:spMkLst>
        </pc:spChg>
        <pc:spChg chg="add mod">
          <ac:chgData name="Lei Wu" userId="f083b2a8aea23a2f" providerId="LiveId" clId="{F51549A9-3368-44FC-8290-2055BDF8D505}" dt="2021-03-31T21:20:06.581" v="2826" actId="1076"/>
          <ac:spMkLst>
            <pc:docMk/>
            <pc:sldMk cId="140699723" sldId="836"/>
            <ac:spMk id="107" creationId="{52457F4F-615C-4B0F-9B63-84E8DD60EC8D}"/>
          </ac:spMkLst>
        </pc:spChg>
        <pc:spChg chg="add mod">
          <ac:chgData name="Lei Wu" userId="f083b2a8aea23a2f" providerId="LiveId" clId="{F51549A9-3368-44FC-8290-2055BDF8D505}" dt="2021-03-31T21:20:06.581" v="2826" actId="1076"/>
          <ac:spMkLst>
            <pc:docMk/>
            <pc:sldMk cId="140699723" sldId="836"/>
            <ac:spMk id="108" creationId="{E81BFE97-839C-4843-81C4-635380FCC0F2}"/>
          </ac:spMkLst>
        </pc:spChg>
        <pc:spChg chg="add mod">
          <ac:chgData name="Lei Wu" userId="f083b2a8aea23a2f" providerId="LiveId" clId="{F51549A9-3368-44FC-8290-2055BDF8D505}" dt="2021-03-31T21:20:06.581" v="2826" actId="1076"/>
          <ac:spMkLst>
            <pc:docMk/>
            <pc:sldMk cId="140699723" sldId="836"/>
            <ac:spMk id="109" creationId="{C148654B-50DA-48B4-B852-9950B76CB065}"/>
          </ac:spMkLst>
        </pc:spChg>
        <pc:spChg chg="add mod">
          <ac:chgData name="Lei Wu" userId="f083b2a8aea23a2f" providerId="LiveId" clId="{F51549A9-3368-44FC-8290-2055BDF8D505}" dt="2021-03-31T21:20:06.581" v="2826" actId="1076"/>
          <ac:spMkLst>
            <pc:docMk/>
            <pc:sldMk cId="140699723" sldId="836"/>
            <ac:spMk id="110" creationId="{48A535AF-7CE4-4D30-9600-A8499D671FBE}"/>
          </ac:spMkLst>
        </pc:spChg>
        <pc:spChg chg="add mod">
          <ac:chgData name="Lei Wu" userId="f083b2a8aea23a2f" providerId="LiveId" clId="{F51549A9-3368-44FC-8290-2055BDF8D505}" dt="2021-03-31T21:20:06.581" v="2826" actId="1076"/>
          <ac:spMkLst>
            <pc:docMk/>
            <pc:sldMk cId="140699723" sldId="836"/>
            <ac:spMk id="111" creationId="{A1CB036E-988B-4604-800E-3E360D08DD13}"/>
          </ac:spMkLst>
        </pc:spChg>
        <pc:spChg chg="add mod">
          <ac:chgData name="Lei Wu" userId="f083b2a8aea23a2f" providerId="LiveId" clId="{F51549A9-3368-44FC-8290-2055BDF8D505}" dt="2021-03-31T21:20:06.581" v="2826" actId="1076"/>
          <ac:spMkLst>
            <pc:docMk/>
            <pc:sldMk cId="140699723" sldId="836"/>
            <ac:spMk id="113" creationId="{6A9E11AA-B0C7-43FF-955A-B04787505CC4}"/>
          </ac:spMkLst>
        </pc:spChg>
        <pc:spChg chg="add mod">
          <ac:chgData name="Lei Wu" userId="f083b2a8aea23a2f" providerId="LiveId" clId="{F51549A9-3368-44FC-8290-2055BDF8D505}" dt="2021-03-31T21:20:06.581" v="2826" actId="1076"/>
          <ac:spMkLst>
            <pc:docMk/>
            <pc:sldMk cId="140699723" sldId="836"/>
            <ac:spMk id="115" creationId="{6DE6B86A-8836-48B1-90EA-E812E8A52BDD}"/>
          </ac:spMkLst>
        </pc:spChg>
        <pc:spChg chg="add mod">
          <ac:chgData name="Lei Wu" userId="f083b2a8aea23a2f" providerId="LiveId" clId="{F51549A9-3368-44FC-8290-2055BDF8D505}" dt="2021-03-31T21:20:06.581" v="2826" actId="1076"/>
          <ac:spMkLst>
            <pc:docMk/>
            <pc:sldMk cId="140699723" sldId="836"/>
            <ac:spMk id="117" creationId="{0817EE03-9161-433B-9240-D14B1A52AAEE}"/>
          </ac:spMkLst>
        </pc:spChg>
        <pc:spChg chg="add mod">
          <ac:chgData name="Lei Wu" userId="f083b2a8aea23a2f" providerId="LiveId" clId="{F51549A9-3368-44FC-8290-2055BDF8D505}" dt="2021-03-31T21:20:06.581" v="2826" actId="1076"/>
          <ac:spMkLst>
            <pc:docMk/>
            <pc:sldMk cId="140699723" sldId="836"/>
            <ac:spMk id="118" creationId="{02C2D4CE-A9CD-4FDB-A67D-FFD494F89B4D}"/>
          </ac:spMkLst>
        </pc:spChg>
        <pc:spChg chg="add mod">
          <ac:chgData name="Lei Wu" userId="f083b2a8aea23a2f" providerId="LiveId" clId="{F51549A9-3368-44FC-8290-2055BDF8D505}" dt="2021-03-31T21:20:06.581" v="2826" actId="1076"/>
          <ac:spMkLst>
            <pc:docMk/>
            <pc:sldMk cId="140699723" sldId="836"/>
            <ac:spMk id="119" creationId="{79A5BAC7-3067-46F6-B468-5A1AAFB0C938}"/>
          </ac:spMkLst>
        </pc:spChg>
        <pc:spChg chg="add mod">
          <ac:chgData name="Lei Wu" userId="f083b2a8aea23a2f" providerId="LiveId" clId="{F51549A9-3368-44FC-8290-2055BDF8D505}" dt="2021-03-31T21:20:06.581" v="2826" actId="1076"/>
          <ac:spMkLst>
            <pc:docMk/>
            <pc:sldMk cId="140699723" sldId="836"/>
            <ac:spMk id="120" creationId="{38C560E6-A342-4A4D-B224-6823379F3297}"/>
          </ac:spMkLst>
        </pc:spChg>
        <pc:spChg chg="add mod">
          <ac:chgData name="Lei Wu" userId="f083b2a8aea23a2f" providerId="LiveId" clId="{F51549A9-3368-44FC-8290-2055BDF8D505}" dt="2021-03-31T21:20:06.581" v="2826" actId="1076"/>
          <ac:spMkLst>
            <pc:docMk/>
            <pc:sldMk cId="140699723" sldId="836"/>
            <ac:spMk id="121" creationId="{5D321645-509E-44FB-B210-D925A4BF92D4}"/>
          </ac:spMkLst>
        </pc:spChg>
        <pc:spChg chg="add mod">
          <ac:chgData name="Lei Wu" userId="f083b2a8aea23a2f" providerId="LiveId" clId="{F51549A9-3368-44FC-8290-2055BDF8D505}" dt="2021-03-31T21:20:06.581" v="2826" actId="1076"/>
          <ac:spMkLst>
            <pc:docMk/>
            <pc:sldMk cId="140699723" sldId="836"/>
            <ac:spMk id="122" creationId="{C042D333-C428-4FBE-BFB4-5AE83D6DD93C}"/>
          </ac:spMkLst>
        </pc:spChg>
        <pc:spChg chg="add mod">
          <ac:chgData name="Lei Wu" userId="f083b2a8aea23a2f" providerId="LiveId" clId="{F51549A9-3368-44FC-8290-2055BDF8D505}" dt="2021-03-31T21:20:06.581" v="2826" actId="1076"/>
          <ac:spMkLst>
            <pc:docMk/>
            <pc:sldMk cId="140699723" sldId="836"/>
            <ac:spMk id="123" creationId="{01967D39-C8E8-46DF-B7FB-E0319F069CDA}"/>
          </ac:spMkLst>
        </pc:spChg>
        <pc:spChg chg="add mod">
          <ac:chgData name="Lei Wu" userId="f083b2a8aea23a2f" providerId="LiveId" clId="{F51549A9-3368-44FC-8290-2055BDF8D505}" dt="2021-03-31T21:20:06.581" v="2826" actId="1076"/>
          <ac:spMkLst>
            <pc:docMk/>
            <pc:sldMk cId="140699723" sldId="836"/>
            <ac:spMk id="124" creationId="{C04B13EF-96A0-4A1A-8A06-2D4545E2AEDA}"/>
          </ac:spMkLst>
        </pc:spChg>
        <pc:spChg chg="add mod">
          <ac:chgData name="Lei Wu" userId="f083b2a8aea23a2f" providerId="LiveId" clId="{F51549A9-3368-44FC-8290-2055BDF8D505}" dt="2021-03-31T21:20:06.581" v="2826" actId="1076"/>
          <ac:spMkLst>
            <pc:docMk/>
            <pc:sldMk cId="140699723" sldId="836"/>
            <ac:spMk id="125" creationId="{1CEAA4A6-4AC9-48B5-828A-E77E62AE3A10}"/>
          </ac:spMkLst>
        </pc:spChg>
        <pc:spChg chg="add mod">
          <ac:chgData name="Lei Wu" userId="f083b2a8aea23a2f" providerId="LiveId" clId="{F51549A9-3368-44FC-8290-2055BDF8D505}" dt="2021-03-31T21:20:06.581" v="2826" actId="1076"/>
          <ac:spMkLst>
            <pc:docMk/>
            <pc:sldMk cId="140699723" sldId="836"/>
            <ac:spMk id="126" creationId="{BE2C375D-3D68-46D3-BC02-A620E3599E5E}"/>
          </ac:spMkLst>
        </pc:spChg>
        <pc:spChg chg="add mod">
          <ac:chgData name="Lei Wu" userId="f083b2a8aea23a2f" providerId="LiveId" clId="{F51549A9-3368-44FC-8290-2055BDF8D505}" dt="2021-03-31T21:20:06.581" v="2826" actId="1076"/>
          <ac:spMkLst>
            <pc:docMk/>
            <pc:sldMk cId="140699723" sldId="836"/>
            <ac:spMk id="127" creationId="{BA91CD04-0B0A-4772-92EA-1D01EB99D232}"/>
          </ac:spMkLst>
        </pc:spChg>
        <pc:spChg chg="add mod">
          <ac:chgData name="Lei Wu" userId="f083b2a8aea23a2f" providerId="LiveId" clId="{F51549A9-3368-44FC-8290-2055BDF8D505}" dt="2021-03-31T21:20:06.581" v="2826" actId="1076"/>
          <ac:spMkLst>
            <pc:docMk/>
            <pc:sldMk cId="140699723" sldId="836"/>
            <ac:spMk id="128" creationId="{3FC15A7D-7BCE-428F-9BBB-891C6AE4682F}"/>
          </ac:spMkLst>
        </pc:spChg>
        <pc:spChg chg="add mod">
          <ac:chgData name="Lei Wu" userId="f083b2a8aea23a2f" providerId="LiveId" clId="{F51549A9-3368-44FC-8290-2055BDF8D505}" dt="2021-03-31T21:20:06.581" v="2826" actId="1076"/>
          <ac:spMkLst>
            <pc:docMk/>
            <pc:sldMk cId="140699723" sldId="836"/>
            <ac:spMk id="129" creationId="{E771BE54-E646-47EB-80B5-7D87FE9F2450}"/>
          </ac:spMkLst>
        </pc:spChg>
        <pc:spChg chg="add mod">
          <ac:chgData name="Lei Wu" userId="f083b2a8aea23a2f" providerId="LiveId" clId="{F51549A9-3368-44FC-8290-2055BDF8D505}" dt="2021-03-31T21:20:06.581" v="2826" actId="1076"/>
          <ac:spMkLst>
            <pc:docMk/>
            <pc:sldMk cId="140699723" sldId="836"/>
            <ac:spMk id="130" creationId="{0FDB19C7-EDAF-4197-A239-ADE2A5232223}"/>
          </ac:spMkLst>
        </pc:spChg>
        <pc:spChg chg="add mod">
          <ac:chgData name="Lei Wu" userId="f083b2a8aea23a2f" providerId="LiveId" clId="{F51549A9-3368-44FC-8290-2055BDF8D505}" dt="2021-03-31T21:20:06.581" v="2826" actId="1076"/>
          <ac:spMkLst>
            <pc:docMk/>
            <pc:sldMk cId="140699723" sldId="836"/>
            <ac:spMk id="131" creationId="{CC8F9116-A500-46A6-BF0E-E9E95DA1B7AA}"/>
          </ac:spMkLst>
        </pc:spChg>
        <pc:spChg chg="add mod">
          <ac:chgData name="Lei Wu" userId="f083b2a8aea23a2f" providerId="LiveId" clId="{F51549A9-3368-44FC-8290-2055BDF8D505}" dt="2021-03-31T21:20:06.581" v="2826" actId="1076"/>
          <ac:spMkLst>
            <pc:docMk/>
            <pc:sldMk cId="140699723" sldId="836"/>
            <ac:spMk id="132" creationId="{162C4F47-7183-47D8-BF49-7A620825F256}"/>
          </ac:spMkLst>
        </pc:spChg>
        <pc:spChg chg="add mod">
          <ac:chgData name="Lei Wu" userId="f083b2a8aea23a2f" providerId="LiveId" clId="{F51549A9-3368-44FC-8290-2055BDF8D505}" dt="2021-03-31T21:20:06.581" v="2826" actId="1076"/>
          <ac:spMkLst>
            <pc:docMk/>
            <pc:sldMk cId="140699723" sldId="836"/>
            <ac:spMk id="133" creationId="{D1621EBF-9787-429B-917B-EB9D27639166}"/>
          </ac:spMkLst>
        </pc:spChg>
        <pc:spChg chg="add mod">
          <ac:chgData name="Lei Wu" userId="f083b2a8aea23a2f" providerId="LiveId" clId="{F51549A9-3368-44FC-8290-2055BDF8D505}" dt="2021-03-31T21:20:06.581" v="2826" actId="1076"/>
          <ac:spMkLst>
            <pc:docMk/>
            <pc:sldMk cId="140699723" sldId="836"/>
            <ac:spMk id="134" creationId="{64298AF6-468F-454A-A66C-144978C7AB13}"/>
          </ac:spMkLst>
        </pc:spChg>
        <pc:spChg chg="add mod">
          <ac:chgData name="Lei Wu" userId="f083b2a8aea23a2f" providerId="LiveId" clId="{F51549A9-3368-44FC-8290-2055BDF8D505}" dt="2021-03-31T21:20:06.581" v="2826" actId="1076"/>
          <ac:spMkLst>
            <pc:docMk/>
            <pc:sldMk cId="140699723" sldId="836"/>
            <ac:spMk id="135" creationId="{4075DB40-E76B-4D03-87E0-A880B92F33D3}"/>
          </ac:spMkLst>
        </pc:spChg>
        <pc:spChg chg="add mod">
          <ac:chgData name="Lei Wu" userId="f083b2a8aea23a2f" providerId="LiveId" clId="{F51549A9-3368-44FC-8290-2055BDF8D505}" dt="2021-03-31T21:20:06.581" v="2826" actId="1076"/>
          <ac:spMkLst>
            <pc:docMk/>
            <pc:sldMk cId="140699723" sldId="836"/>
            <ac:spMk id="136" creationId="{24264310-B243-4E63-B3BC-E46DBC8491E1}"/>
          </ac:spMkLst>
        </pc:spChg>
        <pc:spChg chg="add mod">
          <ac:chgData name="Lei Wu" userId="f083b2a8aea23a2f" providerId="LiveId" clId="{F51549A9-3368-44FC-8290-2055BDF8D505}" dt="2021-03-31T21:20:06.581" v="2826" actId="1076"/>
          <ac:spMkLst>
            <pc:docMk/>
            <pc:sldMk cId="140699723" sldId="836"/>
            <ac:spMk id="137" creationId="{A805A5B7-68FF-41C1-A8D1-BAB8B48B54BC}"/>
          </ac:spMkLst>
        </pc:spChg>
        <pc:spChg chg="add mod">
          <ac:chgData name="Lei Wu" userId="f083b2a8aea23a2f" providerId="LiveId" clId="{F51549A9-3368-44FC-8290-2055BDF8D505}" dt="2021-03-31T21:20:06.581" v="2826" actId="1076"/>
          <ac:spMkLst>
            <pc:docMk/>
            <pc:sldMk cId="140699723" sldId="836"/>
            <ac:spMk id="138" creationId="{D879ED0B-CA17-4D6C-94B6-1B22FADE3149}"/>
          </ac:spMkLst>
        </pc:spChg>
        <pc:spChg chg="add mod">
          <ac:chgData name="Lei Wu" userId="f083b2a8aea23a2f" providerId="LiveId" clId="{F51549A9-3368-44FC-8290-2055BDF8D505}" dt="2021-03-31T21:20:06.581" v="2826" actId="1076"/>
          <ac:spMkLst>
            <pc:docMk/>
            <pc:sldMk cId="140699723" sldId="836"/>
            <ac:spMk id="139" creationId="{B81790BA-69D2-467F-83AB-AEDB9729231D}"/>
          </ac:spMkLst>
        </pc:spChg>
        <pc:spChg chg="add mod">
          <ac:chgData name="Lei Wu" userId="f083b2a8aea23a2f" providerId="LiveId" clId="{F51549A9-3368-44FC-8290-2055BDF8D505}" dt="2021-03-31T21:20:06.581" v="2826" actId="1076"/>
          <ac:spMkLst>
            <pc:docMk/>
            <pc:sldMk cId="140699723" sldId="836"/>
            <ac:spMk id="140" creationId="{1509450E-AB83-474D-95C8-8BD72BCD2CAE}"/>
          </ac:spMkLst>
        </pc:spChg>
        <pc:spChg chg="add mod">
          <ac:chgData name="Lei Wu" userId="f083b2a8aea23a2f" providerId="LiveId" clId="{F51549A9-3368-44FC-8290-2055BDF8D505}" dt="2021-03-31T21:20:06.581" v="2826" actId="1076"/>
          <ac:spMkLst>
            <pc:docMk/>
            <pc:sldMk cId="140699723" sldId="836"/>
            <ac:spMk id="141" creationId="{F3B7762B-8F6F-472C-8CC9-1D24F9DD1847}"/>
          </ac:spMkLst>
        </pc:spChg>
        <pc:spChg chg="add mod">
          <ac:chgData name="Lei Wu" userId="f083b2a8aea23a2f" providerId="LiveId" clId="{F51549A9-3368-44FC-8290-2055BDF8D505}" dt="2021-03-31T21:20:06.581" v="2826" actId="1076"/>
          <ac:spMkLst>
            <pc:docMk/>
            <pc:sldMk cId="140699723" sldId="836"/>
            <ac:spMk id="142" creationId="{5ED5A9D8-3B66-4234-9255-CC2F0B105D5C}"/>
          </ac:spMkLst>
        </pc:spChg>
        <pc:spChg chg="add mod">
          <ac:chgData name="Lei Wu" userId="f083b2a8aea23a2f" providerId="LiveId" clId="{F51549A9-3368-44FC-8290-2055BDF8D505}" dt="2021-03-31T21:20:06.581" v="2826" actId="1076"/>
          <ac:spMkLst>
            <pc:docMk/>
            <pc:sldMk cId="140699723" sldId="836"/>
            <ac:spMk id="143" creationId="{FB6149B7-831F-4BB1-A56B-A31A2B8FAC7B}"/>
          </ac:spMkLst>
        </pc:spChg>
        <pc:spChg chg="add mod">
          <ac:chgData name="Lei Wu" userId="f083b2a8aea23a2f" providerId="LiveId" clId="{F51549A9-3368-44FC-8290-2055BDF8D505}" dt="2021-03-31T21:20:06.581" v="2826" actId="1076"/>
          <ac:spMkLst>
            <pc:docMk/>
            <pc:sldMk cId="140699723" sldId="836"/>
            <ac:spMk id="144" creationId="{21FC9075-33C2-4D58-AF6C-D59A916E1753}"/>
          </ac:spMkLst>
        </pc:spChg>
        <pc:spChg chg="add mod">
          <ac:chgData name="Lei Wu" userId="f083b2a8aea23a2f" providerId="LiveId" clId="{F51549A9-3368-44FC-8290-2055BDF8D505}" dt="2021-03-31T21:20:06.581" v="2826" actId="1076"/>
          <ac:spMkLst>
            <pc:docMk/>
            <pc:sldMk cId="140699723" sldId="836"/>
            <ac:spMk id="145" creationId="{D7EF7CC2-849E-4732-9E6E-E49D51A2A32B}"/>
          </ac:spMkLst>
        </pc:spChg>
        <pc:spChg chg="add mod">
          <ac:chgData name="Lei Wu" userId="f083b2a8aea23a2f" providerId="LiveId" clId="{F51549A9-3368-44FC-8290-2055BDF8D505}" dt="2021-03-31T21:20:06.581" v="2826" actId="1076"/>
          <ac:spMkLst>
            <pc:docMk/>
            <pc:sldMk cId="140699723" sldId="836"/>
            <ac:spMk id="146" creationId="{923E91C2-911D-46A6-9EDF-6744997C1C9B}"/>
          </ac:spMkLst>
        </pc:spChg>
        <pc:spChg chg="add mod">
          <ac:chgData name="Lei Wu" userId="f083b2a8aea23a2f" providerId="LiveId" clId="{F51549A9-3368-44FC-8290-2055BDF8D505}" dt="2021-03-31T21:20:06.581" v="2826" actId="1076"/>
          <ac:spMkLst>
            <pc:docMk/>
            <pc:sldMk cId="140699723" sldId="836"/>
            <ac:spMk id="147" creationId="{691C0A26-5B64-4771-9770-5DBF7F4C5EC2}"/>
          </ac:spMkLst>
        </pc:spChg>
        <pc:spChg chg="add mod">
          <ac:chgData name="Lei Wu" userId="f083b2a8aea23a2f" providerId="LiveId" clId="{F51549A9-3368-44FC-8290-2055BDF8D505}" dt="2021-03-31T21:20:06.581" v="2826" actId="1076"/>
          <ac:spMkLst>
            <pc:docMk/>
            <pc:sldMk cId="140699723" sldId="836"/>
            <ac:spMk id="148" creationId="{CBC43975-B735-4282-87B0-FBDD79016998}"/>
          </ac:spMkLst>
        </pc:spChg>
        <pc:spChg chg="add mod">
          <ac:chgData name="Lei Wu" userId="f083b2a8aea23a2f" providerId="LiveId" clId="{F51549A9-3368-44FC-8290-2055BDF8D505}" dt="2021-03-31T21:20:06.581" v="2826" actId="1076"/>
          <ac:spMkLst>
            <pc:docMk/>
            <pc:sldMk cId="140699723" sldId="836"/>
            <ac:spMk id="149" creationId="{09681B04-FF45-415F-9F76-E4535DA9FEBF}"/>
          </ac:spMkLst>
        </pc:spChg>
        <pc:spChg chg="add mod">
          <ac:chgData name="Lei Wu" userId="f083b2a8aea23a2f" providerId="LiveId" clId="{F51549A9-3368-44FC-8290-2055BDF8D505}" dt="2021-03-31T21:20:06.581" v="2826" actId="1076"/>
          <ac:spMkLst>
            <pc:docMk/>
            <pc:sldMk cId="140699723" sldId="836"/>
            <ac:spMk id="150" creationId="{6A6397D6-DE14-4E4A-B6D4-A09883C4FE9C}"/>
          </ac:spMkLst>
        </pc:spChg>
        <pc:spChg chg="add mod">
          <ac:chgData name="Lei Wu" userId="f083b2a8aea23a2f" providerId="LiveId" clId="{F51549A9-3368-44FC-8290-2055BDF8D505}" dt="2021-03-31T21:20:06.581" v="2826" actId="1076"/>
          <ac:spMkLst>
            <pc:docMk/>
            <pc:sldMk cId="140699723" sldId="836"/>
            <ac:spMk id="151" creationId="{1E8EDDB8-E6B8-4540-A526-F3AEAC4D2069}"/>
          </ac:spMkLst>
        </pc:spChg>
        <pc:spChg chg="add mod">
          <ac:chgData name="Lei Wu" userId="f083b2a8aea23a2f" providerId="LiveId" clId="{F51549A9-3368-44FC-8290-2055BDF8D505}" dt="2021-03-31T21:20:06.581" v="2826" actId="1076"/>
          <ac:spMkLst>
            <pc:docMk/>
            <pc:sldMk cId="140699723" sldId="836"/>
            <ac:spMk id="152" creationId="{D67DF3A4-2F89-4B1A-AB1E-5C7FAE68FD23}"/>
          </ac:spMkLst>
        </pc:spChg>
        <pc:spChg chg="add mod">
          <ac:chgData name="Lei Wu" userId="f083b2a8aea23a2f" providerId="LiveId" clId="{F51549A9-3368-44FC-8290-2055BDF8D505}" dt="2021-03-31T21:20:06.581" v="2826" actId="1076"/>
          <ac:spMkLst>
            <pc:docMk/>
            <pc:sldMk cId="140699723" sldId="836"/>
            <ac:spMk id="153" creationId="{72F6C9C9-67E7-4A5A-8F18-EF2D08E9FD23}"/>
          </ac:spMkLst>
        </pc:spChg>
        <pc:spChg chg="add mod">
          <ac:chgData name="Lei Wu" userId="f083b2a8aea23a2f" providerId="LiveId" clId="{F51549A9-3368-44FC-8290-2055BDF8D505}" dt="2021-03-31T21:20:06.581" v="2826" actId="1076"/>
          <ac:spMkLst>
            <pc:docMk/>
            <pc:sldMk cId="140699723" sldId="836"/>
            <ac:spMk id="154" creationId="{3BDE819D-181E-47BB-9D02-F610C49A9346}"/>
          </ac:spMkLst>
        </pc:spChg>
        <pc:spChg chg="add mod">
          <ac:chgData name="Lei Wu" userId="f083b2a8aea23a2f" providerId="LiveId" clId="{F51549A9-3368-44FC-8290-2055BDF8D505}" dt="2021-03-31T21:20:06.581" v="2826" actId="1076"/>
          <ac:spMkLst>
            <pc:docMk/>
            <pc:sldMk cId="140699723" sldId="836"/>
            <ac:spMk id="155" creationId="{12DDE1DB-0E29-4EA8-BF6E-5491C339F280}"/>
          </ac:spMkLst>
        </pc:spChg>
        <pc:spChg chg="add mod">
          <ac:chgData name="Lei Wu" userId="f083b2a8aea23a2f" providerId="LiveId" clId="{F51549A9-3368-44FC-8290-2055BDF8D505}" dt="2021-03-31T21:20:06.581" v="2826" actId="1076"/>
          <ac:spMkLst>
            <pc:docMk/>
            <pc:sldMk cId="140699723" sldId="836"/>
            <ac:spMk id="156" creationId="{551FDF5D-1F5B-4040-82CC-EBAEE0D69412}"/>
          </ac:spMkLst>
        </pc:spChg>
        <pc:spChg chg="add mod">
          <ac:chgData name="Lei Wu" userId="f083b2a8aea23a2f" providerId="LiveId" clId="{F51549A9-3368-44FC-8290-2055BDF8D505}" dt="2021-03-31T21:20:06.581" v="2826" actId="1076"/>
          <ac:spMkLst>
            <pc:docMk/>
            <pc:sldMk cId="140699723" sldId="836"/>
            <ac:spMk id="157" creationId="{589FCF5C-A608-48F5-8C3C-5D6C457AE368}"/>
          </ac:spMkLst>
        </pc:spChg>
        <pc:spChg chg="add mod">
          <ac:chgData name="Lei Wu" userId="f083b2a8aea23a2f" providerId="LiveId" clId="{F51549A9-3368-44FC-8290-2055BDF8D505}" dt="2021-03-31T21:20:06.581" v="2826" actId="1076"/>
          <ac:spMkLst>
            <pc:docMk/>
            <pc:sldMk cId="140699723" sldId="836"/>
            <ac:spMk id="158" creationId="{5A1863EF-FC81-4503-9AE9-6DB6F7D5CA2E}"/>
          </ac:spMkLst>
        </pc:spChg>
        <pc:spChg chg="add mod">
          <ac:chgData name="Lei Wu" userId="f083b2a8aea23a2f" providerId="LiveId" clId="{F51549A9-3368-44FC-8290-2055BDF8D505}" dt="2021-03-31T21:20:06.581" v="2826" actId="1076"/>
          <ac:spMkLst>
            <pc:docMk/>
            <pc:sldMk cId="140699723" sldId="836"/>
            <ac:spMk id="159" creationId="{E48FB5D5-FFAC-4826-B0B5-AD6737634B25}"/>
          </ac:spMkLst>
        </pc:spChg>
        <pc:spChg chg="add mod">
          <ac:chgData name="Lei Wu" userId="f083b2a8aea23a2f" providerId="LiveId" clId="{F51549A9-3368-44FC-8290-2055BDF8D505}" dt="2021-03-31T21:20:06.581" v="2826" actId="1076"/>
          <ac:spMkLst>
            <pc:docMk/>
            <pc:sldMk cId="140699723" sldId="836"/>
            <ac:spMk id="160" creationId="{6E191CBA-479D-46AF-8F6A-3DF5372C0AC0}"/>
          </ac:spMkLst>
        </pc:spChg>
        <pc:spChg chg="add mod">
          <ac:chgData name="Lei Wu" userId="f083b2a8aea23a2f" providerId="LiveId" clId="{F51549A9-3368-44FC-8290-2055BDF8D505}" dt="2021-03-31T21:20:06.581" v="2826" actId="1076"/>
          <ac:spMkLst>
            <pc:docMk/>
            <pc:sldMk cId="140699723" sldId="836"/>
            <ac:spMk id="161" creationId="{86BDB274-E249-4405-9B59-65D6EF5050E0}"/>
          </ac:spMkLst>
        </pc:spChg>
        <pc:spChg chg="add mod">
          <ac:chgData name="Lei Wu" userId="f083b2a8aea23a2f" providerId="LiveId" clId="{F51549A9-3368-44FC-8290-2055BDF8D505}" dt="2021-03-31T21:20:06.581" v="2826" actId="1076"/>
          <ac:spMkLst>
            <pc:docMk/>
            <pc:sldMk cId="140699723" sldId="836"/>
            <ac:spMk id="162" creationId="{E13D0C5F-A704-4E65-A3EB-3258BA4289C8}"/>
          </ac:spMkLst>
        </pc:spChg>
        <pc:spChg chg="add mod">
          <ac:chgData name="Lei Wu" userId="f083b2a8aea23a2f" providerId="LiveId" clId="{F51549A9-3368-44FC-8290-2055BDF8D505}" dt="2021-03-31T21:20:06.581" v="2826" actId="1076"/>
          <ac:spMkLst>
            <pc:docMk/>
            <pc:sldMk cId="140699723" sldId="836"/>
            <ac:spMk id="163" creationId="{08A89B6E-D1B4-4F98-8915-9E2A774AFBDF}"/>
          </ac:spMkLst>
        </pc:spChg>
        <pc:spChg chg="add mod">
          <ac:chgData name="Lei Wu" userId="f083b2a8aea23a2f" providerId="LiveId" clId="{F51549A9-3368-44FC-8290-2055BDF8D505}" dt="2021-03-31T21:20:06.581" v="2826" actId="1076"/>
          <ac:spMkLst>
            <pc:docMk/>
            <pc:sldMk cId="140699723" sldId="836"/>
            <ac:spMk id="164" creationId="{93F30C96-1B35-4402-9630-6C44652C62C2}"/>
          </ac:spMkLst>
        </pc:spChg>
        <pc:spChg chg="add mod">
          <ac:chgData name="Lei Wu" userId="f083b2a8aea23a2f" providerId="LiveId" clId="{F51549A9-3368-44FC-8290-2055BDF8D505}" dt="2021-03-31T21:20:06.581" v="2826" actId="1076"/>
          <ac:spMkLst>
            <pc:docMk/>
            <pc:sldMk cId="140699723" sldId="836"/>
            <ac:spMk id="165" creationId="{E86EE8EB-1804-4F0A-A6E3-C60008FD4C2C}"/>
          </ac:spMkLst>
        </pc:spChg>
        <pc:spChg chg="add mod">
          <ac:chgData name="Lei Wu" userId="f083b2a8aea23a2f" providerId="LiveId" clId="{F51549A9-3368-44FC-8290-2055BDF8D505}" dt="2021-03-31T21:20:06.581" v="2826" actId="1076"/>
          <ac:spMkLst>
            <pc:docMk/>
            <pc:sldMk cId="140699723" sldId="836"/>
            <ac:spMk id="166" creationId="{C830D008-CB8F-4F50-AEFA-9813D7F2BFA8}"/>
          </ac:spMkLst>
        </pc:spChg>
        <pc:spChg chg="add mod">
          <ac:chgData name="Lei Wu" userId="f083b2a8aea23a2f" providerId="LiveId" clId="{F51549A9-3368-44FC-8290-2055BDF8D505}" dt="2021-03-31T21:20:06.581" v="2826" actId="1076"/>
          <ac:spMkLst>
            <pc:docMk/>
            <pc:sldMk cId="140699723" sldId="836"/>
            <ac:spMk id="167" creationId="{296534A1-6243-4262-AE82-ABA80CB20925}"/>
          </ac:spMkLst>
        </pc:spChg>
        <pc:spChg chg="add mod">
          <ac:chgData name="Lei Wu" userId="f083b2a8aea23a2f" providerId="LiveId" clId="{F51549A9-3368-44FC-8290-2055BDF8D505}" dt="2021-03-31T21:20:06.581" v="2826" actId="1076"/>
          <ac:spMkLst>
            <pc:docMk/>
            <pc:sldMk cId="140699723" sldId="836"/>
            <ac:spMk id="168" creationId="{FC0687DF-F785-4339-902A-63BE1CC032EB}"/>
          </ac:spMkLst>
        </pc:spChg>
        <pc:spChg chg="add mod">
          <ac:chgData name="Lei Wu" userId="f083b2a8aea23a2f" providerId="LiveId" clId="{F51549A9-3368-44FC-8290-2055BDF8D505}" dt="2021-03-31T21:20:06.581" v="2826" actId="1076"/>
          <ac:spMkLst>
            <pc:docMk/>
            <pc:sldMk cId="140699723" sldId="836"/>
            <ac:spMk id="169" creationId="{AB41A487-6B80-4FC1-B482-358309F3F28B}"/>
          </ac:spMkLst>
        </pc:spChg>
        <pc:spChg chg="add mod">
          <ac:chgData name="Lei Wu" userId="f083b2a8aea23a2f" providerId="LiveId" clId="{F51549A9-3368-44FC-8290-2055BDF8D505}" dt="2021-03-31T21:20:06.581" v="2826" actId="1076"/>
          <ac:spMkLst>
            <pc:docMk/>
            <pc:sldMk cId="140699723" sldId="836"/>
            <ac:spMk id="170" creationId="{619CCFAC-1DFE-4754-A9BE-5F1546E76DA8}"/>
          </ac:spMkLst>
        </pc:spChg>
        <pc:spChg chg="add mod">
          <ac:chgData name="Lei Wu" userId="f083b2a8aea23a2f" providerId="LiveId" clId="{F51549A9-3368-44FC-8290-2055BDF8D505}" dt="2021-03-31T21:20:06.581" v="2826" actId="1076"/>
          <ac:spMkLst>
            <pc:docMk/>
            <pc:sldMk cId="140699723" sldId="836"/>
            <ac:spMk id="171" creationId="{9674BC2B-6B55-49A3-A197-8CB2876230BC}"/>
          </ac:spMkLst>
        </pc:spChg>
        <pc:spChg chg="add mod">
          <ac:chgData name="Lei Wu" userId="f083b2a8aea23a2f" providerId="LiveId" clId="{F51549A9-3368-44FC-8290-2055BDF8D505}" dt="2021-03-31T21:20:06.581" v="2826" actId="1076"/>
          <ac:spMkLst>
            <pc:docMk/>
            <pc:sldMk cId="140699723" sldId="836"/>
            <ac:spMk id="172" creationId="{A9551C65-7571-4E66-B2FB-5DC60B62844A}"/>
          </ac:spMkLst>
        </pc:spChg>
        <pc:spChg chg="add mod">
          <ac:chgData name="Lei Wu" userId="f083b2a8aea23a2f" providerId="LiveId" clId="{F51549A9-3368-44FC-8290-2055BDF8D505}" dt="2021-03-31T21:20:06.581" v="2826" actId="1076"/>
          <ac:spMkLst>
            <pc:docMk/>
            <pc:sldMk cId="140699723" sldId="836"/>
            <ac:spMk id="173" creationId="{B6F00140-51AF-416D-A07E-C976EE88EBB8}"/>
          </ac:spMkLst>
        </pc:spChg>
        <pc:spChg chg="add mod">
          <ac:chgData name="Lei Wu" userId="f083b2a8aea23a2f" providerId="LiveId" clId="{F51549A9-3368-44FC-8290-2055BDF8D505}" dt="2021-03-31T21:20:06.581" v="2826" actId="1076"/>
          <ac:spMkLst>
            <pc:docMk/>
            <pc:sldMk cId="140699723" sldId="836"/>
            <ac:spMk id="174" creationId="{0F647341-B30D-4805-8AE8-347355F994B1}"/>
          </ac:spMkLst>
        </pc:spChg>
        <pc:spChg chg="add mod">
          <ac:chgData name="Lei Wu" userId="f083b2a8aea23a2f" providerId="LiveId" clId="{F51549A9-3368-44FC-8290-2055BDF8D505}" dt="2021-03-31T21:20:06.581" v="2826" actId="1076"/>
          <ac:spMkLst>
            <pc:docMk/>
            <pc:sldMk cId="140699723" sldId="836"/>
            <ac:spMk id="175" creationId="{BCBF9FF4-EB85-4D84-9406-FF9397AC0211}"/>
          </ac:spMkLst>
        </pc:spChg>
        <pc:spChg chg="add mod">
          <ac:chgData name="Lei Wu" userId="f083b2a8aea23a2f" providerId="LiveId" clId="{F51549A9-3368-44FC-8290-2055BDF8D505}" dt="2021-03-31T21:20:06.581" v="2826" actId="1076"/>
          <ac:spMkLst>
            <pc:docMk/>
            <pc:sldMk cId="140699723" sldId="836"/>
            <ac:spMk id="176" creationId="{B59C1CB9-72CA-4E29-8F48-A8171AAB38D8}"/>
          </ac:spMkLst>
        </pc:spChg>
        <pc:spChg chg="add mod">
          <ac:chgData name="Lei Wu" userId="f083b2a8aea23a2f" providerId="LiveId" clId="{F51549A9-3368-44FC-8290-2055BDF8D505}" dt="2021-03-31T21:20:06.581" v="2826" actId="1076"/>
          <ac:spMkLst>
            <pc:docMk/>
            <pc:sldMk cId="140699723" sldId="836"/>
            <ac:spMk id="177" creationId="{F5A90EB7-D617-4D32-85AB-73EB9A69C004}"/>
          </ac:spMkLst>
        </pc:spChg>
        <pc:spChg chg="add mod">
          <ac:chgData name="Lei Wu" userId="f083b2a8aea23a2f" providerId="LiveId" clId="{F51549A9-3368-44FC-8290-2055BDF8D505}" dt="2021-03-31T21:20:06.581" v="2826" actId="1076"/>
          <ac:spMkLst>
            <pc:docMk/>
            <pc:sldMk cId="140699723" sldId="836"/>
            <ac:spMk id="178" creationId="{47D517DA-2184-4113-A320-61012BFC5F4F}"/>
          </ac:spMkLst>
        </pc:spChg>
        <pc:spChg chg="add mod">
          <ac:chgData name="Lei Wu" userId="f083b2a8aea23a2f" providerId="LiveId" clId="{F51549A9-3368-44FC-8290-2055BDF8D505}" dt="2021-03-31T21:20:06.581" v="2826" actId="1076"/>
          <ac:spMkLst>
            <pc:docMk/>
            <pc:sldMk cId="140699723" sldId="836"/>
            <ac:spMk id="179" creationId="{22663FB1-922B-40A8-8439-ACC0DA87854B}"/>
          </ac:spMkLst>
        </pc:spChg>
        <pc:spChg chg="add mod">
          <ac:chgData name="Lei Wu" userId="f083b2a8aea23a2f" providerId="LiveId" clId="{F51549A9-3368-44FC-8290-2055BDF8D505}" dt="2021-03-31T21:20:06.581" v="2826" actId="1076"/>
          <ac:spMkLst>
            <pc:docMk/>
            <pc:sldMk cId="140699723" sldId="836"/>
            <ac:spMk id="180" creationId="{4E8B6CC5-B10D-4DB0-BE14-46866169A4E4}"/>
          </ac:spMkLst>
        </pc:spChg>
        <pc:spChg chg="add mod">
          <ac:chgData name="Lei Wu" userId="f083b2a8aea23a2f" providerId="LiveId" clId="{F51549A9-3368-44FC-8290-2055BDF8D505}" dt="2021-03-31T21:20:06.581" v="2826" actId="1076"/>
          <ac:spMkLst>
            <pc:docMk/>
            <pc:sldMk cId="140699723" sldId="836"/>
            <ac:spMk id="181" creationId="{D1A4CDC1-0D06-4AD8-8589-07111ACE4E7E}"/>
          </ac:spMkLst>
        </pc:spChg>
        <pc:spChg chg="add del mod">
          <ac:chgData name="Lei Wu" userId="f083b2a8aea23a2f" providerId="LiveId" clId="{F51549A9-3368-44FC-8290-2055BDF8D505}" dt="2021-03-31T22:02:02.859" v="2845"/>
          <ac:spMkLst>
            <pc:docMk/>
            <pc:sldMk cId="140699723" sldId="836"/>
            <ac:spMk id="182" creationId="{8C76BEDF-F8B4-43A8-8048-98E3C0748A59}"/>
          </ac:spMkLst>
        </pc:spChg>
        <pc:spChg chg="add del mod">
          <ac:chgData name="Lei Wu" userId="f083b2a8aea23a2f" providerId="LiveId" clId="{F51549A9-3368-44FC-8290-2055BDF8D505}" dt="2021-03-31T22:02:02.859" v="2845"/>
          <ac:spMkLst>
            <pc:docMk/>
            <pc:sldMk cId="140699723" sldId="836"/>
            <ac:spMk id="183" creationId="{58A68F95-0B66-49BB-AE4C-E604E085E107}"/>
          </ac:spMkLst>
        </pc:spChg>
        <pc:spChg chg="add del mod">
          <ac:chgData name="Lei Wu" userId="f083b2a8aea23a2f" providerId="LiveId" clId="{F51549A9-3368-44FC-8290-2055BDF8D505}" dt="2021-03-31T22:02:02.859" v="2845"/>
          <ac:spMkLst>
            <pc:docMk/>
            <pc:sldMk cId="140699723" sldId="836"/>
            <ac:spMk id="184" creationId="{49F27F4E-839D-4137-8926-0130C0CA943E}"/>
          </ac:spMkLst>
        </pc:spChg>
        <pc:spChg chg="add del mod">
          <ac:chgData name="Lei Wu" userId="f083b2a8aea23a2f" providerId="LiveId" clId="{F51549A9-3368-44FC-8290-2055BDF8D505}" dt="2021-03-31T22:02:02.859" v="2845"/>
          <ac:spMkLst>
            <pc:docMk/>
            <pc:sldMk cId="140699723" sldId="836"/>
            <ac:spMk id="185" creationId="{873A5B3C-52F1-423C-8B16-968ACD5C9BE5}"/>
          </ac:spMkLst>
        </pc:spChg>
        <pc:spChg chg="add del mod">
          <ac:chgData name="Lei Wu" userId="f083b2a8aea23a2f" providerId="LiveId" clId="{F51549A9-3368-44FC-8290-2055BDF8D505}" dt="2021-03-31T22:02:02.859" v="2845"/>
          <ac:spMkLst>
            <pc:docMk/>
            <pc:sldMk cId="140699723" sldId="836"/>
            <ac:spMk id="186" creationId="{0CF4969A-92F8-43C6-A58E-0B2528EA6234}"/>
          </ac:spMkLst>
        </pc:spChg>
        <pc:spChg chg="add del mod">
          <ac:chgData name="Lei Wu" userId="f083b2a8aea23a2f" providerId="LiveId" clId="{F51549A9-3368-44FC-8290-2055BDF8D505}" dt="2021-03-31T22:02:02.859" v="2845"/>
          <ac:spMkLst>
            <pc:docMk/>
            <pc:sldMk cId="140699723" sldId="836"/>
            <ac:spMk id="187" creationId="{1FA360A1-52B5-4D2E-8A9E-B3A70DEE6415}"/>
          </ac:spMkLst>
        </pc:spChg>
        <pc:spChg chg="add del mod">
          <ac:chgData name="Lei Wu" userId="f083b2a8aea23a2f" providerId="LiveId" clId="{F51549A9-3368-44FC-8290-2055BDF8D505}" dt="2021-03-31T22:02:02.859" v="2845"/>
          <ac:spMkLst>
            <pc:docMk/>
            <pc:sldMk cId="140699723" sldId="836"/>
            <ac:spMk id="188" creationId="{C46B96A6-79BF-4060-B41A-01EA8B1AA951}"/>
          </ac:spMkLst>
        </pc:spChg>
        <pc:spChg chg="add del mod">
          <ac:chgData name="Lei Wu" userId="f083b2a8aea23a2f" providerId="LiveId" clId="{F51549A9-3368-44FC-8290-2055BDF8D505}" dt="2021-03-31T22:02:02.859" v="2845"/>
          <ac:spMkLst>
            <pc:docMk/>
            <pc:sldMk cId="140699723" sldId="836"/>
            <ac:spMk id="189" creationId="{78179CC5-5BE6-4AF1-8A67-46EDFF3FBDB2}"/>
          </ac:spMkLst>
        </pc:spChg>
        <pc:spChg chg="add del mod">
          <ac:chgData name="Lei Wu" userId="f083b2a8aea23a2f" providerId="LiveId" clId="{F51549A9-3368-44FC-8290-2055BDF8D505}" dt="2021-03-31T22:02:02.859" v="2845"/>
          <ac:spMkLst>
            <pc:docMk/>
            <pc:sldMk cId="140699723" sldId="836"/>
            <ac:spMk id="190" creationId="{3E4A6F0D-F9FF-45AB-AF1A-8523372F0CD5}"/>
          </ac:spMkLst>
        </pc:spChg>
        <pc:spChg chg="add del mod">
          <ac:chgData name="Lei Wu" userId="f083b2a8aea23a2f" providerId="LiveId" clId="{F51549A9-3368-44FC-8290-2055BDF8D505}" dt="2021-03-31T22:02:02.859" v="2845"/>
          <ac:spMkLst>
            <pc:docMk/>
            <pc:sldMk cId="140699723" sldId="836"/>
            <ac:spMk id="191" creationId="{D74D7ED8-E77C-41AD-AD7B-9AD9F420E726}"/>
          </ac:spMkLst>
        </pc:spChg>
        <pc:spChg chg="add del mod">
          <ac:chgData name="Lei Wu" userId="f083b2a8aea23a2f" providerId="LiveId" clId="{F51549A9-3368-44FC-8290-2055BDF8D505}" dt="2021-03-31T22:02:02.859" v="2845"/>
          <ac:spMkLst>
            <pc:docMk/>
            <pc:sldMk cId="140699723" sldId="836"/>
            <ac:spMk id="192" creationId="{B5062C27-B972-4124-A014-65A9372C5B23}"/>
          </ac:spMkLst>
        </pc:spChg>
        <pc:spChg chg="add del mod">
          <ac:chgData name="Lei Wu" userId="f083b2a8aea23a2f" providerId="LiveId" clId="{F51549A9-3368-44FC-8290-2055BDF8D505}" dt="2021-03-31T22:02:02.859" v="2845"/>
          <ac:spMkLst>
            <pc:docMk/>
            <pc:sldMk cId="140699723" sldId="836"/>
            <ac:spMk id="193" creationId="{E26F9F8D-8612-4B31-A8A9-B30D38AEB274}"/>
          </ac:spMkLst>
        </pc:spChg>
        <pc:spChg chg="add del mod">
          <ac:chgData name="Lei Wu" userId="f083b2a8aea23a2f" providerId="LiveId" clId="{F51549A9-3368-44FC-8290-2055BDF8D505}" dt="2021-03-31T22:02:02.859" v="2845"/>
          <ac:spMkLst>
            <pc:docMk/>
            <pc:sldMk cId="140699723" sldId="836"/>
            <ac:spMk id="194" creationId="{685E7036-97B0-4491-BA68-A9D8CB6D04D4}"/>
          </ac:spMkLst>
        </pc:spChg>
        <pc:spChg chg="add del mod">
          <ac:chgData name="Lei Wu" userId="f083b2a8aea23a2f" providerId="LiveId" clId="{F51549A9-3368-44FC-8290-2055BDF8D505}" dt="2021-03-31T22:02:02.859" v="2845"/>
          <ac:spMkLst>
            <pc:docMk/>
            <pc:sldMk cId="140699723" sldId="836"/>
            <ac:spMk id="195" creationId="{1563CAAA-CD3B-4E8A-8BE7-A9754218D331}"/>
          </ac:spMkLst>
        </pc:spChg>
        <pc:spChg chg="add del mod">
          <ac:chgData name="Lei Wu" userId="f083b2a8aea23a2f" providerId="LiveId" clId="{F51549A9-3368-44FC-8290-2055BDF8D505}" dt="2021-03-31T22:02:02.859" v="2845"/>
          <ac:spMkLst>
            <pc:docMk/>
            <pc:sldMk cId="140699723" sldId="836"/>
            <ac:spMk id="196" creationId="{F121C123-0BA5-46B6-9064-B245210823C5}"/>
          </ac:spMkLst>
        </pc:spChg>
        <pc:spChg chg="add del mod">
          <ac:chgData name="Lei Wu" userId="f083b2a8aea23a2f" providerId="LiveId" clId="{F51549A9-3368-44FC-8290-2055BDF8D505}" dt="2021-03-31T22:02:02.859" v="2845"/>
          <ac:spMkLst>
            <pc:docMk/>
            <pc:sldMk cId="140699723" sldId="836"/>
            <ac:spMk id="197" creationId="{6D0BD1D6-4126-4F66-A84F-590F06A3BCC8}"/>
          </ac:spMkLst>
        </pc:spChg>
        <pc:spChg chg="add del mod">
          <ac:chgData name="Lei Wu" userId="f083b2a8aea23a2f" providerId="LiveId" clId="{F51549A9-3368-44FC-8290-2055BDF8D505}" dt="2021-03-31T22:02:02.859" v="2845"/>
          <ac:spMkLst>
            <pc:docMk/>
            <pc:sldMk cId="140699723" sldId="836"/>
            <ac:spMk id="198" creationId="{5DB1FAEE-1282-427C-8340-43BD036BC760}"/>
          </ac:spMkLst>
        </pc:spChg>
        <pc:spChg chg="add del mod">
          <ac:chgData name="Lei Wu" userId="f083b2a8aea23a2f" providerId="LiveId" clId="{F51549A9-3368-44FC-8290-2055BDF8D505}" dt="2021-03-31T22:02:02.859" v="2845"/>
          <ac:spMkLst>
            <pc:docMk/>
            <pc:sldMk cId="140699723" sldId="836"/>
            <ac:spMk id="199" creationId="{95BE7A98-565E-466F-8338-EF8CBBC4F6A4}"/>
          </ac:spMkLst>
        </pc:spChg>
        <pc:spChg chg="add del mod">
          <ac:chgData name="Lei Wu" userId="f083b2a8aea23a2f" providerId="LiveId" clId="{F51549A9-3368-44FC-8290-2055BDF8D505}" dt="2021-03-31T22:02:02.859" v="2845"/>
          <ac:spMkLst>
            <pc:docMk/>
            <pc:sldMk cId="140699723" sldId="836"/>
            <ac:spMk id="200" creationId="{5C31B57C-FA8F-41B6-B7A1-2FEAB870ACE8}"/>
          </ac:spMkLst>
        </pc:spChg>
        <pc:spChg chg="add del mod">
          <ac:chgData name="Lei Wu" userId="f083b2a8aea23a2f" providerId="LiveId" clId="{F51549A9-3368-44FC-8290-2055BDF8D505}" dt="2021-03-31T22:02:02.859" v="2845"/>
          <ac:spMkLst>
            <pc:docMk/>
            <pc:sldMk cId="140699723" sldId="836"/>
            <ac:spMk id="201" creationId="{3E080519-AC4E-4AA3-846A-E39C79F0B29A}"/>
          </ac:spMkLst>
        </pc:spChg>
        <pc:spChg chg="add del mod">
          <ac:chgData name="Lei Wu" userId="f083b2a8aea23a2f" providerId="LiveId" clId="{F51549A9-3368-44FC-8290-2055BDF8D505}" dt="2021-03-31T22:02:02.859" v="2845"/>
          <ac:spMkLst>
            <pc:docMk/>
            <pc:sldMk cId="140699723" sldId="836"/>
            <ac:spMk id="202" creationId="{34995510-5F9F-4876-BD3A-DE255A85FFA7}"/>
          </ac:spMkLst>
        </pc:spChg>
        <pc:spChg chg="add del mod">
          <ac:chgData name="Lei Wu" userId="f083b2a8aea23a2f" providerId="LiveId" clId="{F51549A9-3368-44FC-8290-2055BDF8D505}" dt="2021-03-31T22:02:02.859" v="2845"/>
          <ac:spMkLst>
            <pc:docMk/>
            <pc:sldMk cId="140699723" sldId="836"/>
            <ac:spMk id="203" creationId="{C8B8ACCF-49D2-450E-BE14-35E525E7D28C}"/>
          </ac:spMkLst>
        </pc:spChg>
        <pc:spChg chg="add del mod">
          <ac:chgData name="Lei Wu" userId="f083b2a8aea23a2f" providerId="LiveId" clId="{F51549A9-3368-44FC-8290-2055BDF8D505}" dt="2021-03-31T22:02:02.859" v="2845"/>
          <ac:spMkLst>
            <pc:docMk/>
            <pc:sldMk cId="140699723" sldId="836"/>
            <ac:spMk id="204" creationId="{1CC1E89C-5375-43F3-8EA4-3447F55D4204}"/>
          </ac:spMkLst>
        </pc:spChg>
        <pc:spChg chg="add del mod">
          <ac:chgData name="Lei Wu" userId="f083b2a8aea23a2f" providerId="LiveId" clId="{F51549A9-3368-44FC-8290-2055BDF8D505}" dt="2021-03-31T22:02:02.859" v="2845"/>
          <ac:spMkLst>
            <pc:docMk/>
            <pc:sldMk cId="140699723" sldId="836"/>
            <ac:spMk id="205" creationId="{3760710C-6B49-461E-90DD-0F7FE645FF9F}"/>
          </ac:spMkLst>
        </pc:spChg>
        <pc:spChg chg="add del mod">
          <ac:chgData name="Lei Wu" userId="f083b2a8aea23a2f" providerId="LiveId" clId="{F51549A9-3368-44FC-8290-2055BDF8D505}" dt="2021-03-31T22:02:02.859" v="2845"/>
          <ac:spMkLst>
            <pc:docMk/>
            <pc:sldMk cId="140699723" sldId="836"/>
            <ac:spMk id="206" creationId="{F35F46EE-CA51-4C6D-94DC-CA3F0F3C7BDD}"/>
          </ac:spMkLst>
        </pc:spChg>
        <pc:spChg chg="add del mod">
          <ac:chgData name="Lei Wu" userId="f083b2a8aea23a2f" providerId="LiveId" clId="{F51549A9-3368-44FC-8290-2055BDF8D505}" dt="2021-03-31T22:02:02.859" v="2845"/>
          <ac:spMkLst>
            <pc:docMk/>
            <pc:sldMk cId="140699723" sldId="836"/>
            <ac:spMk id="207" creationId="{CF10E120-8E7E-475E-90F2-82205023D2D1}"/>
          </ac:spMkLst>
        </pc:spChg>
        <pc:spChg chg="add del mod">
          <ac:chgData name="Lei Wu" userId="f083b2a8aea23a2f" providerId="LiveId" clId="{F51549A9-3368-44FC-8290-2055BDF8D505}" dt="2021-03-31T22:02:02.859" v="2845"/>
          <ac:spMkLst>
            <pc:docMk/>
            <pc:sldMk cId="140699723" sldId="836"/>
            <ac:spMk id="208" creationId="{8AB2DAB2-4094-41FF-9ADF-D3DC67092C5D}"/>
          </ac:spMkLst>
        </pc:spChg>
        <pc:spChg chg="add del mod">
          <ac:chgData name="Lei Wu" userId="f083b2a8aea23a2f" providerId="LiveId" clId="{F51549A9-3368-44FC-8290-2055BDF8D505}" dt="2021-03-31T22:02:02.859" v="2845"/>
          <ac:spMkLst>
            <pc:docMk/>
            <pc:sldMk cId="140699723" sldId="836"/>
            <ac:spMk id="209" creationId="{A3CEBEEC-842B-4B53-A300-EB8B4E19E5A4}"/>
          </ac:spMkLst>
        </pc:spChg>
        <pc:spChg chg="add del mod">
          <ac:chgData name="Lei Wu" userId="f083b2a8aea23a2f" providerId="LiveId" clId="{F51549A9-3368-44FC-8290-2055BDF8D505}" dt="2021-03-31T22:02:02.859" v="2845"/>
          <ac:spMkLst>
            <pc:docMk/>
            <pc:sldMk cId="140699723" sldId="836"/>
            <ac:spMk id="210" creationId="{40E951E8-7B95-40E1-B7A3-DDEBA4FEBDBE}"/>
          </ac:spMkLst>
        </pc:spChg>
        <pc:spChg chg="add del mod">
          <ac:chgData name="Lei Wu" userId="f083b2a8aea23a2f" providerId="LiveId" clId="{F51549A9-3368-44FC-8290-2055BDF8D505}" dt="2021-03-31T22:02:02.859" v="2845"/>
          <ac:spMkLst>
            <pc:docMk/>
            <pc:sldMk cId="140699723" sldId="836"/>
            <ac:spMk id="211" creationId="{59E2E0F5-CF91-4632-867D-606ED03AA05C}"/>
          </ac:spMkLst>
        </pc:spChg>
        <pc:spChg chg="add del mod">
          <ac:chgData name="Lei Wu" userId="f083b2a8aea23a2f" providerId="LiveId" clId="{F51549A9-3368-44FC-8290-2055BDF8D505}" dt="2021-03-31T22:02:02.859" v="2845"/>
          <ac:spMkLst>
            <pc:docMk/>
            <pc:sldMk cId="140699723" sldId="836"/>
            <ac:spMk id="212" creationId="{FDAD3539-F0D8-467E-A3D0-26D8712A7F14}"/>
          </ac:spMkLst>
        </pc:spChg>
        <pc:spChg chg="add del mod">
          <ac:chgData name="Lei Wu" userId="f083b2a8aea23a2f" providerId="LiveId" clId="{F51549A9-3368-44FC-8290-2055BDF8D505}" dt="2021-03-31T22:02:02.859" v="2845"/>
          <ac:spMkLst>
            <pc:docMk/>
            <pc:sldMk cId="140699723" sldId="836"/>
            <ac:spMk id="213" creationId="{47EAA216-341D-435C-897D-5D32BD63245C}"/>
          </ac:spMkLst>
        </pc:spChg>
        <pc:spChg chg="add del mod">
          <ac:chgData name="Lei Wu" userId="f083b2a8aea23a2f" providerId="LiveId" clId="{F51549A9-3368-44FC-8290-2055BDF8D505}" dt="2021-03-31T22:02:02.859" v="2845"/>
          <ac:spMkLst>
            <pc:docMk/>
            <pc:sldMk cId="140699723" sldId="836"/>
            <ac:spMk id="214" creationId="{2BC51723-2E8D-4E3C-BD3E-2C1F5805518B}"/>
          </ac:spMkLst>
        </pc:spChg>
        <pc:spChg chg="add del mod">
          <ac:chgData name="Lei Wu" userId="f083b2a8aea23a2f" providerId="LiveId" clId="{F51549A9-3368-44FC-8290-2055BDF8D505}" dt="2021-03-31T22:02:02.859" v="2845"/>
          <ac:spMkLst>
            <pc:docMk/>
            <pc:sldMk cId="140699723" sldId="836"/>
            <ac:spMk id="215" creationId="{2534F3DB-B11A-4FD4-9712-843311475D4C}"/>
          </ac:spMkLst>
        </pc:spChg>
        <pc:spChg chg="add del mod">
          <ac:chgData name="Lei Wu" userId="f083b2a8aea23a2f" providerId="LiveId" clId="{F51549A9-3368-44FC-8290-2055BDF8D505}" dt="2021-03-31T22:02:02.859" v="2845"/>
          <ac:spMkLst>
            <pc:docMk/>
            <pc:sldMk cId="140699723" sldId="836"/>
            <ac:spMk id="216" creationId="{147E5E82-1C95-4EF1-95EB-05663332ADDA}"/>
          </ac:spMkLst>
        </pc:spChg>
        <pc:spChg chg="add del mod">
          <ac:chgData name="Lei Wu" userId="f083b2a8aea23a2f" providerId="LiveId" clId="{F51549A9-3368-44FC-8290-2055BDF8D505}" dt="2021-03-31T22:02:02.859" v="2845"/>
          <ac:spMkLst>
            <pc:docMk/>
            <pc:sldMk cId="140699723" sldId="836"/>
            <ac:spMk id="217" creationId="{748DB5B9-FAB5-4D86-8117-F96906A976AE}"/>
          </ac:spMkLst>
        </pc:spChg>
        <pc:spChg chg="add del mod">
          <ac:chgData name="Lei Wu" userId="f083b2a8aea23a2f" providerId="LiveId" clId="{F51549A9-3368-44FC-8290-2055BDF8D505}" dt="2021-03-31T22:02:02.859" v="2845"/>
          <ac:spMkLst>
            <pc:docMk/>
            <pc:sldMk cId="140699723" sldId="836"/>
            <ac:spMk id="218" creationId="{AD2AC005-7DF2-42C9-9969-3578910E662A}"/>
          </ac:spMkLst>
        </pc:spChg>
        <pc:spChg chg="add del mod">
          <ac:chgData name="Lei Wu" userId="f083b2a8aea23a2f" providerId="LiveId" clId="{F51549A9-3368-44FC-8290-2055BDF8D505}" dt="2021-03-31T22:02:02.859" v="2845"/>
          <ac:spMkLst>
            <pc:docMk/>
            <pc:sldMk cId="140699723" sldId="836"/>
            <ac:spMk id="219" creationId="{8910AB16-AFBA-4393-97EC-F573131B16D8}"/>
          </ac:spMkLst>
        </pc:spChg>
        <pc:spChg chg="add del mod">
          <ac:chgData name="Lei Wu" userId="f083b2a8aea23a2f" providerId="LiveId" clId="{F51549A9-3368-44FC-8290-2055BDF8D505}" dt="2021-03-31T22:02:02.859" v="2845"/>
          <ac:spMkLst>
            <pc:docMk/>
            <pc:sldMk cId="140699723" sldId="836"/>
            <ac:spMk id="220" creationId="{8172D12B-CD64-4A6F-91CE-BA196C5A3D4B}"/>
          </ac:spMkLst>
        </pc:spChg>
        <pc:spChg chg="add del mod">
          <ac:chgData name="Lei Wu" userId="f083b2a8aea23a2f" providerId="LiveId" clId="{F51549A9-3368-44FC-8290-2055BDF8D505}" dt="2021-03-31T22:02:02.859" v="2845"/>
          <ac:spMkLst>
            <pc:docMk/>
            <pc:sldMk cId="140699723" sldId="836"/>
            <ac:spMk id="221" creationId="{B2C6F879-4558-4FF6-B112-21BF599DF896}"/>
          </ac:spMkLst>
        </pc:spChg>
        <pc:spChg chg="add del mod">
          <ac:chgData name="Lei Wu" userId="f083b2a8aea23a2f" providerId="LiveId" clId="{F51549A9-3368-44FC-8290-2055BDF8D505}" dt="2021-03-31T22:02:02.859" v="2845"/>
          <ac:spMkLst>
            <pc:docMk/>
            <pc:sldMk cId="140699723" sldId="836"/>
            <ac:spMk id="222" creationId="{C5835D70-23F0-42EF-AAE7-D955779A3D44}"/>
          </ac:spMkLst>
        </pc:spChg>
        <pc:spChg chg="add del mod">
          <ac:chgData name="Lei Wu" userId="f083b2a8aea23a2f" providerId="LiveId" clId="{F51549A9-3368-44FC-8290-2055BDF8D505}" dt="2021-03-31T22:02:02.859" v="2845"/>
          <ac:spMkLst>
            <pc:docMk/>
            <pc:sldMk cId="140699723" sldId="836"/>
            <ac:spMk id="223" creationId="{74F8E502-5377-4EA3-AF72-AE4C235E359C}"/>
          </ac:spMkLst>
        </pc:spChg>
        <pc:spChg chg="add del mod">
          <ac:chgData name="Lei Wu" userId="f083b2a8aea23a2f" providerId="LiveId" clId="{F51549A9-3368-44FC-8290-2055BDF8D505}" dt="2021-03-31T22:02:02.859" v="2845"/>
          <ac:spMkLst>
            <pc:docMk/>
            <pc:sldMk cId="140699723" sldId="836"/>
            <ac:spMk id="224" creationId="{B7473269-A067-4E9F-A4E8-AD6C7BFC66D1}"/>
          </ac:spMkLst>
        </pc:spChg>
        <pc:spChg chg="add del mod">
          <ac:chgData name="Lei Wu" userId="f083b2a8aea23a2f" providerId="LiveId" clId="{F51549A9-3368-44FC-8290-2055BDF8D505}" dt="2021-03-31T22:02:02.859" v="2845"/>
          <ac:spMkLst>
            <pc:docMk/>
            <pc:sldMk cId="140699723" sldId="836"/>
            <ac:spMk id="225" creationId="{BB457A6B-7892-485C-AF7C-56DF9B9E2016}"/>
          </ac:spMkLst>
        </pc:spChg>
        <pc:spChg chg="add del mod">
          <ac:chgData name="Lei Wu" userId="f083b2a8aea23a2f" providerId="LiveId" clId="{F51549A9-3368-44FC-8290-2055BDF8D505}" dt="2021-03-31T22:02:02.859" v="2845"/>
          <ac:spMkLst>
            <pc:docMk/>
            <pc:sldMk cId="140699723" sldId="836"/>
            <ac:spMk id="226" creationId="{E1071C08-3FD0-4E58-A6ED-9146B4C9E264}"/>
          </ac:spMkLst>
        </pc:spChg>
        <pc:spChg chg="add del mod">
          <ac:chgData name="Lei Wu" userId="f083b2a8aea23a2f" providerId="LiveId" clId="{F51549A9-3368-44FC-8290-2055BDF8D505}" dt="2021-03-31T22:02:02.859" v="2845"/>
          <ac:spMkLst>
            <pc:docMk/>
            <pc:sldMk cId="140699723" sldId="836"/>
            <ac:spMk id="227" creationId="{BE7D3114-DE89-4B44-A77D-5FA0C1B947EF}"/>
          </ac:spMkLst>
        </pc:spChg>
        <pc:spChg chg="add del mod">
          <ac:chgData name="Lei Wu" userId="f083b2a8aea23a2f" providerId="LiveId" clId="{F51549A9-3368-44FC-8290-2055BDF8D505}" dt="2021-03-31T22:02:02.859" v="2845"/>
          <ac:spMkLst>
            <pc:docMk/>
            <pc:sldMk cId="140699723" sldId="836"/>
            <ac:spMk id="228" creationId="{E82C650C-404A-41D6-BC4F-144284EDCF1B}"/>
          </ac:spMkLst>
        </pc:spChg>
        <pc:spChg chg="add del mod">
          <ac:chgData name="Lei Wu" userId="f083b2a8aea23a2f" providerId="LiveId" clId="{F51549A9-3368-44FC-8290-2055BDF8D505}" dt="2021-03-31T22:02:02.859" v="2845"/>
          <ac:spMkLst>
            <pc:docMk/>
            <pc:sldMk cId="140699723" sldId="836"/>
            <ac:spMk id="229" creationId="{F623E8FC-C50B-4D1F-ABBB-3512970E62BF}"/>
          </ac:spMkLst>
        </pc:spChg>
        <pc:spChg chg="add del mod">
          <ac:chgData name="Lei Wu" userId="f083b2a8aea23a2f" providerId="LiveId" clId="{F51549A9-3368-44FC-8290-2055BDF8D505}" dt="2021-03-31T22:02:02.859" v="2845"/>
          <ac:spMkLst>
            <pc:docMk/>
            <pc:sldMk cId="140699723" sldId="836"/>
            <ac:spMk id="230" creationId="{DCF43307-03ED-4926-AC8A-4F91F1ABBC9D}"/>
          </ac:spMkLst>
        </pc:spChg>
        <pc:spChg chg="add del mod">
          <ac:chgData name="Lei Wu" userId="f083b2a8aea23a2f" providerId="LiveId" clId="{F51549A9-3368-44FC-8290-2055BDF8D505}" dt="2021-03-31T22:02:02.859" v="2845"/>
          <ac:spMkLst>
            <pc:docMk/>
            <pc:sldMk cId="140699723" sldId="836"/>
            <ac:spMk id="231" creationId="{9C5D6A9C-BC76-4EB3-A7D8-2FFC80932C18}"/>
          </ac:spMkLst>
        </pc:spChg>
        <pc:spChg chg="add del mod">
          <ac:chgData name="Lei Wu" userId="f083b2a8aea23a2f" providerId="LiveId" clId="{F51549A9-3368-44FC-8290-2055BDF8D505}" dt="2021-03-31T22:02:02.859" v="2845"/>
          <ac:spMkLst>
            <pc:docMk/>
            <pc:sldMk cId="140699723" sldId="836"/>
            <ac:spMk id="232" creationId="{193DF70B-1F48-4A54-8D1A-9729F3DF2AFD}"/>
          </ac:spMkLst>
        </pc:spChg>
        <pc:spChg chg="add del mod">
          <ac:chgData name="Lei Wu" userId="f083b2a8aea23a2f" providerId="LiveId" clId="{F51549A9-3368-44FC-8290-2055BDF8D505}" dt="2021-03-31T22:02:02.859" v="2845"/>
          <ac:spMkLst>
            <pc:docMk/>
            <pc:sldMk cId="140699723" sldId="836"/>
            <ac:spMk id="233" creationId="{2AD5AE07-198A-44D7-BB78-DA21F92D2418}"/>
          </ac:spMkLst>
        </pc:spChg>
        <pc:spChg chg="add del mod">
          <ac:chgData name="Lei Wu" userId="f083b2a8aea23a2f" providerId="LiveId" clId="{F51549A9-3368-44FC-8290-2055BDF8D505}" dt="2021-03-31T22:02:02.859" v="2845"/>
          <ac:spMkLst>
            <pc:docMk/>
            <pc:sldMk cId="140699723" sldId="836"/>
            <ac:spMk id="234" creationId="{2B4583B0-A95F-4918-AFB5-A14ECA2A4E21}"/>
          </ac:spMkLst>
        </pc:spChg>
        <pc:spChg chg="add del mod">
          <ac:chgData name="Lei Wu" userId="f083b2a8aea23a2f" providerId="LiveId" clId="{F51549A9-3368-44FC-8290-2055BDF8D505}" dt="2021-03-31T22:02:02.859" v="2845"/>
          <ac:spMkLst>
            <pc:docMk/>
            <pc:sldMk cId="140699723" sldId="836"/>
            <ac:spMk id="235" creationId="{C2A04ED7-6726-430F-AD1D-F0532EB341FB}"/>
          </ac:spMkLst>
        </pc:spChg>
        <pc:spChg chg="add del mod">
          <ac:chgData name="Lei Wu" userId="f083b2a8aea23a2f" providerId="LiveId" clId="{F51549A9-3368-44FC-8290-2055BDF8D505}" dt="2021-03-31T22:02:02.859" v="2845"/>
          <ac:spMkLst>
            <pc:docMk/>
            <pc:sldMk cId="140699723" sldId="836"/>
            <ac:spMk id="236" creationId="{6FCA5007-99AF-48BC-8B9C-D688327B3A4D}"/>
          </ac:spMkLst>
        </pc:spChg>
        <pc:spChg chg="add del mod">
          <ac:chgData name="Lei Wu" userId="f083b2a8aea23a2f" providerId="LiveId" clId="{F51549A9-3368-44FC-8290-2055BDF8D505}" dt="2021-03-31T22:02:02.859" v="2845"/>
          <ac:spMkLst>
            <pc:docMk/>
            <pc:sldMk cId="140699723" sldId="836"/>
            <ac:spMk id="237" creationId="{A46B1719-9415-43EA-BA5F-E0B2CA0D7C68}"/>
          </ac:spMkLst>
        </pc:spChg>
        <pc:spChg chg="add del mod">
          <ac:chgData name="Lei Wu" userId="f083b2a8aea23a2f" providerId="LiveId" clId="{F51549A9-3368-44FC-8290-2055BDF8D505}" dt="2021-03-31T22:02:02.859" v="2845"/>
          <ac:spMkLst>
            <pc:docMk/>
            <pc:sldMk cId="140699723" sldId="836"/>
            <ac:spMk id="238" creationId="{8836A65A-E00E-499D-98DC-E032A817EB60}"/>
          </ac:spMkLst>
        </pc:spChg>
        <pc:spChg chg="add del mod">
          <ac:chgData name="Lei Wu" userId="f083b2a8aea23a2f" providerId="LiveId" clId="{F51549A9-3368-44FC-8290-2055BDF8D505}" dt="2021-03-31T22:02:02.859" v="2845"/>
          <ac:spMkLst>
            <pc:docMk/>
            <pc:sldMk cId="140699723" sldId="836"/>
            <ac:spMk id="239" creationId="{05A8413F-3D76-4A4D-8668-2A8C89C3CE66}"/>
          </ac:spMkLst>
        </pc:spChg>
        <pc:spChg chg="add del mod">
          <ac:chgData name="Lei Wu" userId="f083b2a8aea23a2f" providerId="LiveId" clId="{F51549A9-3368-44FC-8290-2055BDF8D505}" dt="2021-03-31T22:02:02.859" v="2845"/>
          <ac:spMkLst>
            <pc:docMk/>
            <pc:sldMk cId="140699723" sldId="836"/>
            <ac:spMk id="240" creationId="{0AD0E7B1-FB93-4B4F-8B8A-0E5C5FC1C777}"/>
          </ac:spMkLst>
        </pc:spChg>
        <pc:spChg chg="add del mod">
          <ac:chgData name="Lei Wu" userId="f083b2a8aea23a2f" providerId="LiveId" clId="{F51549A9-3368-44FC-8290-2055BDF8D505}" dt="2021-03-31T22:02:02.859" v="2845"/>
          <ac:spMkLst>
            <pc:docMk/>
            <pc:sldMk cId="140699723" sldId="836"/>
            <ac:spMk id="241" creationId="{A3AA65EE-B737-4A7F-BC49-917418C6AC0A}"/>
          </ac:spMkLst>
        </pc:spChg>
        <pc:spChg chg="add del mod">
          <ac:chgData name="Lei Wu" userId="f083b2a8aea23a2f" providerId="LiveId" clId="{F51549A9-3368-44FC-8290-2055BDF8D505}" dt="2021-03-31T22:02:02.859" v="2845"/>
          <ac:spMkLst>
            <pc:docMk/>
            <pc:sldMk cId="140699723" sldId="836"/>
            <ac:spMk id="242" creationId="{8245B44C-A8D9-42EB-AE57-62A3D652BA06}"/>
          </ac:spMkLst>
        </pc:spChg>
        <pc:spChg chg="add del mod">
          <ac:chgData name="Lei Wu" userId="f083b2a8aea23a2f" providerId="LiveId" clId="{F51549A9-3368-44FC-8290-2055BDF8D505}" dt="2021-03-31T22:02:02.859" v="2845"/>
          <ac:spMkLst>
            <pc:docMk/>
            <pc:sldMk cId="140699723" sldId="836"/>
            <ac:spMk id="243" creationId="{7AFB598D-8916-4F31-AC19-78E923631669}"/>
          </ac:spMkLst>
        </pc:spChg>
        <pc:spChg chg="add del mod">
          <ac:chgData name="Lei Wu" userId="f083b2a8aea23a2f" providerId="LiveId" clId="{F51549A9-3368-44FC-8290-2055BDF8D505}" dt="2021-03-31T22:02:02.859" v="2845"/>
          <ac:spMkLst>
            <pc:docMk/>
            <pc:sldMk cId="140699723" sldId="836"/>
            <ac:spMk id="244" creationId="{89C947C2-7E02-4405-988E-724E8BEA95FC}"/>
          </ac:spMkLst>
        </pc:spChg>
        <pc:spChg chg="add del mod">
          <ac:chgData name="Lei Wu" userId="f083b2a8aea23a2f" providerId="LiveId" clId="{F51549A9-3368-44FC-8290-2055BDF8D505}" dt="2021-03-31T22:02:02.859" v="2845"/>
          <ac:spMkLst>
            <pc:docMk/>
            <pc:sldMk cId="140699723" sldId="836"/>
            <ac:spMk id="245" creationId="{B41CA52A-FDE3-447D-A5B5-F3BFC11A41E7}"/>
          </ac:spMkLst>
        </pc:spChg>
        <pc:spChg chg="add del mod">
          <ac:chgData name="Lei Wu" userId="f083b2a8aea23a2f" providerId="LiveId" clId="{F51549A9-3368-44FC-8290-2055BDF8D505}" dt="2021-03-31T22:02:02.859" v="2845"/>
          <ac:spMkLst>
            <pc:docMk/>
            <pc:sldMk cId="140699723" sldId="836"/>
            <ac:spMk id="246" creationId="{74CE3C11-2BBA-4BD9-AB70-2BC9373B59CE}"/>
          </ac:spMkLst>
        </pc:spChg>
        <pc:spChg chg="add del mod">
          <ac:chgData name="Lei Wu" userId="f083b2a8aea23a2f" providerId="LiveId" clId="{F51549A9-3368-44FC-8290-2055BDF8D505}" dt="2021-03-31T22:02:02.859" v="2845"/>
          <ac:spMkLst>
            <pc:docMk/>
            <pc:sldMk cId="140699723" sldId="836"/>
            <ac:spMk id="247" creationId="{BFA6A719-8329-4F2D-A75C-A477B9E315EA}"/>
          </ac:spMkLst>
        </pc:spChg>
        <pc:spChg chg="add del mod">
          <ac:chgData name="Lei Wu" userId="f083b2a8aea23a2f" providerId="LiveId" clId="{F51549A9-3368-44FC-8290-2055BDF8D505}" dt="2021-03-31T22:02:02.859" v="2845"/>
          <ac:spMkLst>
            <pc:docMk/>
            <pc:sldMk cId="140699723" sldId="836"/>
            <ac:spMk id="248" creationId="{4DA14D16-119F-4A59-8B90-8D934BB9A0AE}"/>
          </ac:spMkLst>
        </pc:spChg>
        <pc:spChg chg="add del mod">
          <ac:chgData name="Lei Wu" userId="f083b2a8aea23a2f" providerId="LiveId" clId="{F51549A9-3368-44FC-8290-2055BDF8D505}" dt="2021-03-31T22:02:02.859" v="2845"/>
          <ac:spMkLst>
            <pc:docMk/>
            <pc:sldMk cId="140699723" sldId="836"/>
            <ac:spMk id="249" creationId="{5951DFD6-B3AE-485E-8C64-8015A2F555B2}"/>
          </ac:spMkLst>
        </pc:spChg>
        <pc:spChg chg="add del mod">
          <ac:chgData name="Lei Wu" userId="f083b2a8aea23a2f" providerId="LiveId" clId="{F51549A9-3368-44FC-8290-2055BDF8D505}" dt="2021-03-31T22:02:02.859" v="2845"/>
          <ac:spMkLst>
            <pc:docMk/>
            <pc:sldMk cId="140699723" sldId="836"/>
            <ac:spMk id="250" creationId="{5D95B9A1-BFE1-41AF-8A02-8021A923CF9A}"/>
          </ac:spMkLst>
        </pc:spChg>
        <pc:spChg chg="add del mod">
          <ac:chgData name="Lei Wu" userId="f083b2a8aea23a2f" providerId="LiveId" clId="{F51549A9-3368-44FC-8290-2055BDF8D505}" dt="2021-03-31T22:02:02.859" v="2845"/>
          <ac:spMkLst>
            <pc:docMk/>
            <pc:sldMk cId="140699723" sldId="836"/>
            <ac:spMk id="251" creationId="{B4E0BE62-63F8-4256-A528-3B0254A4713E}"/>
          </ac:spMkLst>
        </pc:spChg>
        <pc:spChg chg="add del mod">
          <ac:chgData name="Lei Wu" userId="f083b2a8aea23a2f" providerId="LiveId" clId="{F51549A9-3368-44FC-8290-2055BDF8D505}" dt="2021-03-31T22:02:02.859" v="2845"/>
          <ac:spMkLst>
            <pc:docMk/>
            <pc:sldMk cId="140699723" sldId="836"/>
            <ac:spMk id="252" creationId="{6D143FEA-68C6-421A-AFE7-4F78C1980127}"/>
          </ac:spMkLst>
        </pc:spChg>
        <pc:spChg chg="add del mod">
          <ac:chgData name="Lei Wu" userId="f083b2a8aea23a2f" providerId="LiveId" clId="{F51549A9-3368-44FC-8290-2055BDF8D505}" dt="2021-03-31T22:02:02.859" v="2845"/>
          <ac:spMkLst>
            <pc:docMk/>
            <pc:sldMk cId="140699723" sldId="836"/>
            <ac:spMk id="253" creationId="{B4B05522-A93D-4824-8BCD-B2D920DFCED1}"/>
          </ac:spMkLst>
        </pc:spChg>
        <pc:spChg chg="add del mod">
          <ac:chgData name="Lei Wu" userId="f083b2a8aea23a2f" providerId="LiveId" clId="{F51549A9-3368-44FC-8290-2055BDF8D505}" dt="2021-03-31T22:02:02.859" v="2845"/>
          <ac:spMkLst>
            <pc:docMk/>
            <pc:sldMk cId="140699723" sldId="836"/>
            <ac:spMk id="254" creationId="{4CFDC157-8556-4FBE-8262-D416B7E07A68}"/>
          </ac:spMkLst>
        </pc:spChg>
        <pc:spChg chg="add del mod">
          <ac:chgData name="Lei Wu" userId="f083b2a8aea23a2f" providerId="LiveId" clId="{F51549A9-3368-44FC-8290-2055BDF8D505}" dt="2021-03-31T22:02:02.859" v="2845"/>
          <ac:spMkLst>
            <pc:docMk/>
            <pc:sldMk cId="140699723" sldId="836"/>
            <ac:spMk id="255" creationId="{B83B2810-34E7-4686-9883-4C2C2A6B69E4}"/>
          </ac:spMkLst>
        </pc:spChg>
        <pc:spChg chg="add del mod">
          <ac:chgData name="Lei Wu" userId="f083b2a8aea23a2f" providerId="LiveId" clId="{F51549A9-3368-44FC-8290-2055BDF8D505}" dt="2021-03-31T22:02:02.859" v="2845"/>
          <ac:spMkLst>
            <pc:docMk/>
            <pc:sldMk cId="140699723" sldId="836"/>
            <ac:spMk id="256" creationId="{CC0B06CB-B516-4AB4-82B1-344AE1FAA248}"/>
          </ac:spMkLst>
        </pc:spChg>
        <pc:spChg chg="add del mod">
          <ac:chgData name="Lei Wu" userId="f083b2a8aea23a2f" providerId="LiveId" clId="{F51549A9-3368-44FC-8290-2055BDF8D505}" dt="2021-03-31T22:02:02.859" v="2845"/>
          <ac:spMkLst>
            <pc:docMk/>
            <pc:sldMk cId="140699723" sldId="836"/>
            <ac:spMk id="257" creationId="{8C2FC72F-D9A8-4C81-BA5E-8D1C4907E621}"/>
          </ac:spMkLst>
        </pc:spChg>
        <pc:spChg chg="add del mod">
          <ac:chgData name="Lei Wu" userId="f083b2a8aea23a2f" providerId="LiveId" clId="{F51549A9-3368-44FC-8290-2055BDF8D505}" dt="2021-03-31T22:02:02.859" v="2845"/>
          <ac:spMkLst>
            <pc:docMk/>
            <pc:sldMk cId="140699723" sldId="836"/>
            <ac:spMk id="258" creationId="{A3E4628C-5576-4753-92E6-B07971EEBF60}"/>
          </ac:spMkLst>
        </pc:spChg>
        <pc:spChg chg="add del mod">
          <ac:chgData name="Lei Wu" userId="f083b2a8aea23a2f" providerId="LiveId" clId="{F51549A9-3368-44FC-8290-2055BDF8D505}" dt="2021-03-31T22:02:02.859" v="2845"/>
          <ac:spMkLst>
            <pc:docMk/>
            <pc:sldMk cId="140699723" sldId="836"/>
            <ac:spMk id="259" creationId="{7FE428AE-5985-4C5D-9043-29F8B381D07A}"/>
          </ac:spMkLst>
        </pc:spChg>
        <pc:spChg chg="add del mod">
          <ac:chgData name="Lei Wu" userId="f083b2a8aea23a2f" providerId="LiveId" clId="{F51549A9-3368-44FC-8290-2055BDF8D505}" dt="2021-03-31T22:02:02.859" v="2845"/>
          <ac:spMkLst>
            <pc:docMk/>
            <pc:sldMk cId="140699723" sldId="836"/>
            <ac:spMk id="260" creationId="{B726BEB2-9784-43D0-A14D-2E8B2F9F68FF}"/>
          </ac:spMkLst>
        </pc:spChg>
        <pc:spChg chg="add del mod">
          <ac:chgData name="Lei Wu" userId="f083b2a8aea23a2f" providerId="LiveId" clId="{F51549A9-3368-44FC-8290-2055BDF8D505}" dt="2021-03-31T22:02:02.859" v="2845"/>
          <ac:spMkLst>
            <pc:docMk/>
            <pc:sldMk cId="140699723" sldId="836"/>
            <ac:spMk id="261" creationId="{448FD6BE-93D9-40AA-B4F4-328A0B14A2C1}"/>
          </ac:spMkLst>
        </pc:spChg>
        <pc:spChg chg="add del mod">
          <ac:chgData name="Lei Wu" userId="f083b2a8aea23a2f" providerId="LiveId" clId="{F51549A9-3368-44FC-8290-2055BDF8D505}" dt="2021-03-31T22:02:02.859" v="2845"/>
          <ac:spMkLst>
            <pc:docMk/>
            <pc:sldMk cId="140699723" sldId="836"/>
            <ac:spMk id="262" creationId="{A702252F-9D6D-41CD-BAA6-DBB3F4382A5B}"/>
          </ac:spMkLst>
        </pc:spChg>
        <pc:spChg chg="add del mod">
          <ac:chgData name="Lei Wu" userId="f083b2a8aea23a2f" providerId="LiveId" clId="{F51549A9-3368-44FC-8290-2055BDF8D505}" dt="2021-03-31T22:02:02.859" v="2845"/>
          <ac:spMkLst>
            <pc:docMk/>
            <pc:sldMk cId="140699723" sldId="836"/>
            <ac:spMk id="263" creationId="{638BC04F-65E8-4D76-B752-1780291D624B}"/>
          </ac:spMkLst>
        </pc:spChg>
        <pc:spChg chg="add del mod">
          <ac:chgData name="Lei Wu" userId="f083b2a8aea23a2f" providerId="LiveId" clId="{F51549A9-3368-44FC-8290-2055BDF8D505}" dt="2021-03-31T22:02:02.859" v="2845"/>
          <ac:spMkLst>
            <pc:docMk/>
            <pc:sldMk cId="140699723" sldId="836"/>
            <ac:spMk id="264" creationId="{6BAE61F1-6547-492E-BE63-E439A3296409}"/>
          </ac:spMkLst>
        </pc:spChg>
        <pc:spChg chg="add del mod">
          <ac:chgData name="Lei Wu" userId="f083b2a8aea23a2f" providerId="LiveId" clId="{F51549A9-3368-44FC-8290-2055BDF8D505}" dt="2021-03-31T22:02:02.859" v="2845"/>
          <ac:spMkLst>
            <pc:docMk/>
            <pc:sldMk cId="140699723" sldId="836"/>
            <ac:spMk id="265" creationId="{1F06EE44-FDB4-458B-AEEB-49A83C0CCD72}"/>
          </ac:spMkLst>
        </pc:spChg>
        <pc:spChg chg="add del mod">
          <ac:chgData name="Lei Wu" userId="f083b2a8aea23a2f" providerId="LiveId" clId="{F51549A9-3368-44FC-8290-2055BDF8D505}" dt="2021-03-31T22:02:02.859" v="2845"/>
          <ac:spMkLst>
            <pc:docMk/>
            <pc:sldMk cId="140699723" sldId="836"/>
            <ac:spMk id="266" creationId="{46EC049C-8B0F-489D-B75A-D52100B5537A}"/>
          </ac:spMkLst>
        </pc:spChg>
        <pc:spChg chg="add del mod">
          <ac:chgData name="Lei Wu" userId="f083b2a8aea23a2f" providerId="LiveId" clId="{F51549A9-3368-44FC-8290-2055BDF8D505}" dt="2021-03-31T22:02:02.859" v="2845"/>
          <ac:spMkLst>
            <pc:docMk/>
            <pc:sldMk cId="140699723" sldId="836"/>
            <ac:spMk id="267" creationId="{1BDA16BE-E8F6-42CF-A0FB-E1F0D22F5FC4}"/>
          </ac:spMkLst>
        </pc:spChg>
        <pc:spChg chg="add del mod">
          <ac:chgData name="Lei Wu" userId="f083b2a8aea23a2f" providerId="LiveId" clId="{F51549A9-3368-44FC-8290-2055BDF8D505}" dt="2021-03-31T22:02:02.859" v="2845"/>
          <ac:spMkLst>
            <pc:docMk/>
            <pc:sldMk cId="140699723" sldId="836"/>
            <ac:spMk id="268" creationId="{A9367769-31F1-4A8A-801B-6F74E932F86F}"/>
          </ac:spMkLst>
        </pc:spChg>
        <pc:spChg chg="add del mod">
          <ac:chgData name="Lei Wu" userId="f083b2a8aea23a2f" providerId="LiveId" clId="{F51549A9-3368-44FC-8290-2055BDF8D505}" dt="2021-03-31T22:02:02.859" v="2845"/>
          <ac:spMkLst>
            <pc:docMk/>
            <pc:sldMk cId="140699723" sldId="836"/>
            <ac:spMk id="269" creationId="{CA31FC0A-DA47-4651-BD1E-7B07E212074B}"/>
          </ac:spMkLst>
        </pc:spChg>
        <pc:spChg chg="add del mod">
          <ac:chgData name="Lei Wu" userId="f083b2a8aea23a2f" providerId="LiveId" clId="{F51549A9-3368-44FC-8290-2055BDF8D505}" dt="2021-03-31T22:02:02.859" v="2845"/>
          <ac:spMkLst>
            <pc:docMk/>
            <pc:sldMk cId="140699723" sldId="836"/>
            <ac:spMk id="270" creationId="{3FC1E9DC-9A4E-42D4-A8A7-FDEECA4385E0}"/>
          </ac:spMkLst>
        </pc:spChg>
        <pc:spChg chg="add del mod">
          <ac:chgData name="Lei Wu" userId="f083b2a8aea23a2f" providerId="LiveId" clId="{F51549A9-3368-44FC-8290-2055BDF8D505}" dt="2021-03-31T22:02:02.859" v="2845"/>
          <ac:spMkLst>
            <pc:docMk/>
            <pc:sldMk cId="140699723" sldId="836"/>
            <ac:spMk id="271" creationId="{C42B2B63-3E67-4672-B4C5-0FC444B74CE2}"/>
          </ac:spMkLst>
        </pc:spChg>
        <pc:spChg chg="add del mod">
          <ac:chgData name="Lei Wu" userId="f083b2a8aea23a2f" providerId="LiveId" clId="{F51549A9-3368-44FC-8290-2055BDF8D505}" dt="2021-03-31T22:02:02.859" v="2845"/>
          <ac:spMkLst>
            <pc:docMk/>
            <pc:sldMk cId="140699723" sldId="836"/>
            <ac:spMk id="272" creationId="{8101DF15-21CD-4379-BD99-4DCBF965B001}"/>
          </ac:spMkLst>
        </pc:spChg>
        <pc:spChg chg="add del mod">
          <ac:chgData name="Lei Wu" userId="f083b2a8aea23a2f" providerId="LiveId" clId="{F51549A9-3368-44FC-8290-2055BDF8D505}" dt="2021-03-31T22:02:02.859" v="2845"/>
          <ac:spMkLst>
            <pc:docMk/>
            <pc:sldMk cId="140699723" sldId="836"/>
            <ac:spMk id="273" creationId="{5630C8EE-BF06-40D0-AC00-2DE3A9B95AC6}"/>
          </ac:spMkLst>
        </pc:spChg>
        <pc:spChg chg="add del mod">
          <ac:chgData name="Lei Wu" userId="f083b2a8aea23a2f" providerId="LiveId" clId="{F51549A9-3368-44FC-8290-2055BDF8D505}" dt="2021-03-31T22:02:02.859" v="2845"/>
          <ac:spMkLst>
            <pc:docMk/>
            <pc:sldMk cId="140699723" sldId="836"/>
            <ac:spMk id="274" creationId="{27DFDACF-9166-423D-AE9E-4213176FDFEC}"/>
          </ac:spMkLst>
        </pc:spChg>
        <pc:spChg chg="add del mod">
          <ac:chgData name="Lei Wu" userId="f083b2a8aea23a2f" providerId="LiveId" clId="{F51549A9-3368-44FC-8290-2055BDF8D505}" dt="2021-03-31T22:02:02.859" v="2845"/>
          <ac:spMkLst>
            <pc:docMk/>
            <pc:sldMk cId="140699723" sldId="836"/>
            <ac:spMk id="275" creationId="{9638AE5C-6923-4700-83AD-F49EAD4A924C}"/>
          </ac:spMkLst>
        </pc:spChg>
        <pc:spChg chg="add del mod">
          <ac:chgData name="Lei Wu" userId="f083b2a8aea23a2f" providerId="LiveId" clId="{F51549A9-3368-44FC-8290-2055BDF8D505}" dt="2021-03-31T22:02:02.859" v="2845"/>
          <ac:spMkLst>
            <pc:docMk/>
            <pc:sldMk cId="140699723" sldId="836"/>
            <ac:spMk id="276" creationId="{ADDA0793-2057-4875-8CF1-619248818990}"/>
          </ac:spMkLst>
        </pc:spChg>
        <pc:spChg chg="add del mod">
          <ac:chgData name="Lei Wu" userId="f083b2a8aea23a2f" providerId="LiveId" clId="{F51549A9-3368-44FC-8290-2055BDF8D505}" dt="2021-03-31T22:02:02.859" v="2845"/>
          <ac:spMkLst>
            <pc:docMk/>
            <pc:sldMk cId="140699723" sldId="836"/>
            <ac:spMk id="277" creationId="{554234D9-61E4-4E19-B8E4-F8920B26ED92}"/>
          </ac:spMkLst>
        </pc:spChg>
        <pc:spChg chg="add del mod">
          <ac:chgData name="Lei Wu" userId="f083b2a8aea23a2f" providerId="LiveId" clId="{F51549A9-3368-44FC-8290-2055BDF8D505}" dt="2021-03-31T22:02:02.859" v="2845"/>
          <ac:spMkLst>
            <pc:docMk/>
            <pc:sldMk cId="140699723" sldId="836"/>
            <ac:spMk id="278" creationId="{ED20ADC5-55F0-4851-8740-3170C5012363}"/>
          </ac:spMkLst>
        </pc:spChg>
        <pc:spChg chg="add del mod">
          <ac:chgData name="Lei Wu" userId="f083b2a8aea23a2f" providerId="LiveId" clId="{F51549A9-3368-44FC-8290-2055BDF8D505}" dt="2021-03-31T22:02:02.859" v="2845"/>
          <ac:spMkLst>
            <pc:docMk/>
            <pc:sldMk cId="140699723" sldId="836"/>
            <ac:spMk id="279" creationId="{36CFB1AB-F148-4F29-BED2-5B3CE500E2FE}"/>
          </ac:spMkLst>
        </pc:spChg>
        <pc:spChg chg="add del mod">
          <ac:chgData name="Lei Wu" userId="f083b2a8aea23a2f" providerId="LiveId" clId="{F51549A9-3368-44FC-8290-2055BDF8D505}" dt="2021-03-31T22:02:02.859" v="2845"/>
          <ac:spMkLst>
            <pc:docMk/>
            <pc:sldMk cId="140699723" sldId="836"/>
            <ac:spMk id="280" creationId="{88608E7C-C8F1-4F6D-8767-DC227F5283AD}"/>
          </ac:spMkLst>
        </pc:spChg>
        <pc:spChg chg="add del mod">
          <ac:chgData name="Lei Wu" userId="f083b2a8aea23a2f" providerId="LiveId" clId="{F51549A9-3368-44FC-8290-2055BDF8D505}" dt="2021-03-31T22:02:02.859" v="2845"/>
          <ac:spMkLst>
            <pc:docMk/>
            <pc:sldMk cId="140699723" sldId="836"/>
            <ac:spMk id="281" creationId="{83A4FFA5-FCEA-4A0B-9858-5B9DA298D847}"/>
          </ac:spMkLst>
        </pc:spChg>
        <pc:spChg chg="add del mod">
          <ac:chgData name="Lei Wu" userId="f083b2a8aea23a2f" providerId="LiveId" clId="{F51549A9-3368-44FC-8290-2055BDF8D505}" dt="2021-03-31T22:02:02.859" v="2845"/>
          <ac:spMkLst>
            <pc:docMk/>
            <pc:sldMk cId="140699723" sldId="836"/>
            <ac:spMk id="282" creationId="{09223AFA-7E3D-44FA-B56A-A434A65961BF}"/>
          </ac:spMkLst>
        </pc:spChg>
        <pc:spChg chg="add del mod">
          <ac:chgData name="Lei Wu" userId="f083b2a8aea23a2f" providerId="LiveId" clId="{F51549A9-3368-44FC-8290-2055BDF8D505}" dt="2021-03-31T22:02:02.859" v="2845"/>
          <ac:spMkLst>
            <pc:docMk/>
            <pc:sldMk cId="140699723" sldId="836"/>
            <ac:spMk id="283" creationId="{8421D37E-4922-45D2-BEF9-AB3507A684AE}"/>
          </ac:spMkLst>
        </pc:spChg>
        <pc:spChg chg="add del mod">
          <ac:chgData name="Lei Wu" userId="f083b2a8aea23a2f" providerId="LiveId" clId="{F51549A9-3368-44FC-8290-2055BDF8D505}" dt="2021-03-31T22:02:02.859" v="2845"/>
          <ac:spMkLst>
            <pc:docMk/>
            <pc:sldMk cId="140699723" sldId="836"/>
            <ac:spMk id="284" creationId="{CF6B2A04-D45C-4944-9340-B97CDFF65B89}"/>
          </ac:spMkLst>
        </pc:spChg>
        <pc:spChg chg="add del mod">
          <ac:chgData name="Lei Wu" userId="f083b2a8aea23a2f" providerId="LiveId" clId="{F51549A9-3368-44FC-8290-2055BDF8D505}" dt="2021-03-31T22:02:02.859" v="2845"/>
          <ac:spMkLst>
            <pc:docMk/>
            <pc:sldMk cId="140699723" sldId="836"/>
            <ac:spMk id="285" creationId="{956AFD5B-D74D-4C95-B119-CE118F5C7E07}"/>
          </ac:spMkLst>
        </pc:spChg>
        <pc:spChg chg="add del mod">
          <ac:chgData name="Lei Wu" userId="f083b2a8aea23a2f" providerId="LiveId" clId="{F51549A9-3368-44FC-8290-2055BDF8D505}" dt="2021-03-31T22:02:02.859" v="2845"/>
          <ac:spMkLst>
            <pc:docMk/>
            <pc:sldMk cId="140699723" sldId="836"/>
            <ac:spMk id="286" creationId="{F470A19C-3BFA-4680-9A09-D2B176930DC6}"/>
          </ac:spMkLst>
        </pc:spChg>
        <pc:spChg chg="add del mod">
          <ac:chgData name="Lei Wu" userId="f083b2a8aea23a2f" providerId="LiveId" clId="{F51549A9-3368-44FC-8290-2055BDF8D505}" dt="2021-03-31T22:02:02.859" v="2845"/>
          <ac:spMkLst>
            <pc:docMk/>
            <pc:sldMk cId="140699723" sldId="836"/>
            <ac:spMk id="287" creationId="{EEAA33BB-7A48-4A04-B688-CDA0B2818BE9}"/>
          </ac:spMkLst>
        </pc:spChg>
        <pc:spChg chg="add del mod">
          <ac:chgData name="Lei Wu" userId="f083b2a8aea23a2f" providerId="LiveId" clId="{F51549A9-3368-44FC-8290-2055BDF8D505}" dt="2021-03-31T22:02:02.859" v="2845"/>
          <ac:spMkLst>
            <pc:docMk/>
            <pc:sldMk cId="140699723" sldId="836"/>
            <ac:spMk id="288" creationId="{DACB4FD5-7F8D-4450-82F5-5DD1FB9125E6}"/>
          </ac:spMkLst>
        </pc:spChg>
        <pc:spChg chg="add del mod">
          <ac:chgData name="Lei Wu" userId="f083b2a8aea23a2f" providerId="LiveId" clId="{F51549A9-3368-44FC-8290-2055BDF8D505}" dt="2021-03-31T22:02:02.859" v="2845"/>
          <ac:spMkLst>
            <pc:docMk/>
            <pc:sldMk cId="140699723" sldId="836"/>
            <ac:spMk id="289" creationId="{48E594AF-FA94-4FF0-A10E-23F008239E90}"/>
          </ac:spMkLst>
        </pc:spChg>
        <pc:spChg chg="add del mod">
          <ac:chgData name="Lei Wu" userId="f083b2a8aea23a2f" providerId="LiveId" clId="{F51549A9-3368-44FC-8290-2055BDF8D505}" dt="2021-03-31T22:02:02.859" v="2845"/>
          <ac:spMkLst>
            <pc:docMk/>
            <pc:sldMk cId="140699723" sldId="836"/>
            <ac:spMk id="290" creationId="{A50D7119-FB20-46D9-916D-84EBBE93F3BC}"/>
          </ac:spMkLst>
        </pc:spChg>
        <pc:spChg chg="add del mod">
          <ac:chgData name="Lei Wu" userId="f083b2a8aea23a2f" providerId="LiveId" clId="{F51549A9-3368-44FC-8290-2055BDF8D505}" dt="2021-03-31T22:02:02.859" v="2845"/>
          <ac:spMkLst>
            <pc:docMk/>
            <pc:sldMk cId="140699723" sldId="836"/>
            <ac:spMk id="291" creationId="{4753C505-6231-4DBA-9F67-C9207E1CA245}"/>
          </ac:spMkLst>
        </pc:spChg>
        <pc:spChg chg="add del mod">
          <ac:chgData name="Lei Wu" userId="f083b2a8aea23a2f" providerId="LiveId" clId="{F51549A9-3368-44FC-8290-2055BDF8D505}" dt="2021-03-31T22:02:02.859" v="2845"/>
          <ac:spMkLst>
            <pc:docMk/>
            <pc:sldMk cId="140699723" sldId="836"/>
            <ac:spMk id="292" creationId="{FF89671D-6E8A-4489-AC51-A896349B0D94}"/>
          </ac:spMkLst>
        </pc:spChg>
        <pc:spChg chg="add del mod">
          <ac:chgData name="Lei Wu" userId="f083b2a8aea23a2f" providerId="LiveId" clId="{F51549A9-3368-44FC-8290-2055BDF8D505}" dt="2021-03-31T22:02:02.859" v="2845"/>
          <ac:spMkLst>
            <pc:docMk/>
            <pc:sldMk cId="140699723" sldId="836"/>
            <ac:spMk id="293" creationId="{CDFE7EEB-3098-449A-B06C-B1D382389617}"/>
          </ac:spMkLst>
        </pc:spChg>
        <pc:spChg chg="add del mod">
          <ac:chgData name="Lei Wu" userId="f083b2a8aea23a2f" providerId="LiveId" clId="{F51549A9-3368-44FC-8290-2055BDF8D505}" dt="2021-03-31T22:02:02.859" v="2845"/>
          <ac:spMkLst>
            <pc:docMk/>
            <pc:sldMk cId="140699723" sldId="836"/>
            <ac:spMk id="294" creationId="{3049DB20-A70B-4415-999F-3ED33800EAE3}"/>
          </ac:spMkLst>
        </pc:spChg>
        <pc:spChg chg="add del mod">
          <ac:chgData name="Lei Wu" userId="f083b2a8aea23a2f" providerId="LiveId" clId="{F51549A9-3368-44FC-8290-2055BDF8D505}" dt="2021-03-31T22:02:02.859" v="2845"/>
          <ac:spMkLst>
            <pc:docMk/>
            <pc:sldMk cId="140699723" sldId="836"/>
            <ac:spMk id="295" creationId="{56F9C947-C85C-4A8E-BD5A-CA7E27341AC4}"/>
          </ac:spMkLst>
        </pc:spChg>
        <pc:spChg chg="add del mod">
          <ac:chgData name="Lei Wu" userId="f083b2a8aea23a2f" providerId="LiveId" clId="{F51549A9-3368-44FC-8290-2055BDF8D505}" dt="2021-03-31T22:02:02.859" v="2845"/>
          <ac:spMkLst>
            <pc:docMk/>
            <pc:sldMk cId="140699723" sldId="836"/>
            <ac:spMk id="296" creationId="{E4B41141-2416-4A91-915E-C672BAFC371C}"/>
          </ac:spMkLst>
        </pc:spChg>
        <pc:spChg chg="add del mod">
          <ac:chgData name="Lei Wu" userId="f083b2a8aea23a2f" providerId="LiveId" clId="{F51549A9-3368-44FC-8290-2055BDF8D505}" dt="2021-03-31T22:02:02.859" v="2845"/>
          <ac:spMkLst>
            <pc:docMk/>
            <pc:sldMk cId="140699723" sldId="836"/>
            <ac:spMk id="297" creationId="{787B25C9-EF0A-4F1B-A2FE-0F09B569A774}"/>
          </ac:spMkLst>
        </pc:spChg>
        <pc:spChg chg="add del mod">
          <ac:chgData name="Lei Wu" userId="f083b2a8aea23a2f" providerId="LiveId" clId="{F51549A9-3368-44FC-8290-2055BDF8D505}" dt="2021-03-31T22:02:02.859" v="2845"/>
          <ac:spMkLst>
            <pc:docMk/>
            <pc:sldMk cId="140699723" sldId="836"/>
            <ac:spMk id="298" creationId="{FAE8F1B5-B7EC-4274-B01C-69F746722EA9}"/>
          </ac:spMkLst>
        </pc:spChg>
        <pc:spChg chg="add del mod">
          <ac:chgData name="Lei Wu" userId="f083b2a8aea23a2f" providerId="LiveId" clId="{F51549A9-3368-44FC-8290-2055BDF8D505}" dt="2021-03-31T22:02:02.859" v="2845"/>
          <ac:spMkLst>
            <pc:docMk/>
            <pc:sldMk cId="140699723" sldId="836"/>
            <ac:spMk id="299" creationId="{C5A4D4B2-9F8E-4246-B38A-1BA4C500B1FB}"/>
          </ac:spMkLst>
        </pc:spChg>
        <pc:spChg chg="add del mod">
          <ac:chgData name="Lei Wu" userId="f083b2a8aea23a2f" providerId="LiveId" clId="{F51549A9-3368-44FC-8290-2055BDF8D505}" dt="2021-03-31T22:02:02.859" v="2845"/>
          <ac:spMkLst>
            <pc:docMk/>
            <pc:sldMk cId="140699723" sldId="836"/>
            <ac:spMk id="300" creationId="{84243346-D548-4C45-A6EC-14890D4AEE1E}"/>
          </ac:spMkLst>
        </pc:spChg>
        <pc:spChg chg="add del mod">
          <ac:chgData name="Lei Wu" userId="f083b2a8aea23a2f" providerId="LiveId" clId="{F51549A9-3368-44FC-8290-2055BDF8D505}" dt="2021-03-31T22:02:02.859" v="2845"/>
          <ac:spMkLst>
            <pc:docMk/>
            <pc:sldMk cId="140699723" sldId="836"/>
            <ac:spMk id="301" creationId="{7DB9D487-7E04-40BA-A2B3-0FB17F6CA707}"/>
          </ac:spMkLst>
        </pc:spChg>
        <pc:spChg chg="add del mod">
          <ac:chgData name="Lei Wu" userId="f083b2a8aea23a2f" providerId="LiveId" clId="{F51549A9-3368-44FC-8290-2055BDF8D505}" dt="2021-03-31T22:02:02.859" v="2845"/>
          <ac:spMkLst>
            <pc:docMk/>
            <pc:sldMk cId="140699723" sldId="836"/>
            <ac:spMk id="302" creationId="{7DFD6B34-2BFE-47A2-98C6-6809BE47E17A}"/>
          </ac:spMkLst>
        </pc:spChg>
        <pc:spChg chg="add del mod">
          <ac:chgData name="Lei Wu" userId="f083b2a8aea23a2f" providerId="LiveId" clId="{F51549A9-3368-44FC-8290-2055BDF8D505}" dt="2021-03-31T22:02:02.859" v="2845"/>
          <ac:spMkLst>
            <pc:docMk/>
            <pc:sldMk cId="140699723" sldId="836"/>
            <ac:spMk id="303" creationId="{F926F317-28BD-4A59-B4DF-C8F37144576D}"/>
          </ac:spMkLst>
        </pc:spChg>
        <pc:spChg chg="add del mod">
          <ac:chgData name="Lei Wu" userId="f083b2a8aea23a2f" providerId="LiveId" clId="{F51549A9-3368-44FC-8290-2055BDF8D505}" dt="2021-03-31T22:02:02.859" v="2845"/>
          <ac:spMkLst>
            <pc:docMk/>
            <pc:sldMk cId="140699723" sldId="836"/>
            <ac:spMk id="304" creationId="{4FB7CF91-CD8E-4DBF-A91C-99C4165BE3C1}"/>
          </ac:spMkLst>
        </pc:spChg>
        <pc:spChg chg="add del mod">
          <ac:chgData name="Lei Wu" userId="f083b2a8aea23a2f" providerId="LiveId" clId="{F51549A9-3368-44FC-8290-2055BDF8D505}" dt="2021-03-31T22:02:02.859" v="2845"/>
          <ac:spMkLst>
            <pc:docMk/>
            <pc:sldMk cId="140699723" sldId="836"/>
            <ac:spMk id="305" creationId="{89309288-8CE1-48B0-BFD5-72CE84163560}"/>
          </ac:spMkLst>
        </pc:spChg>
        <pc:spChg chg="add del mod">
          <ac:chgData name="Lei Wu" userId="f083b2a8aea23a2f" providerId="LiveId" clId="{F51549A9-3368-44FC-8290-2055BDF8D505}" dt="2021-03-31T22:02:02.859" v="2845"/>
          <ac:spMkLst>
            <pc:docMk/>
            <pc:sldMk cId="140699723" sldId="836"/>
            <ac:spMk id="306" creationId="{239393DB-56EF-4A63-B300-82FB6C9DE4F0}"/>
          </ac:spMkLst>
        </pc:spChg>
        <pc:spChg chg="add del mod">
          <ac:chgData name="Lei Wu" userId="f083b2a8aea23a2f" providerId="LiveId" clId="{F51549A9-3368-44FC-8290-2055BDF8D505}" dt="2021-03-31T22:02:02.859" v="2845"/>
          <ac:spMkLst>
            <pc:docMk/>
            <pc:sldMk cId="140699723" sldId="836"/>
            <ac:spMk id="307" creationId="{9A9D607F-C740-45DF-AC84-046A258032E7}"/>
          </ac:spMkLst>
        </pc:spChg>
        <pc:spChg chg="add del mod">
          <ac:chgData name="Lei Wu" userId="f083b2a8aea23a2f" providerId="LiveId" clId="{F51549A9-3368-44FC-8290-2055BDF8D505}" dt="2021-03-31T22:02:02.859" v="2845"/>
          <ac:spMkLst>
            <pc:docMk/>
            <pc:sldMk cId="140699723" sldId="836"/>
            <ac:spMk id="308" creationId="{9D3B6806-4F4F-4EFE-AD46-DF4757C34FD9}"/>
          </ac:spMkLst>
        </pc:spChg>
        <pc:spChg chg="add del mod">
          <ac:chgData name="Lei Wu" userId="f083b2a8aea23a2f" providerId="LiveId" clId="{F51549A9-3368-44FC-8290-2055BDF8D505}" dt="2021-03-31T22:02:02.859" v="2845"/>
          <ac:spMkLst>
            <pc:docMk/>
            <pc:sldMk cId="140699723" sldId="836"/>
            <ac:spMk id="309" creationId="{074E735C-78EA-449F-922B-578F76EF0876}"/>
          </ac:spMkLst>
        </pc:spChg>
        <pc:spChg chg="add del mod">
          <ac:chgData name="Lei Wu" userId="f083b2a8aea23a2f" providerId="LiveId" clId="{F51549A9-3368-44FC-8290-2055BDF8D505}" dt="2021-03-31T22:02:02.859" v="2845"/>
          <ac:spMkLst>
            <pc:docMk/>
            <pc:sldMk cId="140699723" sldId="836"/>
            <ac:spMk id="310" creationId="{A4595B5A-C52F-44A9-9B64-A4BE0028025A}"/>
          </ac:spMkLst>
        </pc:spChg>
        <pc:spChg chg="add del mod">
          <ac:chgData name="Lei Wu" userId="f083b2a8aea23a2f" providerId="LiveId" clId="{F51549A9-3368-44FC-8290-2055BDF8D505}" dt="2021-03-31T22:02:02.859" v="2845"/>
          <ac:spMkLst>
            <pc:docMk/>
            <pc:sldMk cId="140699723" sldId="836"/>
            <ac:spMk id="311" creationId="{FC312C40-DD82-4156-8299-83A0F1932776}"/>
          </ac:spMkLst>
        </pc:spChg>
        <pc:spChg chg="add del mod">
          <ac:chgData name="Lei Wu" userId="f083b2a8aea23a2f" providerId="LiveId" clId="{F51549A9-3368-44FC-8290-2055BDF8D505}" dt="2021-03-31T22:02:02.859" v="2845"/>
          <ac:spMkLst>
            <pc:docMk/>
            <pc:sldMk cId="140699723" sldId="836"/>
            <ac:spMk id="312" creationId="{C1FBD5C9-18BD-42C2-91D2-D7993FFB9617}"/>
          </ac:spMkLst>
        </pc:spChg>
        <pc:spChg chg="add del mod">
          <ac:chgData name="Lei Wu" userId="f083b2a8aea23a2f" providerId="LiveId" clId="{F51549A9-3368-44FC-8290-2055BDF8D505}" dt="2021-03-31T22:02:02.859" v="2845"/>
          <ac:spMkLst>
            <pc:docMk/>
            <pc:sldMk cId="140699723" sldId="836"/>
            <ac:spMk id="313" creationId="{D314C494-AD33-4364-9D49-9C2DF663F416}"/>
          </ac:spMkLst>
        </pc:spChg>
        <pc:spChg chg="add del mod">
          <ac:chgData name="Lei Wu" userId="f083b2a8aea23a2f" providerId="LiveId" clId="{F51549A9-3368-44FC-8290-2055BDF8D505}" dt="2021-03-31T22:02:02.859" v="2845"/>
          <ac:spMkLst>
            <pc:docMk/>
            <pc:sldMk cId="140699723" sldId="836"/>
            <ac:spMk id="314" creationId="{CA1FA218-CDDE-43A7-AB92-36017AFEDA9B}"/>
          </ac:spMkLst>
        </pc:spChg>
        <pc:spChg chg="add del mod">
          <ac:chgData name="Lei Wu" userId="f083b2a8aea23a2f" providerId="LiveId" clId="{F51549A9-3368-44FC-8290-2055BDF8D505}" dt="2021-03-31T22:02:02.859" v="2845"/>
          <ac:spMkLst>
            <pc:docMk/>
            <pc:sldMk cId="140699723" sldId="836"/>
            <ac:spMk id="315" creationId="{561DE25A-2A7E-4E8D-982D-6CB21E3AEEED}"/>
          </ac:spMkLst>
        </pc:spChg>
        <pc:spChg chg="add del mod">
          <ac:chgData name="Lei Wu" userId="f083b2a8aea23a2f" providerId="LiveId" clId="{F51549A9-3368-44FC-8290-2055BDF8D505}" dt="2021-03-31T22:02:02.859" v="2845"/>
          <ac:spMkLst>
            <pc:docMk/>
            <pc:sldMk cId="140699723" sldId="836"/>
            <ac:spMk id="316" creationId="{939EFD19-853E-4484-98C9-1E05886851AE}"/>
          </ac:spMkLst>
        </pc:spChg>
        <pc:spChg chg="add del mod">
          <ac:chgData name="Lei Wu" userId="f083b2a8aea23a2f" providerId="LiveId" clId="{F51549A9-3368-44FC-8290-2055BDF8D505}" dt="2021-03-31T22:02:02.859" v="2845"/>
          <ac:spMkLst>
            <pc:docMk/>
            <pc:sldMk cId="140699723" sldId="836"/>
            <ac:spMk id="317" creationId="{9294CB0B-1F91-4868-9AA1-B83B4E636F9C}"/>
          </ac:spMkLst>
        </pc:spChg>
        <pc:spChg chg="add del mod">
          <ac:chgData name="Lei Wu" userId="f083b2a8aea23a2f" providerId="LiveId" clId="{F51549A9-3368-44FC-8290-2055BDF8D505}" dt="2021-03-31T22:02:02.859" v="2845"/>
          <ac:spMkLst>
            <pc:docMk/>
            <pc:sldMk cId="140699723" sldId="836"/>
            <ac:spMk id="318" creationId="{D577F95C-3A22-4C83-9F6F-FF9570BBF5FD}"/>
          </ac:spMkLst>
        </pc:spChg>
        <pc:spChg chg="add del mod">
          <ac:chgData name="Lei Wu" userId="f083b2a8aea23a2f" providerId="LiveId" clId="{F51549A9-3368-44FC-8290-2055BDF8D505}" dt="2021-03-31T22:02:02.859" v="2845"/>
          <ac:spMkLst>
            <pc:docMk/>
            <pc:sldMk cId="140699723" sldId="836"/>
            <ac:spMk id="319" creationId="{13EE54AB-C2B7-47FE-9BBA-95E7CB65530B}"/>
          </ac:spMkLst>
        </pc:spChg>
        <pc:spChg chg="add del mod">
          <ac:chgData name="Lei Wu" userId="f083b2a8aea23a2f" providerId="LiveId" clId="{F51549A9-3368-44FC-8290-2055BDF8D505}" dt="2021-03-31T22:02:02.859" v="2845"/>
          <ac:spMkLst>
            <pc:docMk/>
            <pc:sldMk cId="140699723" sldId="836"/>
            <ac:spMk id="320" creationId="{7DB1B900-71F1-40DC-A379-CCE8DCABB4EF}"/>
          </ac:spMkLst>
        </pc:spChg>
        <pc:spChg chg="add del mod">
          <ac:chgData name="Lei Wu" userId="f083b2a8aea23a2f" providerId="LiveId" clId="{F51549A9-3368-44FC-8290-2055BDF8D505}" dt="2021-03-31T22:02:02.859" v="2845"/>
          <ac:spMkLst>
            <pc:docMk/>
            <pc:sldMk cId="140699723" sldId="836"/>
            <ac:spMk id="321" creationId="{8BCED2C5-36C3-4340-B4FA-78CB2EE5CF07}"/>
          </ac:spMkLst>
        </pc:spChg>
        <pc:spChg chg="add del mod">
          <ac:chgData name="Lei Wu" userId="f083b2a8aea23a2f" providerId="LiveId" clId="{F51549A9-3368-44FC-8290-2055BDF8D505}" dt="2021-03-31T22:02:02.859" v="2845"/>
          <ac:spMkLst>
            <pc:docMk/>
            <pc:sldMk cId="140699723" sldId="836"/>
            <ac:spMk id="322" creationId="{2B36BDD3-8090-4B1E-B855-2D5B02817DE2}"/>
          </ac:spMkLst>
        </pc:spChg>
        <pc:spChg chg="add del mod">
          <ac:chgData name="Lei Wu" userId="f083b2a8aea23a2f" providerId="LiveId" clId="{F51549A9-3368-44FC-8290-2055BDF8D505}" dt="2021-03-31T22:02:02.859" v="2845"/>
          <ac:spMkLst>
            <pc:docMk/>
            <pc:sldMk cId="140699723" sldId="836"/>
            <ac:spMk id="323" creationId="{4BA0A788-D964-472A-BC8D-54A2FD44E4BF}"/>
          </ac:spMkLst>
        </pc:spChg>
        <pc:spChg chg="add del mod">
          <ac:chgData name="Lei Wu" userId="f083b2a8aea23a2f" providerId="LiveId" clId="{F51549A9-3368-44FC-8290-2055BDF8D505}" dt="2021-03-31T22:02:02.859" v="2845"/>
          <ac:spMkLst>
            <pc:docMk/>
            <pc:sldMk cId="140699723" sldId="836"/>
            <ac:spMk id="324" creationId="{C0EE16F8-8476-419C-9F5A-4F1C46BAB74E}"/>
          </ac:spMkLst>
        </pc:spChg>
        <pc:spChg chg="add del mod">
          <ac:chgData name="Lei Wu" userId="f083b2a8aea23a2f" providerId="LiveId" clId="{F51549A9-3368-44FC-8290-2055BDF8D505}" dt="2021-03-31T22:02:02.859" v="2845"/>
          <ac:spMkLst>
            <pc:docMk/>
            <pc:sldMk cId="140699723" sldId="836"/>
            <ac:spMk id="325" creationId="{2F876286-B974-4EF0-9A80-85A6420A4E79}"/>
          </ac:spMkLst>
        </pc:spChg>
        <pc:spChg chg="add del mod">
          <ac:chgData name="Lei Wu" userId="f083b2a8aea23a2f" providerId="LiveId" clId="{F51549A9-3368-44FC-8290-2055BDF8D505}" dt="2021-03-31T22:02:02.859" v="2845"/>
          <ac:spMkLst>
            <pc:docMk/>
            <pc:sldMk cId="140699723" sldId="836"/>
            <ac:spMk id="326" creationId="{9C89C957-A3F6-4D37-AC42-CBC62410E9F4}"/>
          </ac:spMkLst>
        </pc:spChg>
        <pc:spChg chg="add del mod">
          <ac:chgData name="Lei Wu" userId="f083b2a8aea23a2f" providerId="LiveId" clId="{F51549A9-3368-44FC-8290-2055BDF8D505}" dt="2021-03-31T22:02:02.859" v="2845"/>
          <ac:spMkLst>
            <pc:docMk/>
            <pc:sldMk cId="140699723" sldId="836"/>
            <ac:spMk id="327" creationId="{2DAF5E1E-A6F1-4E4D-A0A4-91452667D1E3}"/>
          </ac:spMkLst>
        </pc:spChg>
        <pc:spChg chg="add del mod">
          <ac:chgData name="Lei Wu" userId="f083b2a8aea23a2f" providerId="LiveId" clId="{F51549A9-3368-44FC-8290-2055BDF8D505}" dt="2021-03-31T22:02:02.859" v="2845"/>
          <ac:spMkLst>
            <pc:docMk/>
            <pc:sldMk cId="140699723" sldId="836"/>
            <ac:spMk id="328" creationId="{35B7B914-624D-4244-A59F-AC622D90FE47}"/>
          </ac:spMkLst>
        </pc:spChg>
        <pc:spChg chg="add del mod">
          <ac:chgData name="Lei Wu" userId="f083b2a8aea23a2f" providerId="LiveId" clId="{F51549A9-3368-44FC-8290-2055BDF8D505}" dt="2021-03-31T22:02:02.859" v="2845"/>
          <ac:spMkLst>
            <pc:docMk/>
            <pc:sldMk cId="140699723" sldId="836"/>
            <ac:spMk id="329" creationId="{90E29AE3-F3B6-4FD8-BC45-74795B9FA9C7}"/>
          </ac:spMkLst>
        </pc:spChg>
        <pc:spChg chg="add del mod">
          <ac:chgData name="Lei Wu" userId="f083b2a8aea23a2f" providerId="LiveId" clId="{F51549A9-3368-44FC-8290-2055BDF8D505}" dt="2021-03-31T22:02:02.859" v="2845"/>
          <ac:spMkLst>
            <pc:docMk/>
            <pc:sldMk cId="140699723" sldId="836"/>
            <ac:spMk id="330" creationId="{3995FB96-FB14-4C7F-BC8E-322FC5378EDA}"/>
          </ac:spMkLst>
        </pc:spChg>
        <pc:spChg chg="add del mod">
          <ac:chgData name="Lei Wu" userId="f083b2a8aea23a2f" providerId="LiveId" clId="{F51549A9-3368-44FC-8290-2055BDF8D505}" dt="2021-03-31T22:02:02.859" v="2845"/>
          <ac:spMkLst>
            <pc:docMk/>
            <pc:sldMk cId="140699723" sldId="836"/>
            <ac:spMk id="331" creationId="{9B91D588-BF03-4C73-B480-FAA255143ED8}"/>
          </ac:spMkLst>
        </pc:spChg>
        <pc:spChg chg="add del mod">
          <ac:chgData name="Lei Wu" userId="f083b2a8aea23a2f" providerId="LiveId" clId="{F51549A9-3368-44FC-8290-2055BDF8D505}" dt="2021-03-31T22:02:02.859" v="2845"/>
          <ac:spMkLst>
            <pc:docMk/>
            <pc:sldMk cId="140699723" sldId="836"/>
            <ac:spMk id="332" creationId="{2EA18226-AC75-487B-85CA-CFE5FCC970BF}"/>
          </ac:spMkLst>
        </pc:spChg>
        <pc:spChg chg="add del mod">
          <ac:chgData name="Lei Wu" userId="f083b2a8aea23a2f" providerId="LiveId" clId="{F51549A9-3368-44FC-8290-2055BDF8D505}" dt="2021-03-31T22:02:02.859" v="2845"/>
          <ac:spMkLst>
            <pc:docMk/>
            <pc:sldMk cId="140699723" sldId="836"/>
            <ac:spMk id="333" creationId="{448F84D0-1749-47AD-B4A6-8E4516A6488E}"/>
          </ac:spMkLst>
        </pc:spChg>
        <pc:spChg chg="add del mod">
          <ac:chgData name="Lei Wu" userId="f083b2a8aea23a2f" providerId="LiveId" clId="{F51549A9-3368-44FC-8290-2055BDF8D505}" dt="2021-03-31T22:02:02.859" v="2845"/>
          <ac:spMkLst>
            <pc:docMk/>
            <pc:sldMk cId="140699723" sldId="836"/>
            <ac:spMk id="334" creationId="{4494C7C6-2D17-4DF9-BE19-10E8A360839B}"/>
          </ac:spMkLst>
        </pc:spChg>
        <pc:spChg chg="add del mod">
          <ac:chgData name="Lei Wu" userId="f083b2a8aea23a2f" providerId="LiveId" clId="{F51549A9-3368-44FC-8290-2055BDF8D505}" dt="2021-03-31T22:02:02.859" v="2845"/>
          <ac:spMkLst>
            <pc:docMk/>
            <pc:sldMk cId="140699723" sldId="836"/>
            <ac:spMk id="335" creationId="{E639F928-19EF-4832-8254-953A89EA8DE9}"/>
          </ac:spMkLst>
        </pc:spChg>
        <pc:spChg chg="add del mod">
          <ac:chgData name="Lei Wu" userId="f083b2a8aea23a2f" providerId="LiveId" clId="{F51549A9-3368-44FC-8290-2055BDF8D505}" dt="2021-03-31T22:02:02.859" v="2845"/>
          <ac:spMkLst>
            <pc:docMk/>
            <pc:sldMk cId="140699723" sldId="836"/>
            <ac:spMk id="336" creationId="{B1734A1C-B499-4976-96C6-78D324A30A21}"/>
          </ac:spMkLst>
        </pc:spChg>
        <pc:spChg chg="add del mod">
          <ac:chgData name="Lei Wu" userId="f083b2a8aea23a2f" providerId="LiveId" clId="{F51549A9-3368-44FC-8290-2055BDF8D505}" dt="2021-03-31T22:02:02.859" v="2845"/>
          <ac:spMkLst>
            <pc:docMk/>
            <pc:sldMk cId="140699723" sldId="836"/>
            <ac:spMk id="337" creationId="{F808A8BB-4D34-47B3-B073-E88022EBBF8B}"/>
          </ac:spMkLst>
        </pc:spChg>
        <pc:spChg chg="add del mod">
          <ac:chgData name="Lei Wu" userId="f083b2a8aea23a2f" providerId="LiveId" clId="{F51549A9-3368-44FC-8290-2055BDF8D505}" dt="2021-03-31T22:02:02.859" v="2845"/>
          <ac:spMkLst>
            <pc:docMk/>
            <pc:sldMk cId="140699723" sldId="836"/>
            <ac:spMk id="338" creationId="{2ABFBEE2-C232-4996-B065-E200B0DA3643}"/>
          </ac:spMkLst>
        </pc:spChg>
        <pc:spChg chg="add del mod">
          <ac:chgData name="Lei Wu" userId="f083b2a8aea23a2f" providerId="LiveId" clId="{F51549A9-3368-44FC-8290-2055BDF8D505}" dt="2021-03-31T22:02:02.859" v="2845"/>
          <ac:spMkLst>
            <pc:docMk/>
            <pc:sldMk cId="140699723" sldId="836"/>
            <ac:spMk id="339" creationId="{6F0192B8-9463-451A-AFE8-962B6A19A688}"/>
          </ac:spMkLst>
        </pc:spChg>
        <pc:spChg chg="add del mod">
          <ac:chgData name="Lei Wu" userId="f083b2a8aea23a2f" providerId="LiveId" clId="{F51549A9-3368-44FC-8290-2055BDF8D505}" dt="2021-03-31T22:02:02.859" v="2845"/>
          <ac:spMkLst>
            <pc:docMk/>
            <pc:sldMk cId="140699723" sldId="836"/>
            <ac:spMk id="340" creationId="{284DB6D0-FAAA-41CB-BD8E-FDB7B61737BE}"/>
          </ac:spMkLst>
        </pc:spChg>
        <pc:spChg chg="add del mod">
          <ac:chgData name="Lei Wu" userId="f083b2a8aea23a2f" providerId="LiveId" clId="{F51549A9-3368-44FC-8290-2055BDF8D505}" dt="2021-03-31T22:02:02.859" v="2845"/>
          <ac:spMkLst>
            <pc:docMk/>
            <pc:sldMk cId="140699723" sldId="836"/>
            <ac:spMk id="341" creationId="{D3F0537D-91B8-4FAC-89ED-6485E2B5B439}"/>
          </ac:spMkLst>
        </pc:spChg>
        <pc:spChg chg="add del mod">
          <ac:chgData name="Lei Wu" userId="f083b2a8aea23a2f" providerId="LiveId" clId="{F51549A9-3368-44FC-8290-2055BDF8D505}" dt="2021-03-31T22:02:02.859" v="2845"/>
          <ac:spMkLst>
            <pc:docMk/>
            <pc:sldMk cId="140699723" sldId="836"/>
            <ac:spMk id="342" creationId="{75002188-E078-47C1-924F-62AB0B57BA5D}"/>
          </ac:spMkLst>
        </pc:spChg>
        <pc:spChg chg="add del mod">
          <ac:chgData name="Lei Wu" userId="f083b2a8aea23a2f" providerId="LiveId" clId="{F51549A9-3368-44FC-8290-2055BDF8D505}" dt="2021-03-31T22:02:02.859" v="2845"/>
          <ac:spMkLst>
            <pc:docMk/>
            <pc:sldMk cId="140699723" sldId="836"/>
            <ac:spMk id="343" creationId="{D0D7F72E-5C43-40B1-8711-1A038D3DF3ED}"/>
          </ac:spMkLst>
        </pc:spChg>
        <pc:spChg chg="add del mod">
          <ac:chgData name="Lei Wu" userId="f083b2a8aea23a2f" providerId="LiveId" clId="{F51549A9-3368-44FC-8290-2055BDF8D505}" dt="2021-03-31T22:02:02.859" v="2845"/>
          <ac:spMkLst>
            <pc:docMk/>
            <pc:sldMk cId="140699723" sldId="836"/>
            <ac:spMk id="344" creationId="{ADAAE752-D0AB-4CDE-9598-DC2497FFFB3F}"/>
          </ac:spMkLst>
        </pc:spChg>
        <pc:spChg chg="add del mod">
          <ac:chgData name="Lei Wu" userId="f083b2a8aea23a2f" providerId="LiveId" clId="{F51549A9-3368-44FC-8290-2055BDF8D505}" dt="2021-03-31T22:02:02.859" v="2845"/>
          <ac:spMkLst>
            <pc:docMk/>
            <pc:sldMk cId="140699723" sldId="836"/>
            <ac:spMk id="345" creationId="{D6369DCD-5C57-4A07-9F11-B58F4C4B5712}"/>
          </ac:spMkLst>
        </pc:spChg>
        <pc:spChg chg="add del mod">
          <ac:chgData name="Lei Wu" userId="f083b2a8aea23a2f" providerId="LiveId" clId="{F51549A9-3368-44FC-8290-2055BDF8D505}" dt="2021-03-31T22:02:02.859" v="2845"/>
          <ac:spMkLst>
            <pc:docMk/>
            <pc:sldMk cId="140699723" sldId="836"/>
            <ac:spMk id="346" creationId="{A317D8AD-DFA4-46E4-8BD6-54B877F7567A}"/>
          </ac:spMkLst>
        </pc:spChg>
        <pc:spChg chg="add del mod">
          <ac:chgData name="Lei Wu" userId="f083b2a8aea23a2f" providerId="LiveId" clId="{F51549A9-3368-44FC-8290-2055BDF8D505}" dt="2021-03-31T22:02:02.859" v="2845"/>
          <ac:spMkLst>
            <pc:docMk/>
            <pc:sldMk cId="140699723" sldId="836"/>
            <ac:spMk id="347" creationId="{2D2479FE-5D3F-45B7-9695-9E9710146AF6}"/>
          </ac:spMkLst>
        </pc:spChg>
        <pc:spChg chg="add del mod">
          <ac:chgData name="Lei Wu" userId="f083b2a8aea23a2f" providerId="LiveId" clId="{F51549A9-3368-44FC-8290-2055BDF8D505}" dt="2021-03-31T22:02:02.859" v="2845"/>
          <ac:spMkLst>
            <pc:docMk/>
            <pc:sldMk cId="140699723" sldId="836"/>
            <ac:spMk id="348" creationId="{C3037970-EA18-44F3-B83B-134BA03E3C39}"/>
          </ac:spMkLst>
        </pc:spChg>
        <pc:spChg chg="add del mod">
          <ac:chgData name="Lei Wu" userId="f083b2a8aea23a2f" providerId="LiveId" clId="{F51549A9-3368-44FC-8290-2055BDF8D505}" dt="2021-03-31T22:02:02.859" v="2845"/>
          <ac:spMkLst>
            <pc:docMk/>
            <pc:sldMk cId="140699723" sldId="836"/>
            <ac:spMk id="349" creationId="{F24139DC-426C-484B-8148-C63E661E26AD}"/>
          </ac:spMkLst>
        </pc:spChg>
        <pc:spChg chg="add del mod">
          <ac:chgData name="Lei Wu" userId="f083b2a8aea23a2f" providerId="LiveId" clId="{F51549A9-3368-44FC-8290-2055BDF8D505}" dt="2021-03-31T22:02:02.859" v="2845"/>
          <ac:spMkLst>
            <pc:docMk/>
            <pc:sldMk cId="140699723" sldId="836"/>
            <ac:spMk id="350" creationId="{C83181F6-4A8C-4092-9EF8-C2D869D128BA}"/>
          </ac:spMkLst>
        </pc:spChg>
        <pc:spChg chg="add del mod">
          <ac:chgData name="Lei Wu" userId="f083b2a8aea23a2f" providerId="LiveId" clId="{F51549A9-3368-44FC-8290-2055BDF8D505}" dt="2021-03-31T22:02:02.859" v="2845"/>
          <ac:spMkLst>
            <pc:docMk/>
            <pc:sldMk cId="140699723" sldId="836"/>
            <ac:spMk id="351" creationId="{B262CF9B-16AD-479C-B48E-3B7A44BE9CC6}"/>
          </ac:spMkLst>
        </pc:spChg>
        <pc:spChg chg="add del mod">
          <ac:chgData name="Lei Wu" userId="f083b2a8aea23a2f" providerId="LiveId" clId="{F51549A9-3368-44FC-8290-2055BDF8D505}" dt="2021-03-31T22:02:01.522" v="2844"/>
          <ac:spMkLst>
            <pc:docMk/>
            <pc:sldMk cId="140699723" sldId="836"/>
            <ac:spMk id="352" creationId="{E6EB60FA-BC58-4446-BBA4-64A8B26EFD5A}"/>
          </ac:spMkLst>
        </pc:spChg>
        <pc:spChg chg="add del mod">
          <ac:chgData name="Lei Wu" userId="f083b2a8aea23a2f" providerId="LiveId" clId="{F51549A9-3368-44FC-8290-2055BDF8D505}" dt="2021-03-31T22:02:01.522" v="2844"/>
          <ac:spMkLst>
            <pc:docMk/>
            <pc:sldMk cId="140699723" sldId="836"/>
            <ac:spMk id="353" creationId="{F094A4DB-D2E2-4363-A5B0-0560E0C87481}"/>
          </ac:spMkLst>
        </pc:spChg>
        <pc:spChg chg="add del mod">
          <ac:chgData name="Lei Wu" userId="f083b2a8aea23a2f" providerId="LiveId" clId="{F51549A9-3368-44FC-8290-2055BDF8D505}" dt="2021-03-31T22:02:01.522" v="2844"/>
          <ac:spMkLst>
            <pc:docMk/>
            <pc:sldMk cId="140699723" sldId="836"/>
            <ac:spMk id="354" creationId="{A445D654-6E09-4E5E-9D35-863FF0F54F36}"/>
          </ac:spMkLst>
        </pc:spChg>
        <pc:spChg chg="add del mod">
          <ac:chgData name="Lei Wu" userId="f083b2a8aea23a2f" providerId="LiveId" clId="{F51549A9-3368-44FC-8290-2055BDF8D505}" dt="2021-03-31T22:02:01.522" v="2844"/>
          <ac:spMkLst>
            <pc:docMk/>
            <pc:sldMk cId="140699723" sldId="836"/>
            <ac:spMk id="355" creationId="{A1AABE25-4ACD-4510-9DF1-EDF1FD25A70D}"/>
          </ac:spMkLst>
        </pc:spChg>
        <pc:spChg chg="add del mod">
          <ac:chgData name="Lei Wu" userId="f083b2a8aea23a2f" providerId="LiveId" clId="{F51549A9-3368-44FC-8290-2055BDF8D505}" dt="2021-03-31T22:02:01.522" v="2844"/>
          <ac:spMkLst>
            <pc:docMk/>
            <pc:sldMk cId="140699723" sldId="836"/>
            <ac:spMk id="356" creationId="{5223619B-B30B-4E4B-922F-30C50CC172D4}"/>
          </ac:spMkLst>
        </pc:spChg>
        <pc:spChg chg="add del mod">
          <ac:chgData name="Lei Wu" userId="f083b2a8aea23a2f" providerId="LiveId" clId="{F51549A9-3368-44FC-8290-2055BDF8D505}" dt="2021-03-31T22:02:01.522" v="2844"/>
          <ac:spMkLst>
            <pc:docMk/>
            <pc:sldMk cId="140699723" sldId="836"/>
            <ac:spMk id="357" creationId="{1AB48F9D-E635-409D-AB79-DC2D22FB543D}"/>
          </ac:spMkLst>
        </pc:spChg>
        <pc:spChg chg="add del mod">
          <ac:chgData name="Lei Wu" userId="f083b2a8aea23a2f" providerId="LiveId" clId="{F51549A9-3368-44FC-8290-2055BDF8D505}" dt="2021-03-31T22:02:01.522" v="2844"/>
          <ac:spMkLst>
            <pc:docMk/>
            <pc:sldMk cId="140699723" sldId="836"/>
            <ac:spMk id="358" creationId="{E1561C08-03BC-4874-9DD9-A1FE4A88859A}"/>
          </ac:spMkLst>
        </pc:spChg>
        <pc:spChg chg="add del mod">
          <ac:chgData name="Lei Wu" userId="f083b2a8aea23a2f" providerId="LiveId" clId="{F51549A9-3368-44FC-8290-2055BDF8D505}" dt="2021-03-31T22:02:01.522" v="2844"/>
          <ac:spMkLst>
            <pc:docMk/>
            <pc:sldMk cId="140699723" sldId="836"/>
            <ac:spMk id="359" creationId="{42B95D24-546F-4A30-AC4F-E010DC2CEFA8}"/>
          </ac:spMkLst>
        </pc:spChg>
        <pc:spChg chg="add del mod">
          <ac:chgData name="Lei Wu" userId="f083b2a8aea23a2f" providerId="LiveId" clId="{F51549A9-3368-44FC-8290-2055BDF8D505}" dt="2021-03-31T22:02:01.522" v="2844"/>
          <ac:spMkLst>
            <pc:docMk/>
            <pc:sldMk cId="140699723" sldId="836"/>
            <ac:spMk id="360" creationId="{F9B3D4A3-7C02-46C4-92C2-C7BD8A9A9007}"/>
          </ac:spMkLst>
        </pc:spChg>
        <pc:spChg chg="add del mod">
          <ac:chgData name="Lei Wu" userId="f083b2a8aea23a2f" providerId="LiveId" clId="{F51549A9-3368-44FC-8290-2055BDF8D505}" dt="2021-03-31T22:02:01.522" v="2844"/>
          <ac:spMkLst>
            <pc:docMk/>
            <pc:sldMk cId="140699723" sldId="836"/>
            <ac:spMk id="361" creationId="{CD7CEDE3-9944-470D-99E2-06EEF684E72F}"/>
          </ac:spMkLst>
        </pc:spChg>
        <pc:spChg chg="add del mod">
          <ac:chgData name="Lei Wu" userId="f083b2a8aea23a2f" providerId="LiveId" clId="{F51549A9-3368-44FC-8290-2055BDF8D505}" dt="2021-03-31T22:02:01.522" v="2844"/>
          <ac:spMkLst>
            <pc:docMk/>
            <pc:sldMk cId="140699723" sldId="836"/>
            <ac:spMk id="362" creationId="{178D8B94-1F98-43BE-A7B9-C6DCB303E46D}"/>
          </ac:spMkLst>
        </pc:spChg>
        <pc:spChg chg="add del mod">
          <ac:chgData name="Lei Wu" userId="f083b2a8aea23a2f" providerId="LiveId" clId="{F51549A9-3368-44FC-8290-2055BDF8D505}" dt="2021-03-31T22:02:01.522" v="2844"/>
          <ac:spMkLst>
            <pc:docMk/>
            <pc:sldMk cId="140699723" sldId="836"/>
            <ac:spMk id="363" creationId="{8A4BE73E-6B43-4FF5-9C1E-42CBE69E1131}"/>
          </ac:spMkLst>
        </pc:spChg>
        <pc:spChg chg="add del mod">
          <ac:chgData name="Lei Wu" userId="f083b2a8aea23a2f" providerId="LiveId" clId="{F51549A9-3368-44FC-8290-2055BDF8D505}" dt="2021-03-31T22:02:01.522" v="2844"/>
          <ac:spMkLst>
            <pc:docMk/>
            <pc:sldMk cId="140699723" sldId="836"/>
            <ac:spMk id="364" creationId="{38D60DFE-FB53-4086-9425-6009BD0A08B6}"/>
          </ac:spMkLst>
        </pc:spChg>
        <pc:spChg chg="add del mod">
          <ac:chgData name="Lei Wu" userId="f083b2a8aea23a2f" providerId="LiveId" clId="{F51549A9-3368-44FC-8290-2055BDF8D505}" dt="2021-03-31T22:02:01.522" v="2844"/>
          <ac:spMkLst>
            <pc:docMk/>
            <pc:sldMk cId="140699723" sldId="836"/>
            <ac:spMk id="365" creationId="{89F7046F-AFC0-40B8-BBD2-5C9EBCA22518}"/>
          </ac:spMkLst>
        </pc:spChg>
        <pc:spChg chg="add del mod">
          <ac:chgData name="Lei Wu" userId="f083b2a8aea23a2f" providerId="LiveId" clId="{F51549A9-3368-44FC-8290-2055BDF8D505}" dt="2021-03-31T22:02:01.522" v="2844"/>
          <ac:spMkLst>
            <pc:docMk/>
            <pc:sldMk cId="140699723" sldId="836"/>
            <ac:spMk id="366" creationId="{36158F93-D17B-4B54-9A33-3AF478264F53}"/>
          </ac:spMkLst>
        </pc:spChg>
        <pc:spChg chg="add del mod">
          <ac:chgData name="Lei Wu" userId="f083b2a8aea23a2f" providerId="LiveId" clId="{F51549A9-3368-44FC-8290-2055BDF8D505}" dt="2021-03-31T22:02:01.522" v="2844"/>
          <ac:spMkLst>
            <pc:docMk/>
            <pc:sldMk cId="140699723" sldId="836"/>
            <ac:spMk id="367" creationId="{6864BBDC-C814-43EF-97B9-862DC34A931B}"/>
          </ac:spMkLst>
        </pc:spChg>
        <pc:spChg chg="add del mod">
          <ac:chgData name="Lei Wu" userId="f083b2a8aea23a2f" providerId="LiveId" clId="{F51549A9-3368-44FC-8290-2055BDF8D505}" dt="2021-03-31T22:02:01.522" v="2844"/>
          <ac:spMkLst>
            <pc:docMk/>
            <pc:sldMk cId="140699723" sldId="836"/>
            <ac:spMk id="368" creationId="{A788B0B1-58EE-42FF-92A1-0644AF14710C}"/>
          </ac:spMkLst>
        </pc:spChg>
        <pc:spChg chg="add del mod">
          <ac:chgData name="Lei Wu" userId="f083b2a8aea23a2f" providerId="LiveId" clId="{F51549A9-3368-44FC-8290-2055BDF8D505}" dt="2021-03-31T22:02:01.522" v="2844"/>
          <ac:spMkLst>
            <pc:docMk/>
            <pc:sldMk cId="140699723" sldId="836"/>
            <ac:spMk id="369" creationId="{5286C788-4FB6-4FC5-A81B-8EFA0729D075}"/>
          </ac:spMkLst>
        </pc:spChg>
        <pc:spChg chg="add del mod">
          <ac:chgData name="Lei Wu" userId="f083b2a8aea23a2f" providerId="LiveId" clId="{F51549A9-3368-44FC-8290-2055BDF8D505}" dt="2021-03-31T22:02:01.522" v="2844"/>
          <ac:spMkLst>
            <pc:docMk/>
            <pc:sldMk cId="140699723" sldId="836"/>
            <ac:spMk id="370" creationId="{FBA70CB5-2092-490F-AFB6-510F2E1626F2}"/>
          </ac:spMkLst>
        </pc:spChg>
        <pc:spChg chg="add del mod">
          <ac:chgData name="Lei Wu" userId="f083b2a8aea23a2f" providerId="LiveId" clId="{F51549A9-3368-44FC-8290-2055BDF8D505}" dt="2021-03-31T22:02:01.522" v="2844"/>
          <ac:spMkLst>
            <pc:docMk/>
            <pc:sldMk cId="140699723" sldId="836"/>
            <ac:spMk id="371" creationId="{6DCEC1FB-AAEF-4604-8651-FDE34D211D04}"/>
          </ac:spMkLst>
        </pc:spChg>
        <pc:spChg chg="add del mod">
          <ac:chgData name="Lei Wu" userId="f083b2a8aea23a2f" providerId="LiveId" clId="{F51549A9-3368-44FC-8290-2055BDF8D505}" dt="2021-03-31T22:02:01.522" v="2844"/>
          <ac:spMkLst>
            <pc:docMk/>
            <pc:sldMk cId="140699723" sldId="836"/>
            <ac:spMk id="372" creationId="{04EBCB54-5BE8-463F-9026-B9AEB5654F23}"/>
          </ac:spMkLst>
        </pc:spChg>
        <pc:spChg chg="add del mod">
          <ac:chgData name="Lei Wu" userId="f083b2a8aea23a2f" providerId="LiveId" clId="{F51549A9-3368-44FC-8290-2055BDF8D505}" dt="2021-03-31T22:02:01.522" v="2844"/>
          <ac:spMkLst>
            <pc:docMk/>
            <pc:sldMk cId="140699723" sldId="836"/>
            <ac:spMk id="373" creationId="{C426ACC5-CA1E-4566-AF89-0A5B640E7FB8}"/>
          </ac:spMkLst>
        </pc:spChg>
        <pc:spChg chg="add del mod">
          <ac:chgData name="Lei Wu" userId="f083b2a8aea23a2f" providerId="LiveId" clId="{F51549A9-3368-44FC-8290-2055BDF8D505}" dt="2021-03-31T22:02:01.522" v="2844"/>
          <ac:spMkLst>
            <pc:docMk/>
            <pc:sldMk cId="140699723" sldId="836"/>
            <ac:spMk id="374" creationId="{9BD4643D-C796-4E1A-9E15-0281409174E2}"/>
          </ac:spMkLst>
        </pc:spChg>
        <pc:spChg chg="add del mod">
          <ac:chgData name="Lei Wu" userId="f083b2a8aea23a2f" providerId="LiveId" clId="{F51549A9-3368-44FC-8290-2055BDF8D505}" dt="2021-03-31T22:02:01.522" v="2844"/>
          <ac:spMkLst>
            <pc:docMk/>
            <pc:sldMk cId="140699723" sldId="836"/>
            <ac:spMk id="375" creationId="{163F139D-E39A-4047-BD16-91CB2B8E9019}"/>
          </ac:spMkLst>
        </pc:spChg>
        <pc:spChg chg="add del mod">
          <ac:chgData name="Lei Wu" userId="f083b2a8aea23a2f" providerId="LiveId" clId="{F51549A9-3368-44FC-8290-2055BDF8D505}" dt="2021-03-31T22:02:01.522" v="2844"/>
          <ac:spMkLst>
            <pc:docMk/>
            <pc:sldMk cId="140699723" sldId="836"/>
            <ac:spMk id="376" creationId="{9B917140-3515-4144-A0BB-CD86C0BDDDCB}"/>
          </ac:spMkLst>
        </pc:spChg>
        <pc:spChg chg="add del mod">
          <ac:chgData name="Lei Wu" userId="f083b2a8aea23a2f" providerId="LiveId" clId="{F51549A9-3368-44FC-8290-2055BDF8D505}" dt="2021-03-31T22:02:01.522" v="2844"/>
          <ac:spMkLst>
            <pc:docMk/>
            <pc:sldMk cId="140699723" sldId="836"/>
            <ac:spMk id="377" creationId="{1359B985-F4FE-4D14-B537-6BC75350B3A7}"/>
          </ac:spMkLst>
        </pc:spChg>
        <pc:spChg chg="add del mod">
          <ac:chgData name="Lei Wu" userId="f083b2a8aea23a2f" providerId="LiveId" clId="{F51549A9-3368-44FC-8290-2055BDF8D505}" dt="2021-03-31T22:02:01.522" v="2844"/>
          <ac:spMkLst>
            <pc:docMk/>
            <pc:sldMk cId="140699723" sldId="836"/>
            <ac:spMk id="378" creationId="{0B30818E-5172-4085-B3F6-5932ED6FEE16}"/>
          </ac:spMkLst>
        </pc:spChg>
        <pc:spChg chg="add del mod">
          <ac:chgData name="Lei Wu" userId="f083b2a8aea23a2f" providerId="LiveId" clId="{F51549A9-3368-44FC-8290-2055BDF8D505}" dt="2021-03-31T22:02:01.522" v="2844"/>
          <ac:spMkLst>
            <pc:docMk/>
            <pc:sldMk cId="140699723" sldId="836"/>
            <ac:spMk id="379" creationId="{9A6F9F93-33A7-4EFC-AC77-C820729D5C7D}"/>
          </ac:spMkLst>
        </pc:spChg>
        <pc:spChg chg="add del mod">
          <ac:chgData name="Lei Wu" userId="f083b2a8aea23a2f" providerId="LiveId" clId="{F51549A9-3368-44FC-8290-2055BDF8D505}" dt="2021-03-31T22:02:01.522" v="2844"/>
          <ac:spMkLst>
            <pc:docMk/>
            <pc:sldMk cId="140699723" sldId="836"/>
            <ac:spMk id="380" creationId="{16C8B4D8-4E18-4FAD-A2CF-1AA3818C2F47}"/>
          </ac:spMkLst>
        </pc:spChg>
        <pc:spChg chg="add del mod">
          <ac:chgData name="Lei Wu" userId="f083b2a8aea23a2f" providerId="LiveId" clId="{F51549A9-3368-44FC-8290-2055BDF8D505}" dt="2021-03-31T22:02:01.522" v="2844"/>
          <ac:spMkLst>
            <pc:docMk/>
            <pc:sldMk cId="140699723" sldId="836"/>
            <ac:spMk id="381" creationId="{D46D55DC-25C1-42DF-8BA6-EAC8742D23ED}"/>
          </ac:spMkLst>
        </pc:spChg>
        <pc:spChg chg="add del mod">
          <ac:chgData name="Lei Wu" userId="f083b2a8aea23a2f" providerId="LiveId" clId="{F51549A9-3368-44FC-8290-2055BDF8D505}" dt="2021-03-31T22:02:01.522" v="2844"/>
          <ac:spMkLst>
            <pc:docMk/>
            <pc:sldMk cId="140699723" sldId="836"/>
            <ac:spMk id="382" creationId="{2D5982E4-D6F0-4BCF-B5AE-C64C350F4D70}"/>
          </ac:spMkLst>
        </pc:spChg>
        <pc:spChg chg="add del mod">
          <ac:chgData name="Lei Wu" userId="f083b2a8aea23a2f" providerId="LiveId" clId="{F51549A9-3368-44FC-8290-2055BDF8D505}" dt="2021-03-31T22:02:01.522" v="2844"/>
          <ac:spMkLst>
            <pc:docMk/>
            <pc:sldMk cId="140699723" sldId="836"/>
            <ac:spMk id="383" creationId="{C9B43580-C48F-4A52-AE5E-8CAAB6362E1B}"/>
          </ac:spMkLst>
        </pc:spChg>
        <pc:spChg chg="add del mod">
          <ac:chgData name="Lei Wu" userId="f083b2a8aea23a2f" providerId="LiveId" clId="{F51549A9-3368-44FC-8290-2055BDF8D505}" dt="2021-03-31T22:02:01.522" v="2844"/>
          <ac:spMkLst>
            <pc:docMk/>
            <pc:sldMk cId="140699723" sldId="836"/>
            <ac:spMk id="384" creationId="{E3C3E8FE-BA36-47AF-93D5-E80B0C77A70A}"/>
          </ac:spMkLst>
        </pc:spChg>
        <pc:spChg chg="add del mod">
          <ac:chgData name="Lei Wu" userId="f083b2a8aea23a2f" providerId="LiveId" clId="{F51549A9-3368-44FC-8290-2055BDF8D505}" dt="2021-03-31T22:02:01.522" v="2844"/>
          <ac:spMkLst>
            <pc:docMk/>
            <pc:sldMk cId="140699723" sldId="836"/>
            <ac:spMk id="385" creationId="{8C2410C2-5129-4A79-93B6-B80CB373A686}"/>
          </ac:spMkLst>
        </pc:spChg>
        <pc:spChg chg="add del mod">
          <ac:chgData name="Lei Wu" userId="f083b2a8aea23a2f" providerId="LiveId" clId="{F51549A9-3368-44FC-8290-2055BDF8D505}" dt="2021-03-31T22:02:01.522" v="2844"/>
          <ac:spMkLst>
            <pc:docMk/>
            <pc:sldMk cId="140699723" sldId="836"/>
            <ac:spMk id="386" creationId="{85AA45B6-EFF4-4996-A6C3-3163E903E0A0}"/>
          </ac:spMkLst>
        </pc:spChg>
        <pc:spChg chg="add del mod">
          <ac:chgData name="Lei Wu" userId="f083b2a8aea23a2f" providerId="LiveId" clId="{F51549A9-3368-44FC-8290-2055BDF8D505}" dt="2021-03-31T22:02:01.522" v="2844"/>
          <ac:spMkLst>
            <pc:docMk/>
            <pc:sldMk cId="140699723" sldId="836"/>
            <ac:spMk id="387" creationId="{99C9EFAE-C3FB-4338-926D-C395EBE98355}"/>
          </ac:spMkLst>
        </pc:spChg>
        <pc:spChg chg="add del mod">
          <ac:chgData name="Lei Wu" userId="f083b2a8aea23a2f" providerId="LiveId" clId="{F51549A9-3368-44FC-8290-2055BDF8D505}" dt="2021-03-31T22:02:01.522" v="2844"/>
          <ac:spMkLst>
            <pc:docMk/>
            <pc:sldMk cId="140699723" sldId="836"/>
            <ac:spMk id="388" creationId="{B2CB2877-3BC2-4A23-B2F2-8EDBA261A932}"/>
          </ac:spMkLst>
        </pc:spChg>
        <pc:spChg chg="add del mod">
          <ac:chgData name="Lei Wu" userId="f083b2a8aea23a2f" providerId="LiveId" clId="{F51549A9-3368-44FC-8290-2055BDF8D505}" dt="2021-03-31T22:02:01.522" v="2844"/>
          <ac:spMkLst>
            <pc:docMk/>
            <pc:sldMk cId="140699723" sldId="836"/>
            <ac:spMk id="389" creationId="{2B97364F-0438-4370-919F-34077DF330CC}"/>
          </ac:spMkLst>
        </pc:spChg>
        <pc:spChg chg="add del mod">
          <ac:chgData name="Lei Wu" userId="f083b2a8aea23a2f" providerId="LiveId" clId="{F51549A9-3368-44FC-8290-2055BDF8D505}" dt="2021-03-31T22:02:01.522" v="2844"/>
          <ac:spMkLst>
            <pc:docMk/>
            <pc:sldMk cId="140699723" sldId="836"/>
            <ac:spMk id="390" creationId="{674DC1E9-5F17-4B30-A65D-FBFBE95A4778}"/>
          </ac:spMkLst>
        </pc:spChg>
        <pc:spChg chg="add del mod">
          <ac:chgData name="Lei Wu" userId="f083b2a8aea23a2f" providerId="LiveId" clId="{F51549A9-3368-44FC-8290-2055BDF8D505}" dt="2021-03-31T22:02:01.522" v="2844"/>
          <ac:spMkLst>
            <pc:docMk/>
            <pc:sldMk cId="140699723" sldId="836"/>
            <ac:spMk id="391" creationId="{9CA8C2DF-B4B0-4851-8AF7-0CC5B5B69512}"/>
          </ac:spMkLst>
        </pc:spChg>
        <pc:spChg chg="add del mod">
          <ac:chgData name="Lei Wu" userId="f083b2a8aea23a2f" providerId="LiveId" clId="{F51549A9-3368-44FC-8290-2055BDF8D505}" dt="2021-03-31T22:02:01.522" v="2844"/>
          <ac:spMkLst>
            <pc:docMk/>
            <pc:sldMk cId="140699723" sldId="836"/>
            <ac:spMk id="392" creationId="{80D95292-50D8-41FB-A6C9-8E8DB68F1599}"/>
          </ac:spMkLst>
        </pc:spChg>
        <pc:spChg chg="add del mod">
          <ac:chgData name="Lei Wu" userId="f083b2a8aea23a2f" providerId="LiveId" clId="{F51549A9-3368-44FC-8290-2055BDF8D505}" dt="2021-03-31T22:02:01.522" v="2844"/>
          <ac:spMkLst>
            <pc:docMk/>
            <pc:sldMk cId="140699723" sldId="836"/>
            <ac:spMk id="393" creationId="{467115F2-6BD6-4C19-A075-319BBEA5CFE7}"/>
          </ac:spMkLst>
        </pc:spChg>
        <pc:spChg chg="add del mod">
          <ac:chgData name="Lei Wu" userId="f083b2a8aea23a2f" providerId="LiveId" clId="{F51549A9-3368-44FC-8290-2055BDF8D505}" dt="2021-03-31T22:02:01.522" v="2844"/>
          <ac:spMkLst>
            <pc:docMk/>
            <pc:sldMk cId="140699723" sldId="836"/>
            <ac:spMk id="394" creationId="{AFFF306B-9A12-4ACB-A2FD-A9B5DBBFDB5A}"/>
          </ac:spMkLst>
        </pc:spChg>
        <pc:spChg chg="add del mod">
          <ac:chgData name="Lei Wu" userId="f083b2a8aea23a2f" providerId="LiveId" clId="{F51549A9-3368-44FC-8290-2055BDF8D505}" dt="2021-03-31T22:02:01.522" v="2844"/>
          <ac:spMkLst>
            <pc:docMk/>
            <pc:sldMk cId="140699723" sldId="836"/>
            <ac:spMk id="395" creationId="{E17F72DC-7480-43D3-8AD6-BD9CDD84A996}"/>
          </ac:spMkLst>
        </pc:spChg>
        <pc:spChg chg="add del mod">
          <ac:chgData name="Lei Wu" userId="f083b2a8aea23a2f" providerId="LiveId" clId="{F51549A9-3368-44FC-8290-2055BDF8D505}" dt="2021-03-31T22:02:01.522" v="2844"/>
          <ac:spMkLst>
            <pc:docMk/>
            <pc:sldMk cId="140699723" sldId="836"/>
            <ac:spMk id="396" creationId="{26BF9058-8409-4A4C-811F-92B2B41F4658}"/>
          </ac:spMkLst>
        </pc:spChg>
        <pc:spChg chg="add del mod">
          <ac:chgData name="Lei Wu" userId="f083b2a8aea23a2f" providerId="LiveId" clId="{F51549A9-3368-44FC-8290-2055BDF8D505}" dt="2021-03-31T22:02:01.522" v="2844"/>
          <ac:spMkLst>
            <pc:docMk/>
            <pc:sldMk cId="140699723" sldId="836"/>
            <ac:spMk id="397" creationId="{82567B43-73E0-4219-84FC-37A0CC3337B5}"/>
          </ac:spMkLst>
        </pc:spChg>
        <pc:spChg chg="add del mod">
          <ac:chgData name="Lei Wu" userId="f083b2a8aea23a2f" providerId="LiveId" clId="{F51549A9-3368-44FC-8290-2055BDF8D505}" dt="2021-03-31T22:02:01.522" v="2844"/>
          <ac:spMkLst>
            <pc:docMk/>
            <pc:sldMk cId="140699723" sldId="836"/>
            <ac:spMk id="398" creationId="{BA78B1D5-1DF8-49FF-8412-7F59BCD96A69}"/>
          </ac:spMkLst>
        </pc:spChg>
        <pc:spChg chg="add del mod">
          <ac:chgData name="Lei Wu" userId="f083b2a8aea23a2f" providerId="LiveId" clId="{F51549A9-3368-44FC-8290-2055BDF8D505}" dt="2021-03-31T22:02:01.522" v="2844"/>
          <ac:spMkLst>
            <pc:docMk/>
            <pc:sldMk cId="140699723" sldId="836"/>
            <ac:spMk id="399" creationId="{3A86D30C-D77C-48C9-897C-7F96EC161E00}"/>
          </ac:spMkLst>
        </pc:spChg>
        <pc:spChg chg="add del mod">
          <ac:chgData name="Lei Wu" userId="f083b2a8aea23a2f" providerId="LiveId" clId="{F51549A9-3368-44FC-8290-2055BDF8D505}" dt="2021-03-31T22:02:01.522" v="2844"/>
          <ac:spMkLst>
            <pc:docMk/>
            <pc:sldMk cId="140699723" sldId="836"/>
            <ac:spMk id="400" creationId="{13EC6A2D-7344-4E90-A8B9-EAFA8F564826}"/>
          </ac:spMkLst>
        </pc:spChg>
        <pc:spChg chg="add del mod">
          <ac:chgData name="Lei Wu" userId="f083b2a8aea23a2f" providerId="LiveId" clId="{F51549A9-3368-44FC-8290-2055BDF8D505}" dt="2021-03-31T22:02:01.522" v="2844"/>
          <ac:spMkLst>
            <pc:docMk/>
            <pc:sldMk cId="140699723" sldId="836"/>
            <ac:spMk id="401" creationId="{5E863D02-B68D-42EA-AA45-DFE3C987CCCA}"/>
          </ac:spMkLst>
        </pc:spChg>
        <pc:spChg chg="add del mod">
          <ac:chgData name="Lei Wu" userId="f083b2a8aea23a2f" providerId="LiveId" clId="{F51549A9-3368-44FC-8290-2055BDF8D505}" dt="2021-03-31T22:02:01.522" v="2844"/>
          <ac:spMkLst>
            <pc:docMk/>
            <pc:sldMk cId="140699723" sldId="836"/>
            <ac:spMk id="402" creationId="{87B9CEDA-0595-4B17-8E83-235C130E876C}"/>
          </ac:spMkLst>
        </pc:spChg>
        <pc:spChg chg="add del mod">
          <ac:chgData name="Lei Wu" userId="f083b2a8aea23a2f" providerId="LiveId" clId="{F51549A9-3368-44FC-8290-2055BDF8D505}" dt="2021-03-31T22:02:01.522" v="2844"/>
          <ac:spMkLst>
            <pc:docMk/>
            <pc:sldMk cId="140699723" sldId="836"/>
            <ac:spMk id="403" creationId="{B0ABA0CE-89A4-4D40-86AE-6CDA35CA8DFA}"/>
          </ac:spMkLst>
        </pc:spChg>
        <pc:spChg chg="add del mod">
          <ac:chgData name="Lei Wu" userId="f083b2a8aea23a2f" providerId="LiveId" clId="{F51549A9-3368-44FC-8290-2055BDF8D505}" dt="2021-03-31T22:02:01.522" v="2844"/>
          <ac:spMkLst>
            <pc:docMk/>
            <pc:sldMk cId="140699723" sldId="836"/>
            <ac:spMk id="404" creationId="{D70CE66E-1317-476F-B092-15B1474486FB}"/>
          </ac:spMkLst>
        </pc:spChg>
        <pc:spChg chg="add del mod">
          <ac:chgData name="Lei Wu" userId="f083b2a8aea23a2f" providerId="LiveId" clId="{F51549A9-3368-44FC-8290-2055BDF8D505}" dt="2021-03-31T22:02:01.522" v="2844"/>
          <ac:spMkLst>
            <pc:docMk/>
            <pc:sldMk cId="140699723" sldId="836"/>
            <ac:spMk id="405" creationId="{BC826FE1-9692-4651-828E-D7EF07517D13}"/>
          </ac:spMkLst>
        </pc:spChg>
        <pc:spChg chg="add del mod">
          <ac:chgData name="Lei Wu" userId="f083b2a8aea23a2f" providerId="LiveId" clId="{F51549A9-3368-44FC-8290-2055BDF8D505}" dt="2021-03-31T22:02:01.522" v="2844"/>
          <ac:spMkLst>
            <pc:docMk/>
            <pc:sldMk cId="140699723" sldId="836"/>
            <ac:spMk id="406" creationId="{7612FCB7-2197-4C58-BD24-59AD650C9052}"/>
          </ac:spMkLst>
        </pc:spChg>
        <pc:spChg chg="add del mod">
          <ac:chgData name="Lei Wu" userId="f083b2a8aea23a2f" providerId="LiveId" clId="{F51549A9-3368-44FC-8290-2055BDF8D505}" dt="2021-03-31T22:02:01.522" v="2844"/>
          <ac:spMkLst>
            <pc:docMk/>
            <pc:sldMk cId="140699723" sldId="836"/>
            <ac:spMk id="407" creationId="{F60FB6AF-06A3-493A-9048-18A0DC6635AF}"/>
          </ac:spMkLst>
        </pc:spChg>
        <pc:spChg chg="add del mod">
          <ac:chgData name="Lei Wu" userId="f083b2a8aea23a2f" providerId="LiveId" clId="{F51549A9-3368-44FC-8290-2055BDF8D505}" dt="2021-03-31T22:02:01.522" v="2844"/>
          <ac:spMkLst>
            <pc:docMk/>
            <pc:sldMk cId="140699723" sldId="836"/>
            <ac:spMk id="408" creationId="{B433273D-392F-4ABC-9B57-684DBA890DAE}"/>
          </ac:spMkLst>
        </pc:spChg>
        <pc:spChg chg="add del mod">
          <ac:chgData name="Lei Wu" userId="f083b2a8aea23a2f" providerId="LiveId" clId="{F51549A9-3368-44FC-8290-2055BDF8D505}" dt="2021-03-31T22:02:01.522" v="2844"/>
          <ac:spMkLst>
            <pc:docMk/>
            <pc:sldMk cId="140699723" sldId="836"/>
            <ac:spMk id="409" creationId="{5BAF9B6B-6458-4222-B099-AB8CC3DC3C06}"/>
          </ac:spMkLst>
        </pc:spChg>
        <pc:spChg chg="add del mod">
          <ac:chgData name="Lei Wu" userId="f083b2a8aea23a2f" providerId="LiveId" clId="{F51549A9-3368-44FC-8290-2055BDF8D505}" dt="2021-03-31T22:02:01.522" v="2844"/>
          <ac:spMkLst>
            <pc:docMk/>
            <pc:sldMk cId="140699723" sldId="836"/>
            <ac:spMk id="410" creationId="{E97C18F5-8D21-47E4-B96B-DF3C44B753A6}"/>
          </ac:spMkLst>
        </pc:spChg>
        <pc:spChg chg="add del mod">
          <ac:chgData name="Lei Wu" userId="f083b2a8aea23a2f" providerId="LiveId" clId="{F51549A9-3368-44FC-8290-2055BDF8D505}" dt="2021-03-31T22:02:01.522" v="2844"/>
          <ac:spMkLst>
            <pc:docMk/>
            <pc:sldMk cId="140699723" sldId="836"/>
            <ac:spMk id="411" creationId="{EDF11038-7CD0-41A4-923D-2A4C205DB670}"/>
          </ac:spMkLst>
        </pc:spChg>
        <pc:spChg chg="add del mod">
          <ac:chgData name="Lei Wu" userId="f083b2a8aea23a2f" providerId="LiveId" clId="{F51549A9-3368-44FC-8290-2055BDF8D505}" dt="2021-03-31T22:02:01.522" v="2844"/>
          <ac:spMkLst>
            <pc:docMk/>
            <pc:sldMk cId="140699723" sldId="836"/>
            <ac:spMk id="412" creationId="{3F2EC267-B05C-43C2-8315-05BEEA2B05AF}"/>
          </ac:spMkLst>
        </pc:spChg>
        <pc:spChg chg="add del mod">
          <ac:chgData name="Lei Wu" userId="f083b2a8aea23a2f" providerId="LiveId" clId="{F51549A9-3368-44FC-8290-2055BDF8D505}" dt="2021-03-31T22:02:01.522" v="2844"/>
          <ac:spMkLst>
            <pc:docMk/>
            <pc:sldMk cId="140699723" sldId="836"/>
            <ac:spMk id="413" creationId="{F6DDA44E-AA79-4A0D-83FF-2A675B31191D}"/>
          </ac:spMkLst>
        </pc:spChg>
        <pc:spChg chg="add del mod">
          <ac:chgData name="Lei Wu" userId="f083b2a8aea23a2f" providerId="LiveId" clId="{F51549A9-3368-44FC-8290-2055BDF8D505}" dt="2021-03-31T22:02:01.522" v="2844"/>
          <ac:spMkLst>
            <pc:docMk/>
            <pc:sldMk cId="140699723" sldId="836"/>
            <ac:spMk id="414" creationId="{C4DFAE75-8076-4BD6-94A2-672DA2503766}"/>
          </ac:spMkLst>
        </pc:spChg>
        <pc:spChg chg="add del mod">
          <ac:chgData name="Lei Wu" userId="f083b2a8aea23a2f" providerId="LiveId" clId="{F51549A9-3368-44FC-8290-2055BDF8D505}" dt="2021-03-31T22:02:01.522" v="2844"/>
          <ac:spMkLst>
            <pc:docMk/>
            <pc:sldMk cId="140699723" sldId="836"/>
            <ac:spMk id="415" creationId="{D33FE8A1-FE00-476E-9DBC-CC72B482FDF6}"/>
          </ac:spMkLst>
        </pc:spChg>
        <pc:spChg chg="add del mod">
          <ac:chgData name="Lei Wu" userId="f083b2a8aea23a2f" providerId="LiveId" clId="{F51549A9-3368-44FC-8290-2055BDF8D505}" dt="2021-03-31T22:02:01.522" v="2844"/>
          <ac:spMkLst>
            <pc:docMk/>
            <pc:sldMk cId="140699723" sldId="836"/>
            <ac:spMk id="416" creationId="{5B60F93F-F4E7-4B3B-996C-496112B10CB0}"/>
          </ac:spMkLst>
        </pc:spChg>
        <pc:spChg chg="add del mod">
          <ac:chgData name="Lei Wu" userId="f083b2a8aea23a2f" providerId="LiveId" clId="{F51549A9-3368-44FC-8290-2055BDF8D505}" dt="2021-03-31T22:02:01.522" v="2844"/>
          <ac:spMkLst>
            <pc:docMk/>
            <pc:sldMk cId="140699723" sldId="836"/>
            <ac:spMk id="417" creationId="{3B30DF07-7CE7-4355-BDC7-E823D71D611F}"/>
          </ac:spMkLst>
        </pc:spChg>
        <pc:spChg chg="add del mod">
          <ac:chgData name="Lei Wu" userId="f083b2a8aea23a2f" providerId="LiveId" clId="{F51549A9-3368-44FC-8290-2055BDF8D505}" dt="2021-03-31T22:02:01.522" v="2844"/>
          <ac:spMkLst>
            <pc:docMk/>
            <pc:sldMk cId="140699723" sldId="836"/>
            <ac:spMk id="418" creationId="{63BC0AD6-AB63-4214-873C-10ECDA694EED}"/>
          </ac:spMkLst>
        </pc:spChg>
        <pc:spChg chg="add del mod">
          <ac:chgData name="Lei Wu" userId="f083b2a8aea23a2f" providerId="LiveId" clId="{F51549A9-3368-44FC-8290-2055BDF8D505}" dt="2021-03-31T22:02:01.522" v="2844"/>
          <ac:spMkLst>
            <pc:docMk/>
            <pc:sldMk cId="140699723" sldId="836"/>
            <ac:spMk id="419" creationId="{15A6B1DF-02CF-45F4-BAB7-9F0A707A391D}"/>
          </ac:spMkLst>
        </pc:spChg>
        <pc:spChg chg="add del mod">
          <ac:chgData name="Lei Wu" userId="f083b2a8aea23a2f" providerId="LiveId" clId="{F51549A9-3368-44FC-8290-2055BDF8D505}" dt="2021-03-31T22:02:01.522" v="2844"/>
          <ac:spMkLst>
            <pc:docMk/>
            <pc:sldMk cId="140699723" sldId="836"/>
            <ac:spMk id="420" creationId="{D2A819FF-E430-46A8-A1B9-309BCFCEADC8}"/>
          </ac:spMkLst>
        </pc:spChg>
        <pc:spChg chg="add del mod">
          <ac:chgData name="Lei Wu" userId="f083b2a8aea23a2f" providerId="LiveId" clId="{F51549A9-3368-44FC-8290-2055BDF8D505}" dt="2021-03-31T22:02:01.522" v="2844"/>
          <ac:spMkLst>
            <pc:docMk/>
            <pc:sldMk cId="140699723" sldId="836"/>
            <ac:spMk id="421" creationId="{6FC3E90F-51D9-40FF-B434-77638706B4E6}"/>
          </ac:spMkLst>
        </pc:spChg>
        <pc:spChg chg="add del mod">
          <ac:chgData name="Lei Wu" userId="f083b2a8aea23a2f" providerId="LiveId" clId="{F51549A9-3368-44FC-8290-2055BDF8D505}" dt="2021-03-31T22:02:01.522" v="2844"/>
          <ac:spMkLst>
            <pc:docMk/>
            <pc:sldMk cId="140699723" sldId="836"/>
            <ac:spMk id="422" creationId="{264B1897-50DB-4708-BA78-1AE7A422D4AE}"/>
          </ac:spMkLst>
        </pc:spChg>
        <pc:spChg chg="add del mod">
          <ac:chgData name="Lei Wu" userId="f083b2a8aea23a2f" providerId="LiveId" clId="{F51549A9-3368-44FC-8290-2055BDF8D505}" dt="2021-03-31T22:02:01.522" v="2844"/>
          <ac:spMkLst>
            <pc:docMk/>
            <pc:sldMk cId="140699723" sldId="836"/>
            <ac:spMk id="423" creationId="{C75E99EE-63F4-482B-9D43-2063B95BD1B3}"/>
          </ac:spMkLst>
        </pc:spChg>
        <pc:spChg chg="add del mod">
          <ac:chgData name="Lei Wu" userId="f083b2a8aea23a2f" providerId="LiveId" clId="{F51549A9-3368-44FC-8290-2055BDF8D505}" dt="2021-03-31T22:02:01.522" v="2844"/>
          <ac:spMkLst>
            <pc:docMk/>
            <pc:sldMk cId="140699723" sldId="836"/>
            <ac:spMk id="424" creationId="{E22CE910-48A8-4142-B262-C8FE50BA42C7}"/>
          </ac:spMkLst>
        </pc:spChg>
        <pc:spChg chg="add del mod">
          <ac:chgData name="Lei Wu" userId="f083b2a8aea23a2f" providerId="LiveId" clId="{F51549A9-3368-44FC-8290-2055BDF8D505}" dt="2021-03-31T22:02:01.522" v="2844"/>
          <ac:spMkLst>
            <pc:docMk/>
            <pc:sldMk cId="140699723" sldId="836"/>
            <ac:spMk id="425" creationId="{01E42073-DC18-4F36-8BDB-F9CC5AC15873}"/>
          </ac:spMkLst>
        </pc:spChg>
        <pc:spChg chg="add del mod">
          <ac:chgData name="Lei Wu" userId="f083b2a8aea23a2f" providerId="LiveId" clId="{F51549A9-3368-44FC-8290-2055BDF8D505}" dt="2021-03-31T22:02:01.522" v="2844"/>
          <ac:spMkLst>
            <pc:docMk/>
            <pc:sldMk cId="140699723" sldId="836"/>
            <ac:spMk id="426" creationId="{447D7056-E41F-45E2-B13D-CB201354AEC9}"/>
          </ac:spMkLst>
        </pc:spChg>
        <pc:spChg chg="add del mod">
          <ac:chgData name="Lei Wu" userId="f083b2a8aea23a2f" providerId="LiveId" clId="{F51549A9-3368-44FC-8290-2055BDF8D505}" dt="2021-03-31T22:02:01.522" v="2844"/>
          <ac:spMkLst>
            <pc:docMk/>
            <pc:sldMk cId="140699723" sldId="836"/>
            <ac:spMk id="427" creationId="{7A21AEA2-A95F-4E87-9073-2F41EDB44869}"/>
          </ac:spMkLst>
        </pc:spChg>
        <pc:spChg chg="add del mod">
          <ac:chgData name="Lei Wu" userId="f083b2a8aea23a2f" providerId="LiveId" clId="{F51549A9-3368-44FC-8290-2055BDF8D505}" dt="2021-03-31T22:02:01.522" v="2844"/>
          <ac:spMkLst>
            <pc:docMk/>
            <pc:sldMk cId="140699723" sldId="836"/>
            <ac:spMk id="428" creationId="{6A62AB70-35B1-44F1-AB17-29DA420E88B7}"/>
          </ac:spMkLst>
        </pc:spChg>
        <pc:spChg chg="add del mod">
          <ac:chgData name="Lei Wu" userId="f083b2a8aea23a2f" providerId="LiveId" clId="{F51549A9-3368-44FC-8290-2055BDF8D505}" dt="2021-03-31T22:02:01.522" v="2844"/>
          <ac:spMkLst>
            <pc:docMk/>
            <pc:sldMk cId="140699723" sldId="836"/>
            <ac:spMk id="429" creationId="{F74F91F0-1F2C-453B-9FD0-26107F982F3C}"/>
          </ac:spMkLst>
        </pc:spChg>
        <pc:spChg chg="add del mod">
          <ac:chgData name="Lei Wu" userId="f083b2a8aea23a2f" providerId="LiveId" clId="{F51549A9-3368-44FC-8290-2055BDF8D505}" dt="2021-03-31T22:02:01.522" v="2844"/>
          <ac:spMkLst>
            <pc:docMk/>
            <pc:sldMk cId="140699723" sldId="836"/>
            <ac:spMk id="430" creationId="{2B863CD0-43CD-4ADC-993B-F645F241047D}"/>
          </ac:spMkLst>
        </pc:spChg>
        <pc:spChg chg="add del mod">
          <ac:chgData name="Lei Wu" userId="f083b2a8aea23a2f" providerId="LiveId" clId="{F51549A9-3368-44FC-8290-2055BDF8D505}" dt="2021-03-31T22:02:01.522" v="2844"/>
          <ac:spMkLst>
            <pc:docMk/>
            <pc:sldMk cId="140699723" sldId="836"/>
            <ac:spMk id="431" creationId="{C76E0A08-55D8-4656-BDBF-8B9F7EDF4FD9}"/>
          </ac:spMkLst>
        </pc:spChg>
        <pc:spChg chg="add del mod">
          <ac:chgData name="Lei Wu" userId="f083b2a8aea23a2f" providerId="LiveId" clId="{F51549A9-3368-44FC-8290-2055BDF8D505}" dt="2021-03-31T22:02:01.522" v="2844"/>
          <ac:spMkLst>
            <pc:docMk/>
            <pc:sldMk cId="140699723" sldId="836"/>
            <ac:spMk id="432" creationId="{DD68E677-182B-4C55-B8B7-A2C60579A26C}"/>
          </ac:spMkLst>
        </pc:spChg>
        <pc:spChg chg="add del mod">
          <ac:chgData name="Lei Wu" userId="f083b2a8aea23a2f" providerId="LiveId" clId="{F51549A9-3368-44FC-8290-2055BDF8D505}" dt="2021-03-31T22:02:01.522" v="2844"/>
          <ac:spMkLst>
            <pc:docMk/>
            <pc:sldMk cId="140699723" sldId="836"/>
            <ac:spMk id="433" creationId="{869085BE-E4CC-4CF7-A1D9-6C63FDC9E669}"/>
          </ac:spMkLst>
        </pc:spChg>
        <pc:spChg chg="add del mod">
          <ac:chgData name="Lei Wu" userId="f083b2a8aea23a2f" providerId="LiveId" clId="{F51549A9-3368-44FC-8290-2055BDF8D505}" dt="2021-03-31T22:02:01.522" v="2844"/>
          <ac:spMkLst>
            <pc:docMk/>
            <pc:sldMk cId="140699723" sldId="836"/>
            <ac:spMk id="434" creationId="{49E4F529-1842-47D1-9378-111D117A37D7}"/>
          </ac:spMkLst>
        </pc:spChg>
        <pc:spChg chg="add del mod">
          <ac:chgData name="Lei Wu" userId="f083b2a8aea23a2f" providerId="LiveId" clId="{F51549A9-3368-44FC-8290-2055BDF8D505}" dt="2021-03-31T22:02:01.522" v="2844"/>
          <ac:spMkLst>
            <pc:docMk/>
            <pc:sldMk cId="140699723" sldId="836"/>
            <ac:spMk id="435" creationId="{D8D524FE-3285-472F-A4FC-77BAD8453322}"/>
          </ac:spMkLst>
        </pc:spChg>
        <pc:spChg chg="add del mod">
          <ac:chgData name="Lei Wu" userId="f083b2a8aea23a2f" providerId="LiveId" clId="{F51549A9-3368-44FC-8290-2055BDF8D505}" dt="2021-03-31T22:02:01.522" v="2844"/>
          <ac:spMkLst>
            <pc:docMk/>
            <pc:sldMk cId="140699723" sldId="836"/>
            <ac:spMk id="436" creationId="{57F7A3C7-6F12-4912-9D39-7E768CE9EF2B}"/>
          </ac:spMkLst>
        </pc:spChg>
        <pc:spChg chg="add del mod">
          <ac:chgData name="Lei Wu" userId="f083b2a8aea23a2f" providerId="LiveId" clId="{F51549A9-3368-44FC-8290-2055BDF8D505}" dt="2021-03-31T22:02:01.522" v="2844"/>
          <ac:spMkLst>
            <pc:docMk/>
            <pc:sldMk cId="140699723" sldId="836"/>
            <ac:spMk id="437" creationId="{B32318BB-5A89-426B-AA02-E50CFB7F3278}"/>
          </ac:spMkLst>
        </pc:spChg>
        <pc:spChg chg="add del mod">
          <ac:chgData name="Lei Wu" userId="f083b2a8aea23a2f" providerId="LiveId" clId="{F51549A9-3368-44FC-8290-2055BDF8D505}" dt="2021-03-31T22:02:01.522" v="2844"/>
          <ac:spMkLst>
            <pc:docMk/>
            <pc:sldMk cId="140699723" sldId="836"/>
            <ac:spMk id="438" creationId="{5FCB7933-CADB-41C9-83A3-40CE7143CB3D}"/>
          </ac:spMkLst>
        </pc:spChg>
        <pc:spChg chg="add del mod">
          <ac:chgData name="Lei Wu" userId="f083b2a8aea23a2f" providerId="LiveId" clId="{F51549A9-3368-44FC-8290-2055BDF8D505}" dt="2021-03-31T22:02:01.522" v="2844"/>
          <ac:spMkLst>
            <pc:docMk/>
            <pc:sldMk cId="140699723" sldId="836"/>
            <ac:spMk id="439" creationId="{A2F86092-F3B3-40A5-8B7C-1122817B3C4A}"/>
          </ac:spMkLst>
        </pc:spChg>
        <pc:spChg chg="add del mod">
          <ac:chgData name="Lei Wu" userId="f083b2a8aea23a2f" providerId="LiveId" clId="{F51549A9-3368-44FC-8290-2055BDF8D505}" dt="2021-03-31T22:02:01.522" v="2844"/>
          <ac:spMkLst>
            <pc:docMk/>
            <pc:sldMk cId="140699723" sldId="836"/>
            <ac:spMk id="440" creationId="{B2113D9E-033D-4D35-B9AC-1BD1B54C0457}"/>
          </ac:spMkLst>
        </pc:spChg>
        <pc:spChg chg="add del mod">
          <ac:chgData name="Lei Wu" userId="f083b2a8aea23a2f" providerId="LiveId" clId="{F51549A9-3368-44FC-8290-2055BDF8D505}" dt="2021-03-31T22:02:01.522" v="2844"/>
          <ac:spMkLst>
            <pc:docMk/>
            <pc:sldMk cId="140699723" sldId="836"/>
            <ac:spMk id="441" creationId="{4C42B903-406B-4DCD-9D23-0422003A0534}"/>
          </ac:spMkLst>
        </pc:spChg>
        <pc:spChg chg="add del mod">
          <ac:chgData name="Lei Wu" userId="f083b2a8aea23a2f" providerId="LiveId" clId="{F51549A9-3368-44FC-8290-2055BDF8D505}" dt="2021-03-31T22:02:01.522" v="2844"/>
          <ac:spMkLst>
            <pc:docMk/>
            <pc:sldMk cId="140699723" sldId="836"/>
            <ac:spMk id="442" creationId="{5D14C8DD-B4BB-484F-BDF7-3093017E898D}"/>
          </ac:spMkLst>
        </pc:spChg>
        <pc:spChg chg="add del mod">
          <ac:chgData name="Lei Wu" userId="f083b2a8aea23a2f" providerId="LiveId" clId="{F51549A9-3368-44FC-8290-2055BDF8D505}" dt="2021-03-31T22:02:01.522" v="2844"/>
          <ac:spMkLst>
            <pc:docMk/>
            <pc:sldMk cId="140699723" sldId="836"/>
            <ac:spMk id="443" creationId="{C290FE01-9191-4817-B302-C4DD4F3E2DA8}"/>
          </ac:spMkLst>
        </pc:spChg>
        <pc:spChg chg="add del mod">
          <ac:chgData name="Lei Wu" userId="f083b2a8aea23a2f" providerId="LiveId" clId="{F51549A9-3368-44FC-8290-2055BDF8D505}" dt="2021-03-31T22:02:01.522" v="2844"/>
          <ac:spMkLst>
            <pc:docMk/>
            <pc:sldMk cId="140699723" sldId="836"/>
            <ac:spMk id="444" creationId="{96D5EE55-FD74-4897-8592-4CD654D433A8}"/>
          </ac:spMkLst>
        </pc:spChg>
        <pc:spChg chg="add del mod">
          <ac:chgData name="Lei Wu" userId="f083b2a8aea23a2f" providerId="LiveId" clId="{F51549A9-3368-44FC-8290-2055BDF8D505}" dt="2021-03-31T22:02:01.522" v="2844"/>
          <ac:spMkLst>
            <pc:docMk/>
            <pc:sldMk cId="140699723" sldId="836"/>
            <ac:spMk id="445" creationId="{F1FAE5CA-2701-4A69-9D57-91DBE0EA0BF3}"/>
          </ac:spMkLst>
        </pc:spChg>
        <pc:spChg chg="add del mod">
          <ac:chgData name="Lei Wu" userId="f083b2a8aea23a2f" providerId="LiveId" clId="{F51549A9-3368-44FC-8290-2055BDF8D505}" dt="2021-03-31T22:02:01.522" v="2844"/>
          <ac:spMkLst>
            <pc:docMk/>
            <pc:sldMk cId="140699723" sldId="836"/>
            <ac:spMk id="446" creationId="{52E180DA-FDE1-4E7F-9EBA-A897DE16E70C}"/>
          </ac:spMkLst>
        </pc:spChg>
        <pc:spChg chg="add del mod">
          <ac:chgData name="Lei Wu" userId="f083b2a8aea23a2f" providerId="LiveId" clId="{F51549A9-3368-44FC-8290-2055BDF8D505}" dt="2021-03-31T22:02:01.522" v="2844"/>
          <ac:spMkLst>
            <pc:docMk/>
            <pc:sldMk cId="140699723" sldId="836"/>
            <ac:spMk id="447" creationId="{764B8761-31D0-444C-98AC-D5EEEA56D35C}"/>
          </ac:spMkLst>
        </pc:spChg>
        <pc:spChg chg="add del mod">
          <ac:chgData name="Lei Wu" userId="f083b2a8aea23a2f" providerId="LiveId" clId="{F51549A9-3368-44FC-8290-2055BDF8D505}" dt="2021-03-31T22:02:01.522" v="2844"/>
          <ac:spMkLst>
            <pc:docMk/>
            <pc:sldMk cId="140699723" sldId="836"/>
            <ac:spMk id="448" creationId="{E9EC8D96-B415-4353-9D9D-B855D4B64FB6}"/>
          </ac:spMkLst>
        </pc:spChg>
        <pc:spChg chg="add del mod">
          <ac:chgData name="Lei Wu" userId="f083b2a8aea23a2f" providerId="LiveId" clId="{F51549A9-3368-44FC-8290-2055BDF8D505}" dt="2021-03-31T22:02:01.522" v="2844"/>
          <ac:spMkLst>
            <pc:docMk/>
            <pc:sldMk cId="140699723" sldId="836"/>
            <ac:spMk id="449" creationId="{381C4C72-64AA-40D3-9922-9FFCD15EDDA2}"/>
          </ac:spMkLst>
        </pc:spChg>
        <pc:spChg chg="add del mod">
          <ac:chgData name="Lei Wu" userId="f083b2a8aea23a2f" providerId="LiveId" clId="{F51549A9-3368-44FC-8290-2055BDF8D505}" dt="2021-03-31T22:02:01.522" v="2844"/>
          <ac:spMkLst>
            <pc:docMk/>
            <pc:sldMk cId="140699723" sldId="836"/>
            <ac:spMk id="450" creationId="{F278B914-EAB9-41B6-B50E-1EAAD40B67C5}"/>
          </ac:spMkLst>
        </pc:spChg>
        <pc:spChg chg="add del mod">
          <ac:chgData name="Lei Wu" userId="f083b2a8aea23a2f" providerId="LiveId" clId="{F51549A9-3368-44FC-8290-2055BDF8D505}" dt="2021-03-31T22:02:01.522" v="2844"/>
          <ac:spMkLst>
            <pc:docMk/>
            <pc:sldMk cId="140699723" sldId="836"/>
            <ac:spMk id="451" creationId="{09DBFF79-F1FC-4112-8CE9-E4C9FA7BB1C7}"/>
          </ac:spMkLst>
        </pc:spChg>
        <pc:spChg chg="add del mod">
          <ac:chgData name="Lei Wu" userId="f083b2a8aea23a2f" providerId="LiveId" clId="{F51549A9-3368-44FC-8290-2055BDF8D505}" dt="2021-03-31T22:02:01.522" v="2844"/>
          <ac:spMkLst>
            <pc:docMk/>
            <pc:sldMk cId="140699723" sldId="836"/>
            <ac:spMk id="452" creationId="{5038B08B-89D6-4547-AD8A-9BD6C28FF8BC}"/>
          </ac:spMkLst>
        </pc:spChg>
        <pc:spChg chg="add del mod">
          <ac:chgData name="Lei Wu" userId="f083b2a8aea23a2f" providerId="LiveId" clId="{F51549A9-3368-44FC-8290-2055BDF8D505}" dt="2021-03-31T22:02:01.522" v="2844"/>
          <ac:spMkLst>
            <pc:docMk/>
            <pc:sldMk cId="140699723" sldId="836"/>
            <ac:spMk id="453" creationId="{22F37A4B-4A4B-4F4F-9677-8274C398CAFF}"/>
          </ac:spMkLst>
        </pc:spChg>
        <pc:spChg chg="add del mod">
          <ac:chgData name="Lei Wu" userId="f083b2a8aea23a2f" providerId="LiveId" clId="{F51549A9-3368-44FC-8290-2055BDF8D505}" dt="2021-03-31T22:02:01.522" v="2844"/>
          <ac:spMkLst>
            <pc:docMk/>
            <pc:sldMk cId="140699723" sldId="836"/>
            <ac:spMk id="454" creationId="{4B0641A6-F4A6-4A09-9D77-77B5EB3E7018}"/>
          </ac:spMkLst>
        </pc:spChg>
        <pc:spChg chg="add del mod">
          <ac:chgData name="Lei Wu" userId="f083b2a8aea23a2f" providerId="LiveId" clId="{F51549A9-3368-44FC-8290-2055BDF8D505}" dt="2021-03-31T22:02:01.522" v="2844"/>
          <ac:spMkLst>
            <pc:docMk/>
            <pc:sldMk cId="140699723" sldId="836"/>
            <ac:spMk id="455" creationId="{54BE8BF5-158F-4E36-A2D4-6395C3014949}"/>
          </ac:spMkLst>
        </pc:spChg>
        <pc:spChg chg="add del mod">
          <ac:chgData name="Lei Wu" userId="f083b2a8aea23a2f" providerId="LiveId" clId="{F51549A9-3368-44FC-8290-2055BDF8D505}" dt="2021-03-31T22:02:01.522" v="2844"/>
          <ac:spMkLst>
            <pc:docMk/>
            <pc:sldMk cId="140699723" sldId="836"/>
            <ac:spMk id="456" creationId="{5F4CF405-7945-4C36-882D-D24787E7A641}"/>
          </ac:spMkLst>
        </pc:spChg>
        <pc:spChg chg="add del mod">
          <ac:chgData name="Lei Wu" userId="f083b2a8aea23a2f" providerId="LiveId" clId="{F51549A9-3368-44FC-8290-2055BDF8D505}" dt="2021-03-31T22:02:01.522" v="2844"/>
          <ac:spMkLst>
            <pc:docMk/>
            <pc:sldMk cId="140699723" sldId="836"/>
            <ac:spMk id="457" creationId="{F3EC42AD-A5EB-4A76-99DA-B4970F6F4245}"/>
          </ac:spMkLst>
        </pc:spChg>
        <pc:spChg chg="add del mod">
          <ac:chgData name="Lei Wu" userId="f083b2a8aea23a2f" providerId="LiveId" clId="{F51549A9-3368-44FC-8290-2055BDF8D505}" dt="2021-03-31T22:02:01.522" v="2844"/>
          <ac:spMkLst>
            <pc:docMk/>
            <pc:sldMk cId="140699723" sldId="836"/>
            <ac:spMk id="458" creationId="{053FFEE4-EEDB-4EDA-B8A7-1F4900859439}"/>
          </ac:spMkLst>
        </pc:spChg>
        <pc:spChg chg="add del mod">
          <ac:chgData name="Lei Wu" userId="f083b2a8aea23a2f" providerId="LiveId" clId="{F51549A9-3368-44FC-8290-2055BDF8D505}" dt="2021-03-31T22:02:01.522" v="2844"/>
          <ac:spMkLst>
            <pc:docMk/>
            <pc:sldMk cId="140699723" sldId="836"/>
            <ac:spMk id="459" creationId="{D90A6CA7-414D-4F6F-8321-CECF7FA79567}"/>
          </ac:spMkLst>
        </pc:spChg>
        <pc:spChg chg="add del mod">
          <ac:chgData name="Lei Wu" userId="f083b2a8aea23a2f" providerId="LiveId" clId="{F51549A9-3368-44FC-8290-2055BDF8D505}" dt="2021-03-31T22:02:01.522" v="2844"/>
          <ac:spMkLst>
            <pc:docMk/>
            <pc:sldMk cId="140699723" sldId="836"/>
            <ac:spMk id="460" creationId="{BF1DB958-1586-4C50-9D4F-7C2022F17846}"/>
          </ac:spMkLst>
        </pc:spChg>
        <pc:spChg chg="add del mod">
          <ac:chgData name="Lei Wu" userId="f083b2a8aea23a2f" providerId="LiveId" clId="{F51549A9-3368-44FC-8290-2055BDF8D505}" dt="2021-03-31T22:02:01.522" v="2844"/>
          <ac:spMkLst>
            <pc:docMk/>
            <pc:sldMk cId="140699723" sldId="836"/>
            <ac:spMk id="461" creationId="{195D44B5-B5DE-4414-A659-430F126AB64F}"/>
          </ac:spMkLst>
        </pc:spChg>
        <pc:spChg chg="add del mod">
          <ac:chgData name="Lei Wu" userId="f083b2a8aea23a2f" providerId="LiveId" clId="{F51549A9-3368-44FC-8290-2055BDF8D505}" dt="2021-03-31T22:02:01.522" v="2844"/>
          <ac:spMkLst>
            <pc:docMk/>
            <pc:sldMk cId="140699723" sldId="836"/>
            <ac:spMk id="462" creationId="{EAFAA687-D711-4EE5-9DC7-D798A1247BC7}"/>
          </ac:spMkLst>
        </pc:spChg>
        <pc:spChg chg="add del mod">
          <ac:chgData name="Lei Wu" userId="f083b2a8aea23a2f" providerId="LiveId" clId="{F51549A9-3368-44FC-8290-2055BDF8D505}" dt="2021-03-31T22:02:01.522" v="2844"/>
          <ac:spMkLst>
            <pc:docMk/>
            <pc:sldMk cId="140699723" sldId="836"/>
            <ac:spMk id="463" creationId="{28493551-2246-46A4-947E-E5DD8D832A20}"/>
          </ac:spMkLst>
        </pc:spChg>
        <pc:spChg chg="add del mod">
          <ac:chgData name="Lei Wu" userId="f083b2a8aea23a2f" providerId="LiveId" clId="{F51549A9-3368-44FC-8290-2055BDF8D505}" dt="2021-03-31T22:02:01.522" v="2844"/>
          <ac:spMkLst>
            <pc:docMk/>
            <pc:sldMk cId="140699723" sldId="836"/>
            <ac:spMk id="464" creationId="{45ED163E-D367-40A3-B607-10E61D0B0784}"/>
          </ac:spMkLst>
        </pc:spChg>
        <pc:spChg chg="add del mod">
          <ac:chgData name="Lei Wu" userId="f083b2a8aea23a2f" providerId="LiveId" clId="{F51549A9-3368-44FC-8290-2055BDF8D505}" dt="2021-03-31T22:02:01.522" v="2844"/>
          <ac:spMkLst>
            <pc:docMk/>
            <pc:sldMk cId="140699723" sldId="836"/>
            <ac:spMk id="465" creationId="{04143E17-AB43-46D0-8AC5-9421A8FEA24A}"/>
          </ac:spMkLst>
        </pc:spChg>
        <pc:spChg chg="add del mod">
          <ac:chgData name="Lei Wu" userId="f083b2a8aea23a2f" providerId="LiveId" clId="{F51549A9-3368-44FC-8290-2055BDF8D505}" dt="2021-03-31T22:02:01.522" v="2844"/>
          <ac:spMkLst>
            <pc:docMk/>
            <pc:sldMk cId="140699723" sldId="836"/>
            <ac:spMk id="466" creationId="{66861CD6-BBA8-4D70-93F7-2C7873BFE70E}"/>
          </ac:spMkLst>
        </pc:spChg>
        <pc:spChg chg="add del mod">
          <ac:chgData name="Lei Wu" userId="f083b2a8aea23a2f" providerId="LiveId" clId="{F51549A9-3368-44FC-8290-2055BDF8D505}" dt="2021-03-31T22:02:01.522" v="2844"/>
          <ac:spMkLst>
            <pc:docMk/>
            <pc:sldMk cId="140699723" sldId="836"/>
            <ac:spMk id="467" creationId="{ACAD908F-0D8A-4BA1-AAF0-A3CF94E26DB4}"/>
          </ac:spMkLst>
        </pc:spChg>
        <pc:spChg chg="add del mod">
          <ac:chgData name="Lei Wu" userId="f083b2a8aea23a2f" providerId="LiveId" clId="{F51549A9-3368-44FC-8290-2055BDF8D505}" dt="2021-03-31T22:02:01.522" v="2844"/>
          <ac:spMkLst>
            <pc:docMk/>
            <pc:sldMk cId="140699723" sldId="836"/>
            <ac:spMk id="468" creationId="{00976929-5E76-4E5A-BD24-22EE9BECAEBA}"/>
          </ac:spMkLst>
        </pc:spChg>
        <pc:spChg chg="add del mod">
          <ac:chgData name="Lei Wu" userId="f083b2a8aea23a2f" providerId="LiveId" clId="{F51549A9-3368-44FC-8290-2055BDF8D505}" dt="2021-03-31T22:02:01.522" v="2844"/>
          <ac:spMkLst>
            <pc:docMk/>
            <pc:sldMk cId="140699723" sldId="836"/>
            <ac:spMk id="469" creationId="{2A359B84-A4B4-4EC9-9138-233EB8327A9D}"/>
          </ac:spMkLst>
        </pc:spChg>
        <pc:spChg chg="add del mod">
          <ac:chgData name="Lei Wu" userId="f083b2a8aea23a2f" providerId="LiveId" clId="{F51549A9-3368-44FC-8290-2055BDF8D505}" dt="2021-03-31T22:02:01.522" v="2844"/>
          <ac:spMkLst>
            <pc:docMk/>
            <pc:sldMk cId="140699723" sldId="836"/>
            <ac:spMk id="470" creationId="{94066BE4-D18A-40E2-838C-9782EF8B6C08}"/>
          </ac:spMkLst>
        </pc:spChg>
        <pc:spChg chg="add del mod">
          <ac:chgData name="Lei Wu" userId="f083b2a8aea23a2f" providerId="LiveId" clId="{F51549A9-3368-44FC-8290-2055BDF8D505}" dt="2021-03-31T22:02:01.522" v="2844"/>
          <ac:spMkLst>
            <pc:docMk/>
            <pc:sldMk cId="140699723" sldId="836"/>
            <ac:spMk id="471" creationId="{3F8ADB49-52EF-4D4E-856E-B9B65E08E20C}"/>
          </ac:spMkLst>
        </pc:spChg>
        <pc:spChg chg="add del mod">
          <ac:chgData name="Lei Wu" userId="f083b2a8aea23a2f" providerId="LiveId" clId="{F51549A9-3368-44FC-8290-2055BDF8D505}" dt="2021-03-31T22:02:01.522" v="2844"/>
          <ac:spMkLst>
            <pc:docMk/>
            <pc:sldMk cId="140699723" sldId="836"/>
            <ac:spMk id="472" creationId="{077BB6F5-979D-4AF7-87ED-48A8B467DCA7}"/>
          </ac:spMkLst>
        </pc:spChg>
        <pc:spChg chg="add del mod">
          <ac:chgData name="Lei Wu" userId="f083b2a8aea23a2f" providerId="LiveId" clId="{F51549A9-3368-44FC-8290-2055BDF8D505}" dt="2021-03-31T22:02:01.522" v="2844"/>
          <ac:spMkLst>
            <pc:docMk/>
            <pc:sldMk cId="140699723" sldId="836"/>
            <ac:spMk id="473" creationId="{340DFDBE-2CBE-4395-99B2-D1AC82411BE9}"/>
          </ac:spMkLst>
        </pc:spChg>
        <pc:spChg chg="add del mod">
          <ac:chgData name="Lei Wu" userId="f083b2a8aea23a2f" providerId="LiveId" clId="{F51549A9-3368-44FC-8290-2055BDF8D505}" dt="2021-03-31T22:02:01.522" v="2844"/>
          <ac:spMkLst>
            <pc:docMk/>
            <pc:sldMk cId="140699723" sldId="836"/>
            <ac:spMk id="474" creationId="{488F73BB-208C-4601-9DDA-47886AB89B4A}"/>
          </ac:spMkLst>
        </pc:spChg>
        <pc:spChg chg="add del mod">
          <ac:chgData name="Lei Wu" userId="f083b2a8aea23a2f" providerId="LiveId" clId="{F51549A9-3368-44FC-8290-2055BDF8D505}" dt="2021-03-31T22:02:01.522" v="2844"/>
          <ac:spMkLst>
            <pc:docMk/>
            <pc:sldMk cId="140699723" sldId="836"/>
            <ac:spMk id="475" creationId="{3E11CF34-1138-4E8D-BE9C-BB0E655CE0BD}"/>
          </ac:spMkLst>
        </pc:spChg>
        <pc:spChg chg="add del mod">
          <ac:chgData name="Lei Wu" userId="f083b2a8aea23a2f" providerId="LiveId" clId="{F51549A9-3368-44FC-8290-2055BDF8D505}" dt="2021-03-31T22:02:01.522" v="2844"/>
          <ac:spMkLst>
            <pc:docMk/>
            <pc:sldMk cId="140699723" sldId="836"/>
            <ac:spMk id="476" creationId="{1D0D054E-077E-4926-BADB-CDA3FB6F9F25}"/>
          </ac:spMkLst>
        </pc:spChg>
        <pc:spChg chg="add del mod">
          <ac:chgData name="Lei Wu" userId="f083b2a8aea23a2f" providerId="LiveId" clId="{F51549A9-3368-44FC-8290-2055BDF8D505}" dt="2021-03-31T22:02:01.522" v="2844"/>
          <ac:spMkLst>
            <pc:docMk/>
            <pc:sldMk cId="140699723" sldId="836"/>
            <ac:spMk id="477" creationId="{BEF43390-0F9D-44D6-B2D2-02986744418A}"/>
          </ac:spMkLst>
        </pc:spChg>
        <pc:spChg chg="add del mod">
          <ac:chgData name="Lei Wu" userId="f083b2a8aea23a2f" providerId="LiveId" clId="{F51549A9-3368-44FC-8290-2055BDF8D505}" dt="2021-03-31T22:02:01.522" v="2844"/>
          <ac:spMkLst>
            <pc:docMk/>
            <pc:sldMk cId="140699723" sldId="836"/>
            <ac:spMk id="478" creationId="{52EC228F-41A6-48DF-BBE7-8AF4BB3F4A22}"/>
          </ac:spMkLst>
        </pc:spChg>
        <pc:spChg chg="add del mod">
          <ac:chgData name="Lei Wu" userId="f083b2a8aea23a2f" providerId="LiveId" clId="{F51549A9-3368-44FC-8290-2055BDF8D505}" dt="2021-03-31T22:02:01.522" v="2844"/>
          <ac:spMkLst>
            <pc:docMk/>
            <pc:sldMk cId="140699723" sldId="836"/>
            <ac:spMk id="479" creationId="{2220D79E-9ABD-4E7E-9AE1-D7DD66C4E7D0}"/>
          </ac:spMkLst>
        </pc:spChg>
        <pc:spChg chg="add del mod">
          <ac:chgData name="Lei Wu" userId="f083b2a8aea23a2f" providerId="LiveId" clId="{F51549A9-3368-44FC-8290-2055BDF8D505}" dt="2021-03-31T22:02:01.522" v="2844"/>
          <ac:spMkLst>
            <pc:docMk/>
            <pc:sldMk cId="140699723" sldId="836"/>
            <ac:spMk id="480" creationId="{9B9CC89B-5903-496D-9783-B538EA9D9102}"/>
          </ac:spMkLst>
        </pc:spChg>
        <pc:spChg chg="add del mod">
          <ac:chgData name="Lei Wu" userId="f083b2a8aea23a2f" providerId="LiveId" clId="{F51549A9-3368-44FC-8290-2055BDF8D505}" dt="2021-03-31T22:02:01.522" v="2844"/>
          <ac:spMkLst>
            <pc:docMk/>
            <pc:sldMk cId="140699723" sldId="836"/>
            <ac:spMk id="481" creationId="{76C9E49B-8970-4F30-990F-DEEE4CE68D64}"/>
          </ac:spMkLst>
        </pc:spChg>
        <pc:spChg chg="add del mod">
          <ac:chgData name="Lei Wu" userId="f083b2a8aea23a2f" providerId="LiveId" clId="{F51549A9-3368-44FC-8290-2055BDF8D505}" dt="2021-03-31T22:02:01.522" v="2844"/>
          <ac:spMkLst>
            <pc:docMk/>
            <pc:sldMk cId="140699723" sldId="836"/>
            <ac:spMk id="482" creationId="{BEEB2B2E-9B92-4ED0-B35A-673D5EE07DD4}"/>
          </ac:spMkLst>
        </pc:spChg>
        <pc:spChg chg="add del mod">
          <ac:chgData name="Lei Wu" userId="f083b2a8aea23a2f" providerId="LiveId" clId="{F51549A9-3368-44FC-8290-2055BDF8D505}" dt="2021-03-31T22:02:01.522" v="2844"/>
          <ac:spMkLst>
            <pc:docMk/>
            <pc:sldMk cId="140699723" sldId="836"/>
            <ac:spMk id="483" creationId="{4980E692-F1E6-4F4E-AA4E-BA4FDFB66AE3}"/>
          </ac:spMkLst>
        </pc:spChg>
        <pc:spChg chg="add del mod">
          <ac:chgData name="Lei Wu" userId="f083b2a8aea23a2f" providerId="LiveId" clId="{F51549A9-3368-44FC-8290-2055BDF8D505}" dt="2021-03-31T22:02:01.522" v="2844"/>
          <ac:spMkLst>
            <pc:docMk/>
            <pc:sldMk cId="140699723" sldId="836"/>
            <ac:spMk id="484" creationId="{AC87AA44-BDF4-4278-B803-7AE13D1FE198}"/>
          </ac:spMkLst>
        </pc:spChg>
        <pc:spChg chg="add del mod">
          <ac:chgData name="Lei Wu" userId="f083b2a8aea23a2f" providerId="LiveId" clId="{F51549A9-3368-44FC-8290-2055BDF8D505}" dt="2021-03-31T22:02:01.522" v="2844"/>
          <ac:spMkLst>
            <pc:docMk/>
            <pc:sldMk cId="140699723" sldId="836"/>
            <ac:spMk id="485" creationId="{2988A324-47BC-48B2-9214-DDC8FEA1B569}"/>
          </ac:spMkLst>
        </pc:spChg>
        <pc:spChg chg="add del mod">
          <ac:chgData name="Lei Wu" userId="f083b2a8aea23a2f" providerId="LiveId" clId="{F51549A9-3368-44FC-8290-2055BDF8D505}" dt="2021-03-31T22:02:01.522" v="2844"/>
          <ac:spMkLst>
            <pc:docMk/>
            <pc:sldMk cId="140699723" sldId="836"/>
            <ac:spMk id="486" creationId="{DBFF728D-0F83-4E4D-81F0-9050ECDD2D8F}"/>
          </ac:spMkLst>
        </pc:spChg>
        <pc:spChg chg="add del mod">
          <ac:chgData name="Lei Wu" userId="f083b2a8aea23a2f" providerId="LiveId" clId="{F51549A9-3368-44FC-8290-2055BDF8D505}" dt="2021-03-31T22:02:01.522" v="2844"/>
          <ac:spMkLst>
            <pc:docMk/>
            <pc:sldMk cId="140699723" sldId="836"/>
            <ac:spMk id="487" creationId="{BB78EDDC-7945-4B67-BB53-DF4912852FA9}"/>
          </ac:spMkLst>
        </pc:spChg>
        <pc:spChg chg="add del mod">
          <ac:chgData name="Lei Wu" userId="f083b2a8aea23a2f" providerId="LiveId" clId="{F51549A9-3368-44FC-8290-2055BDF8D505}" dt="2021-03-31T22:02:01.522" v="2844"/>
          <ac:spMkLst>
            <pc:docMk/>
            <pc:sldMk cId="140699723" sldId="836"/>
            <ac:spMk id="488" creationId="{94950EEF-D38E-47FF-834D-2F7130AC61DA}"/>
          </ac:spMkLst>
        </pc:spChg>
        <pc:spChg chg="add del mod">
          <ac:chgData name="Lei Wu" userId="f083b2a8aea23a2f" providerId="LiveId" clId="{F51549A9-3368-44FC-8290-2055BDF8D505}" dt="2021-03-31T22:02:01.522" v="2844"/>
          <ac:spMkLst>
            <pc:docMk/>
            <pc:sldMk cId="140699723" sldId="836"/>
            <ac:spMk id="489" creationId="{7854334E-65DF-4DC7-B67E-2BEB0DE6D03F}"/>
          </ac:spMkLst>
        </pc:spChg>
        <pc:spChg chg="add del mod">
          <ac:chgData name="Lei Wu" userId="f083b2a8aea23a2f" providerId="LiveId" clId="{F51549A9-3368-44FC-8290-2055BDF8D505}" dt="2021-03-31T22:02:01.522" v="2844"/>
          <ac:spMkLst>
            <pc:docMk/>
            <pc:sldMk cId="140699723" sldId="836"/>
            <ac:spMk id="490" creationId="{E763B096-E630-47EC-950D-75605C33F821}"/>
          </ac:spMkLst>
        </pc:spChg>
        <pc:spChg chg="add del mod">
          <ac:chgData name="Lei Wu" userId="f083b2a8aea23a2f" providerId="LiveId" clId="{F51549A9-3368-44FC-8290-2055BDF8D505}" dt="2021-03-31T22:02:01.522" v="2844"/>
          <ac:spMkLst>
            <pc:docMk/>
            <pc:sldMk cId="140699723" sldId="836"/>
            <ac:spMk id="491" creationId="{F98BE60E-6ACF-4FDC-8442-4991EFEDBFAF}"/>
          </ac:spMkLst>
        </pc:spChg>
        <pc:spChg chg="add del mod">
          <ac:chgData name="Lei Wu" userId="f083b2a8aea23a2f" providerId="LiveId" clId="{F51549A9-3368-44FC-8290-2055BDF8D505}" dt="2021-03-31T22:02:01.522" v="2844"/>
          <ac:spMkLst>
            <pc:docMk/>
            <pc:sldMk cId="140699723" sldId="836"/>
            <ac:spMk id="492" creationId="{40884D9B-EA52-43FA-838A-2053A652AC17}"/>
          </ac:spMkLst>
        </pc:spChg>
        <pc:spChg chg="add del mod">
          <ac:chgData name="Lei Wu" userId="f083b2a8aea23a2f" providerId="LiveId" clId="{F51549A9-3368-44FC-8290-2055BDF8D505}" dt="2021-03-31T22:02:01.522" v="2844"/>
          <ac:spMkLst>
            <pc:docMk/>
            <pc:sldMk cId="140699723" sldId="836"/>
            <ac:spMk id="493" creationId="{145C78A9-730F-4580-B713-3B6DB6CDDF7A}"/>
          </ac:spMkLst>
        </pc:spChg>
        <pc:spChg chg="add del mod">
          <ac:chgData name="Lei Wu" userId="f083b2a8aea23a2f" providerId="LiveId" clId="{F51549A9-3368-44FC-8290-2055BDF8D505}" dt="2021-03-31T22:02:01.522" v="2844"/>
          <ac:spMkLst>
            <pc:docMk/>
            <pc:sldMk cId="140699723" sldId="836"/>
            <ac:spMk id="494" creationId="{E8F80651-629C-4E98-90F4-19D1AC4711A4}"/>
          </ac:spMkLst>
        </pc:spChg>
        <pc:spChg chg="add del mod">
          <ac:chgData name="Lei Wu" userId="f083b2a8aea23a2f" providerId="LiveId" clId="{F51549A9-3368-44FC-8290-2055BDF8D505}" dt="2021-03-31T22:02:01.522" v="2844"/>
          <ac:spMkLst>
            <pc:docMk/>
            <pc:sldMk cId="140699723" sldId="836"/>
            <ac:spMk id="495" creationId="{A47F2E6E-6C8F-480A-8C0A-00DBBDA5E3CA}"/>
          </ac:spMkLst>
        </pc:spChg>
        <pc:spChg chg="add del mod">
          <ac:chgData name="Lei Wu" userId="f083b2a8aea23a2f" providerId="LiveId" clId="{F51549A9-3368-44FC-8290-2055BDF8D505}" dt="2021-03-31T22:02:01.522" v="2844"/>
          <ac:spMkLst>
            <pc:docMk/>
            <pc:sldMk cId="140699723" sldId="836"/>
            <ac:spMk id="496" creationId="{71A1CA19-5C03-43D0-A118-B05FBE4F7A63}"/>
          </ac:spMkLst>
        </pc:spChg>
        <pc:spChg chg="add del mod">
          <ac:chgData name="Lei Wu" userId="f083b2a8aea23a2f" providerId="LiveId" clId="{F51549A9-3368-44FC-8290-2055BDF8D505}" dt="2021-03-31T22:02:01.522" v="2844"/>
          <ac:spMkLst>
            <pc:docMk/>
            <pc:sldMk cId="140699723" sldId="836"/>
            <ac:spMk id="497" creationId="{3B037D46-2BB7-4EA7-A76E-7E22DE230B71}"/>
          </ac:spMkLst>
        </pc:spChg>
        <pc:spChg chg="add del mod">
          <ac:chgData name="Lei Wu" userId="f083b2a8aea23a2f" providerId="LiveId" clId="{F51549A9-3368-44FC-8290-2055BDF8D505}" dt="2021-03-31T22:02:01.522" v="2844"/>
          <ac:spMkLst>
            <pc:docMk/>
            <pc:sldMk cId="140699723" sldId="836"/>
            <ac:spMk id="498" creationId="{5C54242A-1370-4E82-B095-C0E269E14FF4}"/>
          </ac:spMkLst>
        </pc:spChg>
        <pc:spChg chg="add del mod">
          <ac:chgData name="Lei Wu" userId="f083b2a8aea23a2f" providerId="LiveId" clId="{F51549A9-3368-44FC-8290-2055BDF8D505}" dt="2021-03-31T22:02:01.522" v="2844"/>
          <ac:spMkLst>
            <pc:docMk/>
            <pc:sldMk cId="140699723" sldId="836"/>
            <ac:spMk id="499" creationId="{9FE2BE11-4D29-4008-96CF-035FEDCDA212}"/>
          </ac:spMkLst>
        </pc:spChg>
        <pc:spChg chg="add del mod">
          <ac:chgData name="Lei Wu" userId="f083b2a8aea23a2f" providerId="LiveId" clId="{F51549A9-3368-44FC-8290-2055BDF8D505}" dt="2021-03-31T22:02:01.522" v="2844"/>
          <ac:spMkLst>
            <pc:docMk/>
            <pc:sldMk cId="140699723" sldId="836"/>
            <ac:spMk id="500" creationId="{959CD0B7-05F2-43AA-897F-E9C0A1EAE569}"/>
          </ac:spMkLst>
        </pc:spChg>
        <pc:spChg chg="add del mod">
          <ac:chgData name="Lei Wu" userId="f083b2a8aea23a2f" providerId="LiveId" clId="{F51549A9-3368-44FC-8290-2055BDF8D505}" dt="2021-03-31T22:02:01.522" v="2844"/>
          <ac:spMkLst>
            <pc:docMk/>
            <pc:sldMk cId="140699723" sldId="836"/>
            <ac:spMk id="501" creationId="{86B4E2E8-DFE2-4B94-85DA-03ACCB305829}"/>
          </ac:spMkLst>
        </pc:spChg>
        <pc:spChg chg="add del mod">
          <ac:chgData name="Lei Wu" userId="f083b2a8aea23a2f" providerId="LiveId" clId="{F51549A9-3368-44FC-8290-2055BDF8D505}" dt="2021-03-31T22:02:01.522" v="2844"/>
          <ac:spMkLst>
            <pc:docMk/>
            <pc:sldMk cId="140699723" sldId="836"/>
            <ac:spMk id="502" creationId="{4694EB00-EC83-4993-A2AD-D3E6F7D39C8F}"/>
          </ac:spMkLst>
        </pc:spChg>
        <pc:spChg chg="add del mod">
          <ac:chgData name="Lei Wu" userId="f083b2a8aea23a2f" providerId="LiveId" clId="{F51549A9-3368-44FC-8290-2055BDF8D505}" dt="2021-03-31T22:02:01.522" v="2844"/>
          <ac:spMkLst>
            <pc:docMk/>
            <pc:sldMk cId="140699723" sldId="836"/>
            <ac:spMk id="503" creationId="{8E8E2C9C-3E3C-493A-9415-00188BA9EF07}"/>
          </ac:spMkLst>
        </pc:spChg>
        <pc:spChg chg="add del mod">
          <ac:chgData name="Lei Wu" userId="f083b2a8aea23a2f" providerId="LiveId" clId="{F51549A9-3368-44FC-8290-2055BDF8D505}" dt="2021-03-31T22:02:01.522" v="2844"/>
          <ac:spMkLst>
            <pc:docMk/>
            <pc:sldMk cId="140699723" sldId="836"/>
            <ac:spMk id="504" creationId="{D09519F9-657C-4F74-A5A7-40116D15AC37}"/>
          </ac:spMkLst>
        </pc:spChg>
        <pc:spChg chg="add del mod">
          <ac:chgData name="Lei Wu" userId="f083b2a8aea23a2f" providerId="LiveId" clId="{F51549A9-3368-44FC-8290-2055BDF8D505}" dt="2021-03-31T22:02:01.522" v="2844"/>
          <ac:spMkLst>
            <pc:docMk/>
            <pc:sldMk cId="140699723" sldId="836"/>
            <ac:spMk id="505" creationId="{529A73F7-087F-49AD-A00D-B1CEF1FC3A93}"/>
          </ac:spMkLst>
        </pc:spChg>
        <pc:spChg chg="add del mod">
          <ac:chgData name="Lei Wu" userId="f083b2a8aea23a2f" providerId="LiveId" clId="{F51549A9-3368-44FC-8290-2055BDF8D505}" dt="2021-03-31T22:02:01.522" v="2844"/>
          <ac:spMkLst>
            <pc:docMk/>
            <pc:sldMk cId="140699723" sldId="836"/>
            <ac:spMk id="506" creationId="{8BE74582-27AF-4E5C-94E0-DE2360F7B1DE}"/>
          </ac:spMkLst>
        </pc:spChg>
        <pc:spChg chg="add del mod">
          <ac:chgData name="Lei Wu" userId="f083b2a8aea23a2f" providerId="LiveId" clId="{F51549A9-3368-44FC-8290-2055BDF8D505}" dt="2021-03-31T22:02:01.522" v="2844"/>
          <ac:spMkLst>
            <pc:docMk/>
            <pc:sldMk cId="140699723" sldId="836"/>
            <ac:spMk id="507" creationId="{869171B4-B56C-4ED0-9544-A39BC680F4DC}"/>
          </ac:spMkLst>
        </pc:spChg>
        <pc:spChg chg="add del mod">
          <ac:chgData name="Lei Wu" userId="f083b2a8aea23a2f" providerId="LiveId" clId="{F51549A9-3368-44FC-8290-2055BDF8D505}" dt="2021-03-31T22:02:01.522" v="2844"/>
          <ac:spMkLst>
            <pc:docMk/>
            <pc:sldMk cId="140699723" sldId="836"/>
            <ac:spMk id="508" creationId="{15E8ABD8-A44C-4E38-86C1-E873E63EEB80}"/>
          </ac:spMkLst>
        </pc:spChg>
        <pc:spChg chg="add del mod">
          <ac:chgData name="Lei Wu" userId="f083b2a8aea23a2f" providerId="LiveId" clId="{F51549A9-3368-44FC-8290-2055BDF8D505}" dt="2021-03-31T22:02:01.522" v="2844"/>
          <ac:spMkLst>
            <pc:docMk/>
            <pc:sldMk cId="140699723" sldId="836"/>
            <ac:spMk id="509" creationId="{BF92E571-F7E2-4F18-86BD-3E121552C2D6}"/>
          </ac:spMkLst>
        </pc:spChg>
        <pc:spChg chg="add del mod">
          <ac:chgData name="Lei Wu" userId="f083b2a8aea23a2f" providerId="LiveId" clId="{F51549A9-3368-44FC-8290-2055BDF8D505}" dt="2021-03-31T22:02:01.522" v="2844"/>
          <ac:spMkLst>
            <pc:docMk/>
            <pc:sldMk cId="140699723" sldId="836"/>
            <ac:spMk id="510" creationId="{87C7BDE1-B337-464A-9AD4-EDF7FE90AED9}"/>
          </ac:spMkLst>
        </pc:spChg>
        <pc:spChg chg="add del mod">
          <ac:chgData name="Lei Wu" userId="f083b2a8aea23a2f" providerId="LiveId" clId="{F51549A9-3368-44FC-8290-2055BDF8D505}" dt="2021-03-31T22:02:01.522" v="2844"/>
          <ac:spMkLst>
            <pc:docMk/>
            <pc:sldMk cId="140699723" sldId="836"/>
            <ac:spMk id="511" creationId="{5F8CA735-2C73-4331-AF36-758862FCB4B8}"/>
          </ac:spMkLst>
        </pc:spChg>
        <pc:spChg chg="add del mod">
          <ac:chgData name="Lei Wu" userId="f083b2a8aea23a2f" providerId="LiveId" clId="{F51549A9-3368-44FC-8290-2055BDF8D505}" dt="2021-03-31T22:02:01.522" v="2844"/>
          <ac:spMkLst>
            <pc:docMk/>
            <pc:sldMk cId="140699723" sldId="836"/>
            <ac:spMk id="512" creationId="{64B6D64F-A3ED-4301-B2CB-12100AFD72F8}"/>
          </ac:spMkLst>
        </pc:spChg>
        <pc:spChg chg="add del mod">
          <ac:chgData name="Lei Wu" userId="f083b2a8aea23a2f" providerId="LiveId" clId="{F51549A9-3368-44FC-8290-2055BDF8D505}" dt="2021-03-31T22:02:01.522" v="2844"/>
          <ac:spMkLst>
            <pc:docMk/>
            <pc:sldMk cId="140699723" sldId="836"/>
            <ac:spMk id="513" creationId="{EAAE3554-0785-4CF7-BE2B-CD37CCA65E31}"/>
          </ac:spMkLst>
        </pc:spChg>
        <pc:spChg chg="add del mod">
          <ac:chgData name="Lei Wu" userId="f083b2a8aea23a2f" providerId="LiveId" clId="{F51549A9-3368-44FC-8290-2055BDF8D505}" dt="2021-03-31T22:02:01.522" v="2844"/>
          <ac:spMkLst>
            <pc:docMk/>
            <pc:sldMk cId="140699723" sldId="836"/>
            <ac:spMk id="514" creationId="{193B8A12-643E-47A1-9118-26BFE2FD7176}"/>
          </ac:spMkLst>
        </pc:spChg>
        <pc:spChg chg="add del mod">
          <ac:chgData name="Lei Wu" userId="f083b2a8aea23a2f" providerId="LiveId" clId="{F51549A9-3368-44FC-8290-2055BDF8D505}" dt="2021-03-31T22:02:01.522" v="2844"/>
          <ac:spMkLst>
            <pc:docMk/>
            <pc:sldMk cId="140699723" sldId="836"/>
            <ac:spMk id="515" creationId="{BEAEEE95-6C04-4A40-ABC4-B4F27CD2AB6E}"/>
          </ac:spMkLst>
        </pc:spChg>
        <pc:spChg chg="add del mod">
          <ac:chgData name="Lei Wu" userId="f083b2a8aea23a2f" providerId="LiveId" clId="{F51549A9-3368-44FC-8290-2055BDF8D505}" dt="2021-03-31T22:02:01.522" v="2844"/>
          <ac:spMkLst>
            <pc:docMk/>
            <pc:sldMk cId="140699723" sldId="836"/>
            <ac:spMk id="516" creationId="{555CD381-396F-437E-BDC5-810049954B7C}"/>
          </ac:spMkLst>
        </pc:spChg>
        <pc:spChg chg="add del mod">
          <ac:chgData name="Lei Wu" userId="f083b2a8aea23a2f" providerId="LiveId" clId="{F51549A9-3368-44FC-8290-2055BDF8D505}" dt="2021-03-31T22:02:01.522" v="2844"/>
          <ac:spMkLst>
            <pc:docMk/>
            <pc:sldMk cId="140699723" sldId="836"/>
            <ac:spMk id="517" creationId="{FB0236E2-6731-496C-97E1-E76CAFE4BA0E}"/>
          </ac:spMkLst>
        </pc:spChg>
        <pc:spChg chg="add del mod">
          <ac:chgData name="Lei Wu" userId="f083b2a8aea23a2f" providerId="LiveId" clId="{F51549A9-3368-44FC-8290-2055BDF8D505}" dt="2021-03-31T22:02:01.522" v="2844"/>
          <ac:spMkLst>
            <pc:docMk/>
            <pc:sldMk cId="140699723" sldId="836"/>
            <ac:spMk id="518" creationId="{4DB99035-A916-496D-9FBE-16C93CC9AC2B}"/>
          </ac:spMkLst>
        </pc:spChg>
        <pc:spChg chg="add del mod">
          <ac:chgData name="Lei Wu" userId="f083b2a8aea23a2f" providerId="LiveId" clId="{F51549A9-3368-44FC-8290-2055BDF8D505}" dt="2021-03-31T22:02:01.522" v="2844"/>
          <ac:spMkLst>
            <pc:docMk/>
            <pc:sldMk cId="140699723" sldId="836"/>
            <ac:spMk id="519" creationId="{2C02AAFD-A326-4CD9-B6DD-0A04A6FAF065}"/>
          </ac:spMkLst>
        </pc:spChg>
        <pc:spChg chg="add del mod">
          <ac:chgData name="Lei Wu" userId="f083b2a8aea23a2f" providerId="LiveId" clId="{F51549A9-3368-44FC-8290-2055BDF8D505}" dt="2021-03-31T22:02:01.522" v="2844"/>
          <ac:spMkLst>
            <pc:docMk/>
            <pc:sldMk cId="140699723" sldId="836"/>
            <ac:spMk id="520" creationId="{A0B563BE-BE28-4667-B361-318ADF9286F3}"/>
          </ac:spMkLst>
        </pc:spChg>
        <pc:spChg chg="add del mod">
          <ac:chgData name="Lei Wu" userId="f083b2a8aea23a2f" providerId="LiveId" clId="{F51549A9-3368-44FC-8290-2055BDF8D505}" dt="2021-03-31T22:02:01.522" v="2844"/>
          <ac:spMkLst>
            <pc:docMk/>
            <pc:sldMk cId="140699723" sldId="836"/>
            <ac:spMk id="521" creationId="{1145A600-3B8C-4E54-9425-C8A1C8D82699}"/>
          </ac:spMkLst>
        </pc:spChg>
        <pc:spChg chg="add mod">
          <ac:chgData name="Lei Wu" userId="f083b2a8aea23a2f" providerId="LiveId" clId="{F51549A9-3368-44FC-8290-2055BDF8D505}" dt="2021-03-31T22:20:51.976" v="3164" actId="1076"/>
          <ac:spMkLst>
            <pc:docMk/>
            <pc:sldMk cId="140699723" sldId="836"/>
            <ac:spMk id="523" creationId="{2D35F6FE-8A20-4AFB-9F92-CF458F71723B}"/>
          </ac:spMkLst>
        </pc:spChg>
        <pc:grpChg chg="add del mod">
          <ac:chgData name="Lei Wu" userId="f083b2a8aea23a2f" providerId="LiveId" clId="{F51549A9-3368-44FC-8290-2055BDF8D505}" dt="2021-03-31T22:01:44.049" v="2839" actId="478"/>
          <ac:grpSpMkLst>
            <pc:docMk/>
            <pc:sldMk cId="140699723" sldId="836"/>
            <ac:grpSpMk id="3" creationId="{B20C15BD-09A6-4E66-9026-CE83D467FB6B}"/>
          </ac:grpSpMkLst>
        </pc:grpChg>
        <pc:grpChg chg="del">
          <ac:chgData name="Lei Wu" userId="f083b2a8aea23a2f" providerId="LiveId" clId="{F51549A9-3368-44FC-8290-2055BDF8D505}" dt="2021-03-31T21:16:58.423" v="2793" actId="478"/>
          <ac:grpSpMkLst>
            <pc:docMk/>
            <pc:sldMk cId="140699723" sldId="836"/>
            <ac:grpSpMk id="6" creationId="{740B60FE-383C-4E00-8AA2-4AE392572890}"/>
          </ac:grpSpMkLst>
        </pc:grpChg>
        <pc:picChg chg="add del">
          <ac:chgData name="Lei Wu" userId="f083b2a8aea23a2f" providerId="LiveId" clId="{F51549A9-3368-44FC-8290-2055BDF8D505}" dt="2021-03-31T22:02:00.799" v="2843"/>
          <ac:picMkLst>
            <pc:docMk/>
            <pc:sldMk cId="140699723" sldId="836"/>
            <ac:picMk id="5" creationId="{98B08491-515B-4747-8C9E-BAB8C05F6273}"/>
          </ac:picMkLst>
        </pc:picChg>
        <pc:picChg chg="add mod">
          <ac:chgData name="Lei Wu" userId="f083b2a8aea23a2f" providerId="LiveId" clId="{F51549A9-3368-44FC-8290-2055BDF8D505}" dt="2021-03-31T21:20:06.581" v="2826" actId="1076"/>
          <ac:picMkLst>
            <pc:docMk/>
            <pc:sldMk cId="140699723" sldId="836"/>
            <ac:picMk id="38" creationId="{25B4A62B-F345-418E-BEE4-649FD344DF67}"/>
          </ac:picMkLst>
        </pc:picChg>
        <pc:picChg chg="add mod">
          <ac:chgData name="Lei Wu" userId="f083b2a8aea23a2f" providerId="LiveId" clId="{F51549A9-3368-44FC-8290-2055BDF8D505}" dt="2021-03-31T21:20:06.581" v="2826" actId="1076"/>
          <ac:picMkLst>
            <pc:docMk/>
            <pc:sldMk cId="140699723" sldId="836"/>
            <ac:picMk id="40" creationId="{AC7CA3DB-7E73-4E22-9660-2F476E72AD70}"/>
          </ac:picMkLst>
        </pc:picChg>
        <pc:picChg chg="add mod">
          <ac:chgData name="Lei Wu" userId="f083b2a8aea23a2f" providerId="LiveId" clId="{F51549A9-3368-44FC-8290-2055BDF8D505}" dt="2021-03-31T21:20:06.581" v="2826" actId="1076"/>
          <ac:picMkLst>
            <pc:docMk/>
            <pc:sldMk cId="140699723" sldId="836"/>
            <ac:picMk id="42" creationId="{F8570921-D3DE-481F-8FC4-C83E93D8BC2E}"/>
          </ac:picMkLst>
        </pc:picChg>
        <pc:picChg chg="add mod">
          <ac:chgData name="Lei Wu" userId="f083b2a8aea23a2f" providerId="LiveId" clId="{F51549A9-3368-44FC-8290-2055BDF8D505}" dt="2021-03-31T21:20:06.581" v="2826" actId="1076"/>
          <ac:picMkLst>
            <pc:docMk/>
            <pc:sldMk cId="140699723" sldId="836"/>
            <ac:picMk id="112" creationId="{4E9D4A54-2374-4A63-B546-AB12DD80DB7B}"/>
          </ac:picMkLst>
        </pc:picChg>
        <pc:picChg chg="add mod">
          <ac:chgData name="Lei Wu" userId="f083b2a8aea23a2f" providerId="LiveId" clId="{F51549A9-3368-44FC-8290-2055BDF8D505}" dt="2021-03-31T21:20:06.581" v="2826" actId="1076"/>
          <ac:picMkLst>
            <pc:docMk/>
            <pc:sldMk cId="140699723" sldId="836"/>
            <ac:picMk id="114" creationId="{214D6F40-A899-4150-898C-74FC5BE3764E}"/>
          </ac:picMkLst>
        </pc:picChg>
        <pc:picChg chg="add mod">
          <ac:chgData name="Lei Wu" userId="f083b2a8aea23a2f" providerId="LiveId" clId="{F51549A9-3368-44FC-8290-2055BDF8D505}" dt="2021-03-31T21:20:06.581" v="2826" actId="1076"/>
          <ac:picMkLst>
            <pc:docMk/>
            <pc:sldMk cId="140699723" sldId="836"/>
            <ac:picMk id="116" creationId="{53E5E1C8-3E56-4FFB-9FDE-DF09953F3FF9}"/>
          </ac:picMkLst>
        </pc:picChg>
        <pc:picChg chg="add mod">
          <ac:chgData name="Lei Wu" userId="f083b2a8aea23a2f" providerId="LiveId" clId="{F51549A9-3368-44FC-8290-2055BDF8D505}" dt="2021-03-31T22:18:06.465" v="3060" actId="1076"/>
          <ac:picMkLst>
            <pc:docMk/>
            <pc:sldMk cId="140699723" sldId="836"/>
            <ac:picMk id="522" creationId="{7EDD6408-8372-487B-9097-BE12E69BE47D}"/>
          </ac:picMkLst>
        </pc:picChg>
      </pc:sldChg>
      <pc:sldChg chg="addSp delSp modSp add mod modAnim modNotesTx">
        <pc:chgData name="Lei Wu" userId="f083b2a8aea23a2f" providerId="LiveId" clId="{F51549A9-3368-44FC-8290-2055BDF8D505}" dt="2021-04-01T08:27:22.874" v="3670" actId="20577"/>
        <pc:sldMkLst>
          <pc:docMk/>
          <pc:sldMk cId="1996623134" sldId="837"/>
        </pc:sldMkLst>
        <pc:spChg chg="mod">
          <ac:chgData name="Lei Wu" userId="f083b2a8aea23a2f" providerId="LiveId" clId="{F51549A9-3368-44FC-8290-2055BDF8D505}" dt="2021-03-31T22:04:37.844" v="2896" actId="20577"/>
          <ac:spMkLst>
            <pc:docMk/>
            <pc:sldMk cId="1996623134" sldId="837"/>
            <ac:spMk id="2" creationId="{00000000-0000-0000-0000-000000000000}"/>
          </ac:spMkLst>
        </pc:spChg>
        <pc:spChg chg="del">
          <ac:chgData name="Lei Wu" userId="f083b2a8aea23a2f" providerId="LiveId" clId="{F51549A9-3368-44FC-8290-2055BDF8D505}" dt="2021-03-31T22:05:03.619" v="2902" actId="478"/>
          <ac:spMkLst>
            <pc:docMk/>
            <pc:sldMk cId="1996623134" sldId="837"/>
            <ac:spMk id="34" creationId="{418A9877-03CD-4424-B48B-74222535CE34}"/>
          </ac:spMkLst>
        </pc:spChg>
        <pc:spChg chg="mod">
          <ac:chgData name="Lei Wu" userId="f083b2a8aea23a2f" providerId="LiveId" clId="{F51549A9-3368-44FC-8290-2055BDF8D505}" dt="2021-03-31T22:06:06.105" v="2932"/>
          <ac:spMkLst>
            <pc:docMk/>
            <pc:sldMk cId="1996623134" sldId="837"/>
            <ac:spMk id="36" creationId="{A8D2E5D3-B1BD-4558-93B7-A5DEE06EE63A}"/>
          </ac:spMkLst>
        </pc:spChg>
        <pc:spChg chg="mod">
          <ac:chgData name="Lei Wu" userId="f083b2a8aea23a2f" providerId="LiveId" clId="{F51549A9-3368-44FC-8290-2055BDF8D505}" dt="2021-03-31T22:06:06.105" v="2932"/>
          <ac:spMkLst>
            <pc:docMk/>
            <pc:sldMk cId="1996623134" sldId="837"/>
            <ac:spMk id="37" creationId="{18B5100E-3248-43B0-9EAB-FD4A96A44ED1}"/>
          </ac:spMkLst>
        </pc:spChg>
        <pc:spChg chg="mod">
          <ac:chgData name="Lei Wu" userId="f083b2a8aea23a2f" providerId="LiveId" clId="{F51549A9-3368-44FC-8290-2055BDF8D505}" dt="2021-03-31T22:06:06.105" v="2932"/>
          <ac:spMkLst>
            <pc:docMk/>
            <pc:sldMk cId="1996623134" sldId="837"/>
            <ac:spMk id="38" creationId="{74FFAA9E-6256-4287-978E-33D6FC38DCFB}"/>
          </ac:spMkLst>
        </pc:spChg>
        <pc:spChg chg="mod">
          <ac:chgData name="Lei Wu" userId="f083b2a8aea23a2f" providerId="LiveId" clId="{F51549A9-3368-44FC-8290-2055BDF8D505}" dt="2021-03-31T22:06:06.105" v="2932"/>
          <ac:spMkLst>
            <pc:docMk/>
            <pc:sldMk cId="1996623134" sldId="837"/>
            <ac:spMk id="39" creationId="{E65226B4-00A4-4C61-9054-D0D7A2B63B7B}"/>
          </ac:spMkLst>
        </pc:spChg>
        <pc:spChg chg="mod">
          <ac:chgData name="Lei Wu" userId="f083b2a8aea23a2f" providerId="LiveId" clId="{F51549A9-3368-44FC-8290-2055BDF8D505}" dt="2021-03-31T22:06:06.105" v="2932"/>
          <ac:spMkLst>
            <pc:docMk/>
            <pc:sldMk cId="1996623134" sldId="837"/>
            <ac:spMk id="40" creationId="{F9563E65-54C0-4A3E-8102-B7BD1DAB567E}"/>
          </ac:spMkLst>
        </pc:spChg>
        <pc:spChg chg="mod">
          <ac:chgData name="Lei Wu" userId="f083b2a8aea23a2f" providerId="LiveId" clId="{F51549A9-3368-44FC-8290-2055BDF8D505}" dt="2021-03-31T22:06:06.105" v="2932"/>
          <ac:spMkLst>
            <pc:docMk/>
            <pc:sldMk cId="1996623134" sldId="837"/>
            <ac:spMk id="42" creationId="{0AB476D5-576B-434B-A311-15FA2C5D1228}"/>
          </ac:spMkLst>
        </pc:spChg>
        <pc:spChg chg="mod">
          <ac:chgData name="Lei Wu" userId="f083b2a8aea23a2f" providerId="LiveId" clId="{F51549A9-3368-44FC-8290-2055BDF8D505}" dt="2021-03-31T22:06:06.105" v="2932"/>
          <ac:spMkLst>
            <pc:docMk/>
            <pc:sldMk cId="1996623134" sldId="837"/>
            <ac:spMk id="43" creationId="{FD012887-43D7-47BF-974E-0A53DAC8F8CE}"/>
          </ac:spMkLst>
        </pc:spChg>
        <pc:spChg chg="mod">
          <ac:chgData name="Lei Wu" userId="f083b2a8aea23a2f" providerId="LiveId" clId="{F51549A9-3368-44FC-8290-2055BDF8D505}" dt="2021-03-31T22:06:06.105" v="2932"/>
          <ac:spMkLst>
            <pc:docMk/>
            <pc:sldMk cId="1996623134" sldId="837"/>
            <ac:spMk id="44" creationId="{FA601880-907E-4E95-9A29-7D1BF819E442}"/>
          </ac:spMkLst>
        </pc:spChg>
        <pc:spChg chg="mod">
          <ac:chgData name="Lei Wu" userId="f083b2a8aea23a2f" providerId="LiveId" clId="{F51549A9-3368-44FC-8290-2055BDF8D505}" dt="2021-03-31T22:06:06.105" v="2932"/>
          <ac:spMkLst>
            <pc:docMk/>
            <pc:sldMk cId="1996623134" sldId="837"/>
            <ac:spMk id="45" creationId="{68DD52DC-CC40-4CBC-AE02-FD2306606013}"/>
          </ac:spMkLst>
        </pc:spChg>
        <pc:spChg chg="mod">
          <ac:chgData name="Lei Wu" userId="f083b2a8aea23a2f" providerId="LiveId" clId="{F51549A9-3368-44FC-8290-2055BDF8D505}" dt="2021-03-31T22:06:06.105" v="2932"/>
          <ac:spMkLst>
            <pc:docMk/>
            <pc:sldMk cId="1996623134" sldId="837"/>
            <ac:spMk id="46" creationId="{FDA1D2B7-F4E8-4A0D-AF6C-0015E93771A9}"/>
          </ac:spMkLst>
        </pc:spChg>
        <pc:spChg chg="mod">
          <ac:chgData name="Lei Wu" userId="f083b2a8aea23a2f" providerId="LiveId" clId="{F51549A9-3368-44FC-8290-2055BDF8D505}" dt="2021-03-31T22:06:06.105" v="2932"/>
          <ac:spMkLst>
            <pc:docMk/>
            <pc:sldMk cId="1996623134" sldId="837"/>
            <ac:spMk id="47" creationId="{A7B1A490-DCF1-42E1-BE60-DFCF25E167B2}"/>
          </ac:spMkLst>
        </pc:spChg>
        <pc:spChg chg="mod">
          <ac:chgData name="Lei Wu" userId="f083b2a8aea23a2f" providerId="LiveId" clId="{F51549A9-3368-44FC-8290-2055BDF8D505}" dt="2021-03-31T22:06:06.105" v="2932"/>
          <ac:spMkLst>
            <pc:docMk/>
            <pc:sldMk cId="1996623134" sldId="837"/>
            <ac:spMk id="48" creationId="{BFA139C9-6F3D-496B-8BE8-86ED69B6DCF9}"/>
          </ac:spMkLst>
        </pc:spChg>
        <pc:spChg chg="mod">
          <ac:chgData name="Lei Wu" userId="f083b2a8aea23a2f" providerId="LiveId" clId="{F51549A9-3368-44FC-8290-2055BDF8D505}" dt="2021-03-31T22:06:06.105" v="2932"/>
          <ac:spMkLst>
            <pc:docMk/>
            <pc:sldMk cId="1996623134" sldId="837"/>
            <ac:spMk id="49" creationId="{E3602046-4DF3-45CE-9ED7-4F7CDA04D7AD}"/>
          </ac:spMkLst>
        </pc:spChg>
        <pc:spChg chg="add del mod">
          <ac:chgData name="Lei Wu" userId="f083b2a8aea23a2f" providerId="LiveId" clId="{F51549A9-3368-44FC-8290-2055BDF8D505}" dt="2021-03-31T22:06:17.830" v="2935"/>
          <ac:spMkLst>
            <pc:docMk/>
            <pc:sldMk cId="1996623134" sldId="837"/>
            <ac:spMk id="50" creationId="{9FB715D7-D79D-4831-B010-7A2DDD983E1B}"/>
          </ac:spMkLst>
        </pc:spChg>
        <pc:spChg chg="add del mod">
          <ac:chgData name="Lei Wu" userId="f083b2a8aea23a2f" providerId="LiveId" clId="{F51549A9-3368-44FC-8290-2055BDF8D505}" dt="2021-03-31T22:06:17.830" v="2935"/>
          <ac:spMkLst>
            <pc:docMk/>
            <pc:sldMk cId="1996623134" sldId="837"/>
            <ac:spMk id="51" creationId="{EE6FF501-E5FB-4D38-ABE8-BCBE35FFAD3C}"/>
          </ac:spMkLst>
        </pc:spChg>
        <pc:spChg chg="add del mod">
          <ac:chgData name="Lei Wu" userId="f083b2a8aea23a2f" providerId="LiveId" clId="{F51549A9-3368-44FC-8290-2055BDF8D505}" dt="2021-03-31T22:06:17.830" v="2935"/>
          <ac:spMkLst>
            <pc:docMk/>
            <pc:sldMk cId="1996623134" sldId="837"/>
            <ac:spMk id="52" creationId="{9FEE397F-73C3-469C-AAB6-DDA5A75026C6}"/>
          </ac:spMkLst>
        </pc:spChg>
        <pc:spChg chg="add del mod">
          <ac:chgData name="Lei Wu" userId="f083b2a8aea23a2f" providerId="LiveId" clId="{F51549A9-3368-44FC-8290-2055BDF8D505}" dt="2021-03-31T22:06:17.830" v="2935"/>
          <ac:spMkLst>
            <pc:docMk/>
            <pc:sldMk cId="1996623134" sldId="837"/>
            <ac:spMk id="53" creationId="{04F057AE-C3F2-429D-A5BB-1AC58CA4BB2F}"/>
          </ac:spMkLst>
        </pc:spChg>
        <pc:spChg chg="add del mod">
          <ac:chgData name="Lei Wu" userId="f083b2a8aea23a2f" providerId="LiveId" clId="{F51549A9-3368-44FC-8290-2055BDF8D505}" dt="2021-03-31T22:06:17.830" v="2935"/>
          <ac:spMkLst>
            <pc:docMk/>
            <pc:sldMk cId="1996623134" sldId="837"/>
            <ac:spMk id="54" creationId="{2F2C6A2E-9A95-4D80-BE0B-3857A6959B28}"/>
          </ac:spMkLst>
        </pc:spChg>
        <pc:spChg chg="mod">
          <ac:chgData name="Lei Wu" userId="f083b2a8aea23a2f" providerId="LiveId" clId="{F51549A9-3368-44FC-8290-2055BDF8D505}" dt="2021-04-01T08:27:22.874" v="3670" actId="20577"/>
          <ac:spMkLst>
            <pc:docMk/>
            <pc:sldMk cId="1996623134" sldId="837"/>
            <ac:spMk id="55" creationId="{1C6D7841-978C-487F-82D3-231729D8E161}"/>
          </ac:spMkLst>
        </pc:spChg>
        <pc:spChg chg="add del mod">
          <ac:chgData name="Lei Wu" userId="f083b2a8aea23a2f" providerId="LiveId" clId="{F51549A9-3368-44FC-8290-2055BDF8D505}" dt="2021-03-31T22:06:17.830" v="2935"/>
          <ac:spMkLst>
            <pc:docMk/>
            <pc:sldMk cId="1996623134" sldId="837"/>
            <ac:spMk id="56" creationId="{BD33DCAD-99E9-4084-A9FC-FB3A16A77201}"/>
          </ac:spMkLst>
        </pc:spChg>
        <pc:spChg chg="add del mod">
          <ac:chgData name="Lei Wu" userId="f083b2a8aea23a2f" providerId="LiveId" clId="{F51549A9-3368-44FC-8290-2055BDF8D505}" dt="2021-03-31T22:06:17.830" v="2935"/>
          <ac:spMkLst>
            <pc:docMk/>
            <pc:sldMk cId="1996623134" sldId="837"/>
            <ac:spMk id="57" creationId="{BCA7E9E9-CC28-4B6A-AFD9-BF543B214DBD}"/>
          </ac:spMkLst>
        </pc:spChg>
        <pc:spChg chg="mod">
          <ac:chgData name="Lei Wu" userId="f083b2a8aea23a2f" providerId="LiveId" clId="{F51549A9-3368-44FC-8290-2055BDF8D505}" dt="2021-03-31T22:08:03.756" v="3015" actId="1038"/>
          <ac:spMkLst>
            <pc:docMk/>
            <pc:sldMk cId="1996623134" sldId="837"/>
            <ac:spMk id="59" creationId="{DA4378D6-3571-43C3-9268-30BB1A84E1A3}"/>
          </ac:spMkLst>
        </pc:spChg>
        <pc:spChg chg="mod">
          <ac:chgData name="Lei Wu" userId="f083b2a8aea23a2f" providerId="LiveId" clId="{F51549A9-3368-44FC-8290-2055BDF8D505}" dt="2021-03-31T22:08:03.756" v="3015" actId="1038"/>
          <ac:spMkLst>
            <pc:docMk/>
            <pc:sldMk cId="1996623134" sldId="837"/>
            <ac:spMk id="60" creationId="{4AB36359-74F2-42EE-A601-9BD6C6985425}"/>
          </ac:spMkLst>
        </pc:spChg>
        <pc:spChg chg="mod">
          <ac:chgData name="Lei Wu" userId="f083b2a8aea23a2f" providerId="LiveId" clId="{F51549A9-3368-44FC-8290-2055BDF8D505}" dt="2021-03-31T22:08:03.756" v="3015" actId="1038"/>
          <ac:spMkLst>
            <pc:docMk/>
            <pc:sldMk cId="1996623134" sldId="837"/>
            <ac:spMk id="61" creationId="{A10CD509-6A06-4585-9536-E808E79BD4BA}"/>
          </ac:spMkLst>
        </pc:spChg>
        <pc:spChg chg="mod">
          <ac:chgData name="Lei Wu" userId="f083b2a8aea23a2f" providerId="LiveId" clId="{F51549A9-3368-44FC-8290-2055BDF8D505}" dt="2021-03-31T22:08:03.756" v="3015" actId="1038"/>
          <ac:spMkLst>
            <pc:docMk/>
            <pc:sldMk cId="1996623134" sldId="837"/>
            <ac:spMk id="62" creationId="{9D5AD4C8-2F0A-4A4C-B542-3A3EB5027BC7}"/>
          </ac:spMkLst>
        </pc:spChg>
        <pc:spChg chg="mod">
          <ac:chgData name="Lei Wu" userId="f083b2a8aea23a2f" providerId="LiveId" clId="{F51549A9-3368-44FC-8290-2055BDF8D505}" dt="2021-03-31T22:08:03.756" v="3015" actId="1038"/>
          <ac:spMkLst>
            <pc:docMk/>
            <pc:sldMk cId="1996623134" sldId="837"/>
            <ac:spMk id="63" creationId="{8E3D276D-9B70-4902-A9BB-A294C23D5720}"/>
          </ac:spMkLst>
        </pc:spChg>
        <pc:spChg chg="mod">
          <ac:chgData name="Lei Wu" userId="f083b2a8aea23a2f" providerId="LiveId" clId="{F51549A9-3368-44FC-8290-2055BDF8D505}" dt="2021-03-31T22:08:03.756" v="3015" actId="1038"/>
          <ac:spMkLst>
            <pc:docMk/>
            <pc:sldMk cId="1996623134" sldId="837"/>
            <ac:spMk id="65" creationId="{4777F0B0-A0C7-437E-80DE-909DC1720C63}"/>
          </ac:spMkLst>
        </pc:spChg>
        <pc:spChg chg="mod">
          <ac:chgData name="Lei Wu" userId="f083b2a8aea23a2f" providerId="LiveId" clId="{F51549A9-3368-44FC-8290-2055BDF8D505}" dt="2021-03-31T22:08:03.756" v="3015" actId="1038"/>
          <ac:spMkLst>
            <pc:docMk/>
            <pc:sldMk cId="1996623134" sldId="837"/>
            <ac:spMk id="66" creationId="{A7C98406-553D-4BAD-97DD-99C33AA38EBE}"/>
          </ac:spMkLst>
        </pc:spChg>
        <pc:spChg chg="mod">
          <ac:chgData name="Lei Wu" userId="f083b2a8aea23a2f" providerId="LiveId" clId="{F51549A9-3368-44FC-8290-2055BDF8D505}" dt="2021-03-31T22:08:03.756" v="3015" actId="1038"/>
          <ac:spMkLst>
            <pc:docMk/>
            <pc:sldMk cId="1996623134" sldId="837"/>
            <ac:spMk id="67" creationId="{8C4CDD6A-FD1D-40F4-8E9B-DADE6469B319}"/>
          </ac:spMkLst>
        </pc:spChg>
        <pc:spChg chg="mod">
          <ac:chgData name="Lei Wu" userId="f083b2a8aea23a2f" providerId="LiveId" clId="{F51549A9-3368-44FC-8290-2055BDF8D505}" dt="2021-03-31T22:08:03.756" v="3015" actId="1038"/>
          <ac:spMkLst>
            <pc:docMk/>
            <pc:sldMk cId="1996623134" sldId="837"/>
            <ac:spMk id="68" creationId="{3F79FB6B-6966-48BA-9D82-33396D7ACD94}"/>
          </ac:spMkLst>
        </pc:spChg>
        <pc:spChg chg="mod">
          <ac:chgData name="Lei Wu" userId="f083b2a8aea23a2f" providerId="LiveId" clId="{F51549A9-3368-44FC-8290-2055BDF8D505}" dt="2021-03-31T22:08:03.756" v="3015" actId="1038"/>
          <ac:spMkLst>
            <pc:docMk/>
            <pc:sldMk cId="1996623134" sldId="837"/>
            <ac:spMk id="69" creationId="{E26E5C72-B03E-4548-9902-01FE90614519}"/>
          </ac:spMkLst>
        </pc:spChg>
        <pc:spChg chg="mod">
          <ac:chgData name="Lei Wu" userId="f083b2a8aea23a2f" providerId="LiveId" clId="{F51549A9-3368-44FC-8290-2055BDF8D505}" dt="2021-03-31T22:08:03.756" v="3015" actId="1038"/>
          <ac:spMkLst>
            <pc:docMk/>
            <pc:sldMk cId="1996623134" sldId="837"/>
            <ac:spMk id="70" creationId="{89627BA7-8881-4834-A3EA-B14C2654699E}"/>
          </ac:spMkLst>
        </pc:spChg>
        <pc:spChg chg="mod">
          <ac:chgData name="Lei Wu" userId="f083b2a8aea23a2f" providerId="LiveId" clId="{F51549A9-3368-44FC-8290-2055BDF8D505}" dt="2021-03-31T22:08:03.756" v="3015" actId="1038"/>
          <ac:spMkLst>
            <pc:docMk/>
            <pc:sldMk cId="1996623134" sldId="837"/>
            <ac:spMk id="71" creationId="{0790AFDA-43F4-47B7-BC99-1107A0EED865}"/>
          </ac:spMkLst>
        </pc:spChg>
        <pc:spChg chg="mod">
          <ac:chgData name="Lei Wu" userId="f083b2a8aea23a2f" providerId="LiveId" clId="{F51549A9-3368-44FC-8290-2055BDF8D505}" dt="2021-03-31T22:08:03.756" v="3015" actId="1038"/>
          <ac:spMkLst>
            <pc:docMk/>
            <pc:sldMk cId="1996623134" sldId="837"/>
            <ac:spMk id="72" creationId="{70306FC1-FD92-4858-B549-C7D497E95E7C}"/>
          </ac:spMkLst>
        </pc:spChg>
        <pc:spChg chg="add del mod">
          <ac:chgData name="Lei Wu" userId="f083b2a8aea23a2f" providerId="LiveId" clId="{F51549A9-3368-44FC-8290-2055BDF8D505}" dt="2021-03-31T22:26:16.301" v="3222" actId="478"/>
          <ac:spMkLst>
            <pc:docMk/>
            <pc:sldMk cId="1996623134" sldId="837"/>
            <ac:spMk id="73" creationId="{CD1351A2-62E9-43FA-9373-2A49B9986E65}"/>
          </ac:spMkLst>
        </pc:spChg>
        <pc:spChg chg="add del mod">
          <ac:chgData name="Lei Wu" userId="f083b2a8aea23a2f" providerId="LiveId" clId="{F51549A9-3368-44FC-8290-2055BDF8D505}" dt="2021-03-31T22:26:16.301" v="3222" actId="478"/>
          <ac:spMkLst>
            <pc:docMk/>
            <pc:sldMk cId="1996623134" sldId="837"/>
            <ac:spMk id="74" creationId="{E99F5D47-6F11-4904-A574-102A7E4F1A8F}"/>
          </ac:spMkLst>
        </pc:spChg>
        <pc:spChg chg="add del mod">
          <ac:chgData name="Lei Wu" userId="f083b2a8aea23a2f" providerId="LiveId" clId="{F51549A9-3368-44FC-8290-2055BDF8D505}" dt="2021-03-31T22:26:16.301" v="3222" actId="478"/>
          <ac:spMkLst>
            <pc:docMk/>
            <pc:sldMk cId="1996623134" sldId="837"/>
            <ac:spMk id="75" creationId="{33211862-0614-483B-9641-FA91CABCF6E9}"/>
          </ac:spMkLst>
        </pc:spChg>
        <pc:spChg chg="add del mod">
          <ac:chgData name="Lei Wu" userId="f083b2a8aea23a2f" providerId="LiveId" clId="{F51549A9-3368-44FC-8290-2055BDF8D505}" dt="2021-03-31T22:26:16.301" v="3222" actId="478"/>
          <ac:spMkLst>
            <pc:docMk/>
            <pc:sldMk cId="1996623134" sldId="837"/>
            <ac:spMk id="76" creationId="{B9C0001C-177D-4953-B663-6606C37DAD49}"/>
          </ac:spMkLst>
        </pc:spChg>
        <pc:spChg chg="add del mod">
          <ac:chgData name="Lei Wu" userId="f083b2a8aea23a2f" providerId="LiveId" clId="{F51549A9-3368-44FC-8290-2055BDF8D505}" dt="2021-03-31T22:26:16.301" v="3222" actId="478"/>
          <ac:spMkLst>
            <pc:docMk/>
            <pc:sldMk cId="1996623134" sldId="837"/>
            <ac:spMk id="77" creationId="{E6EFD392-AA8C-412F-B853-02FA672CDF42}"/>
          </ac:spMkLst>
        </pc:spChg>
        <pc:spChg chg="add del mod">
          <ac:chgData name="Lei Wu" userId="f083b2a8aea23a2f" providerId="LiveId" clId="{F51549A9-3368-44FC-8290-2055BDF8D505}" dt="2021-03-31T22:26:16.301" v="3222" actId="478"/>
          <ac:spMkLst>
            <pc:docMk/>
            <pc:sldMk cId="1996623134" sldId="837"/>
            <ac:spMk id="78" creationId="{3279D0A1-7702-4E4B-9EC8-EA57243445E3}"/>
          </ac:spMkLst>
        </pc:spChg>
        <pc:spChg chg="add del mod">
          <ac:chgData name="Lei Wu" userId="f083b2a8aea23a2f" providerId="LiveId" clId="{F51549A9-3368-44FC-8290-2055BDF8D505}" dt="2021-03-31T22:26:16.301" v="3222" actId="478"/>
          <ac:spMkLst>
            <pc:docMk/>
            <pc:sldMk cId="1996623134" sldId="837"/>
            <ac:spMk id="79" creationId="{5D6D34B3-067A-469E-9549-AA67A9FD0414}"/>
          </ac:spMkLst>
        </pc:spChg>
        <pc:grpChg chg="del">
          <ac:chgData name="Lei Wu" userId="f083b2a8aea23a2f" providerId="LiveId" clId="{F51549A9-3368-44FC-8290-2055BDF8D505}" dt="2021-03-31T22:05:00.977" v="2901" actId="478"/>
          <ac:grpSpMkLst>
            <pc:docMk/>
            <pc:sldMk cId="1996623134" sldId="837"/>
            <ac:grpSpMk id="6" creationId="{740B60FE-383C-4E00-8AA2-4AE392572890}"/>
          </ac:grpSpMkLst>
        </pc:grpChg>
        <pc:grpChg chg="add del mod">
          <ac:chgData name="Lei Wu" userId="f083b2a8aea23a2f" providerId="LiveId" clId="{F51549A9-3368-44FC-8290-2055BDF8D505}" dt="2021-03-31T22:06:17.830" v="2935"/>
          <ac:grpSpMkLst>
            <pc:docMk/>
            <pc:sldMk cId="1996623134" sldId="837"/>
            <ac:grpSpMk id="35" creationId="{AB8513C5-0973-47F3-9DD6-99A4B9D559D9}"/>
          </ac:grpSpMkLst>
        </pc:grpChg>
        <pc:grpChg chg="mod">
          <ac:chgData name="Lei Wu" userId="f083b2a8aea23a2f" providerId="LiveId" clId="{F51549A9-3368-44FC-8290-2055BDF8D505}" dt="2021-03-31T22:06:06.105" v="2932"/>
          <ac:grpSpMkLst>
            <pc:docMk/>
            <pc:sldMk cId="1996623134" sldId="837"/>
            <ac:grpSpMk id="41" creationId="{4411C81B-3C43-472C-B963-62FCC4169531}"/>
          </ac:grpSpMkLst>
        </pc:grpChg>
        <pc:grpChg chg="add del mod">
          <ac:chgData name="Lei Wu" userId="f083b2a8aea23a2f" providerId="LiveId" clId="{F51549A9-3368-44FC-8290-2055BDF8D505}" dt="2021-03-31T22:26:16.301" v="3222" actId="478"/>
          <ac:grpSpMkLst>
            <pc:docMk/>
            <pc:sldMk cId="1996623134" sldId="837"/>
            <ac:grpSpMk id="58" creationId="{A1B2F235-0794-41C3-A688-634395402C7E}"/>
          </ac:grpSpMkLst>
        </pc:grpChg>
        <pc:grpChg chg="mod">
          <ac:chgData name="Lei Wu" userId="f083b2a8aea23a2f" providerId="LiveId" clId="{F51549A9-3368-44FC-8290-2055BDF8D505}" dt="2021-03-31T22:08:03.756" v="3015" actId="1038"/>
          <ac:grpSpMkLst>
            <pc:docMk/>
            <pc:sldMk cId="1996623134" sldId="837"/>
            <ac:grpSpMk id="64" creationId="{5305D86D-5950-41A7-9E27-E58DB69DCBAB}"/>
          </ac:grpSpMkLst>
        </pc:grpChg>
      </pc:sldChg>
      <pc:sldChg chg="delSp modSp add mod modAnim modNotesTx">
        <pc:chgData name="Lei Wu" userId="f083b2a8aea23a2f" providerId="LiveId" clId="{F51549A9-3368-44FC-8290-2055BDF8D505}" dt="2021-04-01T08:26:46.340" v="3665" actId="403"/>
        <pc:sldMkLst>
          <pc:docMk/>
          <pc:sldMk cId="3475773233" sldId="838"/>
        </pc:sldMkLst>
        <pc:spChg chg="mod">
          <ac:chgData name="Lei Wu" userId="f083b2a8aea23a2f" providerId="LiveId" clId="{F51549A9-3368-44FC-8290-2055BDF8D505}" dt="2021-04-01T08:26:27.033" v="3663" actId="20577"/>
          <ac:spMkLst>
            <pc:docMk/>
            <pc:sldMk cId="3475773233" sldId="838"/>
            <ac:spMk id="2" creationId="{00000000-0000-0000-0000-000000000000}"/>
          </ac:spMkLst>
        </pc:spChg>
        <pc:spChg chg="del">
          <ac:chgData name="Lei Wu" userId="f083b2a8aea23a2f" providerId="LiveId" clId="{F51549A9-3368-44FC-8290-2055BDF8D505}" dt="2021-03-31T22:36:21.130" v="3374" actId="478"/>
          <ac:spMkLst>
            <pc:docMk/>
            <pc:sldMk cId="3475773233" sldId="838"/>
            <ac:spMk id="34" creationId="{418A9877-03CD-4424-B48B-74222535CE34}"/>
          </ac:spMkLst>
        </pc:spChg>
        <pc:spChg chg="mod">
          <ac:chgData name="Lei Wu" userId="f083b2a8aea23a2f" providerId="LiveId" clId="{F51549A9-3368-44FC-8290-2055BDF8D505}" dt="2021-04-01T08:26:46.340" v="3665" actId="403"/>
          <ac:spMkLst>
            <pc:docMk/>
            <pc:sldMk cId="3475773233" sldId="838"/>
            <ac:spMk id="55" creationId="{1C6D7841-978C-487F-82D3-231729D8E161}"/>
          </ac:spMkLst>
        </pc:spChg>
        <pc:grpChg chg="del">
          <ac:chgData name="Lei Wu" userId="f083b2a8aea23a2f" providerId="LiveId" clId="{F51549A9-3368-44FC-8290-2055BDF8D505}" dt="2021-03-31T22:36:19.084" v="3373" actId="478"/>
          <ac:grpSpMkLst>
            <pc:docMk/>
            <pc:sldMk cId="3475773233" sldId="838"/>
            <ac:grpSpMk id="6" creationId="{740B60FE-383C-4E00-8AA2-4AE392572890}"/>
          </ac:grpSpMkLst>
        </pc:grpChg>
      </pc:sldChg>
      <pc:sldChg chg="modSp add mod ord modNotesTx">
        <pc:chgData name="Lei Wu" userId="f083b2a8aea23a2f" providerId="LiveId" clId="{F51549A9-3368-44FC-8290-2055BDF8D505}" dt="2021-04-01T08:27:05.554" v="3668" actId="20577"/>
        <pc:sldMkLst>
          <pc:docMk/>
          <pc:sldMk cId="2467981438" sldId="839"/>
        </pc:sldMkLst>
        <pc:spChg chg="mod">
          <ac:chgData name="Lei Wu" userId="f083b2a8aea23a2f" providerId="LiveId" clId="{F51549A9-3368-44FC-8290-2055BDF8D505}" dt="2021-03-31T22:39:01.294" v="3455" actId="20577"/>
          <ac:spMkLst>
            <pc:docMk/>
            <pc:sldMk cId="2467981438" sldId="839"/>
            <ac:spMk id="2" creationId="{00000000-0000-0000-0000-000000000000}"/>
          </ac:spMkLst>
        </pc:spChg>
        <pc:spChg chg="mod">
          <ac:chgData name="Lei Wu" userId="f083b2a8aea23a2f" providerId="LiveId" clId="{F51549A9-3368-44FC-8290-2055BDF8D505}" dt="2021-04-01T08:27:05.554" v="3668" actId="20577"/>
          <ac:spMkLst>
            <pc:docMk/>
            <pc:sldMk cId="2467981438" sldId="839"/>
            <ac:spMk id="55" creationId="{1C6D7841-978C-487F-82D3-231729D8E161}"/>
          </ac:spMkLst>
        </pc:spChg>
      </pc:sldChg>
      <pc:sldChg chg="addSp delSp modSp add mod modAnim modNotesTx">
        <pc:chgData name="Lei Wu" userId="f083b2a8aea23a2f" providerId="LiveId" clId="{F51549A9-3368-44FC-8290-2055BDF8D505}" dt="2021-04-04T06:37:32.303" v="5434" actId="20577"/>
        <pc:sldMkLst>
          <pc:docMk/>
          <pc:sldMk cId="445825436" sldId="840"/>
        </pc:sldMkLst>
        <pc:spChg chg="mod">
          <ac:chgData name="Lei Wu" userId="f083b2a8aea23a2f" providerId="LiveId" clId="{F51549A9-3368-44FC-8290-2055BDF8D505}" dt="2021-04-04T06:12:21.579" v="4943" actId="20577"/>
          <ac:spMkLst>
            <pc:docMk/>
            <pc:sldMk cId="445825436" sldId="840"/>
            <ac:spMk id="2" creationId="{00000000-0000-0000-0000-000000000000}"/>
          </ac:spMkLst>
        </pc:spChg>
        <pc:spChg chg="mod">
          <ac:chgData name="Lei Wu" userId="f083b2a8aea23a2f" providerId="LiveId" clId="{F51549A9-3368-44FC-8290-2055BDF8D505}" dt="2021-04-04T06:17:12.119" v="5374" actId="20577"/>
          <ac:spMkLst>
            <pc:docMk/>
            <pc:sldMk cId="445825436" sldId="840"/>
            <ac:spMk id="3" creationId="{00000000-0000-0000-0000-000000000000}"/>
          </ac:spMkLst>
        </pc:spChg>
        <pc:spChg chg="add del mod">
          <ac:chgData name="Lei Wu" userId="f083b2a8aea23a2f" providerId="LiveId" clId="{F51549A9-3368-44FC-8290-2055BDF8D505}" dt="2021-04-04T05:52:19.673" v="4546"/>
          <ac:spMkLst>
            <pc:docMk/>
            <pc:sldMk cId="445825436" sldId="840"/>
            <ac:spMk id="74" creationId="{808D0F66-FC7D-4701-BA74-FB3B95AF3F92}"/>
          </ac:spMkLst>
        </pc:spChg>
        <pc:spChg chg="add del mod">
          <ac:chgData name="Lei Wu" userId="f083b2a8aea23a2f" providerId="LiveId" clId="{F51549A9-3368-44FC-8290-2055BDF8D505}" dt="2021-04-04T05:52:19.673" v="4546"/>
          <ac:spMkLst>
            <pc:docMk/>
            <pc:sldMk cId="445825436" sldId="840"/>
            <ac:spMk id="75" creationId="{29CD30E9-E637-40C7-8A8B-CB6218547ED2}"/>
          </ac:spMkLst>
        </pc:spChg>
        <pc:spChg chg="add del mod">
          <ac:chgData name="Lei Wu" userId="f083b2a8aea23a2f" providerId="LiveId" clId="{F51549A9-3368-44FC-8290-2055BDF8D505}" dt="2021-04-04T05:52:19.673" v="4546"/>
          <ac:spMkLst>
            <pc:docMk/>
            <pc:sldMk cId="445825436" sldId="840"/>
            <ac:spMk id="76" creationId="{5F591B73-68DE-4730-B43C-EB195643747E}"/>
          </ac:spMkLst>
        </pc:spChg>
        <pc:spChg chg="add del mod">
          <ac:chgData name="Lei Wu" userId="f083b2a8aea23a2f" providerId="LiveId" clId="{F51549A9-3368-44FC-8290-2055BDF8D505}" dt="2021-04-04T05:52:19.673" v="4546"/>
          <ac:spMkLst>
            <pc:docMk/>
            <pc:sldMk cId="445825436" sldId="840"/>
            <ac:spMk id="77" creationId="{0CA4F452-3744-41CD-A12F-6BA499C448CB}"/>
          </ac:spMkLst>
        </pc:spChg>
        <pc:spChg chg="add del mod">
          <ac:chgData name="Lei Wu" userId="f083b2a8aea23a2f" providerId="LiveId" clId="{F51549A9-3368-44FC-8290-2055BDF8D505}" dt="2021-04-04T05:52:19.673" v="4546"/>
          <ac:spMkLst>
            <pc:docMk/>
            <pc:sldMk cId="445825436" sldId="840"/>
            <ac:spMk id="78" creationId="{4E73BCAC-20AA-4FF0-828C-31715B96C1CB}"/>
          </ac:spMkLst>
        </pc:spChg>
        <pc:spChg chg="add del mod">
          <ac:chgData name="Lei Wu" userId="f083b2a8aea23a2f" providerId="LiveId" clId="{F51549A9-3368-44FC-8290-2055BDF8D505}" dt="2021-04-04T05:52:19.673" v="4546"/>
          <ac:spMkLst>
            <pc:docMk/>
            <pc:sldMk cId="445825436" sldId="840"/>
            <ac:spMk id="79" creationId="{63201B63-A3EC-4859-94CD-2708ED034B7B}"/>
          </ac:spMkLst>
        </pc:spChg>
        <pc:spChg chg="add del mod">
          <ac:chgData name="Lei Wu" userId="f083b2a8aea23a2f" providerId="LiveId" clId="{F51549A9-3368-44FC-8290-2055BDF8D505}" dt="2021-04-04T05:52:19.673" v="4546"/>
          <ac:spMkLst>
            <pc:docMk/>
            <pc:sldMk cId="445825436" sldId="840"/>
            <ac:spMk id="80" creationId="{1926A7F4-B33B-4488-ADAE-839875ED00F7}"/>
          </ac:spMkLst>
        </pc:spChg>
        <pc:spChg chg="add del mod">
          <ac:chgData name="Lei Wu" userId="f083b2a8aea23a2f" providerId="LiveId" clId="{F51549A9-3368-44FC-8290-2055BDF8D505}" dt="2021-04-04T05:52:19.673" v="4546"/>
          <ac:spMkLst>
            <pc:docMk/>
            <pc:sldMk cId="445825436" sldId="840"/>
            <ac:spMk id="81" creationId="{040313C0-7F60-4279-A307-95C5FC5A463D}"/>
          </ac:spMkLst>
        </pc:spChg>
        <pc:spChg chg="add del mod">
          <ac:chgData name="Lei Wu" userId="f083b2a8aea23a2f" providerId="LiveId" clId="{F51549A9-3368-44FC-8290-2055BDF8D505}" dt="2021-04-04T05:52:19.673" v="4546"/>
          <ac:spMkLst>
            <pc:docMk/>
            <pc:sldMk cId="445825436" sldId="840"/>
            <ac:spMk id="82" creationId="{3D878F83-67BA-4B82-89AE-2FDFDB35E092}"/>
          </ac:spMkLst>
        </pc:spChg>
        <pc:spChg chg="add del mod">
          <ac:chgData name="Lei Wu" userId="f083b2a8aea23a2f" providerId="LiveId" clId="{F51549A9-3368-44FC-8290-2055BDF8D505}" dt="2021-04-04T05:52:19.673" v="4546"/>
          <ac:spMkLst>
            <pc:docMk/>
            <pc:sldMk cId="445825436" sldId="840"/>
            <ac:spMk id="83" creationId="{C6327B53-DB74-437A-B897-00D1B653B71E}"/>
          </ac:spMkLst>
        </pc:spChg>
        <pc:spChg chg="add del mod">
          <ac:chgData name="Lei Wu" userId="f083b2a8aea23a2f" providerId="LiveId" clId="{F51549A9-3368-44FC-8290-2055BDF8D505}" dt="2021-04-04T05:52:19.673" v="4546"/>
          <ac:spMkLst>
            <pc:docMk/>
            <pc:sldMk cId="445825436" sldId="840"/>
            <ac:spMk id="84" creationId="{55588E84-235A-43DE-BF30-253D7DBEB9C9}"/>
          </ac:spMkLst>
        </pc:spChg>
        <pc:spChg chg="add del mod">
          <ac:chgData name="Lei Wu" userId="f083b2a8aea23a2f" providerId="LiveId" clId="{F51549A9-3368-44FC-8290-2055BDF8D505}" dt="2021-04-04T05:52:19.673" v="4546"/>
          <ac:spMkLst>
            <pc:docMk/>
            <pc:sldMk cId="445825436" sldId="840"/>
            <ac:spMk id="85" creationId="{D6BC5FDD-4EEB-4B87-A73A-8EFEE8E9BA90}"/>
          </ac:spMkLst>
        </pc:spChg>
        <pc:spChg chg="add del mod">
          <ac:chgData name="Lei Wu" userId="f083b2a8aea23a2f" providerId="LiveId" clId="{F51549A9-3368-44FC-8290-2055BDF8D505}" dt="2021-04-04T05:52:19.673" v="4546"/>
          <ac:spMkLst>
            <pc:docMk/>
            <pc:sldMk cId="445825436" sldId="840"/>
            <ac:spMk id="86" creationId="{345DA921-73B6-43E8-BEB5-D33B73214BD8}"/>
          </ac:spMkLst>
        </pc:spChg>
        <pc:spChg chg="add del mod">
          <ac:chgData name="Lei Wu" userId="f083b2a8aea23a2f" providerId="LiveId" clId="{F51549A9-3368-44FC-8290-2055BDF8D505}" dt="2021-04-04T06:17:05.802" v="5372" actId="21"/>
          <ac:spMkLst>
            <pc:docMk/>
            <pc:sldMk cId="445825436" sldId="840"/>
            <ac:spMk id="87" creationId="{D87FE334-E53F-46F2-868D-78B0FBA4C44A}"/>
          </ac:spMkLst>
        </pc:spChg>
        <pc:spChg chg="add del mod">
          <ac:chgData name="Lei Wu" userId="f083b2a8aea23a2f" providerId="LiveId" clId="{F51549A9-3368-44FC-8290-2055BDF8D505}" dt="2021-04-04T06:17:05.802" v="5372" actId="21"/>
          <ac:spMkLst>
            <pc:docMk/>
            <pc:sldMk cId="445825436" sldId="840"/>
            <ac:spMk id="88" creationId="{2FE9390D-00A7-44E2-A898-80D18CB6F380}"/>
          </ac:spMkLst>
        </pc:spChg>
        <pc:spChg chg="add del mod">
          <ac:chgData name="Lei Wu" userId="f083b2a8aea23a2f" providerId="LiveId" clId="{F51549A9-3368-44FC-8290-2055BDF8D505}" dt="2021-04-04T06:17:05.802" v="5372" actId="21"/>
          <ac:spMkLst>
            <pc:docMk/>
            <pc:sldMk cId="445825436" sldId="840"/>
            <ac:spMk id="89" creationId="{3626C253-CE23-4384-9B16-8DC73281397D}"/>
          </ac:spMkLst>
        </pc:spChg>
        <pc:spChg chg="add del mod">
          <ac:chgData name="Lei Wu" userId="f083b2a8aea23a2f" providerId="LiveId" clId="{F51549A9-3368-44FC-8290-2055BDF8D505}" dt="2021-04-04T06:17:05.802" v="5372" actId="21"/>
          <ac:spMkLst>
            <pc:docMk/>
            <pc:sldMk cId="445825436" sldId="840"/>
            <ac:spMk id="90" creationId="{FCB4D490-DE5A-496A-A4A4-D3D672DA78D0}"/>
          </ac:spMkLst>
        </pc:spChg>
        <pc:spChg chg="add del mod">
          <ac:chgData name="Lei Wu" userId="f083b2a8aea23a2f" providerId="LiveId" clId="{F51549A9-3368-44FC-8290-2055BDF8D505}" dt="2021-04-04T06:17:05.802" v="5372" actId="21"/>
          <ac:spMkLst>
            <pc:docMk/>
            <pc:sldMk cId="445825436" sldId="840"/>
            <ac:spMk id="91" creationId="{A753CA45-F932-47D1-B524-BF15CC933404}"/>
          </ac:spMkLst>
        </pc:spChg>
        <pc:spChg chg="add del mod">
          <ac:chgData name="Lei Wu" userId="f083b2a8aea23a2f" providerId="LiveId" clId="{F51549A9-3368-44FC-8290-2055BDF8D505}" dt="2021-04-04T06:17:05.802" v="5372" actId="21"/>
          <ac:spMkLst>
            <pc:docMk/>
            <pc:sldMk cId="445825436" sldId="840"/>
            <ac:spMk id="92" creationId="{C263013F-6621-4A10-B545-06797CB86D42}"/>
          </ac:spMkLst>
        </pc:spChg>
        <pc:spChg chg="add del mod">
          <ac:chgData name="Lei Wu" userId="f083b2a8aea23a2f" providerId="LiveId" clId="{F51549A9-3368-44FC-8290-2055BDF8D505}" dt="2021-04-04T06:17:05.802" v="5372" actId="21"/>
          <ac:spMkLst>
            <pc:docMk/>
            <pc:sldMk cId="445825436" sldId="840"/>
            <ac:spMk id="93" creationId="{A2128007-29CC-47FD-94CC-268E6C770CBC}"/>
          </ac:spMkLst>
        </pc:spChg>
        <pc:spChg chg="add del mod">
          <ac:chgData name="Lei Wu" userId="f083b2a8aea23a2f" providerId="LiveId" clId="{F51549A9-3368-44FC-8290-2055BDF8D505}" dt="2021-04-04T06:17:05.802" v="5372" actId="21"/>
          <ac:spMkLst>
            <pc:docMk/>
            <pc:sldMk cId="445825436" sldId="840"/>
            <ac:spMk id="94" creationId="{4E3F36FB-DBE3-4E0F-98D7-BA0DC45AD52B}"/>
          </ac:spMkLst>
        </pc:spChg>
        <pc:spChg chg="add del mod">
          <ac:chgData name="Lei Wu" userId="f083b2a8aea23a2f" providerId="LiveId" clId="{F51549A9-3368-44FC-8290-2055BDF8D505}" dt="2021-04-04T06:17:05.802" v="5372" actId="21"/>
          <ac:spMkLst>
            <pc:docMk/>
            <pc:sldMk cId="445825436" sldId="840"/>
            <ac:spMk id="95" creationId="{206803D5-5D4E-4421-A71F-50B68A3106B8}"/>
          </ac:spMkLst>
        </pc:spChg>
        <pc:spChg chg="add del mod">
          <ac:chgData name="Lei Wu" userId="f083b2a8aea23a2f" providerId="LiveId" clId="{F51549A9-3368-44FC-8290-2055BDF8D505}" dt="2021-04-04T06:17:05.802" v="5372" actId="21"/>
          <ac:spMkLst>
            <pc:docMk/>
            <pc:sldMk cId="445825436" sldId="840"/>
            <ac:spMk id="96" creationId="{B2E933E6-8FB0-4EC7-B99C-09EFF6A449BC}"/>
          </ac:spMkLst>
        </pc:spChg>
        <pc:spChg chg="add del mod">
          <ac:chgData name="Lei Wu" userId="f083b2a8aea23a2f" providerId="LiveId" clId="{F51549A9-3368-44FC-8290-2055BDF8D505}" dt="2021-04-04T06:17:05.802" v="5372" actId="21"/>
          <ac:spMkLst>
            <pc:docMk/>
            <pc:sldMk cId="445825436" sldId="840"/>
            <ac:spMk id="97" creationId="{365B8588-8114-4DAC-88A6-1B2A0202B3C3}"/>
          </ac:spMkLst>
        </pc:spChg>
        <pc:spChg chg="add del mod">
          <ac:chgData name="Lei Wu" userId="f083b2a8aea23a2f" providerId="LiveId" clId="{F51549A9-3368-44FC-8290-2055BDF8D505}" dt="2021-04-04T06:17:05.802" v="5372" actId="21"/>
          <ac:spMkLst>
            <pc:docMk/>
            <pc:sldMk cId="445825436" sldId="840"/>
            <ac:spMk id="98" creationId="{D11C3FE2-2E99-42D1-94E4-116283F5A7A4}"/>
          </ac:spMkLst>
        </pc:spChg>
        <pc:spChg chg="add del mod">
          <ac:chgData name="Lei Wu" userId="f083b2a8aea23a2f" providerId="LiveId" clId="{F51549A9-3368-44FC-8290-2055BDF8D505}" dt="2021-04-04T06:17:05.802" v="5372" actId="21"/>
          <ac:spMkLst>
            <pc:docMk/>
            <pc:sldMk cId="445825436" sldId="840"/>
            <ac:spMk id="99" creationId="{F43736FD-31DD-4B9E-8FC2-4E20FA9AF70D}"/>
          </ac:spMkLst>
        </pc:spChg>
        <pc:spChg chg="add del mod">
          <ac:chgData name="Lei Wu" userId="f083b2a8aea23a2f" providerId="LiveId" clId="{F51549A9-3368-44FC-8290-2055BDF8D505}" dt="2021-04-04T06:17:05.802" v="5372" actId="21"/>
          <ac:spMkLst>
            <pc:docMk/>
            <pc:sldMk cId="445825436" sldId="840"/>
            <ac:spMk id="100" creationId="{8C6A8331-3B1D-42BA-B895-E2E1F5D796A3}"/>
          </ac:spMkLst>
        </pc:spChg>
        <pc:spChg chg="mod">
          <ac:chgData name="Lei Wu" userId="f083b2a8aea23a2f" providerId="LiveId" clId="{F51549A9-3368-44FC-8290-2055BDF8D505}" dt="2021-04-04T06:16:42.738" v="5362"/>
          <ac:spMkLst>
            <pc:docMk/>
            <pc:sldMk cId="445825436" sldId="840"/>
            <ac:spMk id="102" creationId="{E6FE5845-C9D5-4E53-9425-6818B144DFE4}"/>
          </ac:spMkLst>
        </pc:spChg>
        <pc:spChg chg="mod">
          <ac:chgData name="Lei Wu" userId="f083b2a8aea23a2f" providerId="LiveId" clId="{F51549A9-3368-44FC-8290-2055BDF8D505}" dt="2021-04-04T06:16:42.738" v="5362"/>
          <ac:spMkLst>
            <pc:docMk/>
            <pc:sldMk cId="445825436" sldId="840"/>
            <ac:spMk id="103" creationId="{65170105-9F53-4218-8DE4-F09A7179188F}"/>
          </ac:spMkLst>
        </pc:spChg>
        <pc:spChg chg="mod">
          <ac:chgData name="Lei Wu" userId="f083b2a8aea23a2f" providerId="LiveId" clId="{F51549A9-3368-44FC-8290-2055BDF8D505}" dt="2021-04-04T06:16:42.738" v="5362"/>
          <ac:spMkLst>
            <pc:docMk/>
            <pc:sldMk cId="445825436" sldId="840"/>
            <ac:spMk id="104" creationId="{703A7C47-7492-411D-BCD9-5DDABBF58CF8}"/>
          </ac:spMkLst>
        </pc:spChg>
        <pc:spChg chg="mod">
          <ac:chgData name="Lei Wu" userId="f083b2a8aea23a2f" providerId="LiveId" clId="{F51549A9-3368-44FC-8290-2055BDF8D505}" dt="2021-04-04T06:16:42.738" v="5362"/>
          <ac:spMkLst>
            <pc:docMk/>
            <pc:sldMk cId="445825436" sldId="840"/>
            <ac:spMk id="105" creationId="{BB790AE0-1D89-49F4-A490-986E133AD669}"/>
          </ac:spMkLst>
        </pc:spChg>
        <pc:spChg chg="mod">
          <ac:chgData name="Lei Wu" userId="f083b2a8aea23a2f" providerId="LiveId" clId="{F51549A9-3368-44FC-8290-2055BDF8D505}" dt="2021-04-04T06:16:42.738" v="5362"/>
          <ac:spMkLst>
            <pc:docMk/>
            <pc:sldMk cId="445825436" sldId="840"/>
            <ac:spMk id="106" creationId="{DE91F693-FC13-44DF-BD56-2A3B032B3813}"/>
          </ac:spMkLst>
        </pc:spChg>
        <pc:spChg chg="mod">
          <ac:chgData name="Lei Wu" userId="f083b2a8aea23a2f" providerId="LiveId" clId="{F51549A9-3368-44FC-8290-2055BDF8D505}" dt="2021-04-04T06:16:42.738" v="5362"/>
          <ac:spMkLst>
            <pc:docMk/>
            <pc:sldMk cId="445825436" sldId="840"/>
            <ac:spMk id="107" creationId="{DB098D79-BA94-4EF1-8BEC-C45EB9B2E333}"/>
          </ac:spMkLst>
        </pc:spChg>
        <pc:spChg chg="mod">
          <ac:chgData name="Lei Wu" userId="f083b2a8aea23a2f" providerId="LiveId" clId="{F51549A9-3368-44FC-8290-2055BDF8D505}" dt="2021-04-04T06:16:42.738" v="5362"/>
          <ac:spMkLst>
            <pc:docMk/>
            <pc:sldMk cId="445825436" sldId="840"/>
            <ac:spMk id="108" creationId="{ACD17932-DBB0-44DB-80E6-63B099BD44FE}"/>
          </ac:spMkLst>
        </pc:spChg>
        <pc:spChg chg="mod">
          <ac:chgData name="Lei Wu" userId="f083b2a8aea23a2f" providerId="LiveId" clId="{F51549A9-3368-44FC-8290-2055BDF8D505}" dt="2021-04-04T06:16:42.738" v="5362"/>
          <ac:spMkLst>
            <pc:docMk/>
            <pc:sldMk cId="445825436" sldId="840"/>
            <ac:spMk id="109" creationId="{089B706D-29D8-4658-BDC0-E24C2C838853}"/>
          </ac:spMkLst>
        </pc:spChg>
        <pc:spChg chg="mod">
          <ac:chgData name="Lei Wu" userId="f083b2a8aea23a2f" providerId="LiveId" clId="{F51549A9-3368-44FC-8290-2055BDF8D505}" dt="2021-04-04T06:16:42.738" v="5362"/>
          <ac:spMkLst>
            <pc:docMk/>
            <pc:sldMk cId="445825436" sldId="840"/>
            <ac:spMk id="110" creationId="{16564659-473D-4F9E-9D78-55AC1E3F0FD9}"/>
          </ac:spMkLst>
        </pc:spChg>
        <pc:spChg chg="mod">
          <ac:chgData name="Lei Wu" userId="f083b2a8aea23a2f" providerId="LiveId" clId="{F51549A9-3368-44FC-8290-2055BDF8D505}" dt="2021-04-04T06:16:42.738" v="5362"/>
          <ac:spMkLst>
            <pc:docMk/>
            <pc:sldMk cId="445825436" sldId="840"/>
            <ac:spMk id="111" creationId="{A0D8D778-C2C3-40CC-B374-F69B6529D6B7}"/>
          </ac:spMkLst>
        </pc:spChg>
        <pc:spChg chg="mod">
          <ac:chgData name="Lei Wu" userId="f083b2a8aea23a2f" providerId="LiveId" clId="{F51549A9-3368-44FC-8290-2055BDF8D505}" dt="2021-04-04T06:16:42.738" v="5362"/>
          <ac:spMkLst>
            <pc:docMk/>
            <pc:sldMk cId="445825436" sldId="840"/>
            <ac:spMk id="112" creationId="{3CBB7962-150F-441D-9104-5B370C1C7139}"/>
          </ac:spMkLst>
        </pc:spChg>
        <pc:spChg chg="mod">
          <ac:chgData name="Lei Wu" userId="f083b2a8aea23a2f" providerId="LiveId" clId="{F51549A9-3368-44FC-8290-2055BDF8D505}" dt="2021-04-04T06:16:42.738" v="5362"/>
          <ac:spMkLst>
            <pc:docMk/>
            <pc:sldMk cId="445825436" sldId="840"/>
            <ac:spMk id="113" creationId="{2F48158E-695C-41D0-9304-301D6649BCAB}"/>
          </ac:spMkLst>
        </pc:spChg>
        <pc:spChg chg="mod">
          <ac:chgData name="Lei Wu" userId="f083b2a8aea23a2f" providerId="LiveId" clId="{F51549A9-3368-44FC-8290-2055BDF8D505}" dt="2021-04-04T06:16:42.738" v="5362"/>
          <ac:spMkLst>
            <pc:docMk/>
            <pc:sldMk cId="445825436" sldId="840"/>
            <ac:spMk id="114" creationId="{61A010FE-DA60-4235-9100-41729626A0EF}"/>
          </ac:spMkLst>
        </pc:spChg>
        <pc:spChg chg="mod">
          <ac:chgData name="Lei Wu" userId="f083b2a8aea23a2f" providerId="LiveId" clId="{F51549A9-3368-44FC-8290-2055BDF8D505}" dt="2021-04-04T06:16:42.738" v="5362"/>
          <ac:spMkLst>
            <pc:docMk/>
            <pc:sldMk cId="445825436" sldId="840"/>
            <ac:spMk id="115" creationId="{C623B7A1-7394-4E03-B15A-48B5491F0ADD}"/>
          </ac:spMkLst>
        </pc:spChg>
        <pc:spChg chg="mod">
          <ac:chgData name="Lei Wu" userId="f083b2a8aea23a2f" providerId="LiveId" clId="{F51549A9-3368-44FC-8290-2055BDF8D505}" dt="2021-04-04T06:16:42.738" v="5362"/>
          <ac:spMkLst>
            <pc:docMk/>
            <pc:sldMk cId="445825436" sldId="840"/>
            <ac:spMk id="116" creationId="{E8EAD53E-679E-43A9-AD59-577EFECD1062}"/>
          </ac:spMkLst>
        </pc:spChg>
        <pc:spChg chg="mod">
          <ac:chgData name="Lei Wu" userId="f083b2a8aea23a2f" providerId="LiveId" clId="{F51549A9-3368-44FC-8290-2055BDF8D505}" dt="2021-04-04T06:16:42.738" v="5362"/>
          <ac:spMkLst>
            <pc:docMk/>
            <pc:sldMk cId="445825436" sldId="840"/>
            <ac:spMk id="117" creationId="{CE709895-7063-407F-A9C6-CBC0628F1107}"/>
          </ac:spMkLst>
        </pc:spChg>
        <pc:spChg chg="mod">
          <ac:chgData name="Lei Wu" userId="f083b2a8aea23a2f" providerId="LiveId" clId="{F51549A9-3368-44FC-8290-2055BDF8D505}" dt="2021-04-04T06:16:42.738" v="5362"/>
          <ac:spMkLst>
            <pc:docMk/>
            <pc:sldMk cId="445825436" sldId="840"/>
            <ac:spMk id="118" creationId="{D2B2C9CD-95FB-4D67-8A46-704E2578AABC}"/>
          </ac:spMkLst>
        </pc:spChg>
        <pc:spChg chg="mod">
          <ac:chgData name="Lei Wu" userId="f083b2a8aea23a2f" providerId="LiveId" clId="{F51549A9-3368-44FC-8290-2055BDF8D505}" dt="2021-04-04T06:16:42.738" v="5362"/>
          <ac:spMkLst>
            <pc:docMk/>
            <pc:sldMk cId="445825436" sldId="840"/>
            <ac:spMk id="119" creationId="{2197509F-FD8C-4AD0-9B8E-944896215B84}"/>
          </ac:spMkLst>
        </pc:spChg>
        <pc:spChg chg="mod">
          <ac:chgData name="Lei Wu" userId="f083b2a8aea23a2f" providerId="LiveId" clId="{F51549A9-3368-44FC-8290-2055BDF8D505}" dt="2021-04-04T06:16:42.738" v="5362"/>
          <ac:spMkLst>
            <pc:docMk/>
            <pc:sldMk cId="445825436" sldId="840"/>
            <ac:spMk id="120" creationId="{4B20D12A-8D6B-4F83-B5B4-ABE4983B89D7}"/>
          </ac:spMkLst>
        </pc:spChg>
        <pc:spChg chg="mod">
          <ac:chgData name="Lei Wu" userId="f083b2a8aea23a2f" providerId="LiveId" clId="{F51549A9-3368-44FC-8290-2055BDF8D505}" dt="2021-04-04T06:16:42.738" v="5362"/>
          <ac:spMkLst>
            <pc:docMk/>
            <pc:sldMk cId="445825436" sldId="840"/>
            <ac:spMk id="121" creationId="{84E55312-1833-4985-B354-EFAB80079F00}"/>
          </ac:spMkLst>
        </pc:spChg>
        <pc:spChg chg="mod">
          <ac:chgData name="Lei Wu" userId="f083b2a8aea23a2f" providerId="LiveId" clId="{F51549A9-3368-44FC-8290-2055BDF8D505}" dt="2021-04-04T06:16:42.738" v="5362"/>
          <ac:spMkLst>
            <pc:docMk/>
            <pc:sldMk cId="445825436" sldId="840"/>
            <ac:spMk id="122" creationId="{6239B566-F72E-417F-B751-507FE3DDF646}"/>
          </ac:spMkLst>
        </pc:spChg>
        <pc:spChg chg="mod">
          <ac:chgData name="Lei Wu" userId="f083b2a8aea23a2f" providerId="LiveId" clId="{F51549A9-3368-44FC-8290-2055BDF8D505}" dt="2021-04-04T06:16:42.738" v="5362"/>
          <ac:spMkLst>
            <pc:docMk/>
            <pc:sldMk cId="445825436" sldId="840"/>
            <ac:spMk id="123" creationId="{986093A8-DCBA-4E43-AB4E-BDAF1B8BDFFC}"/>
          </ac:spMkLst>
        </pc:spChg>
        <pc:spChg chg="mod">
          <ac:chgData name="Lei Wu" userId="f083b2a8aea23a2f" providerId="LiveId" clId="{F51549A9-3368-44FC-8290-2055BDF8D505}" dt="2021-04-04T06:16:42.738" v="5362"/>
          <ac:spMkLst>
            <pc:docMk/>
            <pc:sldMk cId="445825436" sldId="840"/>
            <ac:spMk id="124" creationId="{E50A1881-1117-42B6-8FDA-655DFE3C94E3}"/>
          </ac:spMkLst>
        </pc:spChg>
        <pc:spChg chg="mod">
          <ac:chgData name="Lei Wu" userId="f083b2a8aea23a2f" providerId="LiveId" clId="{F51549A9-3368-44FC-8290-2055BDF8D505}" dt="2021-04-04T06:16:42.738" v="5362"/>
          <ac:spMkLst>
            <pc:docMk/>
            <pc:sldMk cId="445825436" sldId="840"/>
            <ac:spMk id="125" creationId="{00388A52-D31F-4E4E-B19B-31E9EA456163}"/>
          </ac:spMkLst>
        </pc:spChg>
        <pc:spChg chg="mod">
          <ac:chgData name="Lei Wu" userId="f083b2a8aea23a2f" providerId="LiveId" clId="{F51549A9-3368-44FC-8290-2055BDF8D505}" dt="2021-04-04T06:16:42.738" v="5362"/>
          <ac:spMkLst>
            <pc:docMk/>
            <pc:sldMk cId="445825436" sldId="840"/>
            <ac:spMk id="126" creationId="{BF228A38-D3FA-4E38-919E-697E3BBE2279}"/>
          </ac:spMkLst>
        </pc:spChg>
        <pc:spChg chg="mod">
          <ac:chgData name="Lei Wu" userId="f083b2a8aea23a2f" providerId="LiveId" clId="{F51549A9-3368-44FC-8290-2055BDF8D505}" dt="2021-04-04T06:16:42.738" v="5362"/>
          <ac:spMkLst>
            <pc:docMk/>
            <pc:sldMk cId="445825436" sldId="840"/>
            <ac:spMk id="127" creationId="{E33A30B2-09B4-4A43-B60F-7740BB30E662}"/>
          </ac:spMkLst>
        </pc:spChg>
        <pc:spChg chg="mod">
          <ac:chgData name="Lei Wu" userId="f083b2a8aea23a2f" providerId="LiveId" clId="{F51549A9-3368-44FC-8290-2055BDF8D505}" dt="2021-04-04T06:16:42.738" v="5362"/>
          <ac:spMkLst>
            <pc:docMk/>
            <pc:sldMk cId="445825436" sldId="840"/>
            <ac:spMk id="128" creationId="{CB100398-3628-44D0-A72E-589FCCC25FD0}"/>
          </ac:spMkLst>
        </pc:spChg>
        <pc:spChg chg="mod">
          <ac:chgData name="Lei Wu" userId="f083b2a8aea23a2f" providerId="LiveId" clId="{F51549A9-3368-44FC-8290-2055BDF8D505}" dt="2021-04-04T06:16:42.738" v="5362"/>
          <ac:spMkLst>
            <pc:docMk/>
            <pc:sldMk cId="445825436" sldId="840"/>
            <ac:spMk id="129" creationId="{7375DA31-C158-4800-A3CA-8586B9CAC689}"/>
          </ac:spMkLst>
        </pc:spChg>
        <pc:spChg chg="mod">
          <ac:chgData name="Lei Wu" userId="f083b2a8aea23a2f" providerId="LiveId" clId="{F51549A9-3368-44FC-8290-2055BDF8D505}" dt="2021-04-04T06:16:42.738" v="5362"/>
          <ac:spMkLst>
            <pc:docMk/>
            <pc:sldMk cId="445825436" sldId="840"/>
            <ac:spMk id="130" creationId="{2F53BB1A-9B9C-4CA3-AAA4-2FD7381202F2}"/>
          </ac:spMkLst>
        </pc:spChg>
        <pc:spChg chg="mod">
          <ac:chgData name="Lei Wu" userId="f083b2a8aea23a2f" providerId="LiveId" clId="{F51549A9-3368-44FC-8290-2055BDF8D505}" dt="2021-04-04T06:16:42.738" v="5362"/>
          <ac:spMkLst>
            <pc:docMk/>
            <pc:sldMk cId="445825436" sldId="840"/>
            <ac:spMk id="131" creationId="{05D17D88-581E-49E9-918A-AB471812A494}"/>
          </ac:spMkLst>
        </pc:spChg>
        <pc:spChg chg="mod">
          <ac:chgData name="Lei Wu" userId="f083b2a8aea23a2f" providerId="LiveId" clId="{F51549A9-3368-44FC-8290-2055BDF8D505}" dt="2021-04-04T06:16:42.738" v="5362"/>
          <ac:spMkLst>
            <pc:docMk/>
            <pc:sldMk cId="445825436" sldId="840"/>
            <ac:spMk id="132" creationId="{72E3DABA-7559-43EB-899B-40D6026A9478}"/>
          </ac:spMkLst>
        </pc:spChg>
        <pc:spChg chg="mod">
          <ac:chgData name="Lei Wu" userId="f083b2a8aea23a2f" providerId="LiveId" clId="{F51549A9-3368-44FC-8290-2055BDF8D505}" dt="2021-04-04T06:16:42.738" v="5362"/>
          <ac:spMkLst>
            <pc:docMk/>
            <pc:sldMk cId="445825436" sldId="840"/>
            <ac:spMk id="133" creationId="{28CF88F4-E8FB-4029-BE49-93786CB68DF9}"/>
          </ac:spMkLst>
        </pc:spChg>
        <pc:spChg chg="mod">
          <ac:chgData name="Lei Wu" userId="f083b2a8aea23a2f" providerId="LiveId" clId="{F51549A9-3368-44FC-8290-2055BDF8D505}" dt="2021-04-04T06:16:42.738" v="5362"/>
          <ac:spMkLst>
            <pc:docMk/>
            <pc:sldMk cId="445825436" sldId="840"/>
            <ac:spMk id="134" creationId="{77E39761-F0F0-4442-98D7-78FEB6B0844A}"/>
          </ac:spMkLst>
        </pc:spChg>
        <pc:spChg chg="mod">
          <ac:chgData name="Lei Wu" userId="f083b2a8aea23a2f" providerId="LiveId" clId="{F51549A9-3368-44FC-8290-2055BDF8D505}" dt="2021-04-04T06:16:42.738" v="5362"/>
          <ac:spMkLst>
            <pc:docMk/>
            <pc:sldMk cId="445825436" sldId="840"/>
            <ac:spMk id="135" creationId="{241922C0-ACD8-4F1E-899F-5B729EED8B22}"/>
          </ac:spMkLst>
        </pc:spChg>
        <pc:spChg chg="mod">
          <ac:chgData name="Lei Wu" userId="f083b2a8aea23a2f" providerId="LiveId" clId="{F51549A9-3368-44FC-8290-2055BDF8D505}" dt="2021-04-04T06:16:42.738" v="5362"/>
          <ac:spMkLst>
            <pc:docMk/>
            <pc:sldMk cId="445825436" sldId="840"/>
            <ac:spMk id="136" creationId="{AC58A70A-45DD-4367-B843-1D65C85B9460}"/>
          </ac:spMkLst>
        </pc:spChg>
        <pc:spChg chg="mod">
          <ac:chgData name="Lei Wu" userId="f083b2a8aea23a2f" providerId="LiveId" clId="{F51549A9-3368-44FC-8290-2055BDF8D505}" dt="2021-04-04T06:16:42.738" v="5362"/>
          <ac:spMkLst>
            <pc:docMk/>
            <pc:sldMk cId="445825436" sldId="840"/>
            <ac:spMk id="137" creationId="{E2A73B5C-982C-4DDC-A638-440C2A19DABD}"/>
          </ac:spMkLst>
        </pc:spChg>
        <pc:spChg chg="mod">
          <ac:chgData name="Lei Wu" userId="f083b2a8aea23a2f" providerId="LiveId" clId="{F51549A9-3368-44FC-8290-2055BDF8D505}" dt="2021-04-04T06:16:42.738" v="5362"/>
          <ac:spMkLst>
            <pc:docMk/>
            <pc:sldMk cId="445825436" sldId="840"/>
            <ac:spMk id="138" creationId="{F2F73511-0462-4705-B9AF-89F14906BAC0}"/>
          </ac:spMkLst>
        </pc:spChg>
        <pc:spChg chg="mod">
          <ac:chgData name="Lei Wu" userId="f083b2a8aea23a2f" providerId="LiveId" clId="{F51549A9-3368-44FC-8290-2055BDF8D505}" dt="2021-04-04T06:16:42.738" v="5362"/>
          <ac:spMkLst>
            <pc:docMk/>
            <pc:sldMk cId="445825436" sldId="840"/>
            <ac:spMk id="139" creationId="{5831CDEC-213E-46C4-84C1-F103B670F797}"/>
          </ac:spMkLst>
        </pc:spChg>
        <pc:spChg chg="mod">
          <ac:chgData name="Lei Wu" userId="f083b2a8aea23a2f" providerId="LiveId" clId="{F51549A9-3368-44FC-8290-2055BDF8D505}" dt="2021-04-04T06:16:42.738" v="5362"/>
          <ac:spMkLst>
            <pc:docMk/>
            <pc:sldMk cId="445825436" sldId="840"/>
            <ac:spMk id="140" creationId="{062AAD34-CDF7-4855-9C3B-8A260A36E985}"/>
          </ac:spMkLst>
        </pc:spChg>
        <pc:spChg chg="mod">
          <ac:chgData name="Lei Wu" userId="f083b2a8aea23a2f" providerId="LiveId" clId="{F51549A9-3368-44FC-8290-2055BDF8D505}" dt="2021-04-04T06:16:42.738" v="5362"/>
          <ac:spMkLst>
            <pc:docMk/>
            <pc:sldMk cId="445825436" sldId="840"/>
            <ac:spMk id="141" creationId="{83E0DF38-E48F-4182-85FD-FEB4CC61E704}"/>
          </ac:spMkLst>
        </pc:spChg>
        <pc:spChg chg="mod">
          <ac:chgData name="Lei Wu" userId="f083b2a8aea23a2f" providerId="LiveId" clId="{F51549A9-3368-44FC-8290-2055BDF8D505}" dt="2021-04-04T06:16:42.738" v="5362"/>
          <ac:spMkLst>
            <pc:docMk/>
            <pc:sldMk cId="445825436" sldId="840"/>
            <ac:spMk id="142" creationId="{135E84F9-CF74-4690-8D84-572E0B1151FC}"/>
          </ac:spMkLst>
        </pc:spChg>
        <pc:spChg chg="mod">
          <ac:chgData name="Lei Wu" userId="f083b2a8aea23a2f" providerId="LiveId" clId="{F51549A9-3368-44FC-8290-2055BDF8D505}" dt="2021-04-04T06:16:42.738" v="5362"/>
          <ac:spMkLst>
            <pc:docMk/>
            <pc:sldMk cId="445825436" sldId="840"/>
            <ac:spMk id="143" creationId="{759175C6-8745-4211-B032-FAC73A71E198}"/>
          </ac:spMkLst>
        </pc:spChg>
        <pc:spChg chg="mod">
          <ac:chgData name="Lei Wu" userId="f083b2a8aea23a2f" providerId="LiveId" clId="{F51549A9-3368-44FC-8290-2055BDF8D505}" dt="2021-04-04T06:16:42.738" v="5362"/>
          <ac:spMkLst>
            <pc:docMk/>
            <pc:sldMk cId="445825436" sldId="840"/>
            <ac:spMk id="144" creationId="{49D6730B-565D-49BD-B265-72C478254BF4}"/>
          </ac:spMkLst>
        </pc:spChg>
        <pc:spChg chg="mod">
          <ac:chgData name="Lei Wu" userId="f083b2a8aea23a2f" providerId="LiveId" clId="{F51549A9-3368-44FC-8290-2055BDF8D505}" dt="2021-04-04T06:16:42.738" v="5362"/>
          <ac:spMkLst>
            <pc:docMk/>
            <pc:sldMk cId="445825436" sldId="840"/>
            <ac:spMk id="145" creationId="{B41F448B-34C9-4CC2-B837-23253CA94E04}"/>
          </ac:spMkLst>
        </pc:spChg>
        <pc:spChg chg="mod">
          <ac:chgData name="Lei Wu" userId="f083b2a8aea23a2f" providerId="LiveId" clId="{F51549A9-3368-44FC-8290-2055BDF8D505}" dt="2021-04-04T06:16:42.738" v="5362"/>
          <ac:spMkLst>
            <pc:docMk/>
            <pc:sldMk cId="445825436" sldId="840"/>
            <ac:spMk id="146" creationId="{A9A25573-22A1-4D08-A3BB-B5EC33BB629B}"/>
          </ac:spMkLst>
        </pc:spChg>
        <pc:spChg chg="del">
          <ac:chgData name="Lei Wu" userId="f083b2a8aea23a2f" providerId="LiveId" clId="{F51549A9-3368-44FC-8290-2055BDF8D505}" dt="2021-04-04T05:45:22.781" v="4514" actId="478"/>
          <ac:spMkLst>
            <pc:docMk/>
            <pc:sldMk cId="445825436" sldId="840"/>
            <ac:spMk id="147" creationId="{812C4A81-472E-4241-BBEC-E0C8ACDC142F}"/>
          </ac:spMkLst>
        </pc:spChg>
        <pc:spChg chg="mod">
          <ac:chgData name="Lei Wu" userId="f083b2a8aea23a2f" providerId="LiveId" clId="{F51549A9-3368-44FC-8290-2055BDF8D505}" dt="2021-04-04T06:16:42.738" v="5362"/>
          <ac:spMkLst>
            <pc:docMk/>
            <pc:sldMk cId="445825436" sldId="840"/>
            <ac:spMk id="148" creationId="{995EB40B-1183-41C8-AD2B-620A801529AD}"/>
          </ac:spMkLst>
        </pc:spChg>
        <pc:spChg chg="del mod">
          <ac:chgData name="Lei Wu" userId="f083b2a8aea23a2f" providerId="LiveId" clId="{F51549A9-3368-44FC-8290-2055BDF8D505}" dt="2021-04-04T05:44:46.323" v="4491" actId="478"/>
          <ac:spMkLst>
            <pc:docMk/>
            <pc:sldMk cId="445825436" sldId="840"/>
            <ac:spMk id="149" creationId="{C21BBD4A-B20D-4DAA-9F57-69B04577F9F5}"/>
          </ac:spMkLst>
        </pc:spChg>
        <pc:spChg chg="mod">
          <ac:chgData name="Lei Wu" userId="f083b2a8aea23a2f" providerId="LiveId" clId="{F51549A9-3368-44FC-8290-2055BDF8D505}" dt="2021-04-04T06:16:42.738" v="5362"/>
          <ac:spMkLst>
            <pc:docMk/>
            <pc:sldMk cId="445825436" sldId="840"/>
            <ac:spMk id="150" creationId="{DB3CCB65-B3E4-44ED-931C-9444B93C1859}"/>
          </ac:spMkLst>
        </pc:spChg>
        <pc:spChg chg="mod">
          <ac:chgData name="Lei Wu" userId="f083b2a8aea23a2f" providerId="LiveId" clId="{F51549A9-3368-44FC-8290-2055BDF8D505}" dt="2021-04-04T06:16:42.738" v="5362"/>
          <ac:spMkLst>
            <pc:docMk/>
            <pc:sldMk cId="445825436" sldId="840"/>
            <ac:spMk id="151" creationId="{0E8CDDF9-EBA0-438C-BD52-3925B5E880F5}"/>
          </ac:spMkLst>
        </pc:spChg>
        <pc:spChg chg="mod">
          <ac:chgData name="Lei Wu" userId="f083b2a8aea23a2f" providerId="LiveId" clId="{F51549A9-3368-44FC-8290-2055BDF8D505}" dt="2021-04-04T06:16:42.738" v="5362"/>
          <ac:spMkLst>
            <pc:docMk/>
            <pc:sldMk cId="445825436" sldId="840"/>
            <ac:spMk id="152" creationId="{A70876F2-3477-4E58-A9BA-46D41CEED73E}"/>
          </ac:spMkLst>
        </pc:spChg>
        <pc:spChg chg="mod">
          <ac:chgData name="Lei Wu" userId="f083b2a8aea23a2f" providerId="LiveId" clId="{F51549A9-3368-44FC-8290-2055BDF8D505}" dt="2021-04-04T06:16:42.738" v="5362"/>
          <ac:spMkLst>
            <pc:docMk/>
            <pc:sldMk cId="445825436" sldId="840"/>
            <ac:spMk id="153" creationId="{60B86C41-0970-4F96-A2B1-3980552942BE}"/>
          </ac:spMkLst>
        </pc:spChg>
        <pc:spChg chg="mod">
          <ac:chgData name="Lei Wu" userId="f083b2a8aea23a2f" providerId="LiveId" clId="{F51549A9-3368-44FC-8290-2055BDF8D505}" dt="2021-04-04T06:16:42.738" v="5362"/>
          <ac:spMkLst>
            <pc:docMk/>
            <pc:sldMk cId="445825436" sldId="840"/>
            <ac:spMk id="154" creationId="{0254DEBB-83F2-42F2-A361-C4861D90F129}"/>
          </ac:spMkLst>
        </pc:spChg>
        <pc:spChg chg="mod">
          <ac:chgData name="Lei Wu" userId="f083b2a8aea23a2f" providerId="LiveId" clId="{F51549A9-3368-44FC-8290-2055BDF8D505}" dt="2021-04-04T06:16:42.738" v="5362"/>
          <ac:spMkLst>
            <pc:docMk/>
            <pc:sldMk cId="445825436" sldId="840"/>
            <ac:spMk id="155" creationId="{1DA28423-7D48-4A59-8205-A921D66546EB}"/>
          </ac:spMkLst>
        </pc:spChg>
        <pc:spChg chg="mod">
          <ac:chgData name="Lei Wu" userId="f083b2a8aea23a2f" providerId="LiveId" clId="{F51549A9-3368-44FC-8290-2055BDF8D505}" dt="2021-04-04T06:16:42.738" v="5362"/>
          <ac:spMkLst>
            <pc:docMk/>
            <pc:sldMk cId="445825436" sldId="840"/>
            <ac:spMk id="156" creationId="{B787DF8B-C16F-4F8F-B657-87BCDA44FADE}"/>
          </ac:spMkLst>
        </pc:spChg>
        <pc:spChg chg="mod">
          <ac:chgData name="Lei Wu" userId="f083b2a8aea23a2f" providerId="LiveId" clId="{F51549A9-3368-44FC-8290-2055BDF8D505}" dt="2021-04-04T06:16:42.738" v="5362"/>
          <ac:spMkLst>
            <pc:docMk/>
            <pc:sldMk cId="445825436" sldId="840"/>
            <ac:spMk id="157" creationId="{AA5D98E7-15B8-4906-B9BE-23DC6ED765C4}"/>
          </ac:spMkLst>
        </pc:spChg>
        <pc:spChg chg="mod">
          <ac:chgData name="Lei Wu" userId="f083b2a8aea23a2f" providerId="LiveId" clId="{F51549A9-3368-44FC-8290-2055BDF8D505}" dt="2021-04-04T06:16:42.738" v="5362"/>
          <ac:spMkLst>
            <pc:docMk/>
            <pc:sldMk cId="445825436" sldId="840"/>
            <ac:spMk id="158" creationId="{F593F8B8-4515-433D-8937-069D0C580E25}"/>
          </ac:spMkLst>
        </pc:spChg>
        <pc:spChg chg="mod">
          <ac:chgData name="Lei Wu" userId="f083b2a8aea23a2f" providerId="LiveId" clId="{F51549A9-3368-44FC-8290-2055BDF8D505}" dt="2021-04-04T06:16:42.738" v="5362"/>
          <ac:spMkLst>
            <pc:docMk/>
            <pc:sldMk cId="445825436" sldId="840"/>
            <ac:spMk id="159" creationId="{AAA76A0D-6F21-4FF2-B911-0212DC75D78C}"/>
          </ac:spMkLst>
        </pc:spChg>
        <pc:spChg chg="mod">
          <ac:chgData name="Lei Wu" userId="f083b2a8aea23a2f" providerId="LiveId" clId="{F51549A9-3368-44FC-8290-2055BDF8D505}" dt="2021-04-04T06:16:42.738" v="5362"/>
          <ac:spMkLst>
            <pc:docMk/>
            <pc:sldMk cId="445825436" sldId="840"/>
            <ac:spMk id="160" creationId="{EF522A35-4D6E-494E-9C5B-885FA9822069}"/>
          </ac:spMkLst>
        </pc:spChg>
        <pc:spChg chg="mod">
          <ac:chgData name="Lei Wu" userId="f083b2a8aea23a2f" providerId="LiveId" clId="{F51549A9-3368-44FC-8290-2055BDF8D505}" dt="2021-04-04T06:16:42.738" v="5362"/>
          <ac:spMkLst>
            <pc:docMk/>
            <pc:sldMk cId="445825436" sldId="840"/>
            <ac:spMk id="161" creationId="{DB02F26B-9E79-4C1B-BB7F-5030DD29322A}"/>
          </ac:spMkLst>
        </pc:spChg>
        <pc:spChg chg="mod">
          <ac:chgData name="Lei Wu" userId="f083b2a8aea23a2f" providerId="LiveId" clId="{F51549A9-3368-44FC-8290-2055BDF8D505}" dt="2021-04-04T06:16:42.738" v="5362"/>
          <ac:spMkLst>
            <pc:docMk/>
            <pc:sldMk cId="445825436" sldId="840"/>
            <ac:spMk id="162" creationId="{9778142B-E71D-459D-9A68-904219C19EE5}"/>
          </ac:spMkLst>
        </pc:spChg>
        <pc:spChg chg="mod">
          <ac:chgData name="Lei Wu" userId="f083b2a8aea23a2f" providerId="LiveId" clId="{F51549A9-3368-44FC-8290-2055BDF8D505}" dt="2021-04-04T06:16:42.738" v="5362"/>
          <ac:spMkLst>
            <pc:docMk/>
            <pc:sldMk cId="445825436" sldId="840"/>
            <ac:spMk id="163" creationId="{121D5F14-9E9B-4658-B75B-7A9AD06115A7}"/>
          </ac:spMkLst>
        </pc:spChg>
        <pc:spChg chg="mod">
          <ac:chgData name="Lei Wu" userId="f083b2a8aea23a2f" providerId="LiveId" clId="{F51549A9-3368-44FC-8290-2055BDF8D505}" dt="2021-04-04T06:16:42.738" v="5362"/>
          <ac:spMkLst>
            <pc:docMk/>
            <pc:sldMk cId="445825436" sldId="840"/>
            <ac:spMk id="164" creationId="{6F99DFA1-2661-42F0-8862-1F2135757C06}"/>
          </ac:spMkLst>
        </pc:spChg>
        <pc:spChg chg="mod">
          <ac:chgData name="Lei Wu" userId="f083b2a8aea23a2f" providerId="LiveId" clId="{F51549A9-3368-44FC-8290-2055BDF8D505}" dt="2021-04-04T06:16:42.738" v="5362"/>
          <ac:spMkLst>
            <pc:docMk/>
            <pc:sldMk cId="445825436" sldId="840"/>
            <ac:spMk id="165" creationId="{4BED56CB-C22D-4AF6-A30A-423711A0B914}"/>
          </ac:spMkLst>
        </pc:spChg>
        <pc:spChg chg="mod">
          <ac:chgData name="Lei Wu" userId="f083b2a8aea23a2f" providerId="LiveId" clId="{F51549A9-3368-44FC-8290-2055BDF8D505}" dt="2021-04-04T06:16:42.738" v="5362"/>
          <ac:spMkLst>
            <pc:docMk/>
            <pc:sldMk cId="445825436" sldId="840"/>
            <ac:spMk id="166" creationId="{CD991A4A-78A3-4FD9-B4AD-46F42560FF07}"/>
          </ac:spMkLst>
        </pc:spChg>
        <pc:spChg chg="mod">
          <ac:chgData name="Lei Wu" userId="f083b2a8aea23a2f" providerId="LiveId" clId="{F51549A9-3368-44FC-8290-2055BDF8D505}" dt="2021-04-04T06:16:42.738" v="5362"/>
          <ac:spMkLst>
            <pc:docMk/>
            <pc:sldMk cId="445825436" sldId="840"/>
            <ac:spMk id="167" creationId="{F443CAF4-73A2-4D7F-B0CA-466F865CA9A9}"/>
          </ac:spMkLst>
        </pc:spChg>
        <pc:spChg chg="mod">
          <ac:chgData name="Lei Wu" userId="f083b2a8aea23a2f" providerId="LiveId" clId="{F51549A9-3368-44FC-8290-2055BDF8D505}" dt="2021-04-04T06:16:42.738" v="5362"/>
          <ac:spMkLst>
            <pc:docMk/>
            <pc:sldMk cId="445825436" sldId="840"/>
            <ac:spMk id="168" creationId="{49EA8D61-689D-43D6-B821-DD8EA7C570FD}"/>
          </ac:spMkLst>
        </pc:spChg>
        <pc:spChg chg="mod">
          <ac:chgData name="Lei Wu" userId="f083b2a8aea23a2f" providerId="LiveId" clId="{F51549A9-3368-44FC-8290-2055BDF8D505}" dt="2021-04-04T06:16:42.738" v="5362"/>
          <ac:spMkLst>
            <pc:docMk/>
            <pc:sldMk cId="445825436" sldId="840"/>
            <ac:spMk id="169" creationId="{D8E69A85-F424-4702-81B3-B71C92516500}"/>
          </ac:spMkLst>
        </pc:spChg>
        <pc:spChg chg="mod">
          <ac:chgData name="Lei Wu" userId="f083b2a8aea23a2f" providerId="LiveId" clId="{F51549A9-3368-44FC-8290-2055BDF8D505}" dt="2021-04-04T06:16:42.738" v="5362"/>
          <ac:spMkLst>
            <pc:docMk/>
            <pc:sldMk cId="445825436" sldId="840"/>
            <ac:spMk id="170" creationId="{D258D7EC-0773-436F-912F-AAF997CC7E32}"/>
          </ac:spMkLst>
        </pc:spChg>
        <pc:spChg chg="mod">
          <ac:chgData name="Lei Wu" userId="f083b2a8aea23a2f" providerId="LiveId" clId="{F51549A9-3368-44FC-8290-2055BDF8D505}" dt="2021-04-04T06:16:42.738" v="5362"/>
          <ac:spMkLst>
            <pc:docMk/>
            <pc:sldMk cId="445825436" sldId="840"/>
            <ac:spMk id="171" creationId="{CFA628FC-7E6F-478A-B222-6DC8B50E5E8A}"/>
          </ac:spMkLst>
        </pc:spChg>
        <pc:spChg chg="mod">
          <ac:chgData name="Lei Wu" userId="f083b2a8aea23a2f" providerId="LiveId" clId="{F51549A9-3368-44FC-8290-2055BDF8D505}" dt="2021-04-04T06:16:42.738" v="5362"/>
          <ac:spMkLst>
            <pc:docMk/>
            <pc:sldMk cId="445825436" sldId="840"/>
            <ac:spMk id="172" creationId="{82A0C271-4D04-4966-B9C8-85F52F8D2D2C}"/>
          </ac:spMkLst>
        </pc:spChg>
        <pc:spChg chg="mod">
          <ac:chgData name="Lei Wu" userId="f083b2a8aea23a2f" providerId="LiveId" clId="{F51549A9-3368-44FC-8290-2055BDF8D505}" dt="2021-04-04T06:16:42.738" v="5362"/>
          <ac:spMkLst>
            <pc:docMk/>
            <pc:sldMk cId="445825436" sldId="840"/>
            <ac:spMk id="173" creationId="{A205F382-67D3-4BEA-ABBC-A0C86018EEE9}"/>
          </ac:spMkLst>
        </pc:spChg>
        <pc:spChg chg="mod">
          <ac:chgData name="Lei Wu" userId="f083b2a8aea23a2f" providerId="LiveId" clId="{F51549A9-3368-44FC-8290-2055BDF8D505}" dt="2021-04-04T06:16:42.738" v="5362"/>
          <ac:spMkLst>
            <pc:docMk/>
            <pc:sldMk cId="445825436" sldId="840"/>
            <ac:spMk id="174" creationId="{986AB1C0-F205-49EC-AC7B-795779468032}"/>
          </ac:spMkLst>
        </pc:spChg>
        <pc:spChg chg="mod">
          <ac:chgData name="Lei Wu" userId="f083b2a8aea23a2f" providerId="LiveId" clId="{F51549A9-3368-44FC-8290-2055BDF8D505}" dt="2021-04-04T06:16:42.738" v="5362"/>
          <ac:spMkLst>
            <pc:docMk/>
            <pc:sldMk cId="445825436" sldId="840"/>
            <ac:spMk id="175" creationId="{C9780043-4FA8-441A-BBBE-F686FFBC9C16}"/>
          </ac:spMkLst>
        </pc:spChg>
        <pc:spChg chg="mod">
          <ac:chgData name="Lei Wu" userId="f083b2a8aea23a2f" providerId="LiveId" clId="{F51549A9-3368-44FC-8290-2055BDF8D505}" dt="2021-04-04T06:16:42.738" v="5362"/>
          <ac:spMkLst>
            <pc:docMk/>
            <pc:sldMk cId="445825436" sldId="840"/>
            <ac:spMk id="176" creationId="{48224234-7B3B-4EA4-B432-87604CE9B580}"/>
          </ac:spMkLst>
        </pc:spChg>
        <pc:spChg chg="mod">
          <ac:chgData name="Lei Wu" userId="f083b2a8aea23a2f" providerId="LiveId" clId="{F51549A9-3368-44FC-8290-2055BDF8D505}" dt="2021-04-04T06:16:42.738" v="5362"/>
          <ac:spMkLst>
            <pc:docMk/>
            <pc:sldMk cId="445825436" sldId="840"/>
            <ac:spMk id="177" creationId="{FD672104-BAF3-4298-BB61-80CF15439293}"/>
          </ac:spMkLst>
        </pc:spChg>
        <pc:spChg chg="mod">
          <ac:chgData name="Lei Wu" userId="f083b2a8aea23a2f" providerId="LiveId" clId="{F51549A9-3368-44FC-8290-2055BDF8D505}" dt="2021-04-04T06:16:42.738" v="5362"/>
          <ac:spMkLst>
            <pc:docMk/>
            <pc:sldMk cId="445825436" sldId="840"/>
            <ac:spMk id="178" creationId="{88E538D9-4C84-40F3-9CE2-1F95EF42819B}"/>
          </ac:spMkLst>
        </pc:spChg>
        <pc:spChg chg="mod">
          <ac:chgData name="Lei Wu" userId="f083b2a8aea23a2f" providerId="LiveId" clId="{F51549A9-3368-44FC-8290-2055BDF8D505}" dt="2021-04-04T06:16:42.738" v="5362"/>
          <ac:spMkLst>
            <pc:docMk/>
            <pc:sldMk cId="445825436" sldId="840"/>
            <ac:spMk id="179" creationId="{902503D1-CCBF-4543-9D49-0F3BF2D90A71}"/>
          </ac:spMkLst>
        </pc:spChg>
        <pc:spChg chg="mod">
          <ac:chgData name="Lei Wu" userId="f083b2a8aea23a2f" providerId="LiveId" clId="{F51549A9-3368-44FC-8290-2055BDF8D505}" dt="2021-04-04T06:16:42.738" v="5362"/>
          <ac:spMkLst>
            <pc:docMk/>
            <pc:sldMk cId="445825436" sldId="840"/>
            <ac:spMk id="180" creationId="{A41EF37A-C3B5-486E-8836-8B55E53AD944}"/>
          </ac:spMkLst>
        </pc:spChg>
        <pc:spChg chg="mod">
          <ac:chgData name="Lei Wu" userId="f083b2a8aea23a2f" providerId="LiveId" clId="{F51549A9-3368-44FC-8290-2055BDF8D505}" dt="2021-04-04T06:16:42.738" v="5362"/>
          <ac:spMkLst>
            <pc:docMk/>
            <pc:sldMk cId="445825436" sldId="840"/>
            <ac:spMk id="181" creationId="{9406489B-A4E6-4ACF-BDFB-13A37365AB2C}"/>
          </ac:spMkLst>
        </pc:spChg>
        <pc:spChg chg="mod">
          <ac:chgData name="Lei Wu" userId="f083b2a8aea23a2f" providerId="LiveId" clId="{F51549A9-3368-44FC-8290-2055BDF8D505}" dt="2021-04-04T06:16:42.738" v="5362"/>
          <ac:spMkLst>
            <pc:docMk/>
            <pc:sldMk cId="445825436" sldId="840"/>
            <ac:spMk id="182" creationId="{4802932E-EA42-49A1-984A-CA0178FB1BD0}"/>
          </ac:spMkLst>
        </pc:spChg>
        <pc:spChg chg="mod">
          <ac:chgData name="Lei Wu" userId="f083b2a8aea23a2f" providerId="LiveId" clId="{F51549A9-3368-44FC-8290-2055BDF8D505}" dt="2021-04-04T06:16:42.738" v="5362"/>
          <ac:spMkLst>
            <pc:docMk/>
            <pc:sldMk cId="445825436" sldId="840"/>
            <ac:spMk id="183" creationId="{59DA04BC-E6A1-4C7F-87E7-9EE6A099109B}"/>
          </ac:spMkLst>
        </pc:spChg>
        <pc:spChg chg="mod">
          <ac:chgData name="Lei Wu" userId="f083b2a8aea23a2f" providerId="LiveId" clId="{F51549A9-3368-44FC-8290-2055BDF8D505}" dt="2021-04-04T06:16:42.738" v="5362"/>
          <ac:spMkLst>
            <pc:docMk/>
            <pc:sldMk cId="445825436" sldId="840"/>
            <ac:spMk id="184" creationId="{B47064CD-5A57-4F24-B889-98AD5A71C101}"/>
          </ac:spMkLst>
        </pc:spChg>
        <pc:spChg chg="mod">
          <ac:chgData name="Lei Wu" userId="f083b2a8aea23a2f" providerId="LiveId" clId="{F51549A9-3368-44FC-8290-2055BDF8D505}" dt="2021-04-04T06:16:42.738" v="5362"/>
          <ac:spMkLst>
            <pc:docMk/>
            <pc:sldMk cId="445825436" sldId="840"/>
            <ac:spMk id="185" creationId="{3F4BB234-CE44-4314-8C8D-85B8DE476A53}"/>
          </ac:spMkLst>
        </pc:spChg>
        <pc:spChg chg="mod">
          <ac:chgData name="Lei Wu" userId="f083b2a8aea23a2f" providerId="LiveId" clId="{F51549A9-3368-44FC-8290-2055BDF8D505}" dt="2021-04-04T06:16:42.738" v="5362"/>
          <ac:spMkLst>
            <pc:docMk/>
            <pc:sldMk cId="445825436" sldId="840"/>
            <ac:spMk id="186" creationId="{F53F3FA9-8D2A-4899-BF07-79457CD3C392}"/>
          </ac:spMkLst>
        </pc:spChg>
        <pc:spChg chg="mod">
          <ac:chgData name="Lei Wu" userId="f083b2a8aea23a2f" providerId="LiveId" clId="{F51549A9-3368-44FC-8290-2055BDF8D505}" dt="2021-04-04T06:16:42.738" v="5362"/>
          <ac:spMkLst>
            <pc:docMk/>
            <pc:sldMk cId="445825436" sldId="840"/>
            <ac:spMk id="187" creationId="{02BBDD5D-B5CA-4899-941F-18BA4CBD028B}"/>
          </ac:spMkLst>
        </pc:spChg>
        <pc:spChg chg="mod">
          <ac:chgData name="Lei Wu" userId="f083b2a8aea23a2f" providerId="LiveId" clId="{F51549A9-3368-44FC-8290-2055BDF8D505}" dt="2021-04-04T06:16:42.738" v="5362"/>
          <ac:spMkLst>
            <pc:docMk/>
            <pc:sldMk cId="445825436" sldId="840"/>
            <ac:spMk id="188" creationId="{D52CE542-ED7E-4566-876E-4ED79F501DD4}"/>
          </ac:spMkLst>
        </pc:spChg>
        <pc:spChg chg="mod">
          <ac:chgData name="Lei Wu" userId="f083b2a8aea23a2f" providerId="LiveId" clId="{F51549A9-3368-44FC-8290-2055BDF8D505}" dt="2021-04-04T06:16:42.738" v="5362"/>
          <ac:spMkLst>
            <pc:docMk/>
            <pc:sldMk cId="445825436" sldId="840"/>
            <ac:spMk id="189" creationId="{DF6899D3-2770-4B11-B169-91F1EBE07760}"/>
          </ac:spMkLst>
        </pc:spChg>
        <pc:spChg chg="mod">
          <ac:chgData name="Lei Wu" userId="f083b2a8aea23a2f" providerId="LiveId" clId="{F51549A9-3368-44FC-8290-2055BDF8D505}" dt="2021-04-04T06:16:42.738" v="5362"/>
          <ac:spMkLst>
            <pc:docMk/>
            <pc:sldMk cId="445825436" sldId="840"/>
            <ac:spMk id="190" creationId="{FBCA29AE-D149-4EA2-86AD-15C1BBDCDDC1}"/>
          </ac:spMkLst>
        </pc:spChg>
        <pc:spChg chg="mod">
          <ac:chgData name="Lei Wu" userId="f083b2a8aea23a2f" providerId="LiveId" clId="{F51549A9-3368-44FC-8290-2055BDF8D505}" dt="2021-04-04T06:16:42.738" v="5362"/>
          <ac:spMkLst>
            <pc:docMk/>
            <pc:sldMk cId="445825436" sldId="840"/>
            <ac:spMk id="191" creationId="{023C8B29-F546-4DAC-A2AB-0E7CB2BC308B}"/>
          </ac:spMkLst>
        </pc:spChg>
        <pc:spChg chg="mod">
          <ac:chgData name="Lei Wu" userId="f083b2a8aea23a2f" providerId="LiveId" clId="{F51549A9-3368-44FC-8290-2055BDF8D505}" dt="2021-04-04T06:16:42.738" v="5362"/>
          <ac:spMkLst>
            <pc:docMk/>
            <pc:sldMk cId="445825436" sldId="840"/>
            <ac:spMk id="192" creationId="{A05D5721-630F-425F-8593-50F9AE814967}"/>
          </ac:spMkLst>
        </pc:spChg>
        <pc:spChg chg="mod">
          <ac:chgData name="Lei Wu" userId="f083b2a8aea23a2f" providerId="LiveId" clId="{F51549A9-3368-44FC-8290-2055BDF8D505}" dt="2021-04-04T06:16:42.738" v="5362"/>
          <ac:spMkLst>
            <pc:docMk/>
            <pc:sldMk cId="445825436" sldId="840"/>
            <ac:spMk id="193" creationId="{A942AFB3-46E3-444C-8A4B-4E73CFDD2192}"/>
          </ac:spMkLst>
        </pc:spChg>
        <pc:spChg chg="mod">
          <ac:chgData name="Lei Wu" userId="f083b2a8aea23a2f" providerId="LiveId" clId="{F51549A9-3368-44FC-8290-2055BDF8D505}" dt="2021-04-04T06:16:42.738" v="5362"/>
          <ac:spMkLst>
            <pc:docMk/>
            <pc:sldMk cId="445825436" sldId="840"/>
            <ac:spMk id="194" creationId="{5F8779D1-6FF5-446E-AF84-980F55F8F480}"/>
          </ac:spMkLst>
        </pc:spChg>
        <pc:spChg chg="mod">
          <ac:chgData name="Lei Wu" userId="f083b2a8aea23a2f" providerId="LiveId" clId="{F51549A9-3368-44FC-8290-2055BDF8D505}" dt="2021-04-04T06:16:42.738" v="5362"/>
          <ac:spMkLst>
            <pc:docMk/>
            <pc:sldMk cId="445825436" sldId="840"/>
            <ac:spMk id="195" creationId="{4ED64721-BC61-44C8-B234-D7674AD37A3A}"/>
          </ac:spMkLst>
        </pc:spChg>
        <pc:spChg chg="mod">
          <ac:chgData name="Lei Wu" userId="f083b2a8aea23a2f" providerId="LiveId" clId="{F51549A9-3368-44FC-8290-2055BDF8D505}" dt="2021-04-04T06:16:42.738" v="5362"/>
          <ac:spMkLst>
            <pc:docMk/>
            <pc:sldMk cId="445825436" sldId="840"/>
            <ac:spMk id="196" creationId="{C5A208FD-269F-4BDA-879A-1D3D709611D8}"/>
          </ac:spMkLst>
        </pc:spChg>
        <pc:spChg chg="mod">
          <ac:chgData name="Lei Wu" userId="f083b2a8aea23a2f" providerId="LiveId" clId="{F51549A9-3368-44FC-8290-2055BDF8D505}" dt="2021-04-04T06:16:42.738" v="5362"/>
          <ac:spMkLst>
            <pc:docMk/>
            <pc:sldMk cId="445825436" sldId="840"/>
            <ac:spMk id="197" creationId="{DCE2E40E-D9AE-4F73-B2E8-96295241EE30}"/>
          </ac:spMkLst>
        </pc:spChg>
        <pc:spChg chg="mod">
          <ac:chgData name="Lei Wu" userId="f083b2a8aea23a2f" providerId="LiveId" clId="{F51549A9-3368-44FC-8290-2055BDF8D505}" dt="2021-04-04T06:16:42.738" v="5362"/>
          <ac:spMkLst>
            <pc:docMk/>
            <pc:sldMk cId="445825436" sldId="840"/>
            <ac:spMk id="198" creationId="{5232CF91-C4DC-478A-8E53-039B04FBC12B}"/>
          </ac:spMkLst>
        </pc:spChg>
        <pc:spChg chg="mod">
          <ac:chgData name="Lei Wu" userId="f083b2a8aea23a2f" providerId="LiveId" clId="{F51549A9-3368-44FC-8290-2055BDF8D505}" dt="2021-04-04T06:16:42.738" v="5362"/>
          <ac:spMkLst>
            <pc:docMk/>
            <pc:sldMk cId="445825436" sldId="840"/>
            <ac:spMk id="199" creationId="{9E23AE5C-7973-4584-A783-6077EC9BD2BE}"/>
          </ac:spMkLst>
        </pc:spChg>
        <pc:spChg chg="mod">
          <ac:chgData name="Lei Wu" userId="f083b2a8aea23a2f" providerId="LiveId" clId="{F51549A9-3368-44FC-8290-2055BDF8D505}" dt="2021-04-04T06:16:42.738" v="5362"/>
          <ac:spMkLst>
            <pc:docMk/>
            <pc:sldMk cId="445825436" sldId="840"/>
            <ac:spMk id="200" creationId="{3F4E5070-1334-477D-8B80-785392F86F73}"/>
          </ac:spMkLst>
        </pc:spChg>
        <pc:spChg chg="mod">
          <ac:chgData name="Lei Wu" userId="f083b2a8aea23a2f" providerId="LiveId" clId="{F51549A9-3368-44FC-8290-2055BDF8D505}" dt="2021-04-04T06:16:42.738" v="5362"/>
          <ac:spMkLst>
            <pc:docMk/>
            <pc:sldMk cId="445825436" sldId="840"/>
            <ac:spMk id="201" creationId="{125A4CA2-DD58-4C4D-9046-E7700313BDDF}"/>
          </ac:spMkLst>
        </pc:spChg>
        <pc:spChg chg="mod">
          <ac:chgData name="Lei Wu" userId="f083b2a8aea23a2f" providerId="LiveId" clId="{F51549A9-3368-44FC-8290-2055BDF8D505}" dt="2021-04-04T06:16:42.738" v="5362"/>
          <ac:spMkLst>
            <pc:docMk/>
            <pc:sldMk cId="445825436" sldId="840"/>
            <ac:spMk id="202" creationId="{11B9C398-C100-40BD-86CB-CE49944C9336}"/>
          </ac:spMkLst>
        </pc:spChg>
        <pc:spChg chg="mod">
          <ac:chgData name="Lei Wu" userId="f083b2a8aea23a2f" providerId="LiveId" clId="{F51549A9-3368-44FC-8290-2055BDF8D505}" dt="2021-04-04T06:16:42.738" v="5362"/>
          <ac:spMkLst>
            <pc:docMk/>
            <pc:sldMk cId="445825436" sldId="840"/>
            <ac:spMk id="203" creationId="{8E8682DB-59C2-465C-A222-64A3E8D1F83C}"/>
          </ac:spMkLst>
        </pc:spChg>
        <pc:spChg chg="mod">
          <ac:chgData name="Lei Wu" userId="f083b2a8aea23a2f" providerId="LiveId" clId="{F51549A9-3368-44FC-8290-2055BDF8D505}" dt="2021-04-04T06:16:42.738" v="5362"/>
          <ac:spMkLst>
            <pc:docMk/>
            <pc:sldMk cId="445825436" sldId="840"/>
            <ac:spMk id="204" creationId="{5B1012FF-D2CE-4D53-A91E-4EDF6BCA9559}"/>
          </ac:spMkLst>
        </pc:spChg>
        <pc:spChg chg="mod">
          <ac:chgData name="Lei Wu" userId="f083b2a8aea23a2f" providerId="LiveId" clId="{F51549A9-3368-44FC-8290-2055BDF8D505}" dt="2021-04-04T06:16:42.738" v="5362"/>
          <ac:spMkLst>
            <pc:docMk/>
            <pc:sldMk cId="445825436" sldId="840"/>
            <ac:spMk id="205" creationId="{1F17E7D7-4015-4226-B12D-D961E9614CF4}"/>
          </ac:spMkLst>
        </pc:spChg>
        <pc:spChg chg="mod">
          <ac:chgData name="Lei Wu" userId="f083b2a8aea23a2f" providerId="LiveId" clId="{F51549A9-3368-44FC-8290-2055BDF8D505}" dt="2021-04-04T06:16:42.738" v="5362"/>
          <ac:spMkLst>
            <pc:docMk/>
            <pc:sldMk cId="445825436" sldId="840"/>
            <ac:spMk id="206" creationId="{98D6137F-DB3F-4425-AE36-A7F3F3DF8090}"/>
          </ac:spMkLst>
        </pc:spChg>
        <pc:spChg chg="mod">
          <ac:chgData name="Lei Wu" userId="f083b2a8aea23a2f" providerId="LiveId" clId="{F51549A9-3368-44FC-8290-2055BDF8D505}" dt="2021-04-04T06:16:42.738" v="5362"/>
          <ac:spMkLst>
            <pc:docMk/>
            <pc:sldMk cId="445825436" sldId="840"/>
            <ac:spMk id="207" creationId="{134501D7-EB92-47D7-82AB-EC721E889690}"/>
          </ac:spMkLst>
        </pc:spChg>
        <pc:spChg chg="mod">
          <ac:chgData name="Lei Wu" userId="f083b2a8aea23a2f" providerId="LiveId" clId="{F51549A9-3368-44FC-8290-2055BDF8D505}" dt="2021-04-04T06:16:42.738" v="5362"/>
          <ac:spMkLst>
            <pc:docMk/>
            <pc:sldMk cId="445825436" sldId="840"/>
            <ac:spMk id="208" creationId="{EC7035FC-2EB7-4D9A-A518-D3117A527150}"/>
          </ac:spMkLst>
        </pc:spChg>
        <pc:spChg chg="mod">
          <ac:chgData name="Lei Wu" userId="f083b2a8aea23a2f" providerId="LiveId" clId="{F51549A9-3368-44FC-8290-2055BDF8D505}" dt="2021-04-04T06:16:42.738" v="5362"/>
          <ac:spMkLst>
            <pc:docMk/>
            <pc:sldMk cId="445825436" sldId="840"/>
            <ac:spMk id="209" creationId="{4DD7BFBF-70A1-4EF8-B786-153D2AE1C0EC}"/>
          </ac:spMkLst>
        </pc:spChg>
        <pc:spChg chg="mod">
          <ac:chgData name="Lei Wu" userId="f083b2a8aea23a2f" providerId="LiveId" clId="{F51549A9-3368-44FC-8290-2055BDF8D505}" dt="2021-04-04T06:16:42.738" v="5362"/>
          <ac:spMkLst>
            <pc:docMk/>
            <pc:sldMk cId="445825436" sldId="840"/>
            <ac:spMk id="210" creationId="{D65387BB-9F44-44D6-8BF1-0764FB23BD69}"/>
          </ac:spMkLst>
        </pc:spChg>
        <pc:spChg chg="mod">
          <ac:chgData name="Lei Wu" userId="f083b2a8aea23a2f" providerId="LiveId" clId="{F51549A9-3368-44FC-8290-2055BDF8D505}" dt="2021-04-04T06:16:42.738" v="5362"/>
          <ac:spMkLst>
            <pc:docMk/>
            <pc:sldMk cId="445825436" sldId="840"/>
            <ac:spMk id="211" creationId="{BC0C5221-13FD-42DB-A587-C15CC238384F}"/>
          </ac:spMkLst>
        </pc:spChg>
        <pc:spChg chg="mod">
          <ac:chgData name="Lei Wu" userId="f083b2a8aea23a2f" providerId="LiveId" clId="{F51549A9-3368-44FC-8290-2055BDF8D505}" dt="2021-04-04T06:16:42.738" v="5362"/>
          <ac:spMkLst>
            <pc:docMk/>
            <pc:sldMk cId="445825436" sldId="840"/>
            <ac:spMk id="212" creationId="{5B189B34-FB46-40C3-A735-C23A97976A71}"/>
          </ac:spMkLst>
        </pc:spChg>
        <pc:spChg chg="mod">
          <ac:chgData name="Lei Wu" userId="f083b2a8aea23a2f" providerId="LiveId" clId="{F51549A9-3368-44FC-8290-2055BDF8D505}" dt="2021-04-04T06:16:42.738" v="5362"/>
          <ac:spMkLst>
            <pc:docMk/>
            <pc:sldMk cId="445825436" sldId="840"/>
            <ac:spMk id="213" creationId="{D18F7DD9-FF7C-40FF-9AFA-F4C0230731E2}"/>
          </ac:spMkLst>
        </pc:spChg>
        <pc:spChg chg="mod">
          <ac:chgData name="Lei Wu" userId="f083b2a8aea23a2f" providerId="LiveId" clId="{F51549A9-3368-44FC-8290-2055BDF8D505}" dt="2021-04-04T06:16:42.738" v="5362"/>
          <ac:spMkLst>
            <pc:docMk/>
            <pc:sldMk cId="445825436" sldId="840"/>
            <ac:spMk id="214" creationId="{B3DB743F-227D-442B-BE0A-1A2F0FE40593}"/>
          </ac:spMkLst>
        </pc:spChg>
        <pc:spChg chg="add mod">
          <ac:chgData name="Lei Wu" userId="f083b2a8aea23a2f" providerId="LiveId" clId="{F51549A9-3368-44FC-8290-2055BDF8D505}" dt="2021-04-04T06:17:23.608" v="5376" actId="1076"/>
          <ac:spMkLst>
            <pc:docMk/>
            <pc:sldMk cId="445825436" sldId="840"/>
            <ac:spMk id="215" creationId="{606F2305-5ADA-482A-B34B-9E64FA9F3F42}"/>
          </ac:spMkLst>
        </pc:spChg>
        <pc:spChg chg="add mod">
          <ac:chgData name="Lei Wu" userId="f083b2a8aea23a2f" providerId="LiveId" clId="{F51549A9-3368-44FC-8290-2055BDF8D505}" dt="2021-04-04T06:17:23.608" v="5376" actId="1076"/>
          <ac:spMkLst>
            <pc:docMk/>
            <pc:sldMk cId="445825436" sldId="840"/>
            <ac:spMk id="216" creationId="{E888D618-28FE-4C48-B0A4-2C5B3A9C7E59}"/>
          </ac:spMkLst>
        </pc:spChg>
        <pc:spChg chg="add mod">
          <ac:chgData name="Lei Wu" userId="f083b2a8aea23a2f" providerId="LiveId" clId="{F51549A9-3368-44FC-8290-2055BDF8D505}" dt="2021-04-04T06:17:23.608" v="5376" actId="1076"/>
          <ac:spMkLst>
            <pc:docMk/>
            <pc:sldMk cId="445825436" sldId="840"/>
            <ac:spMk id="217" creationId="{B62BA2A7-B46E-4564-B36C-D522BAB2D860}"/>
          </ac:spMkLst>
        </pc:spChg>
        <pc:spChg chg="add mod">
          <ac:chgData name="Lei Wu" userId="f083b2a8aea23a2f" providerId="LiveId" clId="{F51549A9-3368-44FC-8290-2055BDF8D505}" dt="2021-04-04T06:17:23.608" v="5376" actId="1076"/>
          <ac:spMkLst>
            <pc:docMk/>
            <pc:sldMk cId="445825436" sldId="840"/>
            <ac:spMk id="218" creationId="{9F4546D2-783F-4DC0-A7ED-EC5E29488D40}"/>
          </ac:spMkLst>
        </pc:spChg>
        <pc:spChg chg="add mod">
          <ac:chgData name="Lei Wu" userId="f083b2a8aea23a2f" providerId="LiveId" clId="{F51549A9-3368-44FC-8290-2055BDF8D505}" dt="2021-04-04T06:17:23.608" v="5376" actId="1076"/>
          <ac:spMkLst>
            <pc:docMk/>
            <pc:sldMk cId="445825436" sldId="840"/>
            <ac:spMk id="219" creationId="{8DFF755D-86B9-49BC-9264-084A0C4C2C67}"/>
          </ac:spMkLst>
        </pc:spChg>
        <pc:spChg chg="del">
          <ac:chgData name="Lei Wu" userId="f083b2a8aea23a2f" providerId="LiveId" clId="{F51549A9-3368-44FC-8290-2055BDF8D505}" dt="2021-04-04T05:44:36.920" v="4489" actId="478"/>
          <ac:spMkLst>
            <pc:docMk/>
            <pc:sldMk cId="445825436" sldId="840"/>
            <ac:spMk id="280" creationId="{B8646651-7F2D-4CAB-9914-2A1CA894EC52}"/>
          </ac:spMkLst>
        </pc:spChg>
        <pc:spChg chg="del">
          <ac:chgData name="Lei Wu" userId="f083b2a8aea23a2f" providerId="LiveId" clId="{F51549A9-3368-44FC-8290-2055BDF8D505}" dt="2021-04-04T05:44:36.920" v="4489" actId="478"/>
          <ac:spMkLst>
            <pc:docMk/>
            <pc:sldMk cId="445825436" sldId="840"/>
            <ac:spMk id="281" creationId="{05211068-87FB-4227-8114-1DF8E028042F}"/>
          </ac:spMkLst>
        </pc:spChg>
        <pc:spChg chg="del">
          <ac:chgData name="Lei Wu" userId="f083b2a8aea23a2f" providerId="LiveId" clId="{F51549A9-3368-44FC-8290-2055BDF8D505}" dt="2021-04-04T05:44:36.920" v="4489" actId="478"/>
          <ac:spMkLst>
            <pc:docMk/>
            <pc:sldMk cId="445825436" sldId="840"/>
            <ac:spMk id="282" creationId="{72B9C646-59A5-4182-B82C-E03C5112E648}"/>
          </ac:spMkLst>
        </pc:spChg>
        <pc:spChg chg="add mod">
          <ac:chgData name="Lei Wu" userId="f083b2a8aea23a2f" providerId="LiveId" clId="{F51549A9-3368-44FC-8290-2055BDF8D505}" dt="2021-04-04T06:17:23.608" v="5376" actId="1076"/>
          <ac:spMkLst>
            <pc:docMk/>
            <pc:sldMk cId="445825436" sldId="840"/>
            <ac:spMk id="283" creationId="{5074D28C-A8AA-44F4-8A72-EEFE5BC02E52}"/>
          </ac:spMkLst>
        </pc:spChg>
        <pc:spChg chg="del">
          <ac:chgData name="Lei Wu" userId="f083b2a8aea23a2f" providerId="LiveId" clId="{F51549A9-3368-44FC-8290-2055BDF8D505}" dt="2021-04-04T05:44:36.920" v="4489" actId="478"/>
          <ac:spMkLst>
            <pc:docMk/>
            <pc:sldMk cId="445825436" sldId="840"/>
            <ac:spMk id="284" creationId="{E5067139-83EB-4A0A-9108-4799DBD63222}"/>
          </ac:spMkLst>
        </pc:spChg>
        <pc:spChg chg="del">
          <ac:chgData name="Lei Wu" userId="f083b2a8aea23a2f" providerId="LiveId" clId="{F51549A9-3368-44FC-8290-2055BDF8D505}" dt="2021-04-04T05:44:36.920" v="4489" actId="478"/>
          <ac:spMkLst>
            <pc:docMk/>
            <pc:sldMk cId="445825436" sldId="840"/>
            <ac:spMk id="285" creationId="{0FBF4944-CFB6-483E-B9C6-3B8C647F8C66}"/>
          </ac:spMkLst>
        </pc:spChg>
        <pc:spChg chg="del">
          <ac:chgData name="Lei Wu" userId="f083b2a8aea23a2f" providerId="LiveId" clId="{F51549A9-3368-44FC-8290-2055BDF8D505}" dt="2021-04-04T05:44:36.920" v="4489" actId="478"/>
          <ac:spMkLst>
            <pc:docMk/>
            <pc:sldMk cId="445825436" sldId="840"/>
            <ac:spMk id="286" creationId="{351DAA2D-7143-45E7-8BA9-CD16C1384610}"/>
          </ac:spMkLst>
        </pc:spChg>
        <pc:spChg chg="del">
          <ac:chgData name="Lei Wu" userId="f083b2a8aea23a2f" providerId="LiveId" clId="{F51549A9-3368-44FC-8290-2055BDF8D505}" dt="2021-04-04T05:44:36.920" v="4489" actId="478"/>
          <ac:spMkLst>
            <pc:docMk/>
            <pc:sldMk cId="445825436" sldId="840"/>
            <ac:spMk id="287" creationId="{93101313-7303-4608-A656-06D0168B74D0}"/>
          </ac:spMkLst>
        </pc:spChg>
        <pc:spChg chg="add mod">
          <ac:chgData name="Lei Wu" userId="f083b2a8aea23a2f" providerId="LiveId" clId="{F51549A9-3368-44FC-8290-2055BDF8D505}" dt="2021-04-04T06:17:23.608" v="5376" actId="1076"/>
          <ac:spMkLst>
            <pc:docMk/>
            <pc:sldMk cId="445825436" sldId="840"/>
            <ac:spMk id="288" creationId="{4EB8AF6A-01DD-49B6-B12D-879BCBC0BF07}"/>
          </ac:spMkLst>
        </pc:spChg>
        <pc:spChg chg="add mod">
          <ac:chgData name="Lei Wu" userId="f083b2a8aea23a2f" providerId="LiveId" clId="{F51549A9-3368-44FC-8290-2055BDF8D505}" dt="2021-04-04T06:17:23.608" v="5376" actId="1076"/>
          <ac:spMkLst>
            <pc:docMk/>
            <pc:sldMk cId="445825436" sldId="840"/>
            <ac:spMk id="289" creationId="{E1D73635-2702-483E-84F0-F7E3E07E3000}"/>
          </ac:spMkLst>
        </pc:spChg>
        <pc:spChg chg="add mod">
          <ac:chgData name="Lei Wu" userId="f083b2a8aea23a2f" providerId="LiveId" clId="{F51549A9-3368-44FC-8290-2055BDF8D505}" dt="2021-04-04T06:17:23.608" v="5376" actId="1076"/>
          <ac:spMkLst>
            <pc:docMk/>
            <pc:sldMk cId="445825436" sldId="840"/>
            <ac:spMk id="290" creationId="{A3CD3A15-C14E-4A91-8499-477E0A5DE7D5}"/>
          </ac:spMkLst>
        </pc:spChg>
        <pc:spChg chg="add mod">
          <ac:chgData name="Lei Wu" userId="f083b2a8aea23a2f" providerId="LiveId" clId="{F51549A9-3368-44FC-8290-2055BDF8D505}" dt="2021-04-04T06:17:23.608" v="5376" actId="1076"/>
          <ac:spMkLst>
            <pc:docMk/>
            <pc:sldMk cId="445825436" sldId="840"/>
            <ac:spMk id="291" creationId="{2C2411D3-CE43-4E7E-A047-9C5D63DDB5F9}"/>
          </ac:spMkLst>
        </pc:spChg>
        <pc:spChg chg="add mod">
          <ac:chgData name="Lei Wu" userId="f083b2a8aea23a2f" providerId="LiveId" clId="{F51549A9-3368-44FC-8290-2055BDF8D505}" dt="2021-04-04T06:17:23.608" v="5376" actId="1076"/>
          <ac:spMkLst>
            <pc:docMk/>
            <pc:sldMk cId="445825436" sldId="840"/>
            <ac:spMk id="292" creationId="{74866574-BEFA-494C-9DBD-E674B3B2A099}"/>
          </ac:spMkLst>
        </pc:spChg>
        <pc:spChg chg="add mod">
          <ac:chgData name="Lei Wu" userId="f083b2a8aea23a2f" providerId="LiveId" clId="{F51549A9-3368-44FC-8290-2055BDF8D505}" dt="2021-04-04T06:17:23.608" v="5376" actId="1076"/>
          <ac:spMkLst>
            <pc:docMk/>
            <pc:sldMk cId="445825436" sldId="840"/>
            <ac:spMk id="293" creationId="{0AA704B0-9289-4F35-A50A-2386817E74BC}"/>
          </ac:spMkLst>
        </pc:spChg>
        <pc:spChg chg="add mod">
          <ac:chgData name="Lei Wu" userId="f083b2a8aea23a2f" providerId="LiveId" clId="{F51549A9-3368-44FC-8290-2055BDF8D505}" dt="2021-04-04T06:17:23.608" v="5376" actId="1076"/>
          <ac:spMkLst>
            <pc:docMk/>
            <pc:sldMk cId="445825436" sldId="840"/>
            <ac:spMk id="294" creationId="{C11832B7-66B3-4D22-A580-61053804359C}"/>
          </ac:spMkLst>
        </pc:spChg>
        <pc:spChg chg="add mod">
          <ac:chgData name="Lei Wu" userId="f083b2a8aea23a2f" providerId="LiveId" clId="{F51549A9-3368-44FC-8290-2055BDF8D505}" dt="2021-04-04T06:17:23.608" v="5376" actId="1076"/>
          <ac:spMkLst>
            <pc:docMk/>
            <pc:sldMk cId="445825436" sldId="840"/>
            <ac:spMk id="295" creationId="{A2E842EF-69FD-40B2-9870-042873B31D22}"/>
          </ac:spMkLst>
        </pc:spChg>
        <pc:spChg chg="mod">
          <ac:chgData name="Lei Wu" userId="f083b2a8aea23a2f" providerId="LiveId" clId="{F51549A9-3368-44FC-8290-2055BDF8D505}" dt="2021-04-04T06:17:23.608" v="5376" actId="1076"/>
          <ac:spMkLst>
            <pc:docMk/>
            <pc:sldMk cId="445825436" sldId="840"/>
            <ac:spMk id="297" creationId="{A98B9434-4401-4EFD-87B9-ADD2627E5FF3}"/>
          </ac:spMkLst>
        </pc:spChg>
        <pc:spChg chg="mod">
          <ac:chgData name="Lei Wu" userId="f083b2a8aea23a2f" providerId="LiveId" clId="{F51549A9-3368-44FC-8290-2055BDF8D505}" dt="2021-04-04T06:17:23.608" v="5376" actId="1076"/>
          <ac:spMkLst>
            <pc:docMk/>
            <pc:sldMk cId="445825436" sldId="840"/>
            <ac:spMk id="298" creationId="{07CCCCFF-F306-4AE5-895D-C8C1F7D5E451}"/>
          </ac:spMkLst>
        </pc:spChg>
        <pc:spChg chg="mod">
          <ac:chgData name="Lei Wu" userId="f083b2a8aea23a2f" providerId="LiveId" clId="{F51549A9-3368-44FC-8290-2055BDF8D505}" dt="2021-04-04T06:17:23.608" v="5376" actId="1076"/>
          <ac:spMkLst>
            <pc:docMk/>
            <pc:sldMk cId="445825436" sldId="840"/>
            <ac:spMk id="299" creationId="{18F073CA-B8E9-4E57-BF37-261CED894311}"/>
          </ac:spMkLst>
        </pc:spChg>
        <pc:spChg chg="mod">
          <ac:chgData name="Lei Wu" userId="f083b2a8aea23a2f" providerId="LiveId" clId="{F51549A9-3368-44FC-8290-2055BDF8D505}" dt="2021-04-04T06:17:23.608" v="5376" actId="1076"/>
          <ac:spMkLst>
            <pc:docMk/>
            <pc:sldMk cId="445825436" sldId="840"/>
            <ac:spMk id="300" creationId="{6E23F455-B369-4CFD-BA64-0CCA77FB3D0A}"/>
          </ac:spMkLst>
        </pc:spChg>
        <pc:spChg chg="mod">
          <ac:chgData name="Lei Wu" userId="f083b2a8aea23a2f" providerId="LiveId" clId="{F51549A9-3368-44FC-8290-2055BDF8D505}" dt="2021-04-04T06:17:23.608" v="5376" actId="1076"/>
          <ac:spMkLst>
            <pc:docMk/>
            <pc:sldMk cId="445825436" sldId="840"/>
            <ac:spMk id="301" creationId="{7C1B886A-2B97-4B36-A85B-142011788D9B}"/>
          </ac:spMkLst>
        </pc:spChg>
        <pc:spChg chg="mod">
          <ac:chgData name="Lei Wu" userId="f083b2a8aea23a2f" providerId="LiveId" clId="{F51549A9-3368-44FC-8290-2055BDF8D505}" dt="2021-04-04T06:17:23.608" v="5376" actId="1076"/>
          <ac:spMkLst>
            <pc:docMk/>
            <pc:sldMk cId="445825436" sldId="840"/>
            <ac:spMk id="302" creationId="{72B6A593-7AB6-4E26-BFA7-6C070D49AE69}"/>
          </ac:spMkLst>
        </pc:spChg>
        <pc:spChg chg="mod">
          <ac:chgData name="Lei Wu" userId="f083b2a8aea23a2f" providerId="LiveId" clId="{F51549A9-3368-44FC-8290-2055BDF8D505}" dt="2021-04-04T06:17:23.608" v="5376" actId="1076"/>
          <ac:spMkLst>
            <pc:docMk/>
            <pc:sldMk cId="445825436" sldId="840"/>
            <ac:spMk id="303" creationId="{5F98AB89-8B4C-4D96-947E-5C6A2287429E}"/>
          </ac:spMkLst>
        </pc:spChg>
        <pc:spChg chg="mod">
          <ac:chgData name="Lei Wu" userId="f083b2a8aea23a2f" providerId="LiveId" clId="{F51549A9-3368-44FC-8290-2055BDF8D505}" dt="2021-04-04T06:17:23.608" v="5376" actId="1076"/>
          <ac:spMkLst>
            <pc:docMk/>
            <pc:sldMk cId="445825436" sldId="840"/>
            <ac:spMk id="304" creationId="{1434F8F8-4344-47E1-8815-3EE93149F8B5}"/>
          </ac:spMkLst>
        </pc:spChg>
        <pc:spChg chg="mod">
          <ac:chgData name="Lei Wu" userId="f083b2a8aea23a2f" providerId="LiveId" clId="{F51549A9-3368-44FC-8290-2055BDF8D505}" dt="2021-04-04T06:17:23.608" v="5376" actId="1076"/>
          <ac:spMkLst>
            <pc:docMk/>
            <pc:sldMk cId="445825436" sldId="840"/>
            <ac:spMk id="305" creationId="{3B0D8BD3-EFDF-4D9A-8E91-883DB002FBD7}"/>
          </ac:spMkLst>
        </pc:spChg>
        <pc:spChg chg="mod">
          <ac:chgData name="Lei Wu" userId="f083b2a8aea23a2f" providerId="LiveId" clId="{F51549A9-3368-44FC-8290-2055BDF8D505}" dt="2021-04-04T06:17:23.608" v="5376" actId="1076"/>
          <ac:spMkLst>
            <pc:docMk/>
            <pc:sldMk cId="445825436" sldId="840"/>
            <ac:spMk id="306" creationId="{C89172B0-769F-434D-BD88-AFCBE13638CD}"/>
          </ac:spMkLst>
        </pc:spChg>
        <pc:spChg chg="mod">
          <ac:chgData name="Lei Wu" userId="f083b2a8aea23a2f" providerId="LiveId" clId="{F51549A9-3368-44FC-8290-2055BDF8D505}" dt="2021-04-04T06:17:23.608" v="5376" actId="1076"/>
          <ac:spMkLst>
            <pc:docMk/>
            <pc:sldMk cId="445825436" sldId="840"/>
            <ac:spMk id="307" creationId="{3FD28879-711C-420B-A807-3E53DB4543E3}"/>
          </ac:spMkLst>
        </pc:spChg>
        <pc:spChg chg="mod">
          <ac:chgData name="Lei Wu" userId="f083b2a8aea23a2f" providerId="LiveId" clId="{F51549A9-3368-44FC-8290-2055BDF8D505}" dt="2021-04-04T06:17:23.608" v="5376" actId="1076"/>
          <ac:spMkLst>
            <pc:docMk/>
            <pc:sldMk cId="445825436" sldId="840"/>
            <ac:spMk id="308" creationId="{2EE18161-B1E6-47B4-BAC2-9D87274BE5C1}"/>
          </ac:spMkLst>
        </pc:spChg>
        <pc:spChg chg="mod">
          <ac:chgData name="Lei Wu" userId="f083b2a8aea23a2f" providerId="LiveId" clId="{F51549A9-3368-44FC-8290-2055BDF8D505}" dt="2021-04-04T06:17:23.608" v="5376" actId="1076"/>
          <ac:spMkLst>
            <pc:docMk/>
            <pc:sldMk cId="445825436" sldId="840"/>
            <ac:spMk id="309" creationId="{B3D11FA7-378E-4F3C-A232-9359F0A808F8}"/>
          </ac:spMkLst>
        </pc:spChg>
        <pc:spChg chg="mod">
          <ac:chgData name="Lei Wu" userId="f083b2a8aea23a2f" providerId="LiveId" clId="{F51549A9-3368-44FC-8290-2055BDF8D505}" dt="2021-04-04T06:17:23.608" v="5376" actId="1076"/>
          <ac:spMkLst>
            <pc:docMk/>
            <pc:sldMk cId="445825436" sldId="840"/>
            <ac:spMk id="310" creationId="{6782B0ED-8538-4151-AC11-3D882266ECEC}"/>
          </ac:spMkLst>
        </pc:spChg>
        <pc:spChg chg="mod">
          <ac:chgData name="Lei Wu" userId="f083b2a8aea23a2f" providerId="LiveId" clId="{F51549A9-3368-44FC-8290-2055BDF8D505}" dt="2021-04-04T06:17:23.608" v="5376" actId="1076"/>
          <ac:spMkLst>
            <pc:docMk/>
            <pc:sldMk cId="445825436" sldId="840"/>
            <ac:spMk id="311" creationId="{B278ED37-7352-4F0A-993C-1664118C2DB2}"/>
          </ac:spMkLst>
        </pc:spChg>
        <pc:spChg chg="mod">
          <ac:chgData name="Lei Wu" userId="f083b2a8aea23a2f" providerId="LiveId" clId="{F51549A9-3368-44FC-8290-2055BDF8D505}" dt="2021-04-04T06:17:23.608" v="5376" actId="1076"/>
          <ac:spMkLst>
            <pc:docMk/>
            <pc:sldMk cId="445825436" sldId="840"/>
            <ac:spMk id="312" creationId="{A310D939-9C45-44F7-BF25-2F6AEC651D0D}"/>
          </ac:spMkLst>
        </pc:spChg>
        <pc:spChg chg="mod">
          <ac:chgData name="Lei Wu" userId="f083b2a8aea23a2f" providerId="LiveId" clId="{F51549A9-3368-44FC-8290-2055BDF8D505}" dt="2021-04-04T06:17:23.608" v="5376" actId="1076"/>
          <ac:spMkLst>
            <pc:docMk/>
            <pc:sldMk cId="445825436" sldId="840"/>
            <ac:spMk id="313" creationId="{AAE40D17-161E-4DA2-86EA-7071D092B1F2}"/>
          </ac:spMkLst>
        </pc:spChg>
        <pc:spChg chg="mod">
          <ac:chgData name="Lei Wu" userId="f083b2a8aea23a2f" providerId="LiveId" clId="{F51549A9-3368-44FC-8290-2055BDF8D505}" dt="2021-04-04T06:17:23.608" v="5376" actId="1076"/>
          <ac:spMkLst>
            <pc:docMk/>
            <pc:sldMk cId="445825436" sldId="840"/>
            <ac:spMk id="314" creationId="{71AA742C-E5C6-434E-87C0-18C23DCFFC08}"/>
          </ac:spMkLst>
        </pc:spChg>
        <pc:spChg chg="mod">
          <ac:chgData name="Lei Wu" userId="f083b2a8aea23a2f" providerId="LiveId" clId="{F51549A9-3368-44FC-8290-2055BDF8D505}" dt="2021-04-04T06:17:23.608" v="5376" actId="1076"/>
          <ac:spMkLst>
            <pc:docMk/>
            <pc:sldMk cId="445825436" sldId="840"/>
            <ac:spMk id="315" creationId="{AC901F6A-914B-4D49-9F18-E6B6DD0ECBC5}"/>
          </ac:spMkLst>
        </pc:spChg>
        <pc:spChg chg="mod">
          <ac:chgData name="Lei Wu" userId="f083b2a8aea23a2f" providerId="LiveId" clId="{F51549A9-3368-44FC-8290-2055BDF8D505}" dt="2021-04-04T06:17:23.608" v="5376" actId="1076"/>
          <ac:spMkLst>
            <pc:docMk/>
            <pc:sldMk cId="445825436" sldId="840"/>
            <ac:spMk id="316" creationId="{053FF66C-928D-44D6-B879-656EDE411BFA}"/>
          </ac:spMkLst>
        </pc:spChg>
        <pc:spChg chg="mod">
          <ac:chgData name="Lei Wu" userId="f083b2a8aea23a2f" providerId="LiveId" clId="{F51549A9-3368-44FC-8290-2055BDF8D505}" dt="2021-04-04T06:17:23.608" v="5376" actId="1076"/>
          <ac:spMkLst>
            <pc:docMk/>
            <pc:sldMk cId="445825436" sldId="840"/>
            <ac:spMk id="317" creationId="{963141AE-F648-4A6E-A419-DEF1643EB0E7}"/>
          </ac:spMkLst>
        </pc:spChg>
        <pc:spChg chg="mod">
          <ac:chgData name="Lei Wu" userId="f083b2a8aea23a2f" providerId="LiveId" clId="{F51549A9-3368-44FC-8290-2055BDF8D505}" dt="2021-04-04T06:17:23.608" v="5376" actId="1076"/>
          <ac:spMkLst>
            <pc:docMk/>
            <pc:sldMk cId="445825436" sldId="840"/>
            <ac:spMk id="318" creationId="{D3D9365E-87FC-4B82-8948-492B70E3EB92}"/>
          </ac:spMkLst>
        </pc:spChg>
        <pc:spChg chg="mod">
          <ac:chgData name="Lei Wu" userId="f083b2a8aea23a2f" providerId="LiveId" clId="{F51549A9-3368-44FC-8290-2055BDF8D505}" dt="2021-04-04T06:17:23.608" v="5376" actId="1076"/>
          <ac:spMkLst>
            <pc:docMk/>
            <pc:sldMk cId="445825436" sldId="840"/>
            <ac:spMk id="319" creationId="{E4875423-DC33-4BEA-B995-2C2CC7C7DAA7}"/>
          </ac:spMkLst>
        </pc:spChg>
        <pc:spChg chg="mod">
          <ac:chgData name="Lei Wu" userId="f083b2a8aea23a2f" providerId="LiveId" clId="{F51549A9-3368-44FC-8290-2055BDF8D505}" dt="2021-04-04T06:17:23.608" v="5376" actId="1076"/>
          <ac:spMkLst>
            <pc:docMk/>
            <pc:sldMk cId="445825436" sldId="840"/>
            <ac:spMk id="320" creationId="{6A5BA61E-6665-49EF-BB12-792B877886C5}"/>
          </ac:spMkLst>
        </pc:spChg>
        <pc:spChg chg="mod">
          <ac:chgData name="Lei Wu" userId="f083b2a8aea23a2f" providerId="LiveId" clId="{F51549A9-3368-44FC-8290-2055BDF8D505}" dt="2021-04-04T06:17:23.608" v="5376" actId="1076"/>
          <ac:spMkLst>
            <pc:docMk/>
            <pc:sldMk cId="445825436" sldId="840"/>
            <ac:spMk id="321" creationId="{344CA6CC-CBD1-4C78-B083-BD3D40446883}"/>
          </ac:spMkLst>
        </pc:spChg>
        <pc:spChg chg="mod">
          <ac:chgData name="Lei Wu" userId="f083b2a8aea23a2f" providerId="LiveId" clId="{F51549A9-3368-44FC-8290-2055BDF8D505}" dt="2021-04-04T06:17:23.608" v="5376" actId="1076"/>
          <ac:spMkLst>
            <pc:docMk/>
            <pc:sldMk cId="445825436" sldId="840"/>
            <ac:spMk id="322" creationId="{45989B34-1B9C-4998-9572-ED3B35354103}"/>
          </ac:spMkLst>
        </pc:spChg>
        <pc:spChg chg="mod">
          <ac:chgData name="Lei Wu" userId="f083b2a8aea23a2f" providerId="LiveId" clId="{F51549A9-3368-44FC-8290-2055BDF8D505}" dt="2021-04-04T06:17:23.608" v="5376" actId="1076"/>
          <ac:spMkLst>
            <pc:docMk/>
            <pc:sldMk cId="445825436" sldId="840"/>
            <ac:spMk id="323" creationId="{49ECB770-31F3-4B9A-98B9-7FE474A4C8B0}"/>
          </ac:spMkLst>
        </pc:spChg>
        <pc:spChg chg="mod">
          <ac:chgData name="Lei Wu" userId="f083b2a8aea23a2f" providerId="LiveId" clId="{F51549A9-3368-44FC-8290-2055BDF8D505}" dt="2021-04-04T06:17:23.608" v="5376" actId="1076"/>
          <ac:spMkLst>
            <pc:docMk/>
            <pc:sldMk cId="445825436" sldId="840"/>
            <ac:spMk id="324" creationId="{9B0A786B-1A64-4B2D-B660-7A24B5444B90}"/>
          </ac:spMkLst>
        </pc:spChg>
        <pc:spChg chg="mod">
          <ac:chgData name="Lei Wu" userId="f083b2a8aea23a2f" providerId="LiveId" clId="{F51549A9-3368-44FC-8290-2055BDF8D505}" dt="2021-04-04T06:17:23.608" v="5376" actId="1076"/>
          <ac:spMkLst>
            <pc:docMk/>
            <pc:sldMk cId="445825436" sldId="840"/>
            <ac:spMk id="325" creationId="{58A36DD0-8F8E-4C3D-AF58-0EAD66738B4D}"/>
          </ac:spMkLst>
        </pc:spChg>
        <pc:spChg chg="mod">
          <ac:chgData name="Lei Wu" userId="f083b2a8aea23a2f" providerId="LiveId" clId="{F51549A9-3368-44FC-8290-2055BDF8D505}" dt="2021-04-04T06:17:23.608" v="5376" actId="1076"/>
          <ac:spMkLst>
            <pc:docMk/>
            <pc:sldMk cId="445825436" sldId="840"/>
            <ac:spMk id="326" creationId="{54017620-1E64-4D81-8EC0-4AE857CCFD6F}"/>
          </ac:spMkLst>
        </pc:spChg>
        <pc:spChg chg="mod">
          <ac:chgData name="Lei Wu" userId="f083b2a8aea23a2f" providerId="LiveId" clId="{F51549A9-3368-44FC-8290-2055BDF8D505}" dt="2021-04-04T06:17:23.608" v="5376" actId="1076"/>
          <ac:spMkLst>
            <pc:docMk/>
            <pc:sldMk cId="445825436" sldId="840"/>
            <ac:spMk id="327" creationId="{A8A9B67D-13C9-4829-ADFD-A79A0910DBB9}"/>
          </ac:spMkLst>
        </pc:spChg>
        <pc:spChg chg="mod">
          <ac:chgData name="Lei Wu" userId="f083b2a8aea23a2f" providerId="LiveId" clId="{F51549A9-3368-44FC-8290-2055BDF8D505}" dt="2021-04-04T06:17:23.608" v="5376" actId="1076"/>
          <ac:spMkLst>
            <pc:docMk/>
            <pc:sldMk cId="445825436" sldId="840"/>
            <ac:spMk id="328" creationId="{B146BF0E-12C4-4225-95A0-E9F308DFC623}"/>
          </ac:spMkLst>
        </pc:spChg>
        <pc:spChg chg="mod">
          <ac:chgData name="Lei Wu" userId="f083b2a8aea23a2f" providerId="LiveId" clId="{F51549A9-3368-44FC-8290-2055BDF8D505}" dt="2021-04-04T06:17:23.608" v="5376" actId="1076"/>
          <ac:spMkLst>
            <pc:docMk/>
            <pc:sldMk cId="445825436" sldId="840"/>
            <ac:spMk id="329" creationId="{31D84263-6B56-4D27-ACE8-9231A01932FA}"/>
          </ac:spMkLst>
        </pc:spChg>
        <pc:spChg chg="mod">
          <ac:chgData name="Lei Wu" userId="f083b2a8aea23a2f" providerId="LiveId" clId="{F51549A9-3368-44FC-8290-2055BDF8D505}" dt="2021-04-04T06:17:23.608" v="5376" actId="1076"/>
          <ac:spMkLst>
            <pc:docMk/>
            <pc:sldMk cId="445825436" sldId="840"/>
            <ac:spMk id="330" creationId="{41F19CDD-BEDD-479B-A642-1C65C6156F7C}"/>
          </ac:spMkLst>
        </pc:spChg>
        <pc:spChg chg="mod">
          <ac:chgData name="Lei Wu" userId="f083b2a8aea23a2f" providerId="LiveId" clId="{F51549A9-3368-44FC-8290-2055BDF8D505}" dt="2021-04-04T06:17:23.608" v="5376" actId="1076"/>
          <ac:spMkLst>
            <pc:docMk/>
            <pc:sldMk cId="445825436" sldId="840"/>
            <ac:spMk id="331" creationId="{8A69FB87-B6F3-4CF5-B9D6-6EAEA0DEA0A7}"/>
          </ac:spMkLst>
        </pc:spChg>
        <pc:spChg chg="mod">
          <ac:chgData name="Lei Wu" userId="f083b2a8aea23a2f" providerId="LiveId" clId="{F51549A9-3368-44FC-8290-2055BDF8D505}" dt="2021-04-04T06:17:23.608" v="5376" actId="1076"/>
          <ac:spMkLst>
            <pc:docMk/>
            <pc:sldMk cId="445825436" sldId="840"/>
            <ac:spMk id="332" creationId="{DC8D99A6-4B04-4EB1-B4A9-B1452C3C37C0}"/>
          </ac:spMkLst>
        </pc:spChg>
        <pc:spChg chg="mod">
          <ac:chgData name="Lei Wu" userId="f083b2a8aea23a2f" providerId="LiveId" clId="{F51549A9-3368-44FC-8290-2055BDF8D505}" dt="2021-04-04T06:17:23.608" v="5376" actId="1076"/>
          <ac:spMkLst>
            <pc:docMk/>
            <pc:sldMk cId="445825436" sldId="840"/>
            <ac:spMk id="333" creationId="{DD735B55-07EA-458A-9CFE-BD12DCAD79F2}"/>
          </ac:spMkLst>
        </pc:spChg>
        <pc:spChg chg="mod">
          <ac:chgData name="Lei Wu" userId="f083b2a8aea23a2f" providerId="LiveId" clId="{F51549A9-3368-44FC-8290-2055BDF8D505}" dt="2021-04-04T06:17:23.608" v="5376" actId="1076"/>
          <ac:spMkLst>
            <pc:docMk/>
            <pc:sldMk cId="445825436" sldId="840"/>
            <ac:spMk id="334" creationId="{B9425E50-7089-4BFE-970C-D4DE4B65B115}"/>
          </ac:spMkLst>
        </pc:spChg>
        <pc:spChg chg="mod">
          <ac:chgData name="Lei Wu" userId="f083b2a8aea23a2f" providerId="LiveId" clId="{F51549A9-3368-44FC-8290-2055BDF8D505}" dt="2021-04-04T06:17:23.608" v="5376" actId="1076"/>
          <ac:spMkLst>
            <pc:docMk/>
            <pc:sldMk cId="445825436" sldId="840"/>
            <ac:spMk id="335" creationId="{2AD6353F-5EEB-4BB4-81F1-BD09D2CA8BA3}"/>
          </ac:spMkLst>
        </pc:spChg>
        <pc:spChg chg="mod">
          <ac:chgData name="Lei Wu" userId="f083b2a8aea23a2f" providerId="LiveId" clId="{F51549A9-3368-44FC-8290-2055BDF8D505}" dt="2021-04-04T06:17:23.608" v="5376" actId="1076"/>
          <ac:spMkLst>
            <pc:docMk/>
            <pc:sldMk cId="445825436" sldId="840"/>
            <ac:spMk id="336" creationId="{2E27ECED-2BC1-46B5-B9D3-6CBB6A1D71FA}"/>
          </ac:spMkLst>
        </pc:spChg>
        <pc:spChg chg="mod">
          <ac:chgData name="Lei Wu" userId="f083b2a8aea23a2f" providerId="LiveId" clId="{F51549A9-3368-44FC-8290-2055BDF8D505}" dt="2021-04-04T06:17:23.608" v="5376" actId="1076"/>
          <ac:spMkLst>
            <pc:docMk/>
            <pc:sldMk cId="445825436" sldId="840"/>
            <ac:spMk id="337" creationId="{52B89E65-FBBF-4F37-B63B-DEDC04FF3257}"/>
          </ac:spMkLst>
        </pc:spChg>
        <pc:spChg chg="mod">
          <ac:chgData name="Lei Wu" userId="f083b2a8aea23a2f" providerId="LiveId" clId="{F51549A9-3368-44FC-8290-2055BDF8D505}" dt="2021-04-04T06:17:23.608" v="5376" actId="1076"/>
          <ac:spMkLst>
            <pc:docMk/>
            <pc:sldMk cId="445825436" sldId="840"/>
            <ac:spMk id="338" creationId="{AE500362-1A2D-4311-A25D-9DBEDF8856D3}"/>
          </ac:spMkLst>
        </pc:spChg>
        <pc:spChg chg="mod">
          <ac:chgData name="Lei Wu" userId="f083b2a8aea23a2f" providerId="LiveId" clId="{F51549A9-3368-44FC-8290-2055BDF8D505}" dt="2021-04-04T06:17:23.608" v="5376" actId="1076"/>
          <ac:spMkLst>
            <pc:docMk/>
            <pc:sldMk cId="445825436" sldId="840"/>
            <ac:spMk id="339" creationId="{AF93416C-F415-4523-8D86-56D3B7028D63}"/>
          </ac:spMkLst>
        </pc:spChg>
        <pc:spChg chg="mod">
          <ac:chgData name="Lei Wu" userId="f083b2a8aea23a2f" providerId="LiveId" clId="{F51549A9-3368-44FC-8290-2055BDF8D505}" dt="2021-04-04T06:17:23.608" v="5376" actId="1076"/>
          <ac:spMkLst>
            <pc:docMk/>
            <pc:sldMk cId="445825436" sldId="840"/>
            <ac:spMk id="340" creationId="{9976C427-47CF-4B51-9C31-26B97FC9FCB7}"/>
          </ac:spMkLst>
        </pc:spChg>
        <pc:spChg chg="mod">
          <ac:chgData name="Lei Wu" userId="f083b2a8aea23a2f" providerId="LiveId" clId="{F51549A9-3368-44FC-8290-2055BDF8D505}" dt="2021-04-04T06:17:23.608" v="5376" actId="1076"/>
          <ac:spMkLst>
            <pc:docMk/>
            <pc:sldMk cId="445825436" sldId="840"/>
            <ac:spMk id="341" creationId="{FEB02192-E665-4730-8D82-00266E71CBF9}"/>
          </ac:spMkLst>
        </pc:spChg>
        <pc:spChg chg="mod">
          <ac:chgData name="Lei Wu" userId="f083b2a8aea23a2f" providerId="LiveId" clId="{F51549A9-3368-44FC-8290-2055BDF8D505}" dt="2021-04-04T06:17:23.608" v="5376" actId="1076"/>
          <ac:spMkLst>
            <pc:docMk/>
            <pc:sldMk cId="445825436" sldId="840"/>
            <ac:spMk id="342" creationId="{CD3D09DD-0E56-4C45-BBD5-A838EEE89490}"/>
          </ac:spMkLst>
        </pc:spChg>
        <pc:spChg chg="mod">
          <ac:chgData name="Lei Wu" userId="f083b2a8aea23a2f" providerId="LiveId" clId="{F51549A9-3368-44FC-8290-2055BDF8D505}" dt="2021-04-04T06:17:23.608" v="5376" actId="1076"/>
          <ac:spMkLst>
            <pc:docMk/>
            <pc:sldMk cId="445825436" sldId="840"/>
            <ac:spMk id="343" creationId="{FA27EA43-3731-4BFD-A499-8949459D70AC}"/>
          </ac:spMkLst>
        </pc:spChg>
        <pc:spChg chg="mod">
          <ac:chgData name="Lei Wu" userId="f083b2a8aea23a2f" providerId="LiveId" clId="{F51549A9-3368-44FC-8290-2055BDF8D505}" dt="2021-04-04T06:17:23.608" v="5376" actId="1076"/>
          <ac:spMkLst>
            <pc:docMk/>
            <pc:sldMk cId="445825436" sldId="840"/>
            <ac:spMk id="344" creationId="{F3617595-1E06-47D8-89FE-3039796DFFE0}"/>
          </ac:spMkLst>
        </pc:spChg>
        <pc:spChg chg="mod">
          <ac:chgData name="Lei Wu" userId="f083b2a8aea23a2f" providerId="LiveId" clId="{F51549A9-3368-44FC-8290-2055BDF8D505}" dt="2021-04-04T06:17:23.608" v="5376" actId="1076"/>
          <ac:spMkLst>
            <pc:docMk/>
            <pc:sldMk cId="445825436" sldId="840"/>
            <ac:spMk id="345" creationId="{49D8231D-1D02-4CFF-9DEA-739799D906E9}"/>
          </ac:spMkLst>
        </pc:spChg>
        <pc:spChg chg="mod">
          <ac:chgData name="Lei Wu" userId="f083b2a8aea23a2f" providerId="LiveId" clId="{F51549A9-3368-44FC-8290-2055BDF8D505}" dt="2021-04-04T06:17:23.608" v="5376" actId="1076"/>
          <ac:spMkLst>
            <pc:docMk/>
            <pc:sldMk cId="445825436" sldId="840"/>
            <ac:spMk id="346" creationId="{E2F7F97C-3296-4D32-AF92-E3E648DD3152}"/>
          </ac:spMkLst>
        </pc:spChg>
        <pc:spChg chg="mod">
          <ac:chgData name="Lei Wu" userId="f083b2a8aea23a2f" providerId="LiveId" clId="{F51549A9-3368-44FC-8290-2055BDF8D505}" dt="2021-04-04T06:17:23.608" v="5376" actId="1076"/>
          <ac:spMkLst>
            <pc:docMk/>
            <pc:sldMk cId="445825436" sldId="840"/>
            <ac:spMk id="347" creationId="{FB0FDFDB-B21A-460D-BD56-C0414E792213}"/>
          </ac:spMkLst>
        </pc:spChg>
        <pc:spChg chg="mod">
          <ac:chgData name="Lei Wu" userId="f083b2a8aea23a2f" providerId="LiveId" clId="{F51549A9-3368-44FC-8290-2055BDF8D505}" dt="2021-04-04T06:17:23.608" v="5376" actId="1076"/>
          <ac:spMkLst>
            <pc:docMk/>
            <pc:sldMk cId="445825436" sldId="840"/>
            <ac:spMk id="348" creationId="{69DC754D-9DED-44EB-93B5-A38D94BFAC37}"/>
          </ac:spMkLst>
        </pc:spChg>
        <pc:spChg chg="mod">
          <ac:chgData name="Lei Wu" userId="f083b2a8aea23a2f" providerId="LiveId" clId="{F51549A9-3368-44FC-8290-2055BDF8D505}" dt="2021-04-04T06:17:23.608" v="5376" actId="1076"/>
          <ac:spMkLst>
            <pc:docMk/>
            <pc:sldMk cId="445825436" sldId="840"/>
            <ac:spMk id="349" creationId="{052AA4BF-B94B-4600-97D2-29190B8FC72B}"/>
          </ac:spMkLst>
        </pc:spChg>
        <pc:spChg chg="mod">
          <ac:chgData name="Lei Wu" userId="f083b2a8aea23a2f" providerId="LiveId" clId="{F51549A9-3368-44FC-8290-2055BDF8D505}" dt="2021-04-04T06:17:23.608" v="5376" actId="1076"/>
          <ac:spMkLst>
            <pc:docMk/>
            <pc:sldMk cId="445825436" sldId="840"/>
            <ac:spMk id="350" creationId="{01045876-AD4D-45B4-8FC6-EB48AFE15800}"/>
          </ac:spMkLst>
        </pc:spChg>
        <pc:spChg chg="mod">
          <ac:chgData name="Lei Wu" userId="f083b2a8aea23a2f" providerId="LiveId" clId="{F51549A9-3368-44FC-8290-2055BDF8D505}" dt="2021-04-04T06:17:23.608" v="5376" actId="1076"/>
          <ac:spMkLst>
            <pc:docMk/>
            <pc:sldMk cId="445825436" sldId="840"/>
            <ac:spMk id="351" creationId="{7620761C-435A-4D4C-B435-6D771CA5BF8B}"/>
          </ac:spMkLst>
        </pc:spChg>
        <pc:spChg chg="mod">
          <ac:chgData name="Lei Wu" userId="f083b2a8aea23a2f" providerId="LiveId" clId="{F51549A9-3368-44FC-8290-2055BDF8D505}" dt="2021-04-04T06:17:23.608" v="5376" actId="1076"/>
          <ac:spMkLst>
            <pc:docMk/>
            <pc:sldMk cId="445825436" sldId="840"/>
            <ac:spMk id="352" creationId="{520F3CF9-8EDA-4A48-B6CB-60542C5CD44B}"/>
          </ac:spMkLst>
        </pc:spChg>
        <pc:spChg chg="mod">
          <ac:chgData name="Lei Wu" userId="f083b2a8aea23a2f" providerId="LiveId" clId="{F51549A9-3368-44FC-8290-2055BDF8D505}" dt="2021-04-04T06:17:23.608" v="5376" actId="1076"/>
          <ac:spMkLst>
            <pc:docMk/>
            <pc:sldMk cId="445825436" sldId="840"/>
            <ac:spMk id="353" creationId="{81AA0914-F586-47A1-8DE9-F3D835C2CA06}"/>
          </ac:spMkLst>
        </pc:spChg>
        <pc:spChg chg="mod">
          <ac:chgData name="Lei Wu" userId="f083b2a8aea23a2f" providerId="LiveId" clId="{F51549A9-3368-44FC-8290-2055BDF8D505}" dt="2021-04-04T06:17:23.608" v="5376" actId="1076"/>
          <ac:spMkLst>
            <pc:docMk/>
            <pc:sldMk cId="445825436" sldId="840"/>
            <ac:spMk id="354" creationId="{568274E9-C449-4B5B-A465-0C5C54267A20}"/>
          </ac:spMkLst>
        </pc:spChg>
        <pc:spChg chg="mod">
          <ac:chgData name="Lei Wu" userId="f083b2a8aea23a2f" providerId="LiveId" clId="{F51549A9-3368-44FC-8290-2055BDF8D505}" dt="2021-04-04T06:17:23.608" v="5376" actId="1076"/>
          <ac:spMkLst>
            <pc:docMk/>
            <pc:sldMk cId="445825436" sldId="840"/>
            <ac:spMk id="355" creationId="{5A64144D-078C-4B1D-8A36-FDA6A0223932}"/>
          </ac:spMkLst>
        </pc:spChg>
        <pc:spChg chg="mod">
          <ac:chgData name="Lei Wu" userId="f083b2a8aea23a2f" providerId="LiveId" clId="{F51549A9-3368-44FC-8290-2055BDF8D505}" dt="2021-04-04T06:17:23.608" v="5376" actId="1076"/>
          <ac:spMkLst>
            <pc:docMk/>
            <pc:sldMk cId="445825436" sldId="840"/>
            <ac:spMk id="356" creationId="{33BA3DA3-E5E1-4D7F-AB5A-DCB8C885B7F1}"/>
          </ac:spMkLst>
        </pc:spChg>
        <pc:spChg chg="mod">
          <ac:chgData name="Lei Wu" userId="f083b2a8aea23a2f" providerId="LiveId" clId="{F51549A9-3368-44FC-8290-2055BDF8D505}" dt="2021-04-04T06:17:23.608" v="5376" actId="1076"/>
          <ac:spMkLst>
            <pc:docMk/>
            <pc:sldMk cId="445825436" sldId="840"/>
            <ac:spMk id="357" creationId="{136CD201-231B-45A9-904B-B8EC91A22C9C}"/>
          </ac:spMkLst>
        </pc:spChg>
        <pc:spChg chg="mod">
          <ac:chgData name="Lei Wu" userId="f083b2a8aea23a2f" providerId="LiveId" clId="{F51549A9-3368-44FC-8290-2055BDF8D505}" dt="2021-04-04T06:17:23.608" v="5376" actId="1076"/>
          <ac:spMkLst>
            <pc:docMk/>
            <pc:sldMk cId="445825436" sldId="840"/>
            <ac:spMk id="358" creationId="{B04395F3-B44F-4E09-B287-DA75CD98622B}"/>
          </ac:spMkLst>
        </pc:spChg>
        <pc:spChg chg="mod">
          <ac:chgData name="Lei Wu" userId="f083b2a8aea23a2f" providerId="LiveId" clId="{F51549A9-3368-44FC-8290-2055BDF8D505}" dt="2021-04-04T06:17:23.608" v="5376" actId="1076"/>
          <ac:spMkLst>
            <pc:docMk/>
            <pc:sldMk cId="445825436" sldId="840"/>
            <ac:spMk id="359" creationId="{2152A2F6-8258-409C-9D60-67313597968B}"/>
          </ac:spMkLst>
        </pc:spChg>
        <pc:spChg chg="mod">
          <ac:chgData name="Lei Wu" userId="f083b2a8aea23a2f" providerId="LiveId" clId="{F51549A9-3368-44FC-8290-2055BDF8D505}" dt="2021-04-04T06:17:23.608" v="5376" actId="1076"/>
          <ac:spMkLst>
            <pc:docMk/>
            <pc:sldMk cId="445825436" sldId="840"/>
            <ac:spMk id="360" creationId="{46DE6E59-954F-4CB6-8F99-A3F5605CFDD0}"/>
          </ac:spMkLst>
        </pc:spChg>
        <pc:spChg chg="mod">
          <ac:chgData name="Lei Wu" userId="f083b2a8aea23a2f" providerId="LiveId" clId="{F51549A9-3368-44FC-8290-2055BDF8D505}" dt="2021-04-04T06:17:23.608" v="5376" actId="1076"/>
          <ac:spMkLst>
            <pc:docMk/>
            <pc:sldMk cId="445825436" sldId="840"/>
            <ac:spMk id="361" creationId="{61EC3469-D339-410D-9AA6-12F4781176BD}"/>
          </ac:spMkLst>
        </pc:spChg>
        <pc:spChg chg="mod">
          <ac:chgData name="Lei Wu" userId="f083b2a8aea23a2f" providerId="LiveId" clId="{F51549A9-3368-44FC-8290-2055BDF8D505}" dt="2021-04-04T06:17:23.608" v="5376" actId="1076"/>
          <ac:spMkLst>
            <pc:docMk/>
            <pc:sldMk cId="445825436" sldId="840"/>
            <ac:spMk id="362" creationId="{3270580A-4962-4F6A-97CB-56774AB9912D}"/>
          </ac:spMkLst>
        </pc:spChg>
        <pc:spChg chg="mod">
          <ac:chgData name="Lei Wu" userId="f083b2a8aea23a2f" providerId="LiveId" clId="{F51549A9-3368-44FC-8290-2055BDF8D505}" dt="2021-04-04T06:17:23.608" v="5376" actId="1076"/>
          <ac:spMkLst>
            <pc:docMk/>
            <pc:sldMk cId="445825436" sldId="840"/>
            <ac:spMk id="363" creationId="{270FD3D3-F9C5-408D-B9C1-72F6C6A35C04}"/>
          </ac:spMkLst>
        </pc:spChg>
        <pc:spChg chg="mod">
          <ac:chgData name="Lei Wu" userId="f083b2a8aea23a2f" providerId="LiveId" clId="{F51549A9-3368-44FC-8290-2055BDF8D505}" dt="2021-04-04T06:17:23.608" v="5376" actId="1076"/>
          <ac:spMkLst>
            <pc:docMk/>
            <pc:sldMk cId="445825436" sldId="840"/>
            <ac:spMk id="364" creationId="{7688FC4F-4AC3-4B81-8267-CBABCAF6B44D}"/>
          </ac:spMkLst>
        </pc:spChg>
        <pc:spChg chg="mod">
          <ac:chgData name="Lei Wu" userId="f083b2a8aea23a2f" providerId="LiveId" clId="{F51549A9-3368-44FC-8290-2055BDF8D505}" dt="2021-04-04T06:17:23.608" v="5376" actId="1076"/>
          <ac:spMkLst>
            <pc:docMk/>
            <pc:sldMk cId="445825436" sldId="840"/>
            <ac:spMk id="365" creationId="{819F3020-4F87-4E86-9E09-EF70F9BC156D}"/>
          </ac:spMkLst>
        </pc:spChg>
        <pc:spChg chg="mod">
          <ac:chgData name="Lei Wu" userId="f083b2a8aea23a2f" providerId="LiveId" clId="{F51549A9-3368-44FC-8290-2055BDF8D505}" dt="2021-04-04T06:17:23.608" v="5376" actId="1076"/>
          <ac:spMkLst>
            <pc:docMk/>
            <pc:sldMk cId="445825436" sldId="840"/>
            <ac:spMk id="366" creationId="{E3DAA898-7EC1-4656-9A82-B891DD7E5C5E}"/>
          </ac:spMkLst>
        </pc:spChg>
        <pc:spChg chg="mod">
          <ac:chgData name="Lei Wu" userId="f083b2a8aea23a2f" providerId="LiveId" clId="{F51549A9-3368-44FC-8290-2055BDF8D505}" dt="2021-04-04T06:17:23.608" v="5376" actId="1076"/>
          <ac:spMkLst>
            <pc:docMk/>
            <pc:sldMk cId="445825436" sldId="840"/>
            <ac:spMk id="367" creationId="{10371A1D-2F3A-493F-90DD-13CC42BA33D9}"/>
          </ac:spMkLst>
        </pc:spChg>
        <pc:spChg chg="mod">
          <ac:chgData name="Lei Wu" userId="f083b2a8aea23a2f" providerId="LiveId" clId="{F51549A9-3368-44FC-8290-2055BDF8D505}" dt="2021-04-04T06:17:23.608" v="5376" actId="1076"/>
          <ac:spMkLst>
            <pc:docMk/>
            <pc:sldMk cId="445825436" sldId="840"/>
            <ac:spMk id="368" creationId="{AF8A99AC-BAB2-473F-B821-EDEDFCF363D4}"/>
          </ac:spMkLst>
        </pc:spChg>
        <pc:spChg chg="mod">
          <ac:chgData name="Lei Wu" userId="f083b2a8aea23a2f" providerId="LiveId" clId="{F51549A9-3368-44FC-8290-2055BDF8D505}" dt="2021-04-04T06:17:23.608" v="5376" actId="1076"/>
          <ac:spMkLst>
            <pc:docMk/>
            <pc:sldMk cId="445825436" sldId="840"/>
            <ac:spMk id="369" creationId="{0B89737C-B531-4461-A3C0-A2B804DC9631}"/>
          </ac:spMkLst>
        </pc:spChg>
        <pc:spChg chg="mod">
          <ac:chgData name="Lei Wu" userId="f083b2a8aea23a2f" providerId="LiveId" clId="{F51549A9-3368-44FC-8290-2055BDF8D505}" dt="2021-04-04T06:17:23.608" v="5376" actId="1076"/>
          <ac:spMkLst>
            <pc:docMk/>
            <pc:sldMk cId="445825436" sldId="840"/>
            <ac:spMk id="370" creationId="{75753D33-364F-4FBB-BDA9-36F9C4FD94FB}"/>
          </ac:spMkLst>
        </pc:spChg>
        <pc:spChg chg="mod">
          <ac:chgData name="Lei Wu" userId="f083b2a8aea23a2f" providerId="LiveId" clId="{F51549A9-3368-44FC-8290-2055BDF8D505}" dt="2021-04-04T06:17:23.608" v="5376" actId="1076"/>
          <ac:spMkLst>
            <pc:docMk/>
            <pc:sldMk cId="445825436" sldId="840"/>
            <ac:spMk id="371" creationId="{C89537BC-5AE2-4ACA-B39F-6A77BA5628BB}"/>
          </ac:spMkLst>
        </pc:spChg>
        <pc:spChg chg="mod">
          <ac:chgData name="Lei Wu" userId="f083b2a8aea23a2f" providerId="LiveId" clId="{F51549A9-3368-44FC-8290-2055BDF8D505}" dt="2021-04-04T06:17:23.608" v="5376" actId="1076"/>
          <ac:spMkLst>
            <pc:docMk/>
            <pc:sldMk cId="445825436" sldId="840"/>
            <ac:spMk id="372" creationId="{99D5BB0E-340F-4F2C-8867-AEDD5C5CCC47}"/>
          </ac:spMkLst>
        </pc:spChg>
        <pc:spChg chg="mod">
          <ac:chgData name="Lei Wu" userId="f083b2a8aea23a2f" providerId="LiveId" clId="{F51549A9-3368-44FC-8290-2055BDF8D505}" dt="2021-04-04T06:17:23.608" v="5376" actId="1076"/>
          <ac:spMkLst>
            <pc:docMk/>
            <pc:sldMk cId="445825436" sldId="840"/>
            <ac:spMk id="373" creationId="{95ABDB90-040F-4621-950C-25FC14AC9AA3}"/>
          </ac:spMkLst>
        </pc:spChg>
        <pc:spChg chg="mod">
          <ac:chgData name="Lei Wu" userId="f083b2a8aea23a2f" providerId="LiveId" clId="{F51549A9-3368-44FC-8290-2055BDF8D505}" dt="2021-04-04T06:17:23.608" v="5376" actId="1076"/>
          <ac:spMkLst>
            <pc:docMk/>
            <pc:sldMk cId="445825436" sldId="840"/>
            <ac:spMk id="374" creationId="{35AA4BCB-E518-4F14-93BF-260B116F4C78}"/>
          </ac:spMkLst>
        </pc:spChg>
        <pc:spChg chg="mod">
          <ac:chgData name="Lei Wu" userId="f083b2a8aea23a2f" providerId="LiveId" clId="{F51549A9-3368-44FC-8290-2055BDF8D505}" dt="2021-04-04T06:17:23.608" v="5376" actId="1076"/>
          <ac:spMkLst>
            <pc:docMk/>
            <pc:sldMk cId="445825436" sldId="840"/>
            <ac:spMk id="375" creationId="{219DDECE-3542-41EC-A793-1F53C2010510}"/>
          </ac:spMkLst>
        </pc:spChg>
        <pc:spChg chg="mod">
          <ac:chgData name="Lei Wu" userId="f083b2a8aea23a2f" providerId="LiveId" clId="{F51549A9-3368-44FC-8290-2055BDF8D505}" dt="2021-04-04T06:17:23.608" v="5376" actId="1076"/>
          <ac:spMkLst>
            <pc:docMk/>
            <pc:sldMk cId="445825436" sldId="840"/>
            <ac:spMk id="376" creationId="{4031D3DB-C39B-4DA2-AD96-AE983C6A02E2}"/>
          </ac:spMkLst>
        </pc:spChg>
        <pc:spChg chg="mod">
          <ac:chgData name="Lei Wu" userId="f083b2a8aea23a2f" providerId="LiveId" clId="{F51549A9-3368-44FC-8290-2055BDF8D505}" dt="2021-04-04T06:17:23.608" v="5376" actId="1076"/>
          <ac:spMkLst>
            <pc:docMk/>
            <pc:sldMk cId="445825436" sldId="840"/>
            <ac:spMk id="377" creationId="{009432F3-0EC4-4F5D-A937-D5C251F53EDA}"/>
          </ac:spMkLst>
        </pc:spChg>
        <pc:spChg chg="mod">
          <ac:chgData name="Lei Wu" userId="f083b2a8aea23a2f" providerId="LiveId" clId="{F51549A9-3368-44FC-8290-2055BDF8D505}" dt="2021-04-04T06:17:23.608" v="5376" actId="1076"/>
          <ac:spMkLst>
            <pc:docMk/>
            <pc:sldMk cId="445825436" sldId="840"/>
            <ac:spMk id="378" creationId="{B938C9FD-EDFE-436E-AA73-7BEC4ADCED8A}"/>
          </ac:spMkLst>
        </pc:spChg>
        <pc:spChg chg="mod">
          <ac:chgData name="Lei Wu" userId="f083b2a8aea23a2f" providerId="LiveId" clId="{F51549A9-3368-44FC-8290-2055BDF8D505}" dt="2021-04-04T06:17:23.608" v="5376" actId="1076"/>
          <ac:spMkLst>
            <pc:docMk/>
            <pc:sldMk cId="445825436" sldId="840"/>
            <ac:spMk id="379" creationId="{F51A4035-B62C-4B46-AD08-9A1AE4B80B9A}"/>
          </ac:spMkLst>
        </pc:spChg>
        <pc:spChg chg="mod">
          <ac:chgData name="Lei Wu" userId="f083b2a8aea23a2f" providerId="LiveId" clId="{F51549A9-3368-44FC-8290-2055BDF8D505}" dt="2021-04-04T06:17:23.608" v="5376" actId="1076"/>
          <ac:spMkLst>
            <pc:docMk/>
            <pc:sldMk cId="445825436" sldId="840"/>
            <ac:spMk id="380" creationId="{4423F6F4-3A9D-4D79-96C3-BA451A853F2B}"/>
          </ac:spMkLst>
        </pc:spChg>
        <pc:spChg chg="mod">
          <ac:chgData name="Lei Wu" userId="f083b2a8aea23a2f" providerId="LiveId" clId="{F51549A9-3368-44FC-8290-2055BDF8D505}" dt="2021-04-04T06:17:23.608" v="5376" actId="1076"/>
          <ac:spMkLst>
            <pc:docMk/>
            <pc:sldMk cId="445825436" sldId="840"/>
            <ac:spMk id="381" creationId="{A85D08D1-310B-4982-BDBF-AD64D846DE53}"/>
          </ac:spMkLst>
        </pc:spChg>
        <pc:spChg chg="mod">
          <ac:chgData name="Lei Wu" userId="f083b2a8aea23a2f" providerId="LiveId" clId="{F51549A9-3368-44FC-8290-2055BDF8D505}" dt="2021-04-04T06:17:23.608" v="5376" actId="1076"/>
          <ac:spMkLst>
            <pc:docMk/>
            <pc:sldMk cId="445825436" sldId="840"/>
            <ac:spMk id="382" creationId="{1CAAF6DE-9A95-49FE-8F0B-4DAD36CACB65}"/>
          </ac:spMkLst>
        </pc:spChg>
        <pc:spChg chg="mod">
          <ac:chgData name="Lei Wu" userId="f083b2a8aea23a2f" providerId="LiveId" clId="{F51549A9-3368-44FC-8290-2055BDF8D505}" dt="2021-04-04T06:17:23.608" v="5376" actId="1076"/>
          <ac:spMkLst>
            <pc:docMk/>
            <pc:sldMk cId="445825436" sldId="840"/>
            <ac:spMk id="383" creationId="{E3F7B159-27B5-409A-9E00-BD086EE19006}"/>
          </ac:spMkLst>
        </pc:spChg>
        <pc:spChg chg="mod">
          <ac:chgData name="Lei Wu" userId="f083b2a8aea23a2f" providerId="LiveId" clId="{F51549A9-3368-44FC-8290-2055BDF8D505}" dt="2021-04-04T06:17:23.608" v="5376" actId="1076"/>
          <ac:spMkLst>
            <pc:docMk/>
            <pc:sldMk cId="445825436" sldId="840"/>
            <ac:spMk id="384" creationId="{169817E2-E5A2-43A4-86F1-2F62876F3936}"/>
          </ac:spMkLst>
        </pc:spChg>
        <pc:spChg chg="mod">
          <ac:chgData name="Lei Wu" userId="f083b2a8aea23a2f" providerId="LiveId" clId="{F51549A9-3368-44FC-8290-2055BDF8D505}" dt="2021-04-04T06:17:23.608" v="5376" actId="1076"/>
          <ac:spMkLst>
            <pc:docMk/>
            <pc:sldMk cId="445825436" sldId="840"/>
            <ac:spMk id="385" creationId="{6AF15672-68E6-4621-B7BF-5B64F9055D92}"/>
          </ac:spMkLst>
        </pc:spChg>
        <pc:spChg chg="mod">
          <ac:chgData name="Lei Wu" userId="f083b2a8aea23a2f" providerId="LiveId" clId="{F51549A9-3368-44FC-8290-2055BDF8D505}" dt="2021-04-04T06:17:23.608" v="5376" actId="1076"/>
          <ac:spMkLst>
            <pc:docMk/>
            <pc:sldMk cId="445825436" sldId="840"/>
            <ac:spMk id="386" creationId="{38D91FBF-110B-4366-92F8-D060F2CA5ED6}"/>
          </ac:spMkLst>
        </pc:spChg>
        <pc:spChg chg="mod">
          <ac:chgData name="Lei Wu" userId="f083b2a8aea23a2f" providerId="LiveId" clId="{F51549A9-3368-44FC-8290-2055BDF8D505}" dt="2021-04-04T06:17:23.608" v="5376" actId="1076"/>
          <ac:spMkLst>
            <pc:docMk/>
            <pc:sldMk cId="445825436" sldId="840"/>
            <ac:spMk id="387" creationId="{62D5CACD-81C6-4BF8-BBFE-551F3BFC760A}"/>
          </ac:spMkLst>
        </pc:spChg>
        <pc:spChg chg="mod">
          <ac:chgData name="Lei Wu" userId="f083b2a8aea23a2f" providerId="LiveId" clId="{F51549A9-3368-44FC-8290-2055BDF8D505}" dt="2021-04-04T06:17:23.608" v="5376" actId="1076"/>
          <ac:spMkLst>
            <pc:docMk/>
            <pc:sldMk cId="445825436" sldId="840"/>
            <ac:spMk id="388" creationId="{20FED251-20D8-4F42-9568-821CBAC06444}"/>
          </ac:spMkLst>
        </pc:spChg>
        <pc:spChg chg="mod">
          <ac:chgData name="Lei Wu" userId="f083b2a8aea23a2f" providerId="LiveId" clId="{F51549A9-3368-44FC-8290-2055BDF8D505}" dt="2021-04-04T06:17:23.608" v="5376" actId="1076"/>
          <ac:spMkLst>
            <pc:docMk/>
            <pc:sldMk cId="445825436" sldId="840"/>
            <ac:spMk id="389" creationId="{85EFECD5-F75A-4A54-BB9F-8C24B45A3C98}"/>
          </ac:spMkLst>
        </pc:spChg>
        <pc:spChg chg="mod">
          <ac:chgData name="Lei Wu" userId="f083b2a8aea23a2f" providerId="LiveId" clId="{F51549A9-3368-44FC-8290-2055BDF8D505}" dt="2021-04-04T06:17:23.608" v="5376" actId="1076"/>
          <ac:spMkLst>
            <pc:docMk/>
            <pc:sldMk cId="445825436" sldId="840"/>
            <ac:spMk id="390" creationId="{3D730761-92F9-4222-82ED-35C0473B6E7D}"/>
          </ac:spMkLst>
        </pc:spChg>
        <pc:spChg chg="mod">
          <ac:chgData name="Lei Wu" userId="f083b2a8aea23a2f" providerId="LiveId" clId="{F51549A9-3368-44FC-8290-2055BDF8D505}" dt="2021-04-04T06:17:23.608" v="5376" actId="1076"/>
          <ac:spMkLst>
            <pc:docMk/>
            <pc:sldMk cId="445825436" sldId="840"/>
            <ac:spMk id="391" creationId="{7F898891-84E6-4D5A-9C1B-890A748E8B02}"/>
          </ac:spMkLst>
        </pc:spChg>
        <pc:spChg chg="mod">
          <ac:chgData name="Lei Wu" userId="f083b2a8aea23a2f" providerId="LiveId" clId="{F51549A9-3368-44FC-8290-2055BDF8D505}" dt="2021-04-04T06:17:23.608" v="5376" actId="1076"/>
          <ac:spMkLst>
            <pc:docMk/>
            <pc:sldMk cId="445825436" sldId="840"/>
            <ac:spMk id="392" creationId="{9EE3CD1F-414E-4835-B734-E61F6ADD3AE3}"/>
          </ac:spMkLst>
        </pc:spChg>
        <pc:spChg chg="mod">
          <ac:chgData name="Lei Wu" userId="f083b2a8aea23a2f" providerId="LiveId" clId="{F51549A9-3368-44FC-8290-2055BDF8D505}" dt="2021-04-04T06:17:23.608" v="5376" actId="1076"/>
          <ac:spMkLst>
            <pc:docMk/>
            <pc:sldMk cId="445825436" sldId="840"/>
            <ac:spMk id="393" creationId="{A47FE288-DD6D-4C01-86D1-7AF9E1A70CBE}"/>
          </ac:spMkLst>
        </pc:spChg>
        <pc:spChg chg="mod">
          <ac:chgData name="Lei Wu" userId="f083b2a8aea23a2f" providerId="LiveId" clId="{F51549A9-3368-44FC-8290-2055BDF8D505}" dt="2021-04-04T06:17:23.608" v="5376" actId="1076"/>
          <ac:spMkLst>
            <pc:docMk/>
            <pc:sldMk cId="445825436" sldId="840"/>
            <ac:spMk id="394" creationId="{D3B140AD-E11C-495D-B32F-985807724D21}"/>
          </ac:spMkLst>
        </pc:spChg>
        <pc:spChg chg="mod">
          <ac:chgData name="Lei Wu" userId="f083b2a8aea23a2f" providerId="LiveId" clId="{F51549A9-3368-44FC-8290-2055BDF8D505}" dt="2021-04-04T06:17:23.608" v="5376" actId="1076"/>
          <ac:spMkLst>
            <pc:docMk/>
            <pc:sldMk cId="445825436" sldId="840"/>
            <ac:spMk id="395" creationId="{200F9A5F-4037-4597-8575-9AD0CDA21CE2}"/>
          </ac:spMkLst>
        </pc:spChg>
        <pc:spChg chg="mod">
          <ac:chgData name="Lei Wu" userId="f083b2a8aea23a2f" providerId="LiveId" clId="{F51549A9-3368-44FC-8290-2055BDF8D505}" dt="2021-04-04T06:17:23.608" v="5376" actId="1076"/>
          <ac:spMkLst>
            <pc:docMk/>
            <pc:sldMk cId="445825436" sldId="840"/>
            <ac:spMk id="396" creationId="{FF5EBA80-B8B3-4B91-AB00-48FFB3879641}"/>
          </ac:spMkLst>
        </pc:spChg>
        <pc:spChg chg="mod">
          <ac:chgData name="Lei Wu" userId="f083b2a8aea23a2f" providerId="LiveId" clId="{F51549A9-3368-44FC-8290-2055BDF8D505}" dt="2021-04-04T06:17:23.608" v="5376" actId="1076"/>
          <ac:spMkLst>
            <pc:docMk/>
            <pc:sldMk cId="445825436" sldId="840"/>
            <ac:spMk id="397" creationId="{5551DFC9-4DBA-41DA-91DF-0A9036ECF1AF}"/>
          </ac:spMkLst>
        </pc:spChg>
        <pc:spChg chg="mod">
          <ac:chgData name="Lei Wu" userId="f083b2a8aea23a2f" providerId="LiveId" clId="{F51549A9-3368-44FC-8290-2055BDF8D505}" dt="2021-04-04T06:17:23.608" v="5376" actId="1076"/>
          <ac:spMkLst>
            <pc:docMk/>
            <pc:sldMk cId="445825436" sldId="840"/>
            <ac:spMk id="398" creationId="{9C648201-42D8-4F7D-96E5-9C033F7F7FD3}"/>
          </ac:spMkLst>
        </pc:spChg>
        <pc:spChg chg="mod">
          <ac:chgData name="Lei Wu" userId="f083b2a8aea23a2f" providerId="LiveId" clId="{F51549A9-3368-44FC-8290-2055BDF8D505}" dt="2021-04-04T06:17:23.608" v="5376" actId="1076"/>
          <ac:spMkLst>
            <pc:docMk/>
            <pc:sldMk cId="445825436" sldId="840"/>
            <ac:spMk id="399" creationId="{A15846ED-B473-444B-8911-83F6D1963F67}"/>
          </ac:spMkLst>
        </pc:spChg>
        <pc:spChg chg="mod">
          <ac:chgData name="Lei Wu" userId="f083b2a8aea23a2f" providerId="LiveId" clId="{F51549A9-3368-44FC-8290-2055BDF8D505}" dt="2021-04-04T06:17:23.608" v="5376" actId="1076"/>
          <ac:spMkLst>
            <pc:docMk/>
            <pc:sldMk cId="445825436" sldId="840"/>
            <ac:spMk id="400" creationId="{FC8B00DC-C809-4DCA-BD15-FEEEDE57AEFB}"/>
          </ac:spMkLst>
        </pc:spChg>
        <pc:spChg chg="mod">
          <ac:chgData name="Lei Wu" userId="f083b2a8aea23a2f" providerId="LiveId" clId="{F51549A9-3368-44FC-8290-2055BDF8D505}" dt="2021-04-04T06:17:23.608" v="5376" actId="1076"/>
          <ac:spMkLst>
            <pc:docMk/>
            <pc:sldMk cId="445825436" sldId="840"/>
            <ac:spMk id="401" creationId="{8F05FEB4-5D3F-4C40-A823-02EA4B934879}"/>
          </ac:spMkLst>
        </pc:spChg>
        <pc:spChg chg="mod">
          <ac:chgData name="Lei Wu" userId="f083b2a8aea23a2f" providerId="LiveId" clId="{F51549A9-3368-44FC-8290-2055BDF8D505}" dt="2021-04-04T06:17:23.608" v="5376" actId="1076"/>
          <ac:spMkLst>
            <pc:docMk/>
            <pc:sldMk cId="445825436" sldId="840"/>
            <ac:spMk id="402" creationId="{3971EFF8-FA00-47F6-954F-3CEF83AE0F4A}"/>
          </ac:spMkLst>
        </pc:spChg>
        <pc:spChg chg="mod">
          <ac:chgData name="Lei Wu" userId="f083b2a8aea23a2f" providerId="LiveId" clId="{F51549A9-3368-44FC-8290-2055BDF8D505}" dt="2021-04-04T06:17:23.608" v="5376" actId="1076"/>
          <ac:spMkLst>
            <pc:docMk/>
            <pc:sldMk cId="445825436" sldId="840"/>
            <ac:spMk id="403" creationId="{BBF5A59F-75B6-4E55-B628-3C7272826DDD}"/>
          </ac:spMkLst>
        </pc:spChg>
        <pc:spChg chg="mod">
          <ac:chgData name="Lei Wu" userId="f083b2a8aea23a2f" providerId="LiveId" clId="{F51549A9-3368-44FC-8290-2055BDF8D505}" dt="2021-04-04T06:17:23.608" v="5376" actId="1076"/>
          <ac:spMkLst>
            <pc:docMk/>
            <pc:sldMk cId="445825436" sldId="840"/>
            <ac:spMk id="404" creationId="{30B0DED6-C49F-4662-8931-A60C27925580}"/>
          </ac:spMkLst>
        </pc:spChg>
        <pc:spChg chg="mod">
          <ac:chgData name="Lei Wu" userId="f083b2a8aea23a2f" providerId="LiveId" clId="{F51549A9-3368-44FC-8290-2055BDF8D505}" dt="2021-04-04T06:17:23.608" v="5376" actId="1076"/>
          <ac:spMkLst>
            <pc:docMk/>
            <pc:sldMk cId="445825436" sldId="840"/>
            <ac:spMk id="405" creationId="{B7414101-CEF7-4A41-B85D-9B087147965B}"/>
          </ac:spMkLst>
        </pc:spChg>
        <pc:spChg chg="mod">
          <ac:chgData name="Lei Wu" userId="f083b2a8aea23a2f" providerId="LiveId" clId="{F51549A9-3368-44FC-8290-2055BDF8D505}" dt="2021-04-04T06:17:23.608" v="5376" actId="1076"/>
          <ac:spMkLst>
            <pc:docMk/>
            <pc:sldMk cId="445825436" sldId="840"/>
            <ac:spMk id="406" creationId="{C36557AD-08E7-4DF8-B672-F4DB62BFDF7F}"/>
          </ac:spMkLst>
        </pc:spChg>
        <pc:spChg chg="mod">
          <ac:chgData name="Lei Wu" userId="f083b2a8aea23a2f" providerId="LiveId" clId="{F51549A9-3368-44FC-8290-2055BDF8D505}" dt="2021-04-04T06:17:23.608" v="5376" actId="1076"/>
          <ac:spMkLst>
            <pc:docMk/>
            <pc:sldMk cId="445825436" sldId="840"/>
            <ac:spMk id="407" creationId="{98B8AE3A-E3BB-448F-A66D-D35273F1B83B}"/>
          </ac:spMkLst>
        </pc:spChg>
        <pc:grpChg chg="add del mod">
          <ac:chgData name="Lei Wu" userId="f083b2a8aea23a2f" providerId="LiveId" clId="{F51549A9-3368-44FC-8290-2055BDF8D505}" dt="2021-04-04T06:17:05.802" v="5372" actId="21"/>
          <ac:grpSpMkLst>
            <pc:docMk/>
            <pc:sldMk cId="445825436" sldId="840"/>
            <ac:grpSpMk id="101" creationId="{82BBA8FB-6D6E-4C1B-B542-2EAB86B67BE4}"/>
          </ac:grpSpMkLst>
        </pc:grpChg>
        <pc:grpChg chg="del">
          <ac:chgData name="Lei Wu" userId="f083b2a8aea23a2f" providerId="LiveId" clId="{F51549A9-3368-44FC-8290-2055BDF8D505}" dt="2021-04-04T05:44:36.920" v="4489" actId="478"/>
          <ac:grpSpMkLst>
            <pc:docMk/>
            <pc:sldMk cId="445825436" sldId="840"/>
            <ac:grpSpMk id="220" creationId="{49929BD3-42B4-4BFC-9466-E4C95A588442}"/>
          </ac:grpSpMkLst>
        </pc:grpChg>
        <pc:grpChg chg="del">
          <ac:chgData name="Lei Wu" userId="f083b2a8aea23a2f" providerId="LiveId" clId="{F51549A9-3368-44FC-8290-2055BDF8D505}" dt="2021-04-04T05:44:36.920" v="4489" actId="478"/>
          <ac:grpSpMkLst>
            <pc:docMk/>
            <pc:sldMk cId="445825436" sldId="840"/>
            <ac:grpSpMk id="240" creationId="{91533FAB-9022-4B99-9BE7-BEAE6A8B4776}"/>
          </ac:grpSpMkLst>
        </pc:grpChg>
        <pc:grpChg chg="del">
          <ac:chgData name="Lei Wu" userId="f083b2a8aea23a2f" providerId="LiveId" clId="{F51549A9-3368-44FC-8290-2055BDF8D505}" dt="2021-04-04T05:44:36.920" v="4489" actId="478"/>
          <ac:grpSpMkLst>
            <pc:docMk/>
            <pc:sldMk cId="445825436" sldId="840"/>
            <ac:grpSpMk id="260" creationId="{90D07854-91D9-4462-8C1F-9FA4CA81C475}"/>
          </ac:grpSpMkLst>
        </pc:grpChg>
        <pc:grpChg chg="add mod">
          <ac:chgData name="Lei Wu" userId="f083b2a8aea23a2f" providerId="LiveId" clId="{F51549A9-3368-44FC-8290-2055BDF8D505}" dt="2021-04-04T06:17:23.608" v="5376" actId="1076"/>
          <ac:grpSpMkLst>
            <pc:docMk/>
            <pc:sldMk cId="445825436" sldId="840"/>
            <ac:grpSpMk id="296" creationId="{F77A16CF-80DD-4AA9-A19D-9B52213BEF95}"/>
          </ac:grpSpMkLst>
        </pc:grpChg>
      </pc:sldChg>
    </pc:docChg>
  </pc:docChgLst>
  <pc:docChgLst>
    <pc:chgData name="Lei Wu" userId="f083b2a8aea23a2f" providerId="LiveId" clId="{3A5E1E79-48B8-4C72-B3C7-5DF85258361B}"/>
    <pc:docChg chg="undo custSel addSld delSld modSld modMainMaster">
      <pc:chgData name="Lei Wu" userId="f083b2a8aea23a2f" providerId="LiveId" clId="{3A5E1E79-48B8-4C72-B3C7-5DF85258361B}" dt="2021-03-24T22:21:05.460" v="11113" actId="20577"/>
      <pc:docMkLst>
        <pc:docMk/>
      </pc:docMkLst>
      <pc:sldChg chg="addSp delSp modSp add del mod modTransition">
        <pc:chgData name="Lei Wu" userId="f083b2a8aea23a2f" providerId="LiveId" clId="{3A5E1E79-48B8-4C72-B3C7-5DF85258361B}" dt="2021-03-22T21:56:30.981" v="6639" actId="47"/>
        <pc:sldMkLst>
          <pc:docMk/>
          <pc:sldMk cId="0" sldId="257"/>
        </pc:sldMkLst>
        <pc:spChg chg="del">
          <ac:chgData name="Lei Wu" userId="f083b2a8aea23a2f" providerId="LiveId" clId="{3A5E1E79-48B8-4C72-B3C7-5DF85258361B}" dt="2021-03-20T08:48:35.863" v="4" actId="478"/>
          <ac:spMkLst>
            <pc:docMk/>
            <pc:sldMk cId="0" sldId="257"/>
            <ac:spMk id="7" creationId="{00000000-0000-0000-0000-000000000000}"/>
          </ac:spMkLst>
        </pc:spChg>
        <pc:spChg chg="del mod">
          <ac:chgData name="Lei Wu" userId="f083b2a8aea23a2f" providerId="LiveId" clId="{3A5E1E79-48B8-4C72-B3C7-5DF85258361B}" dt="2021-03-20T08:48:38.743" v="6" actId="478"/>
          <ac:spMkLst>
            <pc:docMk/>
            <pc:sldMk cId="0" sldId="257"/>
            <ac:spMk id="8" creationId="{00000000-0000-0000-0000-000000000000}"/>
          </ac:spMkLst>
        </pc:spChg>
        <pc:spChg chg="del mod">
          <ac:chgData name="Lei Wu" userId="f083b2a8aea23a2f" providerId="LiveId" clId="{3A5E1E79-48B8-4C72-B3C7-5DF85258361B}" dt="2021-03-20T08:48:37.409" v="5" actId="478"/>
          <ac:spMkLst>
            <pc:docMk/>
            <pc:sldMk cId="0" sldId="257"/>
            <ac:spMk id="9" creationId="{00000000-0000-0000-0000-000000000000}"/>
          </ac:spMkLst>
        </pc:spChg>
        <pc:spChg chg="add mod">
          <ac:chgData name="Lei Wu" userId="f083b2a8aea23a2f" providerId="LiveId" clId="{3A5E1E79-48B8-4C72-B3C7-5DF85258361B}" dt="2021-03-20T08:51:07.610" v="42"/>
          <ac:spMkLst>
            <pc:docMk/>
            <pc:sldMk cId="0" sldId="257"/>
            <ac:spMk id="10" creationId="{CB733690-AC77-4530-83B4-878802810A30}"/>
          </ac:spMkLst>
        </pc:spChg>
      </pc:sldChg>
      <pc:sldChg chg="del">
        <pc:chgData name="Lei Wu" userId="f083b2a8aea23a2f" providerId="LiveId" clId="{3A5E1E79-48B8-4C72-B3C7-5DF85258361B}" dt="2021-03-20T08:50:56.926" v="40" actId="47"/>
        <pc:sldMkLst>
          <pc:docMk/>
          <pc:sldMk cId="0" sldId="258"/>
        </pc:sldMkLst>
      </pc:sldChg>
      <pc:sldChg chg="del">
        <pc:chgData name="Lei Wu" userId="f083b2a8aea23a2f" providerId="LiveId" clId="{3A5E1E79-48B8-4C72-B3C7-5DF85258361B}" dt="2021-03-20T08:50:56.926" v="40" actId="47"/>
        <pc:sldMkLst>
          <pc:docMk/>
          <pc:sldMk cId="0" sldId="268"/>
        </pc:sldMkLst>
      </pc:sldChg>
      <pc:sldChg chg="del">
        <pc:chgData name="Lei Wu" userId="f083b2a8aea23a2f" providerId="LiveId" clId="{3A5E1E79-48B8-4C72-B3C7-5DF85258361B}" dt="2021-03-20T08:50:56.926" v="40" actId="47"/>
        <pc:sldMkLst>
          <pc:docMk/>
          <pc:sldMk cId="0" sldId="269"/>
        </pc:sldMkLst>
      </pc:sldChg>
      <pc:sldChg chg="del">
        <pc:chgData name="Lei Wu" userId="f083b2a8aea23a2f" providerId="LiveId" clId="{3A5E1E79-48B8-4C72-B3C7-5DF85258361B}" dt="2021-03-20T08:50:56.926" v="40" actId="47"/>
        <pc:sldMkLst>
          <pc:docMk/>
          <pc:sldMk cId="613975427" sldId="270"/>
        </pc:sldMkLst>
      </pc:sldChg>
      <pc:sldChg chg="del">
        <pc:chgData name="Lei Wu" userId="f083b2a8aea23a2f" providerId="LiveId" clId="{3A5E1E79-48B8-4C72-B3C7-5DF85258361B}" dt="2021-03-20T08:50:56.926" v="40" actId="47"/>
        <pc:sldMkLst>
          <pc:docMk/>
          <pc:sldMk cId="0" sldId="271"/>
        </pc:sldMkLst>
      </pc:sldChg>
      <pc:sldChg chg="del">
        <pc:chgData name="Lei Wu" userId="f083b2a8aea23a2f" providerId="LiveId" clId="{3A5E1E79-48B8-4C72-B3C7-5DF85258361B}" dt="2021-03-20T08:50:56.926" v="40" actId="47"/>
        <pc:sldMkLst>
          <pc:docMk/>
          <pc:sldMk cId="3717366971" sldId="284"/>
        </pc:sldMkLst>
      </pc:sldChg>
      <pc:sldChg chg="addSp delSp modSp add del mod modTransition">
        <pc:chgData name="Lei Wu" userId="f083b2a8aea23a2f" providerId="LiveId" clId="{3A5E1E79-48B8-4C72-B3C7-5DF85258361B}" dt="2021-03-22T22:35:59.248" v="10278" actId="47"/>
        <pc:sldMkLst>
          <pc:docMk/>
          <pc:sldMk cId="0" sldId="294"/>
        </pc:sldMkLst>
        <pc:spChg chg="del">
          <ac:chgData name="Lei Wu" userId="f083b2a8aea23a2f" providerId="LiveId" clId="{3A5E1E79-48B8-4C72-B3C7-5DF85258361B}" dt="2021-03-20T08:50:43.718" v="39" actId="478"/>
          <ac:spMkLst>
            <pc:docMk/>
            <pc:sldMk cId="0" sldId="294"/>
            <ac:spMk id="7" creationId="{00000000-0000-0000-0000-000000000000}"/>
          </ac:spMkLst>
        </pc:spChg>
        <pc:spChg chg="del mod">
          <ac:chgData name="Lei Wu" userId="f083b2a8aea23a2f" providerId="LiveId" clId="{3A5E1E79-48B8-4C72-B3C7-5DF85258361B}" dt="2021-03-20T08:50:43.718" v="39" actId="478"/>
          <ac:spMkLst>
            <pc:docMk/>
            <pc:sldMk cId="0" sldId="294"/>
            <ac:spMk id="8" creationId="{00000000-0000-0000-0000-000000000000}"/>
          </ac:spMkLst>
        </pc:spChg>
        <pc:spChg chg="del mod">
          <ac:chgData name="Lei Wu" userId="f083b2a8aea23a2f" providerId="LiveId" clId="{3A5E1E79-48B8-4C72-B3C7-5DF85258361B}" dt="2021-03-20T08:50:43.718" v="39" actId="478"/>
          <ac:spMkLst>
            <pc:docMk/>
            <pc:sldMk cId="0" sldId="294"/>
            <ac:spMk id="9" creationId="{00000000-0000-0000-0000-000000000000}"/>
          </ac:spMkLst>
        </pc:spChg>
        <pc:spChg chg="add mod">
          <ac:chgData name="Lei Wu" userId="f083b2a8aea23a2f" providerId="LiveId" clId="{3A5E1E79-48B8-4C72-B3C7-5DF85258361B}" dt="2021-03-20T08:51:38.851" v="65"/>
          <ac:spMkLst>
            <pc:docMk/>
            <pc:sldMk cId="0" sldId="294"/>
            <ac:spMk id="10" creationId="{BFED1A5F-E79B-44DD-8472-D85171D13E5D}"/>
          </ac:spMkLst>
        </pc:spChg>
      </pc:sldChg>
      <pc:sldChg chg="del">
        <pc:chgData name="Lei Wu" userId="f083b2a8aea23a2f" providerId="LiveId" clId="{3A5E1E79-48B8-4C72-B3C7-5DF85258361B}" dt="2021-03-20T08:50:56.926" v="40" actId="47"/>
        <pc:sldMkLst>
          <pc:docMk/>
          <pc:sldMk cId="0" sldId="322"/>
        </pc:sldMkLst>
      </pc:sldChg>
      <pc:sldChg chg="addSp delSp modSp add del mod modTransition">
        <pc:chgData name="Lei Wu" userId="f083b2a8aea23a2f" providerId="LiveId" clId="{3A5E1E79-48B8-4C72-B3C7-5DF85258361B}" dt="2021-03-22T22:35:59.248" v="10278" actId="47"/>
        <pc:sldMkLst>
          <pc:docMk/>
          <pc:sldMk cId="0" sldId="323"/>
        </pc:sldMkLst>
        <pc:spChg chg="del">
          <ac:chgData name="Lei Wu" userId="f083b2a8aea23a2f" providerId="LiveId" clId="{3A5E1E79-48B8-4C72-B3C7-5DF85258361B}" dt="2021-03-20T08:49:54.665" v="27" actId="478"/>
          <ac:spMkLst>
            <pc:docMk/>
            <pc:sldMk cId="0" sldId="323"/>
            <ac:spMk id="7" creationId="{00000000-0000-0000-0000-000000000000}"/>
          </ac:spMkLst>
        </pc:spChg>
        <pc:spChg chg="del mod">
          <ac:chgData name="Lei Wu" userId="f083b2a8aea23a2f" providerId="LiveId" clId="{3A5E1E79-48B8-4C72-B3C7-5DF85258361B}" dt="2021-03-20T08:49:52.501" v="26" actId="478"/>
          <ac:spMkLst>
            <pc:docMk/>
            <pc:sldMk cId="0" sldId="323"/>
            <ac:spMk id="8" creationId="{00000000-0000-0000-0000-000000000000}"/>
          </ac:spMkLst>
        </pc:spChg>
        <pc:spChg chg="del mod">
          <ac:chgData name="Lei Wu" userId="f083b2a8aea23a2f" providerId="LiveId" clId="{3A5E1E79-48B8-4C72-B3C7-5DF85258361B}" dt="2021-03-20T08:49:52.501" v="26" actId="478"/>
          <ac:spMkLst>
            <pc:docMk/>
            <pc:sldMk cId="0" sldId="323"/>
            <ac:spMk id="9" creationId="{00000000-0000-0000-0000-000000000000}"/>
          </ac:spMkLst>
        </pc:spChg>
        <pc:spChg chg="add mod">
          <ac:chgData name="Lei Wu" userId="f083b2a8aea23a2f" providerId="LiveId" clId="{3A5E1E79-48B8-4C72-B3C7-5DF85258361B}" dt="2021-03-20T08:51:25.912" v="54"/>
          <ac:spMkLst>
            <pc:docMk/>
            <pc:sldMk cId="0" sldId="323"/>
            <ac:spMk id="10" creationId="{1DC3DBD6-EFBB-4354-AF00-6728A4DCDB2F}"/>
          </ac:spMkLst>
        </pc:spChg>
      </pc:sldChg>
      <pc:sldChg chg="addSp delSp modSp add del mod modTransition">
        <pc:chgData name="Lei Wu" userId="f083b2a8aea23a2f" providerId="LiveId" clId="{3A5E1E79-48B8-4C72-B3C7-5DF85258361B}" dt="2021-03-22T22:35:59.248" v="10278" actId="47"/>
        <pc:sldMkLst>
          <pc:docMk/>
          <pc:sldMk cId="0" sldId="325"/>
        </pc:sldMkLst>
        <pc:spChg chg="del">
          <ac:chgData name="Lei Wu" userId="f083b2a8aea23a2f" providerId="LiveId" clId="{3A5E1E79-48B8-4C72-B3C7-5DF85258361B}" dt="2021-03-20T08:49:26.070" v="19" actId="478"/>
          <ac:spMkLst>
            <pc:docMk/>
            <pc:sldMk cId="0" sldId="325"/>
            <ac:spMk id="7" creationId="{00000000-0000-0000-0000-000000000000}"/>
          </ac:spMkLst>
        </pc:spChg>
        <pc:spChg chg="del mod">
          <ac:chgData name="Lei Wu" userId="f083b2a8aea23a2f" providerId="LiveId" clId="{3A5E1E79-48B8-4C72-B3C7-5DF85258361B}" dt="2021-03-20T08:49:26.070" v="19" actId="478"/>
          <ac:spMkLst>
            <pc:docMk/>
            <pc:sldMk cId="0" sldId="325"/>
            <ac:spMk id="8" creationId="{00000000-0000-0000-0000-000000000000}"/>
          </ac:spMkLst>
        </pc:spChg>
        <pc:spChg chg="del mod">
          <ac:chgData name="Lei Wu" userId="f083b2a8aea23a2f" providerId="LiveId" clId="{3A5E1E79-48B8-4C72-B3C7-5DF85258361B}" dt="2021-03-20T08:49:26.070" v="19" actId="478"/>
          <ac:spMkLst>
            <pc:docMk/>
            <pc:sldMk cId="0" sldId="325"/>
            <ac:spMk id="9" creationId="{00000000-0000-0000-0000-000000000000}"/>
          </ac:spMkLst>
        </pc:spChg>
        <pc:spChg chg="add mod">
          <ac:chgData name="Lei Wu" userId="f083b2a8aea23a2f" providerId="LiveId" clId="{3A5E1E79-48B8-4C72-B3C7-5DF85258361B}" dt="2021-03-20T08:51:16.229" v="49"/>
          <ac:spMkLst>
            <pc:docMk/>
            <pc:sldMk cId="0" sldId="325"/>
            <ac:spMk id="26" creationId="{BF75BE1D-6028-4D96-BB4B-1496F1EA48B4}"/>
          </ac:spMkLst>
        </pc:spChg>
      </pc:sldChg>
      <pc:sldChg chg="addSp delSp modSp add del mod modTransition">
        <pc:chgData name="Lei Wu" userId="f083b2a8aea23a2f" providerId="LiveId" clId="{3A5E1E79-48B8-4C72-B3C7-5DF85258361B}" dt="2021-03-22T22:35:59.248" v="10278" actId="47"/>
        <pc:sldMkLst>
          <pc:docMk/>
          <pc:sldMk cId="0" sldId="326"/>
        </pc:sldMkLst>
        <pc:spChg chg="del">
          <ac:chgData name="Lei Wu" userId="f083b2a8aea23a2f" providerId="LiveId" clId="{3A5E1E79-48B8-4C72-B3C7-5DF85258361B}" dt="2021-03-20T08:50:05.193" v="29" actId="478"/>
          <ac:spMkLst>
            <pc:docMk/>
            <pc:sldMk cId="0" sldId="326"/>
            <ac:spMk id="7" creationId="{00000000-0000-0000-0000-000000000000}"/>
          </ac:spMkLst>
        </pc:spChg>
        <pc:spChg chg="del mod">
          <ac:chgData name="Lei Wu" userId="f083b2a8aea23a2f" providerId="LiveId" clId="{3A5E1E79-48B8-4C72-B3C7-5DF85258361B}" dt="2021-03-20T08:50:05.193" v="29" actId="478"/>
          <ac:spMkLst>
            <pc:docMk/>
            <pc:sldMk cId="0" sldId="326"/>
            <ac:spMk id="8" creationId="{00000000-0000-0000-0000-000000000000}"/>
          </ac:spMkLst>
        </pc:spChg>
        <pc:spChg chg="del mod">
          <ac:chgData name="Lei Wu" userId="f083b2a8aea23a2f" providerId="LiveId" clId="{3A5E1E79-48B8-4C72-B3C7-5DF85258361B}" dt="2021-03-20T08:50:05.193" v="29" actId="478"/>
          <ac:spMkLst>
            <pc:docMk/>
            <pc:sldMk cId="0" sldId="326"/>
            <ac:spMk id="9" creationId="{00000000-0000-0000-0000-000000000000}"/>
          </ac:spMkLst>
        </pc:spChg>
        <pc:spChg chg="add mod">
          <ac:chgData name="Lei Wu" userId="f083b2a8aea23a2f" providerId="LiveId" clId="{3A5E1E79-48B8-4C72-B3C7-5DF85258361B}" dt="2021-03-20T08:51:28.424" v="56"/>
          <ac:spMkLst>
            <pc:docMk/>
            <pc:sldMk cId="0" sldId="326"/>
            <ac:spMk id="10" creationId="{2E520061-29B0-40F7-9FF2-BF55A410429B}"/>
          </ac:spMkLst>
        </pc:spChg>
      </pc:sldChg>
      <pc:sldChg chg="addSp delSp modSp add del mod modTransition">
        <pc:chgData name="Lei Wu" userId="f083b2a8aea23a2f" providerId="LiveId" clId="{3A5E1E79-48B8-4C72-B3C7-5DF85258361B}" dt="2021-03-22T22:35:59.248" v="10278" actId="47"/>
        <pc:sldMkLst>
          <pc:docMk/>
          <pc:sldMk cId="0" sldId="327"/>
        </pc:sldMkLst>
        <pc:spChg chg="del">
          <ac:chgData name="Lei Wu" userId="f083b2a8aea23a2f" providerId="LiveId" clId="{3A5E1E79-48B8-4C72-B3C7-5DF85258361B}" dt="2021-03-20T08:48:56.273" v="11" actId="478"/>
          <ac:spMkLst>
            <pc:docMk/>
            <pc:sldMk cId="0" sldId="327"/>
            <ac:spMk id="7" creationId="{00000000-0000-0000-0000-000000000000}"/>
          </ac:spMkLst>
        </pc:spChg>
        <pc:spChg chg="del mod">
          <ac:chgData name="Lei Wu" userId="f083b2a8aea23a2f" providerId="LiveId" clId="{3A5E1E79-48B8-4C72-B3C7-5DF85258361B}" dt="2021-03-20T08:48:57.757" v="12" actId="478"/>
          <ac:spMkLst>
            <pc:docMk/>
            <pc:sldMk cId="0" sldId="327"/>
            <ac:spMk id="8" creationId="{00000000-0000-0000-0000-000000000000}"/>
          </ac:spMkLst>
        </pc:spChg>
        <pc:spChg chg="del mod">
          <ac:chgData name="Lei Wu" userId="f083b2a8aea23a2f" providerId="LiveId" clId="{3A5E1E79-48B8-4C72-B3C7-5DF85258361B}" dt="2021-03-20T08:48:54.574" v="10" actId="478"/>
          <ac:spMkLst>
            <pc:docMk/>
            <pc:sldMk cId="0" sldId="327"/>
            <ac:spMk id="9" creationId="{00000000-0000-0000-0000-000000000000}"/>
          </ac:spMkLst>
        </pc:spChg>
        <pc:spChg chg="add mod">
          <ac:chgData name="Lei Wu" userId="f083b2a8aea23a2f" providerId="LiveId" clId="{3A5E1E79-48B8-4C72-B3C7-5DF85258361B}" dt="2021-03-20T08:51:09.776" v="44"/>
          <ac:spMkLst>
            <pc:docMk/>
            <pc:sldMk cId="0" sldId="327"/>
            <ac:spMk id="10" creationId="{A1DD38F3-A9E8-4DE3-B137-CF1C894A0DE2}"/>
          </ac:spMkLst>
        </pc:spChg>
      </pc:sldChg>
      <pc:sldChg chg="addSp delSp modSp add del mod modTransition">
        <pc:chgData name="Lei Wu" userId="f083b2a8aea23a2f" providerId="LiveId" clId="{3A5E1E79-48B8-4C72-B3C7-5DF85258361B}" dt="2021-03-22T22:35:59.248" v="10278" actId="47"/>
        <pc:sldMkLst>
          <pc:docMk/>
          <pc:sldMk cId="0" sldId="328"/>
        </pc:sldMkLst>
        <pc:spChg chg="del">
          <ac:chgData name="Lei Wu" userId="f083b2a8aea23a2f" providerId="LiveId" clId="{3A5E1E79-48B8-4C72-B3C7-5DF85258361B}" dt="2021-03-20T08:49:06.082" v="14" actId="478"/>
          <ac:spMkLst>
            <pc:docMk/>
            <pc:sldMk cId="0" sldId="328"/>
            <ac:spMk id="7" creationId="{00000000-0000-0000-0000-000000000000}"/>
          </ac:spMkLst>
        </pc:spChg>
        <pc:spChg chg="del mod">
          <ac:chgData name="Lei Wu" userId="f083b2a8aea23a2f" providerId="LiveId" clId="{3A5E1E79-48B8-4C72-B3C7-5DF85258361B}" dt="2021-03-20T08:49:02.736" v="13" actId="478"/>
          <ac:spMkLst>
            <pc:docMk/>
            <pc:sldMk cId="0" sldId="328"/>
            <ac:spMk id="8" creationId="{00000000-0000-0000-0000-000000000000}"/>
          </ac:spMkLst>
        </pc:spChg>
        <pc:spChg chg="del mod">
          <ac:chgData name="Lei Wu" userId="f083b2a8aea23a2f" providerId="LiveId" clId="{3A5E1E79-48B8-4C72-B3C7-5DF85258361B}" dt="2021-03-20T08:49:02.736" v="13" actId="478"/>
          <ac:spMkLst>
            <pc:docMk/>
            <pc:sldMk cId="0" sldId="328"/>
            <ac:spMk id="9" creationId="{00000000-0000-0000-0000-000000000000}"/>
          </ac:spMkLst>
        </pc:spChg>
        <pc:spChg chg="add mod">
          <ac:chgData name="Lei Wu" userId="f083b2a8aea23a2f" providerId="LiveId" clId="{3A5E1E79-48B8-4C72-B3C7-5DF85258361B}" dt="2021-03-20T08:51:11.312" v="45"/>
          <ac:spMkLst>
            <pc:docMk/>
            <pc:sldMk cId="0" sldId="328"/>
            <ac:spMk id="10" creationId="{CCEE6ED3-0E8A-4563-B978-8CAB40480BD2}"/>
          </ac:spMkLst>
        </pc:spChg>
      </pc:sldChg>
      <pc:sldChg chg="addSp delSp modSp add del mod modTransition">
        <pc:chgData name="Lei Wu" userId="f083b2a8aea23a2f" providerId="LiveId" clId="{3A5E1E79-48B8-4C72-B3C7-5DF85258361B}" dt="2021-03-22T22:35:59.248" v="10278" actId="47"/>
        <pc:sldMkLst>
          <pc:docMk/>
          <pc:sldMk cId="0" sldId="329"/>
        </pc:sldMkLst>
        <pc:spChg chg="del">
          <ac:chgData name="Lei Wu" userId="f083b2a8aea23a2f" providerId="LiveId" clId="{3A5E1E79-48B8-4C72-B3C7-5DF85258361B}" dt="2021-03-20T08:49:11.098" v="15" actId="478"/>
          <ac:spMkLst>
            <pc:docMk/>
            <pc:sldMk cId="0" sldId="329"/>
            <ac:spMk id="7" creationId="{00000000-0000-0000-0000-000000000000}"/>
          </ac:spMkLst>
        </pc:spChg>
        <pc:spChg chg="del mod">
          <ac:chgData name="Lei Wu" userId="f083b2a8aea23a2f" providerId="LiveId" clId="{3A5E1E79-48B8-4C72-B3C7-5DF85258361B}" dt="2021-03-20T08:49:11.098" v="15" actId="478"/>
          <ac:spMkLst>
            <pc:docMk/>
            <pc:sldMk cId="0" sldId="329"/>
            <ac:spMk id="8" creationId="{00000000-0000-0000-0000-000000000000}"/>
          </ac:spMkLst>
        </pc:spChg>
        <pc:spChg chg="del mod">
          <ac:chgData name="Lei Wu" userId="f083b2a8aea23a2f" providerId="LiveId" clId="{3A5E1E79-48B8-4C72-B3C7-5DF85258361B}" dt="2021-03-20T08:49:11.098" v="15" actId="478"/>
          <ac:spMkLst>
            <pc:docMk/>
            <pc:sldMk cId="0" sldId="329"/>
            <ac:spMk id="9" creationId="{00000000-0000-0000-0000-000000000000}"/>
          </ac:spMkLst>
        </pc:spChg>
        <pc:spChg chg="add mod">
          <ac:chgData name="Lei Wu" userId="f083b2a8aea23a2f" providerId="LiveId" clId="{3A5E1E79-48B8-4C72-B3C7-5DF85258361B}" dt="2021-03-20T08:51:12.873" v="46"/>
          <ac:spMkLst>
            <pc:docMk/>
            <pc:sldMk cId="0" sldId="329"/>
            <ac:spMk id="10" creationId="{58AF54EC-AA50-4BB1-BDF9-774E55801780}"/>
          </ac:spMkLst>
        </pc:spChg>
      </pc:sldChg>
      <pc:sldChg chg="addSp delSp modSp add del mod modTransition">
        <pc:chgData name="Lei Wu" userId="f083b2a8aea23a2f" providerId="LiveId" clId="{3A5E1E79-48B8-4C72-B3C7-5DF85258361B}" dt="2021-03-22T22:35:59.248" v="10278" actId="47"/>
        <pc:sldMkLst>
          <pc:docMk/>
          <pc:sldMk cId="0" sldId="330"/>
        </pc:sldMkLst>
        <pc:spChg chg="del">
          <ac:chgData name="Lei Wu" userId="f083b2a8aea23a2f" providerId="LiveId" clId="{3A5E1E79-48B8-4C72-B3C7-5DF85258361B}" dt="2021-03-20T08:49:14.809" v="16" actId="478"/>
          <ac:spMkLst>
            <pc:docMk/>
            <pc:sldMk cId="0" sldId="330"/>
            <ac:spMk id="7" creationId="{00000000-0000-0000-0000-000000000000}"/>
          </ac:spMkLst>
        </pc:spChg>
        <pc:spChg chg="del mod">
          <ac:chgData name="Lei Wu" userId="f083b2a8aea23a2f" providerId="LiveId" clId="{3A5E1E79-48B8-4C72-B3C7-5DF85258361B}" dt="2021-03-20T08:49:14.809" v="16" actId="478"/>
          <ac:spMkLst>
            <pc:docMk/>
            <pc:sldMk cId="0" sldId="330"/>
            <ac:spMk id="8" creationId="{00000000-0000-0000-0000-000000000000}"/>
          </ac:spMkLst>
        </pc:spChg>
        <pc:spChg chg="del mod">
          <ac:chgData name="Lei Wu" userId="f083b2a8aea23a2f" providerId="LiveId" clId="{3A5E1E79-48B8-4C72-B3C7-5DF85258361B}" dt="2021-03-20T08:49:14.809" v="16" actId="478"/>
          <ac:spMkLst>
            <pc:docMk/>
            <pc:sldMk cId="0" sldId="330"/>
            <ac:spMk id="9" creationId="{00000000-0000-0000-0000-000000000000}"/>
          </ac:spMkLst>
        </pc:spChg>
        <pc:spChg chg="add mod">
          <ac:chgData name="Lei Wu" userId="f083b2a8aea23a2f" providerId="LiveId" clId="{3A5E1E79-48B8-4C72-B3C7-5DF85258361B}" dt="2021-03-20T08:51:13.836" v="47"/>
          <ac:spMkLst>
            <pc:docMk/>
            <pc:sldMk cId="0" sldId="330"/>
            <ac:spMk id="10" creationId="{A4EBC80B-2E5E-430E-82BA-2F4DF0A144BD}"/>
          </ac:spMkLst>
        </pc:spChg>
      </pc:sldChg>
      <pc:sldChg chg="addSp delSp modSp add del mod modTransition">
        <pc:chgData name="Lei Wu" userId="f083b2a8aea23a2f" providerId="LiveId" clId="{3A5E1E79-48B8-4C72-B3C7-5DF85258361B}" dt="2021-03-22T22:35:59.248" v="10278" actId="47"/>
        <pc:sldMkLst>
          <pc:docMk/>
          <pc:sldMk cId="0" sldId="331"/>
        </pc:sldMkLst>
        <pc:spChg chg="del">
          <ac:chgData name="Lei Wu" userId="f083b2a8aea23a2f" providerId="LiveId" clId="{3A5E1E79-48B8-4C72-B3C7-5DF85258361B}" dt="2021-03-20T08:49:21.207" v="18" actId="478"/>
          <ac:spMkLst>
            <pc:docMk/>
            <pc:sldMk cId="0" sldId="331"/>
            <ac:spMk id="7" creationId="{00000000-0000-0000-0000-000000000000}"/>
          </ac:spMkLst>
        </pc:spChg>
        <pc:spChg chg="del mod">
          <ac:chgData name="Lei Wu" userId="f083b2a8aea23a2f" providerId="LiveId" clId="{3A5E1E79-48B8-4C72-B3C7-5DF85258361B}" dt="2021-03-20T08:49:19.364" v="17" actId="478"/>
          <ac:spMkLst>
            <pc:docMk/>
            <pc:sldMk cId="0" sldId="331"/>
            <ac:spMk id="8" creationId="{00000000-0000-0000-0000-000000000000}"/>
          </ac:spMkLst>
        </pc:spChg>
        <pc:spChg chg="del mod">
          <ac:chgData name="Lei Wu" userId="f083b2a8aea23a2f" providerId="LiveId" clId="{3A5E1E79-48B8-4C72-B3C7-5DF85258361B}" dt="2021-03-20T08:49:19.364" v="17" actId="478"/>
          <ac:spMkLst>
            <pc:docMk/>
            <pc:sldMk cId="0" sldId="331"/>
            <ac:spMk id="9" creationId="{00000000-0000-0000-0000-000000000000}"/>
          </ac:spMkLst>
        </pc:spChg>
        <pc:spChg chg="add mod">
          <ac:chgData name="Lei Wu" userId="f083b2a8aea23a2f" providerId="LiveId" clId="{3A5E1E79-48B8-4C72-B3C7-5DF85258361B}" dt="2021-03-20T08:51:15.283" v="48"/>
          <ac:spMkLst>
            <pc:docMk/>
            <pc:sldMk cId="0" sldId="331"/>
            <ac:spMk id="10" creationId="{F76CF8D4-E3AF-49F2-A951-9A5032EFC9D3}"/>
          </ac:spMkLst>
        </pc:spChg>
      </pc:sldChg>
      <pc:sldChg chg="del">
        <pc:chgData name="Lei Wu" userId="f083b2a8aea23a2f" providerId="LiveId" clId="{3A5E1E79-48B8-4C72-B3C7-5DF85258361B}" dt="2021-03-20T08:50:56.926" v="40" actId="47"/>
        <pc:sldMkLst>
          <pc:docMk/>
          <pc:sldMk cId="1011993453" sldId="336"/>
        </pc:sldMkLst>
      </pc:sldChg>
      <pc:sldChg chg="addSp delSp modSp add del mod modTransition">
        <pc:chgData name="Lei Wu" userId="f083b2a8aea23a2f" providerId="LiveId" clId="{3A5E1E79-48B8-4C72-B3C7-5DF85258361B}" dt="2021-03-22T22:35:59.248" v="10278" actId="47"/>
        <pc:sldMkLst>
          <pc:docMk/>
          <pc:sldMk cId="0" sldId="339"/>
        </pc:sldMkLst>
        <pc:spChg chg="del">
          <ac:chgData name="Lei Wu" userId="f083b2a8aea23a2f" providerId="LiveId" clId="{3A5E1E79-48B8-4C72-B3C7-5DF85258361B}" dt="2021-03-20T08:49:38.784" v="23" actId="478"/>
          <ac:spMkLst>
            <pc:docMk/>
            <pc:sldMk cId="0" sldId="339"/>
            <ac:spMk id="7" creationId="{00000000-0000-0000-0000-000000000000}"/>
          </ac:spMkLst>
        </pc:spChg>
        <pc:spChg chg="del mod">
          <ac:chgData name="Lei Wu" userId="f083b2a8aea23a2f" providerId="LiveId" clId="{3A5E1E79-48B8-4C72-B3C7-5DF85258361B}" dt="2021-03-20T08:49:36.689" v="22" actId="478"/>
          <ac:spMkLst>
            <pc:docMk/>
            <pc:sldMk cId="0" sldId="339"/>
            <ac:spMk id="8" creationId="{00000000-0000-0000-0000-000000000000}"/>
          </ac:spMkLst>
        </pc:spChg>
        <pc:spChg chg="del mod">
          <ac:chgData name="Lei Wu" userId="f083b2a8aea23a2f" providerId="LiveId" clId="{3A5E1E79-48B8-4C72-B3C7-5DF85258361B}" dt="2021-03-20T08:49:36.689" v="22" actId="478"/>
          <ac:spMkLst>
            <pc:docMk/>
            <pc:sldMk cId="0" sldId="339"/>
            <ac:spMk id="9" creationId="{00000000-0000-0000-0000-000000000000}"/>
          </ac:spMkLst>
        </pc:spChg>
        <pc:spChg chg="add mod">
          <ac:chgData name="Lei Wu" userId="f083b2a8aea23a2f" providerId="LiveId" clId="{3A5E1E79-48B8-4C72-B3C7-5DF85258361B}" dt="2021-03-20T08:51:21.457" v="51"/>
          <ac:spMkLst>
            <pc:docMk/>
            <pc:sldMk cId="0" sldId="339"/>
            <ac:spMk id="10" creationId="{EF4CB222-66E0-4A4A-9367-A5280F618317}"/>
          </ac:spMkLst>
        </pc:spChg>
      </pc:sldChg>
      <pc:sldChg chg="addSp delSp modSp add del mod modTransition">
        <pc:chgData name="Lei Wu" userId="f083b2a8aea23a2f" providerId="LiveId" clId="{3A5E1E79-48B8-4C72-B3C7-5DF85258361B}" dt="2021-03-22T22:35:59.248" v="10278" actId="47"/>
        <pc:sldMkLst>
          <pc:docMk/>
          <pc:sldMk cId="0" sldId="340"/>
        </pc:sldMkLst>
        <pc:spChg chg="del">
          <ac:chgData name="Lei Wu" userId="f083b2a8aea23a2f" providerId="LiveId" clId="{3A5E1E79-48B8-4C72-B3C7-5DF85258361B}" dt="2021-03-20T08:49:43.541" v="24" actId="478"/>
          <ac:spMkLst>
            <pc:docMk/>
            <pc:sldMk cId="0" sldId="340"/>
            <ac:spMk id="7" creationId="{00000000-0000-0000-0000-000000000000}"/>
          </ac:spMkLst>
        </pc:spChg>
        <pc:spChg chg="del mod">
          <ac:chgData name="Lei Wu" userId="f083b2a8aea23a2f" providerId="LiveId" clId="{3A5E1E79-48B8-4C72-B3C7-5DF85258361B}" dt="2021-03-20T08:49:43.541" v="24" actId="478"/>
          <ac:spMkLst>
            <pc:docMk/>
            <pc:sldMk cId="0" sldId="340"/>
            <ac:spMk id="8" creationId="{00000000-0000-0000-0000-000000000000}"/>
          </ac:spMkLst>
        </pc:spChg>
        <pc:spChg chg="del mod">
          <ac:chgData name="Lei Wu" userId="f083b2a8aea23a2f" providerId="LiveId" clId="{3A5E1E79-48B8-4C72-B3C7-5DF85258361B}" dt="2021-03-20T08:49:43.541" v="24" actId="478"/>
          <ac:spMkLst>
            <pc:docMk/>
            <pc:sldMk cId="0" sldId="340"/>
            <ac:spMk id="9" creationId="{00000000-0000-0000-0000-000000000000}"/>
          </ac:spMkLst>
        </pc:spChg>
        <pc:spChg chg="add mod">
          <ac:chgData name="Lei Wu" userId="f083b2a8aea23a2f" providerId="LiveId" clId="{3A5E1E79-48B8-4C72-B3C7-5DF85258361B}" dt="2021-03-20T08:51:22.825" v="52"/>
          <ac:spMkLst>
            <pc:docMk/>
            <pc:sldMk cId="0" sldId="340"/>
            <ac:spMk id="11" creationId="{EA53087C-9A7E-4EDC-A0A5-7CCDA968E6C8}"/>
          </ac:spMkLst>
        </pc:spChg>
      </pc:sldChg>
      <pc:sldChg chg="addSp delSp modSp add del mod modTransition">
        <pc:chgData name="Lei Wu" userId="f083b2a8aea23a2f" providerId="LiveId" clId="{3A5E1E79-48B8-4C72-B3C7-5DF85258361B}" dt="2021-03-22T22:35:59.248" v="10278" actId="47"/>
        <pc:sldMkLst>
          <pc:docMk/>
          <pc:sldMk cId="0" sldId="341"/>
        </pc:sldMkLst>
        <pc:spChg chg="del">
          <ac:chgData name="Lei Wu" userId="f083b2a8aea23a2f" providerId="LiveId" clId="{3A5E1E79-48B8-4C72-B3C7-5DF85258361B}" dt="2021-03-20T08:49:47.418" v="25" actId="478"/>
          <ac:spMkLst>
            <pc:docMk/>
            <pc:sldMk cId="0" sldId="341"/>
            <ac:spMk id="7" creationId="{00000000-0000-0000-0000-000000000000}"/>
          </ac:spMkLst>
        </pc:spChg>
        <pc:spChg chg="del mod">
          <ac:chgData name="Lei Wu" userId="f083b2a8aea23a2f" providerId="LiveId" clId="{3A5E1E79-48B8-4C72-B3C7-5DF85258361B}" dt="2021-03-20T08:49:47.418" v="25" actId="478"/>
          <ac:spMkLst>
            <pc:docMk/>
            <pc:sldMk cId="0" sldId="341"/>
            <ac:spMk id="8" creationId="{00000000-0000-0000-0000-000000000000}"/>
          </ac:spMkLst>
        </pc:spChg>
        <pc:spChg chg="del mod">
          <ac:chgData name="Lei Wu" userId="f083b2a8aea23a2f" providerId="LiveId" clId="{3A5E1E79-48B8-4C72-B3C7-5DF85258361B}" dt="2021-03-20T08:49:47.418" v="25" actId="478"/>
          <ac:spMkLst>
            <pc:docMk/>
            <pc:sldMk cId="0" sldId="341"/>
            <ac:spMk id="9" creationId="{00000000-0000-0000-0000-000000000000}"/>
          </ac:spMkLst>
        </pc:spChg>
        <pc:spChg chg="add mod">
          <ac:chgData name="Lei Wu" userId="f083b2a8aea23a2f" providerId="LiveId" clId="{3A5E1E79-48B8-4C72-B3C7-5DF85258361B}" dt="2021-03-20T08:51:24.328" v="53"/>
          <ac:spMkLst>
            <pc:docMk/>
            <pc:sldMk cId="0" sldId="341"/>
            <ac:spMk id="10" creationId="{9EF61237-38B4-4443-8350-AA2F188F9544}"/>
          </ac:spMkLst>
        </pc:spChg>
      </pc:sldChg>
      <pc:sldChg chg="addSp delSp modSp add del mod modTransition">
        <pc:chgData name="Lei Wu" userId="f083b2a8aea23a2f" providerId="LiveId" clId="{3A5E1E79-48B8-4C72-B3C7-5DF85258361B}" dt="2021-03-22T22:35:59.248" v="10278" actId="47"/>
        <pc:sldMkLst>
          <pc:docMk/>
          <pc:sldMk cId="0" sldId="342"/>
        </pc:sldMkLst>
        <pc:spChg chg="mod">
          <ac:chgData name="Lei Wu" userId="f083b2a8aea23a2f" providerId="LiveId" clId="{3A5E1E79-48B8-4C72-B3C7-5DF85258361B}" dt="2021-03-22T05:57:55.504" v="87"/>
          <ac:spMkLst>
            <pc:docMk/>
            <pc:sldMk cId="0" sldId="342"/>
            <ac:spMk id="5" creationId="{00000000-0000-0000-0000-000000000000}"/>
          </ac:spMkLst>
        </pc:spChg>
        <pc:spChg chg="del">
          <ac:chgData name="Lei Wu" userId="f083b2a8aea23a2f" providerId="LiveId" clId="{3A5E1E79-48B8-4C72-B3C7-5DF85258361B}" dt="2021-03-20T08:49:58.754" v="28" actId="478"/>
          <ac:spMkLst>
            <pc:docMk/>
            <pc:sldMk cId="0" sldId="342"/>
            <ac:spMk id="7" creationId="{00000000-0000-0000-0000-000000000000}"/>
          </ac:spMkLst>
        </pc:spChg>
        <pc:spChg chg="del mod">
          <ac:chgData name="Lei Wu" userId="f083b2a8aea23a2f" providerId="LiveId" clId="{3A5E1E79-48B8-4C72-B3C7-5DF85258361B}" dt="2021-03-20T08:49:58.754" v="28" actId="478"/>
          <ac:spMkLst>
            <pc:docMk/>
            <pc:sldMk cId="0" sldId="342"/>
            <ac:spMk id="8" creationId="{00000000-0000-0000-0000-000000000000}"/>
          </ac:spMkLst>
        </pc:spChg>
        <pc:spChg chg="del mod">
          <ac:chgData name="Lei Wu" userId="f083b2a8aea23a2f" providerId="LiveId" clId="{3A5E1E79-48B8-4C72-B3C7-5DF85258361B}" dt="2021-03-20T08:49:58.754" v="28" actId="478"/>
          <ac:spMkLst>
            <pc:docMk/>
            <pc:sldMk cId="0" sldId="342"/>
            <ac:spMk id="9" creationId="{00000000-0000-0000-0000-000000000000}"/>
          </ac:spMkLst>
        </pc:spChg>
        <pc:spChg chg="add mod">
          <ac:chgData name="Lei Wu" userId="f083b2a8aea23a2f" providerId="LiveId" clId="{3A5E1E79-48B8-4C72-B3C7-5DF85258361B}" dt="2021-03-20T08:51:26.837" v="55"/>
          <ac:spMkLst>
            <pc:docMk/>
            <pc:sldMk cId="0" sldId="342"/>
            <ac:spMk id="10" creationId="{A326103E-2269-4090-9DC7-4BC9F3F007E2}"/>
          </ac:spMkLst>
        </pc:spChg>
      </pc:sldChg>
      <pc:sldChg chg="addSp delSp modSp add del mod modTransition">
        <pc:chgData name="Lei Wu" userId="f083b2a8aea23a2f" providerId="LiveId" clId="{3A5E1E79-48B8-4C72-B3C7-5DF85258361B}" dt="2021-03-22T22:35:59.248" v="10278" actId="47"/>
        <pc:sldMkLst>
          <pc:docMk/>
          <pc:sldMk cId="0" sldId="343"/>
        </pc:sldMkLst>
        <pc:spChg chg="del">
          <ac:chgData name="Lei Wu" userId="f083b2a8aea23a2f" providerId="LiveId" clId="{3A5E1E79-48B8-4C72-B3C7-5DF85258361B}" dt="2021-03-20T08:49:32.488" v="21" actId="478"/>
          <ac:spMkLst>
            <pc:docMk/>
            <pc:sldMk cId="0" sldId="343"/>
            <ac:spMk id="7" creationId="{00000000-0000-0000-0000-000000000000}"/>
          </ac:spMkLst>
        </pc:spChg>
        <pc:spChg chg="del mod">
          <ac:chgData name="Lei Wu" userId="f083b2a8aea23a2f" providerId="LiveId" clId="{3A5E1E79-48B8-4C72-B3C7-5DF85258361B}" dt="2021-03-20T08:49:30.648" v="20" actId="478"/>
          <ac:spMkLst>
            <pc:docMk/>
            <pc:sldMk cId="0" sldId="343"/>
            <ac:spMk id="8" creationId="{00000000-0000-0000-0000-000000000000}"/>
          </ac:spMkLst>
        </pc:spChg>
        <pc:spChg chg="del mod">
          <ac:chgData name="Lei Wu" userId="f083b2a8aea23a2f" providerId="LiveId" clId="{3A5E1E79-48B8-4C72-B3C7-5DF85258361B}" dt="2021-03-20T08:49:30.648" v="20" actId="478"/>
          <ac:spMkLst>
            <pc:docMk/>
            <pc:sldMk cId="0" sldId="343"/>
            <ac:spMk id="9" creationId="{00000000-0000-0000-0000-000000000000}"/>
          </ac:spMkLst>
        </pc:spChg>
        <pc:spChg chg="add mod">
          <ac:chgData name="Lei Wu" userId="f083b2a8aea23a2f" providerId="LiveId" clId="{3A5E1E79-48B8-4C72-B3C7-5DF85258361B}" dt="2021-03-20T08:51:19.138" v="50"/>
          <ac:spMkLst>
            <pc:docMk/>
            <pc:sldMk cId="0" sldId="343"/>
            <ac:spMk id="10" creationId="{CD97F5E2-81B8-4502-8434-C4AC20501413}"/>
          </ac:spMkLst>
        </pc:spChg>
      </pc:sldChg>
      <pc:sldChg chg="addSp delSp modSp add del mod modTransition">
        <pc:chgData name="Lei Wu" userId="f083b2a8aea23a2f" providerId="LiveId" clId="{3A5E1E79-48B8-4C72-B3C7-5DF85258361B}" dt="2021-03-22T22:35:59.248" v="10278" actId="47"/>
        <pc:sldMkLst>
          <pc:docMk/>
          <pc:sldMk cId="0" sldId="344"/>
        </pc:sldMkLst>
        <pc:spChg chg="del">
          <ac:chgData name="Lei Wu" userId="f083b2a8aea23a2f" providerId="LiveId" clId="{3A5E1E79-48B8-4C72-B3C7-5DF85258361B}" dt="2021-03-20T08:50:10.865" v="30" actId="478"/>
          <ac:spMkLst>
            <pc:docMk/>
            <pc:sldMk cId="0" sldId="344"/>
            <ac:spMk id="7" creationId="{00000000-0000-0000-0000-000000000000}"/>
          </ac:spMkLst>
        </pc:spChg>
        <pc:spChg chg="del mod">
          <ac:chgData name="Lei Wu" userId="f083b2a8aea23a2f" providerId="LiveId" clId="{3A5E1E79-48B8-4C72-B3C7-5DF85258361B}" dt="2021-03-20T08:50:10.865" v="30" actId="478"/>
          <ac:spMkLst>
            <pc:docMk/>
            <pc:sldMk cId="0" sldId="344"/>
            <ac:spMk id="8" creationId="{00000000-0000-0000-0000-000000000000}"/>
          </ac:spMkLst>
        </pc:spChg>
        <pc:spChg chg="del mod">
          <ac:chgData name="Lei Wu" userId="f083b2a8aea23a2f" providerId="LiveId" clId="{3A5E1E79-48B8-4C72-B3C7-5DF85258361B}" dt="2021-03-20T08:50:10.865" v="30" actId="478"/>
          <ac:spMkLst>
            <pc:docMk/>
            <pc:sldMk cId="0" sldId="344"/>
            <ac:spMk id="9" creationId="{00000000-0000-0000-0000-000000000000}"/>
          </ac:spMkLst>
        </pc:spChg>
        <pc:spChg chg="add mod">
          <ac:chgData name="Lei Wu" userId="f083b2a8aea23a2f" providerId="LiveId" clId="{3A5E1E79-48B8-4C72-B3C7-5DF85258361B}" dt="2021-03-20T08:51:29.188" v="57"/>
          <ac:spMkLst>
            <pc:docMk/>
            <pc:sldMk cId="0" sldId="344"/>
            <ac:spMk id="10" creationId="{127C4F9A-7B47-4803-AF1E-B45FF228D23C}"/>
          </ac:spMkLst>
        </pc:spChg>
      </pc:sldChg>
      <pc:sldChg chg="addSp delSp modSp add del mod modTransition">
        <pc:chgData name="Lei Wu" userId="f083b2a8aea23a2f" providerId="LiveId" clId="{3A5E1E79-48B8-4C72-B3C7-5DF85258361B}" dt="2021-03-22T22:35:59.248" v="10278" actId="47"/>
        <pc:sldMkLst>
          <pc:docMk/>
          <pc:sldMk cId="0" sldId="345"/>
        </pc:sldMkLst>
        <pc:spChg chg="del">
          <ac:chgData name="Lei Wu" userId="f083b2a8aea23a2f" providerId="LiveId" clId="{3A5E1E79-48B8-4C72-B3C7-5DF85258361B}" dt="2021-03-20T08:50:14.533" v="31" actId="478"/>
          <ac:spMkLst>
            <pc:docMk/>
            <pc:sldMk cId="0" sldId="345"/>
            <ac:spMk id="7" creationId="{00000000-0000-0000-0000-000000000000}"/>
          </ac:spMkLst>
        </pc:spChg>
        <pc:spChg chg="del mod">
          <ac:chgData name="Lei Wu" userId="f083b2a8aea23a2f" providerId="LiveId" clId="{3A5E1E79-48B8-4C72-B3C7-5DF85258361B}" dt="2021-03-20T08:50:14.533" v="31" actId="478"/>
          <ac:spMkLst>
            <pc:docMk/>
            <pc:sldMk cId="0" sldId="345"/>
            <ac:spMk id="8" creationId="{00000000-0000-0000-0000-000000000000}"/>
          </ac:spMkLst>
        </pc:spChg>
        <pc:spChg chg="del mod">
          <ac:chgData name="Lei Wu" userId="f083b2a8aea23a2f" providerId="LiveId" clId="{3A5E1E79-48B8-4C72-B3C7-5DF85258361B}" dt="2021-03-20T08:50:14.533" v="31" actId="478"/>
          <ac:spMkLst>
            <pc:docMk/>
            <pc:sldMk cId="0" sldId="345"/>
            <ac:spMk id="9" creationId="{00000000-0000-0000-0000-000000000000}"/>
          </ac:spMkLst>
        </pc:spChg>
        <pc:spChg chg="add mod">
          <ac:chgData name="Lei Wu" userId="f083b2a8aea23a2f" providerId="LiveId" clId="{3A5E1E79-48B8-4C72-B3C7-5DF85258361B}" dt="2021-03-20T08:51:30.703" v="58"/>
          <ac:spMkLst>
            <pc:docMk/>
            <pc:sldMk cId="0" sldId="345"/>
            <ac:spMk id="11" creationId="{6813A37C-90B6-4B55-AD42-C2821E083BD5}"/>
          </ac:spMkLst>
        </pc:spChg>
      </pc:sldChg>
      <pc:sldChg chg="addSp delSp modSp add del mod modTransition">
        <pc:chgData name="Lei Wu" userId="f083b2a8aea23a2f" providerId="LiveId" clId="{3A5E1E79-48B8-4C72-B3C7-5DF85258361B}" dt="2021-03-22T22:35:59.248" v="10278" actId="47"/>
        <pc:sldMkLst>
          <pc:docMk/>
          <pc:sldMk cId="0" sldId="346"/>
        </pc:sldMkLst>
        <pc:spChg chg="del">
          <ac:chgData name="Lei Wu" userId="f083b2a8aea23a2f" providerId="LiveId" clId="{3A5E1E79-48B8-4C72-B3C7-5DF85258361B}" dt="2021-03-20T08:50:20.037" v="33" actId="478"/>
          <ac:spMkLst>
            <pc:docMk/>
            <pc:sldMk cId="0" sldId="346"/>
            <ac:spMk id="7" creationId="{00000000-0000-0000-0000-000000000000}"/>
          </ac:spMkLst>
        </pc:spChg>
        <pc:spChg chg="del mod">
          <ac:chgData name="Lei Wu" userId="f083b2a8aea23a2f" providerId="LiveId" clId="{3A5E1E79-48B8-4C72-B3C7-5DF85258361B}" dt="2021-03-20T08:50:18.734" v="32" actId="478"/>
          <ac:spMkLst>
            <pc:docMk/>
            <pc:sldMk cId="0" sldId="346"/>
            <ac:spMk id="8" creationId="{00000000-0000-0000-0000-000000000000}"/>
          </ac:spMkLst>
        </pc:spChg>
        <pc:spChg chg="del mod">
          <ac:chgData name="Lei Wu" userId="f083b2a8aea23a2f" providerId="LiveId" clId="{3A5E1E79-48B8-4C72-B3C7-5DF85258361B}" dt="2021-03-20T08:50:18.734" v="32" actId="478"/>
          <ac:spMkLst>
            <pc:docMk/>
            <pc:sldMk cId="0" sldId="346"/>
            <ac:spMk id="9" creationId="{00000000-0000-0000-0000-000000000000}"/>
          </ac:spMkLst>
        </pc:spChg>
        <pc:spChg chg="add mod">
          <ac:chgData name="Lei Wu" userId="f083b2a8aea23a2f" providerId="LiveId" clId="{3A5E1E79-48B8-4C72-B3C7-5DF85258361B}" dt="2021-03-20T08:51:31.500" v="59"/>
          <ac:spMkLst>
            <pc:docMk/>
            <pc:sldMk cId="0" sldId="346"/>
            <ac:spMk id="10" creationId="{C53438BB-15AD-4DF3-A65C-2FF14785E883}"/>
          </ac:spMkLst>
        </pc:spChg>
      </pc:sldChg>
      <pc:sldChg chg="addSp delSp modSp add del mod modTransition">
        <pc:chgData name="Lei Wu" userId="f083b2a8aea23a2f" providerId="LiveId" clId="{3A5E1E79-48B8-4C72-B3C7-5DF85258361B}" dt="2021-03-22T22:35:59.248" v="10278" actId="47"/>
        <pc:sldMkLst>
          <pc:docMk/>
          <pc:sldMk cId="0" sldId="347"/>
        </pc:sldMkLst>
        <pc:spChg chg="del">
          <ac:chgData name="Lei Wu" userId="f083b2a8aea23a2f" providerId="LiveId" clId="{3A5E1E79-48B8-4C72-B3C7-5DF85258361B}" dt="2021-03-20T08:50:24.416" v="34" actId="478"/>
          <ac:spMkLst>
            <pc:docMk/>
            <pc:sldMk cId="0" sldId="347"/>
            <ac:spMk id="7" creationId="{00000000-0000-0000-0000-000000000000}"/>
          </ac:spMkLst>
        </pc:spChg>
        <pc:spChg chg="del mod">
          <ac:chgData name="Lei Wu" userId="f083b2a8aea23a2f" providerId="LiveId" clId="{3A5E1E79-48B8-4C72-B3C7-5DF85258361B}" dt="2021-03-20T08:50:24.416" v="34" actId="478"/>
          <ac:spMkLst>
            <pc:docMk/>
            <pc:sldMk cId="0" sldId="347"/>
            <ac:spMk id="8" creationId="{00000000-0000-0000-0000-000000000000}"/>
          </ac:spMkLst>
        </pc:spChg>
        <pc:spChg chg="del mod">
          <ac:chgData name="Lei Wu" userId="f083b2a8aea23a2f" providerId="LiveId" clId="{3A5E1E79-48B8-4C72-B3C7-5DF85258361B}" dt="2021-03-20T08:50:24.416" v="34" actId="478"/>
          <ac:spMkLst>
            <pc:docMk/>
            <pc:sldMk cId="0" sldId="347"/>
            <ac:spMk id="9" creationId="{00000000-0000-0000-0000-000000000000}"/>
          </ac:spMkLst>
        </pc:spChg>
        <pc:spChg chg="add mod">
          <ac:chgData name="Lei Wu" userId="f083b2a8aea23a2f" providerId="LiveId" clId="{3A5E1E79-48B8-4C72-B3C7-5DF85258361B}" dt="2021-03-20T08:51:32.174" v="60"/>
          <ac:spMkLst>
            <pc:docMk/>
            <pc:sldMk cId="0" sldId="347"/>
            <ac:spMk id="11" creationId="{7A6914C4-0A5D-4505-99C1-42E55587F654}"/>
          </ac:spMkLst>
        </pc:spChg>
      </pc:sldChg>
      <pc:sldChg chg="addSp delSp modSp add del mod modTransition">
        <pc:chgData name="Lei Wu" userId="f083b2a8aea23a2f" providerId="LiveId" clId="{3A5E1E79-48B8-4C72-B3C7-5DF85258361B}" dt="2021-03-22T22:35:59.248" v="10278" actId="47"/>
        <pc:sldMkLst>
          <pc:docMk/>
          <pc:sldMk cId="0" sldId="348"/>
        </pc:sldMkLst>
        <pc:spChg chg="del">
          <ac:chgData name="Lei Wu" userId="f083b2a8aea23a2f" providerId="LiveId" clId="{3A5E1E79-48B8-4C72-B3C7-5DF85258361B}" dt="2021-03-20T08:50:27.951" v="35" actId="478"/>
          <ac:spMkLst>
            <pc:docMk/>
            <pc:sldMk cId="0" sldId="348"/>
            <ac:spMk id="7" creationId="{00000000-0000-0000-0000-000000000000}"/>
          </ac:spMkLst>
        </pc:spChg>
        <pc:spChg chg="del mod">
          <ac:chgData name="Lei Wu" userId="f083b2a8aea23a2f" providerId="LiveId" clId="{3A5E1E79-48B8-4C72-B3C7-5DF85258361B}" dt="2021-03-20T08:50:27.951" v="35" actId="478"/>
          <ac:spMkLst>
            <pc:docMk/>
            <pc:sldMk cId="0" sldId="348"/>
            <ac:spMk id="8" creationId="{00000000-0000-0000-0000-000000000000}"/>
          </ac:spMkLst>
        </pc:spChg>
        <pc:spChg chg="del mod">
          <ac:chgData name="Lei Wu" userId="f083b2a8aea23a2f" providerId="LiveId" clId="{3A5E1E79-48B8-4C72-B3C7-5DF85258361B}" dt="2021-03-20T08:50:27.951" v="35" actId="478"/>
          <ac:spMkLst>
            <pc:docMk/>
            <pc:sldMk cId="0" sldId="348"/>
            <ac:spMk id="9" creationId="{00000000-0000-0000-0000-000000000000}"/>
          </ac:spMkLst>
        </pc:spChg>
        <pc:spChg chg="add mod">
          <ac:chgData name="Lei Wu" userId="f083b2a8aea23a2f" providerId="LiveId" clId="{3A5E1E79-48B8-4C72-B3C7-5DF85258361B}" dt="2021-03-20T08:51:33.770" v="61"/>
          <ac:spMkLst>
            <pc:docMk/>
            <pc:sldMk cId="0" sldId="348"/>
            <ac:spMk id="10" creationId="{28D419CF-CE2F-42FD-8FAA-3E6DFFB1D997}"/>
          </ac:spMkLst>
        </pc:spChg>
      </pc:sldChg>
      <pc:sldChg chg="addSp delSp modSp add del mod modTransition">
        <pc:chgData name="Lei Wu" userId="f083b2a8aea23a2f" providerId="LiveId" clId="{3A5E1E79-48B8-4C72-B3C7-5DF85258361B}" dt="2021-03-22T22:35:59.248" v="10278" actId="47"/>
        <pc:sldMkLst>
          <pc:docMk/>
          <pc:sldMk cId="0" sldId="349"/>
        </pc:sldMkLst>
        <pc:spChg chg="del">
          <ac:chgData name="Lei Wu" userId="f083b2a8aea23a2f" providerId="LiveId" clId="{3A5E1E79-48B8-4C72-B3C7-5DF85258361B}" dt="2021-03-20T08:50:32.322" v="36" actId="478"/>
          <ac:spMkLst>
            <pc:docMk/>
            <pc:sldMk cId="0" sldId="349"/>
            <ac:spMk id="7" creationId="{00000000-0000-0000-0000-000000000000}"/>
          </ac:spMkLst>
        </pc:spChg>
        <pc:spChg chg="del mod">
          <ac:chgData name="Lei Wu" userId="f083b2a8aea23a2f" providerId="LiveId" clId="{3A5E1E79-48B8-4C72-B3C7-5DF85258361B}" dt="2021-03-20T08:50:32.322" v="36" actId="478"/>
          <ac:spMkLst>
            <pc:docMk/>
            <pc:sldMk cId="0" sldId="349"/>
            <ac:spMk id="8" creationId="{00000000-0000-0000-0000-000000000000}"/>
          </ac:spMkLst>
        </pc:spChg>
        <pc:spChg chg="del mod">
          <ac:chgData name="Lei Wu" userId="f083b2a8aea23a2f" providerId="LiveId" clId="{3A5E1E79-48B8-4C72-B3C7-5DF85258361B}" dt="2021-03-20T08:50:32.322" v="36" actId="478"/>
          <ac:spMkLst>
            <pc:docMk/>
            <pc:sldMk cId="0" sldId="349"/>
            <ac:spMk id="9" creationId="{00000000-0000-0000-0000-000000000000}"/>
          </ac:spMkLst>
        </pc:spChg>
        <pc:spChg chg="add mod">
          <ac:chgData name="Lei Wu" userId="f083b2a8aea23a2f" providerId="LiveId" clId="{3A5E1E79-48B8-4C72-B3C7-5DF85258361B}" dt="2021-03-20T08:51:35.198" v="62"/>
          <ac:spMkLst>
            <pc:docMk/>
            <pc:sldMk cId="0" sldId="349"/>
            <ac:spMk id="10" creationId="{80D0E9DF-65B9-4D15-BF62-F5A3BF6C4D94}"/>
          </ac:spMkLst>
        </pc:spChg>
      </pc:sldChg>
      <pc:sldChg chg="addSp delSp modSp add del mod modTransition">
        <pc:chgData name="Lei Wu" userId="f083b2a8aea23a2f" providerId="LiveId" clId="{3A5E1E79-48B8-4C72-B3C7-5DF85258361B}" dt="2021-03-22T22:35:59.248" v="10278" actId="47"/>
        <pc:sldMkLst>
          <pc:docMk/>
          <pc:sldMk cId="0" sldId="350"/>
        </pc:sldMkLst>
        <pc:spChg chg="del">
          <ac:chgData name="Lei Wu" userId="f083b2a8aea23a2f" providerId="LiveId" clId="{3A5E1E79-48B8-4C72-B3C7-5DF85258361B}" dt="2021-03-20T08:50:36.596" v="37" actId="478"/>
          <ac:spMkLst>
            <pc:docMk/>
            <pc:sldMk cId="0" sldId="350"/>
            <ac:spMk id="7" creationId="{00000000-0000-0000-0000-000000000000}"/>
          </ac:spMkLst>
        </pc:spChg>
        <pc:spChg chg="del mod">
          <ac:chgData name="Lei Wu" userId="f083b2a8aea23a2f" providerId="LiveId" clId="{3A5E1E79-48B8-4C72-B3C7-5DF85258361B}" dt="2021-03-20T08:50:36.596" v="37" actId="478"/>
          <ac:spMkLst>
            <pc:docMk/>
            <pc:sldMk cId="0" sldId="350"/>
            <ac:spMk id="8" creationId="{00000000-0000-0000-0000-000000000000}"/>
          </ac:spMkLst>
        </pc:spChg>
        <pc:spChg chg="del mod">
          <ac:chgData name="Lei Wu" userId="f083b2a8aea23a2f" providerId="LiveId" clId="{3A5E1E79-48B8-4C72-B3C7-5DF85258361B}" dt="2021-03-20T08:50:36.596" v="37" actId="478"/>
          <ac:spMkLst>
            <pc:docMk/>
            <pc:sldMk cId="0" sldId="350"/>
            <ac:spMk id="9" creationId="{00000000-0000-0000-0000-000000000000}"/>
          </ac:spMkLst>
        </pc:spChg>
        <pc:spChg chg="add mod">
          <ac:chgData name="Lei Wu" userId="f083b2a8aea23a2f" providerId="LiveId" clId="{3A5E1E79-48B8-4C72-B3C7-5DF85258361B}" dt="2021-03-20T08:51:36.027" v="63"/>
          <ac:spMkLst>
            <pc:docMk/>
            <pc:sldMk cId="0" sldId="350"/>
            <ac:spMk id="10" creationId="{23991191-B76C-4792-8F6D-4E53D67DF5DC}"/>
          </ac:spMkLst>
        </pc:spChg>
      </pc:sldChg>
      <pc:sldChg chg="addSp delSp modSp add del mod modTransition">
        <pc:chgData name="Lei Wu" userId="f083b2a8aea23a2f" providerId="LiveId" clId="{3A5E1E79-48B8-4C72-B3C7-5DF85258361B}" dt="2021-03-22T22:35:59.248" v="10278" actId="47"/>
        <pc:sldMkLst>
          <pc:docMk/>
          <pc:sldMk cId="0" sldId="351"/>
        </pc:sldMkLst>
        <pc:spChg chg="del">
          <ac:chgData name="Lei Wu" userId="f083b2a8aea23a2f" providerId="LiveId" clId="{3A5E1E79-48B8-4C72-B3C7-5DF85258361B}" dt="2021-03-20T08:50:40.641" v="38" actId="478"/>
          <ac:spMkLst>
            <pc:docMk/>
            <pc:sldMk cId="0" sldId="351"/>
            <ac:spMk id="7" creationId="{00000000-0000-0000-0000-000000000000}"/>
          </ac:spMkLst>
        </pc:spChg>
        <pc:spChg chg="del mod">
          <ac:chgData name="Lei Wu" userId="f083b2a8aea23a2f" providerId="LiveId" clId="{3A5E1E79-48B8-4C72-B3C7-5DF85258361B}" dt="2021-03-20T08:50:40.641" v="38" actId="478"/>
          <ac:spMkLst>
            <pc:docMk/>
            <pc:sldMk cId="0" sldId="351"/>
            <ac:spMk id="8" creationId="{00000000-0000-0000-0000-000000000000}"/>
          </ac:spMkLst>
        </pc:spChg>
        <pc:spChg chg="del mod">
          <ac:chgData name="Lei Wu" userId="f083b2a8aea23a2f" providerId="LiveId" clId="{3A5E1E79-48B8-4C72-B3C7-5DF85258361B}" dt="2021-03-20T08:50:40.641" v="38" actId="478"/>
          <ac:spMkLst>
            <pc:docMk/>
            <pc:sldMk cId="0" sldId="351"/>
            <ac:spMk id="9" creationId="{00000000-0000-0000-0000-000000000000}"/>
          </ac:spMkLst>
        </pc:spChg>
        <pc:spChg chg="add mod">
          <ac:chgData name="Lei Wu" userId="f083b2a8aea23a2f" providerId="LiveId" clId="{3A5E1E79-48B8-4C72-B3C7-5DF85258361B}" dt="2021-03-20T08:51:38.221" v="64"/>
          <ac:spMkLst>
            <pc:docMk/>
            <pc:sldMk cId="0" sldId="351"/>
            <ac:spMk id="10" creationId="{0D0F21E6-6024-405C-AD3B-C31D43BA7CE9}"/>
          </ac:spMkLst>
        </pc:spChg>
      </pc:sldChg>
      <pc:sldChg chg="addSp delSp modSp add del mod modTransition">
        <pc:chgData name="Lei Wu" userId="f083b2a8aea23a2f" providerId="LiveId" clId="{3A5E1E79-48B8-4C72-B3C7-5DF85258361B}" dt="2021-03-22T21:58:27.046" v="6670"/>
        <pc:sldMkLst>
          <pc:docMk/>
          <pc:sldMk cId="1571865176" sldId="355"/>
        </pc:sldMkLst>
        <pc:spChg chg="del">
          <ac:chgData name="Lei Wu" userId="f083b2a8aea23a2f" providerId="LiveId" clId="{3A5E1E79-48B8-4C72-B3C7-5DF85258361B}" dt="2021-03-22T19:48:35.309" v="3936" actId="478"/>
          <ac:spMkLst>
            <pc:docMk/>
            <pc:sldMk cId="1571865176" sldId="355"/>
            <ac:spMk id="2" creationId="{00000000-0000-0000-0000-000000000000}"/>
          </ac:spMkLst>
        </pc:spChg>
        <pc:spChg chg="mod">
          <ac:chgData name="Lei Wu" userId="f083b2a8aea23a2f" providerId="LiveId" clId="{3A5E1E79-48B8-4C72-B3C7-5DF85258361B}" dt="2021-03-22T20:05:21.820" v="4106" actId="20577"/>
          <ac:spMkLst>
            <pc:docMk/>
            <pc:sldMk cId="1571865176" sldId="355"/>
            <ac:spMk id="3" creationId="{00000000-0000-0000-0000-000000000000}"/>
          </ac:spMkLst>
        </pc:spChg>
        <pc:spChg chg="add del mod">
          <ac:chgData name="Lei Wu" userId="f083b2a8aea23a2f" providerId="LiveId" clId="{3A5E1E79-48B8-4C72-B3C7-5DF85258361B}" dt="2021-03-22T19:48:37.720" v="3937" actId="478"/>
          <ac:spMkLst>
            <pc:docMk/>
            <pc:sldMk cId="1571865176" sldId="355"/>
            <ac:spMk id="4" creationId="{C9F2CEAB-F7F2-430D-A87D-72124222ED9F}"/>
          </ac:spMkLst>
        </pc:spChg>
        <pc:spChg chg="add mod">
          <ac:chgData name="Lei Wu" userId="f083b2a8aea23a2f" providerId="LiveId" clId="{3A5E1E79-48B8-4C72-B3C7-5DF85258361B}" dt="2021-03-22T21:58:27.046" v="6670"/>
          <ac:spMkLst>
            <pc:docMk/>
            <pc:sldMk cId="1571865176" sldId="355"/>
            <ac:spMk id="5" creationId="{6FFE7E8F-EE17-4177-AD06-45CF4E141B97}"/>
          </ac:spMkLst>
        </pc:spChg>
        <pc:spChg chg="del">
          <ac:chgData name="Lei Wu" userId="f083b2a8aea23a2f" providerId="LiveId" clId="{3A5E1E79-48B8-4C72-B3C7-5DF85258361B}" dt="2021-03-22T19:48:23.261" v="3935" actId="478"/>
          <ac:spMkLst>
            <pc:docMk/>
            <pc:sldMk cId="1571865176" sldId="355"/>
            <ac:spMk id="7" creationId="{00000000-0000-0000-0000-000000000000}"/>
          </ac:spMkLst>
        </pc:spChg>
        <pc:spChg chg="add mod">
          <ac:chgData name="Lei Wu" userId="f083b2a8aea23a2f" providerId="LiveId" clId="{3A5E1E79-48B8-4C72-B3C7-5DF85258361B}" dt="2021-03-22T19:51:19.407" v="3973" actId="20577"/>
          <ac:spMkLst>
            <pc:docMk/>
            <pc:sldMk cId="1571865176" sldId="355"/>
            <ac:spMk id="8" creationId="{A9AE759E-F067-48D7-AB3C-4F86E85C154A}"/>
          </ac:spMkLst>
        </pc:spChg>
        <pc:spChg chg="del mod">
          <ac:chgData name="Lei Wu" userId="f083b2a8aea23a2f" providerId="LiveId" clId="{3A5E1E79-48B8-4C72-B3C7-5DF85258361B}" dt="2021-03-22T19:48:23.261" v="3935" actId="478"/>
          <ac:spMkLst>
            <pc:docMk/>
            <pc:sldMk cId="1571865176" sldId="355"/>
            <ac:spMk id="9" creationId="{00000000-0000-0000-0000-000000000000}"/>
          </ac:spMkLst>
        </pc:spChg>
        <pc:spChg chg="del">
          <ac:chgData name="Lei Wu" userId="f083b2a8aea23a2f" providerId="LiveId" clId="{3A5E1E79-48B8-4C72-B3C7-5DF85258361B}" dt="2021-03-22T19:48:23.261" v="3935" actId="478"/>
          <ac:spMkLst>
            <pc:docMk/>
            <pc:sldMk cId="1571865176" sldId="355"/>
            <ac:spMk id="10" creationId="{00000000-0000-0000-0000-000000000000}"/>
          </ac:spMkLst>
        </pc:spChg>
        <pc:picChg chg="add mod">
          <ac:chgData name="Lei Wu" userId="f083b2a8aea23a2f" providerId="LiveId" clId="{3A5E1E79-48B8-4C72-B3C7-5DF85258361B}" dt="2021-03-22T19:59:03.005" v="4042" actId="1076"/>
          <ac:picMkLst>
            <pc:docMk/>
            <pc:sldMk cId="1571865176" sldId="355"/>
            <ac:picMk id="12290" creationId="{4B4C2567-D2C2-4343-8322-7CF5CB1B3D7B}"/>
          </ac:picMkLst>
        </pc:picChg>
      </pc:sldChg>
      <pc:sldChg chg="addSp delSp modSp add del mod modTransition modNotesTx">
        <pc:chgData name="Lei Wu" userId="f083b2a8aea23a2f" providerId="LiveId" clId="{3A5E1E79-48B8-4C72-B3C7-5DF85258361B}" dt="2021-03-22T22:22:46.389" v="10274" actId="20577"/>
        <pc:sldMkLst>
          <pc:docMk/>
          <pc:sldMk cId="632933304" sldId="356"/>
        </pc:sldMkLst>
        <pc:spChg chg="mod">
          <ac:chgData name="Lei Wu" userId="f083b2a8aea23a2f" providerId="LiveId" clId="{3A5E1E79-48B8-4C72-B3C7-5DF85258361B}" dt="2021-03-22T18:49:45.519" v="2892" actId="1076"/>
          <ac:spMkLst>
            <pc:docMk/>
            <pc:sldMk cId="632933304" sldId="356"/>
            <ac:spMk id="2" creationId="{00000000-0000-0000-0000-000000000000}"/>
          </ac:spMkLst>
        </pc:spChg>
        <pc:spChg chg="mod">
          <ac:chgData name="Lei Wu" userId="f083b2a8aea23a2f" providerId="LiveId" clId="{3A5E1E79-48B8-4C72-B3C7-5DF85258361B}" dt="2021-03-22T22:06:10.375" v="7674" actId="20577"/>
          <ac:spMkLst>
            <pc:docMk/>
            <pc:sldMk cId="632933304" sldId="356"/>
            <ac:spMk id="3" creationId="{00000000-0000-0000-0000-000000000000}"/>
          </ac:spMkLst>
        </pc:spChg>
        <pc:spChg chg="add mod">
          <ac:chgData name="Lei Wu" userId="f083b2a8aea23a2f" providerId="LiveId" clId="{3A5E1E79-48B8-4C72-B3C7-5DF85258361B}" dt="2021-03-22T21:58:28.526" v="6671"/>
          <ac:spMkLst>
            <pc:docMk/>
            <pc:sldMk cId="632933304" sldId="356"/>
            <ac:spMk id="4" creationId="{684C74FB-9082-400C-AECE-C92BC5E88F4D}"/>
          </ac:spMkLst>
        </pc:spChg>
        <pc:spChg chg="del">
          <ac:chgData name="Lei Wu" userId="f083b2a8aea23a2f" providerId="LiveId" clId="{3A5E1E79-48B8-4C72-B3C7-5DF85258361B}" dt="2021-03-22T18:49:35.281" v="2890" actId="478"/>
          <ac:spMkLst>
            <pc:docMk/>
            <pc:sldMk cId="632933304" sldId="356"/>
            <ac:spMk id="7" creationId="{00000000-0000-0000-0000-000000000000}"/>
          </ac:spMkLst>
        </pc:spChg>
        <pc:spChg chg="del mod">
          <ac:chgData name="Lei Wu" userId="f083b2a8aea23a2f" providerId="LiveId" clId="{3A5E1E79-48B8-4C72-B3C7-5DF85258361B}" dt="2021-03-22T18:49:35.281" v="2890" actId="478"/>
          <ac:spMkLst>
            <pc:docMk/>
            <pc:sldMk cId="632933304" sldId="356"/>
            <ac:spMk id="9" creationId="{00000000-0000-0000-0000-000000000000}"/>
          </ac:spMkLst>
        </pc:spChg>
        <pc:spChg chg="del">
          <ac:chgData name="Lei Wu" userId="f083b2a8aea23a2f" providerId="LiveId" clId="{3A5E1E79-48B8-4C72-B3C7-5DF85258361B}" dt="2021-03-22T18:49:35.281" v="2890" actId="478"/>
          <ac:spMkLst>
            <pc:docMk/>
            <pc:sldMk cId="632933304" sldId="356"/>
            <ac:spMk id="10" creationId="{00000000-0000-0000-0000-000000000000}"/>
          </ac:spMkLst>
        </pc:spChg>
      </pc:sldChg>
      <pc:sldChg chg="delSp modSp add del mod modTransition">
        <pc:chgData name="Lei Wu" userId="f083b2a8aea23a2f" providerId="LiveId" clId="{3A5E1E79-48B8-4C72-B3C7-5DF85258361B}" dt="2021-03-22T21:15:29.840" v="6329" actId="47"/>
        <pc:sldMkLst>
          <pc:docMk/>
          <pc:sldMk cId="1844200885" sldId="357"/>
        </pc:sldMkLst>
        <pc:spChg chg="mod">
          <ac:chgData name="Lei Wu" userId="f083b2a8aea23a2f" providerId="LiveId" clId="{3A5E1E79-48B8-4C72-B3C7-5DF85258361B}" dt="2021-03-22T18:49:18.669" v="2884" actId="1076"/>
          <ac:spMkLst>
            <pc:docMk/>
            <pc:sldMk cId="1844200885" sldId="357"/>
            <ac:spMk id="2" creationId="{00000000-0000-0000-0000-000000000000}"/>
          </ac:spMkLst>
        </pc:spChg>
        <pc:spChg chg="mod">
          <ac:chgData name="Lei Wu" userId="f083b2a8aea23a2f" providerId="LiveId" clId="{3A5E1E79-48B8-4C72-B3C7-5DF85258361B}" dt="2021-03-22T18:49:26.954" v="2888" actId="27636"/>
          <ac:spMkLst>
            <pc:docMk/>
            <pc:sldMk cId="1844200885" sldId="357"/>
            <ac:spMk id="3" creationId="{00000000-0000-0000-0000-000000000000}"/>
          </ac:spMkLst>
        </pc:spChg>
        <pc:spChg chg="del">
          <ac:chgData name="Lei Wu" userId="f083b2a8aea23a2f" providerId="LiveId" clId="{3A5E1E79-48B8-4C72-B3C7-5DF85258361B}" dt="2021-03-22T18:49:30.285" v="2889" actId="478"/>
          <ac:spMkLst>
            <pc:docMk/>
            <pc:sldMk cId="1844200885" sldId="357"/>
            <ac:spMk id="7" creationId="{00000000-0000-0000-0000-000000000000}"/>
          </ac:spMkLst>
        </pc:spChg>
        <pc:spChg chg="del mod">
          <ac:chgData name="Lei Wu" userId="f083b2a8aea23a2f" providerId="LiveId" clId="{3A5E1E79-48B8-4C72-B3C7-5DF85258361B}" dt="2021-03-22T18:49:30.285" v="2889" actId="478"/>
          <ac:spMkLst>
            <pc:docMk/>
            <pc:sldMk cId="1844200885" sldId="357"/>
            <ac:spMk id="9" creationId="{00000000-0000-0000-0000-000000000000}"/>
          </ac:spMkLst>
        </pc:spChg>
        <pc:spChg chg="del">
          <ac:chgData name="Lei Wu" userId="f083b2a8aea23a2f" providerId="LiveId" clId="{3A5E1E79-48B8-4C72-B3C7-5DF85258361B}" dt="2021-03-22T18:49:30.285" v="2889" actId="478"/>
          <ac:spMkLst>
            <pc:docMk/>
            <pc:sldMk cId="1844200885" sldId="357"/>
            <ac:spMk id="10" creationId="{00000000-0000-0000-0000-000000000000}"/>
          </ac:spMkLst>
        </pc:spChg>
      </pc:sldChg>
      <pc:sldChg chg="addSp delSp modSp add del mod modTransition">
        <pc:chgData name="Lei Wu" userId="f083b2a8aea23a2f" providerId="LiveId" clId="{3A5E1E79-48B8-4C72-B3C7-5DF85258361B}" dt="2021-03-22T21:15:29.840" v="6329" actId="47"/>
        <pc:sldMkLst>
          <pc:docMk/>
          <pc:sldMk cId="151044177" sldId="358"/>
        </pc:sldMkLst>
        <pc:spChg chg="del">
          <ac:chgData name="Lei Wu" userId="f083b2a8aea23a2f" providerId="LiveId" clId="{3A5E1E79-48B8-4C72-B3C7-5DF85258361B}" dt="2021-03-22T21:13:06.629" v="6324" actId="478"/>
          <ac:spMkLst>
            <pc:docMk/>
            <pc:sldMk cId="151044177" sldId="358"/>
            <ac:spMk id="2" creationId="{00000000-0000-0000-0000-000000000000}"/>
          </ac:spMkLst>
        </pc:spChg>
        <pc:spChg chg="mod">
          <ac:chgData name="Lei Wu" userId="f083b2a8aea23a2f" providerId="LiveId" clId="{3A5E1E79-48B8-4C72-B3C7-5DF85258361B}" dt="2021-03-22T12:22:32.380" v="248" actId="27636"/>
          <ac:spMkLst>
            <pc:docMk/>
            <pc:sldMk cId="151044177" sldId="358"/>
            <ac:spMk id="3" creationId="{00000000-0000-0000-0000-000000000000}"/>
          </ac:spMkLst>
        </pc:spChg>
        <pc:spChg chg="add del mod">
          <ac:chgData name="Lei Wu" userId="f083b2a8aea23a2f" providerId="LiveId" clId="{3A5E1E79-48B8-4C72-B3C7-5DF85258361B}" dt="2021-03-22T21:13:08.621" v="6325"/>
          <ac:spMkLst>
            <pc:docMk/>
            <pc:sldMk cId="151044177" sldId="358"/>
            <ac:spMk id="4" creationId="{15C3C795-EEB7-4023-9414-7A80AAB53709}"/>
          </ac:spMkLst>
        </pc:spChg>
        <pc:spChg chg="add mod">
          <ac:chgData name="Lei Wu" userId="f083b2a8aea23a2f" providerId="LiveId" clId="{3A5E1E79-48B8-4C72-B3C7-5DF85258361B}" dt="2021-03-22T21:13:23.480" v="6327"/>
          <ac:spMkLst>
            <pc:docMk/>
            <pc:sldMk cId="151044177" sldId="358"/>
            <ac:spMk id="8" creationId="{4E98FAD6-9613-4F7D-8F50-1B9B117F7EC2}"/>
          </ac:spMkLst>
        </pc:spChg>
        <pc:spChg chg="mod">
          <ac:chgData name="Lei Wu" userId="f083b2a8aea23a2f" providerId="LiveId" clId="{3A5E1E79-48B8-4C72-B3C7-5DF85258361B}" dt="2021-03-22T12:22:32.099" v="244"/>
          <ac:spMkLst>
            <pc:docMk/>
            <pc:sldMk cId="151044177" sldId="358"/>
            <ac:spMk id="9" creationId="{00000000-0000-0000-0000-000000000000}"/>
          </ac:spMkLst>
        </pc:spChg>
      </pc:sldChg>
      <pc:sldChg chg="addSp modSp">
        <pc:chgData name="Lei Wu" userId="f083b2a8aea23a2f" providerId="LiveId" clId="{3A5E1E79-48B8-4C72-B3C7-5DF85258361B}" dt="2021-03-22T21:58:09.890" v="6658"/>
        <pc:sldMkLst>
          <pc:docMk/>
          <pc:sldMk cId="2051474962" sldId="360"/>
        </pc:sldMkLst>
        <pc:spChg chg="mod">
          <ac:chgData name="Lei Wu" userId="f083b2a8aea23a2f" providerId="LiveId" clId="{3A5E1E79-48B8-4C72-B3C7-5DF85258361B}" dt="2021-03-22T18:50:06.084" v="2898" actId="1076"/>
          <ac:spMkLst>
            <pc:docMk/>
            <pc:sldMk cId="2051474962" sldId="360"/>
            <ac:spMk id="2" creationId="{00000000-0000-0000-0000-000000000000}"/>
          </ac:spMkLst>
        </pc:spChg>
        <pc:spChg chg="mod">
          <ac:chgData name="Lei Wu" userId="f083b2a8aea23a2f" providerId="LiveId" clId="{3A5E1E79-48B8-4C72-B3C7-5DF85258361B}" dt="2021-03-22T21:15:58.468" v="6342" actId="20577"/>
          <ac:spMkLst>
            <pc:docMk/>
            <pc:sldMk cId="2051474962" sldId="360"/>
            <ac:spMk id="3" creationId="{00000000-0000-0000-0000-000000000000}"/>
          </ac:spMkLst>
        </pc:spChg>
        <pc:spChg chg="add mod">
          <ac:chgData name="Lei Wu" userId="f083b2a8aea23a2f" providerId="LiveId" clId="{3A5E1E79-48B8-4C72-B3C7-5DF85258361B}" dt="2021-03-22T21:58:09.890" v="6658"/>
          <ac:spMkLst>
            <pc:docMk/>
            <pc:sldMk cId="2051474962" sldId="360"/>
            <ac:spMk id="4" creationId="{FE3F744A-D40E-4FB5-AD09-3B8FAB1CAACD}"/>
          </ac:spMkLst>
        </pc:spChg>
        <pc:spChg chg="del">
          <ac:chgData name="Lei Wu" userId="f083b2a8aea23a2f" providerId="LiveId" clId="{3A5E1E79-48B8-4C72-B3C7-5DF85258361B}" dt="2021-03-22T12:23:09.821" v="257" actId="478"/>
          <ac:spMkLst>
            <pc:docMk/>
            <pc:sldMk cId="2051474962" sldId="360"/>
            <ac:spMk id="7" creationId="{00000000-0000-0000-0000-000000000000}"/>
          </ac:spMkLst>
        </pc:spChg>
        <pc:spChg chg="del mod">
          <ac:chgData name="Lei Wu" userId="f083b2a8aea23a2f" providerId="LiveId" clId="{3A5E1E79-48B8-4C72-B3C7-5DF85258361B}" dt="2021-03-22T12:23:09.821" v="257" actId="478"/>
          <ac:spMkLst>
            <pc:docMk/>
            <pc:sldMk cId="2051474962" sldId="360"/>
            <ac:spMk id="9" creationId="{00000000-0000-0000-0000-000000000000}"/>
          </ac:spMkLst>
        </pc:spChg>
        <pc:spChg chg="del">
          <ac:chgData name="Lei Wu" userId="f083b2a8aea23a2f" providerId="LiveId" clId="{3A5E1E79-48B8-4C72-B3C7-5DF85258361B}" dt="2021-03-22T12:23:09.821" v="257" actId="478"/>
          <ac:spMkLst>
            <pc:docMk/>
            <pc:sldMk cId="2051474962" sldId="360"/>
            <ac:spMk id="10" creationId="{00000000-0000-0000-0000-000000000000}"/>
          </ac:spMkLst>
        </pc:spChg>
      </pc:sldChg>
      <pc:sldChg chg="delSp modSp add del mod modTransition">
        <pc:chgData name="Lei Wu" userId="f083b2a8aea23a2f" providerId="LiveId" clId="{3A5E1E79-48B8-4C72-B3C7-5DF85258361B}" dt="2021-03-22T21:15:29.840" v="6329" actId="47"/>
        <pc:sldMkLst>
          <pc:docMk/>
          <pc:sldMk cId="2951585652" sldId="362"/>
        </pc:sldMkLst>
        <pc:spChg chg="mod">
          <ac:chgData name="Lei Wu" userId="f083b2a8aea23a2f" providerId="LiveId" clId="{3A5E1E79-48B8-4C72-B3C7-5DF85258361B}" dt="2021-03-22T12:22:32.412" v="249" actId="27636"/>
          <ac:spMkLst>
            <pc:docMk/>
            <pc:sldMk cId="2951585652" sldId="362"/>
            <ac:spMk id="3" creationId="{00000000-0000-0000-0000-000000000000}"/>
          </ac:spMkLst>
        </pc:spChg>
        <pc:spChg chg="del">
          <ac:chgData name="Lei Wu" userId="f083b2a8aea23a2f" providerId="LiveId" clId="{3A5E1E79-48B8-4C72-B3C7-5DF85258361B}" dt="2021-03-22T21:13:48.346" v="6328" actId="478"/>
          <ac:spMkLst>
            <pc:docMk/>
            <pc:sldMk cId="2951585652" sldId="362"/>
            <ac:spMk id="7" creationId="{00000000-0000-0000-0000-000000000000}"/>
          </ac:spMkLst>
        </pc:spChg>
        <pc:spChg chg="del mod">
          <ac:chgData name="Lei Wu" userId="f083b2a8aea23a2f" providerId="LiveId" clId="{3A5E1E79-48B8-4C72-B3C7-5DF85258361B}" dt="2021-03-22T21:13:48.346" v="6328" actId="478"/>
          <ac:spMkLst>
            <pc:docMk/>
            <pc:sldMk cId="2951585652" sldId="362"/>
            <ac:spMk id="9" creationId="{00000000-0000-0000-0000-000000000000}"/>
          </ac:spMkLst>
        </pc:spChg>
        <pc:spChg chg="del">
          <ac:chgData name="Lei Wu" userId="f083b2a8aea23a2f" providerId="LiveId" clId="{3A5E1E79-48B8-4C72-B3C7-5DF85258361B}" dt="2021-03-22T21:13:48.346" v="6328" actId="478"/>
          <ac:spMkLst>
            <pc:docMk/>
            <pc:sldMk cId="2951585652" sldId="362"/>
            <ac:spMk id="10" creationId="{00000000-0000-0000-0000-000000000000}"/>
          </ac:spMkLst>
        </pc:spChg>
      </pc:sldChg>
      <pc:sldChg chg="modSp add del modTransition">
        <pc:chgData name="Lei Wu" userId="f083b2a8aea23a2f" providerId="LiveId" clId="{3A5E1E79-48B8-4C72-B3C7-5DF85258361B}" dt="2021-03-22T18:46:20.438" v="2870" actId="47"/>
        <pc:sldMkLst>
          <pc:docMk/>
          <pc:sldMk cId="4174270797" sldId="363"/>
        </pc:sldMkLst>
        <pc:spChg chg="mod">
          <ac:chgData name="Lei Wu" userId="f083b2a8aea23a2f" providerId="LiveId" clId="{3A5E1E79-48B8-4C72-B3C7-5DF85258361B}" dt="2021-03-22T12:22:32.099" v="244"/>
          <ac:spMkLst>
            <pc:docMk/>
            <pc:sldMk cId="4174270797" sldId="363"/>
            <ac:spMk id="9" creationId="{00000000-0000-0000-0000-000000000000}"/>
          </ac:spMkLst>
        </pc:spChg>
      </pc:sldChg>
      <pc:sldChg chg="modSp mod">
        <pc:chgData name="Lei Wu" userId="f083b2a8aea23a2f" providerId="LiveId" clId="{3A5E1E79-48B8-4C72-B3C7-5DF85258361B}" dt="2021-03-20T09:24:44.151" v="75" actId="20577"/>
        <pc:sldMkLst>
          <pc:docMk/>
          <pc:sldMk cId="0" sldId="374"/>
        </pc:sldMkLst>
        <pc:spChg chg="mod">
          <ac:chgData name="Lei Wu" userId="f083b2a8aea23a2f" providerId="LiveId" clId="{3A5E1E79-48B8-4C72-B3C7-5DF85258361B}" dt="2021-03-20T09:24:44.151" v="75" actId="20577"/>
          <ac:spMkLst>
            <pc:docMk/>
            <pc:sldMk cId="0" sldId="374"/>
            <ac:spMk id="3" creationId="{DAAE08E7-F397-4386-AD4A-9EA00DA8BA7C}"/>
          </ac:spMkLst>
        </pc:spChg>
      </pc:sldChg>
      <pc:sldChg chg="add del">
        <pc:chgData name="Lei Wu" userId="f083b2a8aea23a2f" providerId="LiveId" clId="{3A5E1E79-48B8-4C72-B3C7-5DF85258361B}" dt="2021-03-22T21:59:06.688" v="6679" actId="47"/>
        <pc:sldMkLst>
          <pc:docMk/>
          <pc:sldMk cId="0" sldId="408"/>
        </pc:sldMkLst>
      </pc:sldChg>
      <pc:sldChg chg="delSp modSp add del mod">
        <pc:chgData name="Lei Wu" userId="f083b2a8aea23a2f" providerId="LiveId" clId="{3A5E1E79-48B8-4C72-B3C7-5DF85258361B}" dt="2021-03-22T21:59:06.688" v="6679" actId="47"/>
        <pc:sldMkLst>
          <pc:docMk/>
          <pc:sldMk cId="0" sldId="411"/>
        </pc:sldMkLst>
        <pc:spChg chg="del">
          <ac:chgData name="Lei Wu" userId="f083b2a8aea23a2f" providerId="LiveId" clId="{3A5E1E79-48B8-4C72-B3C7-5DF85258361B}" dt="2021-03-22T11:50:55.014" v="89" actId="478"/>
          <ac:spMkLst>
            <pc:docMk/>
            <pc:sldMk cId="0" sldId="411"/>
            <ac:spMk id="27650" creationId="{A2545424-23F1-4BB7-B053-95E8DF22DAC0}"/>
          </ac:spMkLst>
        </pc:spChg>
        <pc:spChg chg="mod">
          <ac:chgData name="Lei Wu" userId="f083b2a8aea23a2f" providerId="LiveId" clId="{3A5E1E79-48B8-4C72-B3C7-5DF85258361B}" dt="2021-03-22T21:56:44.565" v="6643" actId="5793"/>
          <ac:spMkLst>
            <pc:docMk/>
            <pc:sldMk cId="0" sldId="411"/>
            <ac:spMk id="27652" creationId="{1359B21A-2D2A-4600-9F74-DACC0D66316E}"/>
          </ac:spMkLst>
        </pc:spChg>
      </pc:sldChg>
      <pc:sldChg chg="delSp add del">
        <pc:chgData name="Lei Wu" userId="f083b2a8aea23a2f" providerId="LiveId" clId="{3A5E1E79-48B8-4C72-B3C7-5DF85258361B}" dt="2021-03-22T21:59:06.688" v="6679" actId="47"/>
        <pc:sldMkLst>
          <pc:docMk/>
          <pc:sldMk cId="0" sldId="412"/>
        </pc:sldMkLst>
        <pc:spChg chg="del">
          <ac:chgData name="Lei Wu" userId="f083b2a8aea23a2f" providerId="LiveId" clId="{3A5E1E79-48B8-4C72-B3C7-5DF85258361B}" dt="2021-03-22T11:51:03.018" v="91" actId="478"/>
          <ac:spMkLst>
            <pc:docMk/>
            <pc:sldMk cId="0" sldId="412"/>
            <ac:spMk id="29698" creationId="{FAA3DA5C-CBDC-4900-B664-8043D72AF235}"/>
          </ac:spMkLst>
        </pc:spChg>
      </pc:sldChg>
      <pc:sldChg chg="delSp add del">
        <pc:chgData name="Lei Wu" userId="f083b2a8aea23a2f" providerId="LiveId" clId="{3A5E1E79-48B8-4C72-B3C7-5DF85258361B}" dt="2021-03-22T21:59:06.688" v="6679" actId="47"/>
        <pc:sldMkLst>
          <pc:docMk/>
          <pc:sldMk cId="0" sldId="417"/>
        </pc:sldMkLst>
        <pc:spChg chg="del">
          <ac:chgData name="Lei Wu" userId="f083b2a8aea23a2f" providerId="LiveId" clId="{3A5E1E79-48B8-4C72-B3C7-5DF85258361B}" dt="2021-03-22T11:50:59.096" v="90" actId="478"/>
          <ac:spMkLst>
            <pc:docMk/>
            <pc:sldMk cId="0" sldId="417"/>
            <ac:spMk id="28674" creationId="{9952C758-D68E-415D-8E98-2DB85B7AC505}"/>
          </ac:spMkLst>
        </pc:spChg>
      </pc:sldChg>
      <pc:sldChg chg="delSp add del">
        <pc:chgData name="Lei Wu" userId="f083b2a8aea23a2f" providerId="LiveId" clId="{3A5E1E79-48B8-4C72-B3C7-5DF85258361B}" dt="2021-03-22T21:59:06.688" v="6679" actId="47"/>
        <pc:sldMkLst>
          <pc:docMk/>
          <pc:sldMk cId="0" sldId="418"/>
        </pc:sldMkLst>
        <pc:spChg chg="del">
          <ac:chgData name="Lei Wu" userId="f083b2a8aea23a2f" providerId="LiveId" clId="{3A5E1E79-48B8-4C72-B3C7-5DF85258361B}" dt="2021-03-22T11:51:11.514" v="92" actId="478"/>
          <ac:spMkLst>
            <pc:docMk/>
            <pc:sldMk cId="0" sldId="418"/>
            <ac:spMk id="31746" creationId="{147768D0-C33B-424A-9A92-629460B047C2}"/>
          </ac:spMkLst>
        </pc:spChg>
      </pc:sldChg>
      <pc:sldChg chg="delSp add del">
        <pc:chgData name="Lei Wu" userId="f083b2a8aea23a2f" providerId="LiveId" clId="{3A5E1E79-48B8-4C72-B3C7-5DF85258361B}" dt="2021-03-22T21:59:06.688" v="6679" actId="47"/>
        <pc:sldMkLst>
          <pc:docMk/>
          <pc:sldMk cId="0" sldId="419"/>
        </pc:sldMkLst>
        <pc:spChg chg="del">
          <ac:chgData name="Lei Wu" userId="f083b2a8aea23a2f" providerId="LiveId" clId="{3A5E1E79-48B8-4C72-B3C7-5DF85258361B}" dt="2021-03-22T11:51:16.741" v="93" actId="478"/>
          <ac:spMkLst>
            <pc:docMk/>
            <pc:sldMk cId="0" sldId="419"/>
            <ac:spMk id="32770" creationId="{F0CF31EB-3FA7-434F-A6C2-E00CEDAC73CF}"/>
          </ac:spMkLst>
        </pc:spChg>
      </pc:sldChg>
      <pc:sldChg chg="delSp add del">
        <pc:chgData name="Lei Wu" userId="f083b2a8aea23a2f" providerId="LiveId" clId="{3A5E1E79-48B8-4C72-B3C7-5DF85258361B}" dt="2021-03-22T21:59:06.688" v="6679" actId="47"/>
        <pc:sldMkLst>
          <pc:docMk/>
          <pc:sldMk cId="0" sldId="420"/>
        </pc:sldMkLst>
        <pc:spChg chg="del">
          <ac:chgData name="Lei Wu" userId="f083b2a8aea23a2f" providerId="LiveId" clId="{3A5E1E79-48B8-4C72-B3C7-5DF85258361B}" dt="2021-03-22T11:51:23.542" v="94" actId="478"/>
          <ac:spMkLst>
            <pc:docMk/>
            <pc:sldMk cId="0" sldId="420"/>
            <ac:spMk id="33794" creationId="{965A0D20-903C-4806-8F8D-F209EDD707C8}"/>
          </ac:spMkLst>
        </pc:spChg>
      </pc:sldChg>
      <pc:sldChg chg="delSp add del">
        <pc:chgData name="Lei Wu" userId="f083b2a8aea23a2f" providerId="LiveId" clId="{3A5E1E79-48B8-4C72-B3C7-5DF85258361B}" dt="2021-03-22T21:59:06.688" v="6679" actId="47"/>
        <pc:sldMkLst>
          <pc:docMk/>
          <pc:sldMk cId="0" sldId="422"/>
        </pc:sldMkLst>
        <pc:spChg chg="del">
          <ac:chgData name="Lei Wu" userId="f083b2a8aea23a2f" providerId="LiveId" clId="{3A5E1E79-48B8-4C72-B3C7-5DF85258361B}" dt="2021-03-22T11:51:29.004" v="95" actId="478"/>
          <ac:spMkLst>
            <pc:docMk/>
            <pc:sldMk cId="0" sldId="422"/>
            <ac:spMk id="34818" creationId="{5C1DE695-EBC8-4575-A455-114F105B2DDA}"/>
          </ac:spMkLst>
        </pc:spChg>
      </pc:sldChg>
      <pc:sldChg chg="delSp add del">
        <pc:chgData name="Lei Wu" userId="f083b2a8aea23a2f" providerId="LiveId" clId="{3A5E1E79-48B8-4C72-B3C7-5DF85258361B}" dt="2021-03-22T21:59:06.688" v="6679" actId="47"/>
        <pc:sldMkLst>
          <pc:docMk/>
          <pc:sldMk cId="0" sldId="423"/>
        </pc:sldMkLst>
        <pc:spChg chg="del">
          <ac:chgData name="Lei Wu" userId="f083b2a8aea23a2f" providerId="LiveId" clId="{3A5E1E79-48B8-4C72-B3C7-5DF85258361B}" dt="2021-03-22T11:51:34.670" v="96" actId="478"/>
          <ac:spMkLst>
            <pc:docMk/>
            <pc:sldMk cId="0" sldId="423"/>
            <ac:spMk id="35842" creationId="{AF411CF4-D160-4CFB-8200-58D22961D47B}"/>
          </ac:spMkLst>
        </pc:spChg>
      </pc:sldChg>
      <pc:sldChg chg="del">
        <pc:chgData name="Lei Wu" userId="f083b2a8aea23a2f" providerId="LiveId" clId="{3A5E1E79-48B8-4C72-B3C7-5DF85258361B}" dt="2021-03-20T08:50:56.926" v="40" actId="47"/>
        <pc:sldMkLst>
          <pc:docMk/>
          <pc:sldMk cId="4279174941" sldId="483"/>
        </pc:sldMkLst>
      </pc:sldChg>
      <pc:sldChg chg="del">
        <pc:chgData name="Lei Wu" userId="f083b2a8aea23a2f" providerId="LiveId" clId="{3A5E1E79-48B8-4C72-B3C7-5DF85258361B}" dt="2021-03-20T08:50:56.926" v="40" actId="47"/>
        <pc:sldMkLst>
          <pc:docMk/>
          <pc:sldMk cId="0" sldId="495"/>
        </pc:sldMkLst>
      </pc:sldChg>
      <pc:sldChg chg="del">
        <pc:chgData name="Lei Wu" userId="f083b2a8aea23a2f" providerId="LiveId" clId="{3A5E1E79-48B8-4C72-B3C7-5DF85258361B}" dt="2021-03-20T08:50:56.926" v="40" actId="47"/>
        <pc:sldMkLst>
          <pc:docMk/>
          <pc:sldMk cId="2363052851" sldId="535"/>
        </pc:sldMkLst>
      </pc:sldChg>
      <pc:sldChg chg="del">
        <pc:chgData name="Lei Wu" userId="f083b2a8aea23a2f" providerId="LiveId" clId="{3A5E1E79-48B8-4C72-B3C7-5DF85258361B}" dt="2021-03-20T08:50:56.926" v="40" actId="47"/>
        <pc:sldMkLst>
          <pc:docMk/>
          <pc:sldMk cId="492831585" sldId="536"/>
        </pc:sldMkLst>
      </pc:sldChg>
      <pc:sldChg chg="modSp mod">
        <pc:chgData name="Lei Wu" userId="f083b2a8aea23a2f" providerId="LiveId" clId="{3A5E1E79-48B8-4C72-B3C7-5DF85258361B}" dt="2021-03-23T04:31:01.213" v="10302" actId="20577"/>
        <pc:sldMkLst>
          <pc:docMk/>
          <pc:sldMk cId="2426070471" sldId="597"/>
        </pc:sldMkLst>
        <pc:spChg chg="mod">
          <ac:chgData name="Lei Wu" userId="f083b2a8aea23a2f" providerId="LiveId" clId="{3A5E1E79-48B8-4C72-B3C7-5DF85258361B}" dt="2021-03-23T04:31:01.213" v="10302" actId="20577"/>
          <ac:spMkLst>
            <pc:docMk/>
            <pc:sldMk cId="2426070471" sldId="597"/>
            <ac:spMk id="6" creationId="{9DA74013-E518-4560-A30E-31EF11EDC80A}"/>
          </ac:spMkLst>
        </pc:spChg>
      </pc:sldChg>
      <pc:sldChg chg="del">
        <pc:chgData name="Lei Wu" userId="f083b2a8aea23a2f" providerId="LiveId" clId="{3A5E1E79-48B8-4C72-B3C7-5DF85258361B}" dt="2021-03-20T08:50:56.926" v="40" actId="47"/>
        <pc:sldMkLst>
          <pc:docMk/>
          <pc:sldMk cId="2455951270" sldId="626"/>
        </pc:sldMkLst>
      </pc:sldChg>
      <pc:sldChg chg="modSp mod">
        <pc:chgData name="Lei Wu" userId="f083b2a8aea23a2f" providerId="LiveId" clId="{3A5E1E79-48B8-4C72-B3C7-5DF85258361B}" dt="2021-03-22T22:37:37.717" v="10287" actId="20577"/>
        <pc:sldMkLst>
          <pc:docMk/>
          <pc:sldMk cId="0" sldId="649"/>
        </pc:sldMkLst>
        <pc:spChg chg="mod">
          <ac:chgData name="Lei Wu" userId="f083b2a8aea23a2f" providerId="LiveId" clId="{3A5E1E79-48B8-4C72-B3C7-5DF85258361B}" dt="2021-03-22T22:37:37.717" v="10287" actId="20577"/>
          <ac:spMkLst>
            <pc:docMk/>
            <pc:sldMk cId="0" sldId="649"/>
            <ac:spMk id="3" creationId="{00000000-0000-0000-0000-000000000000}"/>
          </ac:spMkLst>
        </pc:spChg>
      </pc:sldChg>
      <pc:sldChg chg="del">
        <pc:chgData name="Lei Wu" userId="f083b2a8aea23a2f" providerId="LiveId" clId="{3A5E1E79-48B8-4C72-B3C7-5DF85258361B}" dt="2021-03-20T08:50:56.926" v="40" actId="47"/>
        <pc:sldMkLst>
          <pc:docMk/>
          <pc:sldMk cId="0" sldId="650"/>
        </pc:sldMkLst>
      </pc:sldChg>
      <pc:sldChg chg="del">
        <pc:chgData name="Lei Wu" userId="f083b2a8aea23a2f" providerId="LiveId" clId="{3A5E1E79-48B8-4C72-B3C7-5DF85258361B}" dt="2021-03-20T08:50:56.926" v="40" actId="47"/>
        <pc:sldMkLst>
          <pc:docMk/>
          <pc:sldMk cId="3207960852" sldId="652"/>
        </pc:sldMkLst>
      </pc:sldChg>
      <pc:sldChg chg="del">
        <pc:chgData name="Lei Wu" userId="f083b2a8aea23a2f" providerId="LiveId" clId="{3A5E1E79-48B8-4C72-B3C7-5DF85258361B}" dt="2021-03-20T08:50:56.926" v="40" actId="47"/>
        <pc:sldMkLst>
          <pc:docMk/>
          <pc:sldMk cId="3817168658" sldId="654"/>
        </pc:sldMkLst>
      </pc:sldChg>
      <pc:sldChg chg="del">
        <pc:chgData name="Lei Wu" userId="f083b2a8aea23a2f" providerId="LiveId" clId="{3A5E1E79-48B8-4C72-B3C7-5DF85258361B}" dt="2021-03-20T08:50:56.926" v="40" actId="47"/>
        <pc:sldMkLst>
          <pc:docMk/>
          <pc:sldMk cId="0" sldId="655"/>
        </pc:sldMkLst>
      </pc:sldChg>
      <pc:sldChg chg="del">
        <pc:chgData name="Lei Wu" userId="f083b2a8aea23a2f" providerId="LiveId" clId="{3A5E1E79-48B8-4C72-B3C7-5DF85258361B}" dt="2021-03-20T08:50:56.926" v="40" actId="47"/>
        <pc:sldMkLst>
          <pc:docMk/>
          <pc:sldMk cId="0" sldId="656"/>
        </pc:sldMkLst>
      </pc:sldChg>
      <pc:sldChg chg="del">
        <pc:chgData name="Lei Wu" userId="f083b2a8aea23a2f" providerId="LiveId" clId="{3A5E1E79-48B8-4C72-B3C7-5DF85258361B}" dt="2021-03-20T08:50:56.926" v="40" actId="47"/>
        <pc:sldMkLst>
          <pc:docMk/>
          <pc:sldMk cId="0" sldId="658"/>
        </pc:sldMkLst>
      </pc:sldChg>
      <pc:sldChg chg="del">
        <pc:chgData name="Lei Wu" userId="f083b2a8aea23a2f" providerId="LiveId" clId="{3A5E1E79-48B8-4C72-B3C7-5DF85258361B}" dt="2021-03-20T08:50:56.926" v="40" actId="47"/>
        <pc:sldMkLst>
          <pc:docMk/>
          <pc:sldMk cId="0" sldId="659"/>
        </pc:sldMkLst>
      </pc:sldChg>
      <pc:sldChg chg="del">
        <pc:chgData name="Lei Wu" userId="f083b2a8aea23a2f" providerId="LiveId" clId="{3A5E1E79-48B8-4C72-B3C7-5DF85258361B}" dt="2021-03-20T08:50:56.926" v="40" actId="47"/>
        <pc:sldMkLst>
          <pc:docMk/>
          <pc:sldMk cId="523309455" sldId="660"/>
        </pc:sldMkLst>
      </pc:sldChg>
      <pc:sldChg chg="del">
        <pc:chgData name="Lei Wu" userId="f083b2a8aea23a2f" providerId="LiveId" clId="{3A5E1E79-48B8-4C72-B3C7-5DF85258361B}" dt="2021-03-20T08:50:56.926" v="40" actId="47"/>
        <pc:sldMkLst>
          <pc:docMk/>
          <pc:sldMk cId="2191646669" sldId="669"/>
        </pc:sldMkLst>
      </pc:sldChg>
      <pc:sldChg chg="del">
        <pc:chgData name="Lei Wu" userId="f083b2a8aea23a2f" providerId="LiveId" clId="{3A5E1E79-48B8-4C72-B3C7-5DF85258361B}" dt="2021-03-20T08:50:56.926" v="40" actId="47"/>
        <pc:sldMkLst>
          <pc:docMk/>
          <pc:sldMk cId="2075621343" sldId="671"/>
        </pc:sldMkLst>
      </pc:sldChg>
      <pc:sldChg chg="addSp modSp del">
        <pc:chgData name="Lei Wu" userId="f083b2a8aea23a2f" providerId="LiveId" clId="{3A5E1E79-48B8-4C72-B3C7-5DF85258361B}" dt="2021-03-22T22:35:59.248" v="10278" actId="47"/>
        <pc:sldMkLst>
          <pc:docMk/>
          <pc:sldMk cId="3177460657" sldId="672"/>
        </pc:sldMkLst>
        <pc:spChg chg="add mod">
          <ac:chgData name="Lei Wu" userId="f083b2a8aea23a2f" providerId="LiveId" clId="{3A5E1E79-48B8-4C72-B3C7-5DF85258361B}" dt="2021-03-20T08:51:40.227" v="66"/>
          <ac:spMkLst>
            <pc:docMk/>
            <pc:sldMk cId="3177460657" sldId="672"/>
            <ac:spMk id="5" creationId="{EA9BFAB8-102B-4CEA-B0A5-487D4D1A21E3}"/>
          </ac:spMkLst>
        </pc:spChg>
      </pc:sldChg>
      <pc:sldChg chg="del">
        <pc:chgData name="Lei Wu" userId="f083b2a8aea23a2f" providerId="LiveId" clId="{3A5E1E79-48B8-4C72-B3C7-5DF85258361B}" dt="2021-03-20T08:50:56.926" v="40" actId="47"/>
        <pc:sldMkLst>
          <pc:docMk/>
          <pc:sldMk cId="2725195729" sldId="673"/>
        </pc:sldMkLst>
      </pc:sldChg>
      <pc:sldChg chg="del">
        <pc:chgData name="Lei Wu" userId="f083b2a8aea23a2f" providerId="LiveId" clId="{3A5E1E79-48B8-4C72-B3C7-5DF85258361B}" dt="2021-03-20T08:50:56.926" v="40" actId="47"/>
        <pc:sldMkLst>
          <pc:docMk/>
          <pc:sldMk cId="1201786481" sldId="674"/>
        </pc:sldMkLst>
      </pc:sldChg>
      <pc:sldChg chg="del">
        <pc:chgData name="Lei Wu" userId="f083b2a8aea23a2f" providerId="LiveId" clId="{3A5E1E79-48B8-4C72-B3C7-5DF85258361B}" dt="2021-03-20T08:50:56.926" v="40" actId="47"/>
        <pc:sldMkLst>
          <pc:docMk/>
          <pc:sldMk cId="2585916516" sldId="675"/>
        </pc:sldMkLst>
      </pc:sldChg>
      <pc:sldChg chg="del">
        <pc:chgData name="Lei Wu" userId="f083b2a8aea23a2f" providerId="LiveId" clId="{3A5E1E79-48B8-4C72-B3C7-5DF85258361B}" dt="2021-03-20T08:50:56.926" v="40" actId="47"/>
        <pc:sldMkLst>
          <pc:docMk/>
          <pc:sldMk cId="3296749159" sldId="679"/>
        </pc:sldMkLst>
      </pc:sldChg>
      <pc:sldChg chg="del">
        <pc:chgData name="Lei Wu" userId="f083b2a8aea23a2f" providerId="LiveId" clId="{3A5E1E79-48B8-4C72-B3C7-5DF85258361B}" dt="2021-03-20T08:50:56.926" v="40" actId="47"/>
        <pc:sldMkLst>
          <pc:docMk/>
          <pc:sldMk cId="638522553" sldId="680"/>
        </pc:sldMkLst>
      </pc:sldChg>
      <pc:sldChg chg="del">
        <pc:chgData name="Lei Wu" userId="f083b2a8aea23a2f" providerId="LiveId" clId="{3A5E1E79-48B8-4C72-B3C7-5DF85258361B}" dt="2021-03-20T08:50:56.926" v="40" actId="47"/>
        <pc:sldMkLst>
          <pc:docMk/>
          <pc:sldMk cId="680477792" sldId="681"/>
        </pc:sldMkLst>
      </pc:sldChg>
      <pc:sldChg chg="del">
        <pc:chgData name="Lei Wu" userId="f083b2a8aea23a2f" providerId="LiveId" clId="{3A5E1E79-48B8-4C72-B3C7-5DF85258361B}" dt="2021-03-20T08:50:56.926" v="40" actId="47"/>
        <pc:sldMkLst>
          <pc:docMk/>
          <pc:sldMk cId="1673762023" sldId="682"/>
        </pc:sldMkLst>
      </pc:sldChg>
      <pc:sldChg chg="del">
        <pc:chgData name="Lei Wu" userId="f083b2a8aea23a2f" providerId="LiveId" clId="{3A5E1E79-48B8-4C72-B3C7-5DF85258361B}" dt="2021-03-20T08:50:56.926" v="40" actId="47"/>
        <pc:sldMkLst>
          <pc:docMk/>
          <pc:sldMk cId="3275008741" sldId="683"/>
        </pc:sldMkLst>
      </pc:sldChg>
      <pc:sldChg chg="del">
        <pc:chgData name="Lei Wu" userId="f083b2a8aea23a2f" providerId="LiveId" clId="{3A5E1E79-48B8-4C72-B3C7-5DF85258361B}" dt="2021-03-20T08:50:56.926" v="40" actId="47"/>
        <pc:sldMkLst>
          <pc:docMk/>
          <pc:sldMk cId="1926884572" sldId="684"/>
        </pc:sldMkLst>
      </pc:sldChg>
      <pc:sldChg chg="del">
        <pc:chgData name="Lei Wu" userId="f083b2a8aea23a2f" providerId="LiveId" clId="{3A5E1E79-48B8-4C72-B3C7-5DF85258361B}" dt="2021-03-20T08:50:56.926" v="40" actId="47"/>
        <pc:sldMkLst>
          <pc:docMk/>
          <pc:sldMk cId="129600293" sldId="685"/>
        </pc:sldMkLst>
      </pc:sldChg>
      <pc:sldChg chg="del">
        <pc:chgData name="Lei Wu" userId="f083b2a8aea23a2f" providerId="LiveId" clId="{3A5E1E79-48B8-4C72-B3C7-5DF85258361B}" dt="2021-03-20T08:50:56.926" v="40" actId="47"/>
        <pc:sldMkLst>
          <pc:docMk/>
          <pc:sldMk cId="1941087441" sldId="686"/>
        </pc:sldMkLst>
      </pc:sldChg>
      <pc:sldChg chg="del">
        <pc:chgData name="Lei Wu" userId="f083b2a8aea23a2f" providerId="LiveId" clId="{3A5E1E79-48B8-4C72-B3C7-5DF85258361B}" dt="2021-03-20T08:50:56.926" v="40" actId="47"/>
        <pc:sldMkLst>
          <pc:docMk/>
          <pc:sldMk cId="45873254" sldId="687"/>
        </pc:sldMkLst>
      </pc:sldChg>
      <pc:sldChg chg="del">
        <pc:chgData name="Lei Wu" userId="f083b2a8aea23a2f" providerId="LiveId" clId="{3A5E1E79-48B8-4C72-B3C7-5DF85258361B}" dt="2021-03-20T08:50:56.926" v="40" actId="47"/>
        <pc:sldMkLst>
          <pc:docMk/>
          <pc:sldMk cId="62525218" sldId="688"/>
        </pc:sldMkLst>
      </pc:sldChg>
      <pc:sldChg chg="del">
        <pc:chgData name="Lei Wu" userId="f083b2a8aea23a2f" providerId="LiveId" clId="{3A5E1E79-48B8-4C72-B3C7-5DF85258361B}" dt="2021-03-20T08:50:56.926" v="40" actId="47"/>
        <pc:sldMkLst>
          <pc:docMk/>
          <pc:sldMk cId="2120288034" sldId="689"/>
        </pc:sldMkLst>
      </pc:sldChg>
      <pc:sldChg chg="del">
        <pc:chgData name="Lei Wu" userId="f083b2a8aea23a2f" providerId="LiveId" clId="{3A5E1E79-48B8-4C72-B3C7-5DF85258361B}" dt="2021-03-20T08:50:56.926" v="40" actId="47"/>
        <pc:sldMkLst>
          <pc:docMk/>
          <pc:sldMk cId="237044033" sldId="692"/>
        </pc:sldMkLst>
      </pc:sldChg>
      <pc:sldChg chg="del">
        <pc:chgData name="Lei Wu" userId="f083b2a8aea23a2f" providerId="LiveId" clId="{3A5E1E79-48B8-4C72-B3C7-5DF85258361B}" dt="2021-03-20T08:50:56.926" v="40" actId="47"/>
        <pc:sldMkLst>
          <pc:docMk/>
          <pc:sldMk cId="893938459" sldId="693"/>
        </pc:sldMkLst>
      </pc:sldChg>
      <pc:sldChg chg="del">
        <pc:chgData name="Lei Wu" userId="f083b2a8aea23a2f" providerId="LiveId" clId="{3A5E1E79-48B8-4C72-B3C7-5DF85258361B}" dt="2021-03-20T08:50:56.926" v="40" actId="47"/>
        <pc:sldMkLst>
          <pc:docMk/>
          <pc:sldMk cId="3637910439" sldId="694"/>
        </pc:sldMkLst>
      </pc:sldChg>
      <pc:sldChg chg="del">
        <pc:chgData name="Lei Wu" userId="f083b2a8aea23a2f" providerId="LiveId" clId="{3A5E1E79-48B8-4C72-B3C7-5DF85258361B}" dt="2021-03-20T08:50:56.926" v="40" actId="47"/>
        <pc:sldMkLst>
          <pc:docMk/>
          <pc:sldMk cId="1883150182" sldId="695"/>
        </pc:sldMkLst>
      </pc:sldChg>
      <pc:sldChg chg="del">
        <pc:chgData name="Lei Wu" userId="f083b2a8aea23a2f" providerId="LiveId" clId="{3A5E1E79-48B8-4C72-B3C7-5DF85258361B}" dt="2021-03-20T08:50:56.926" v="40" actId="47"/>
        <pc:sldMkLst>
          <pc:docMk/>
          <pc:sldMk cId="1836793920" sldId="696"/>
        </pc:sldMkLst>
      </pc:sldChg>
      <pc:sldChg chg="del">
        <pc:chgData name="Lei Wu" userId="f083b2a8aea23a2f" providerId="LiveId" clId="{3A5E1E79-48B8-4C72-B3C7-5DF85258361B}" dt="2021-03-20T08:50:56.926" v="40" actId="47"/>
        <pc:sldMkLst>
          <pc:docMk/>
          <pc:sldMk cId="1559762065" sldId="697"/>
        </pc:sldMkLst>
      </pc:sldChg>
      <pc:sldChg chg="del">
        <pc:chgData name="Lei Wu" userId="f083b2a8aea23a2f" providerId="LiveId" clId="{3A5E1E79-48B8-4C72-B3C7-5DF85258361B}" dt="2021-03-20T08:50:56.926" v="40" actId="47"/>
        <pc:sldMkLst>
          <pc:docMk/>
          <pc:sldMk cId="2509872314" sldId="698"/>
        </pc:sldMkLst>
      </pc:sldChg>
      <pc:sldChg chg="del">
        <pc:chgData name="Lei Wu" userId="f083b2a8aea23a2f" providerId="LiveId" clId="{3A5E1E79-48B8-4C72-B3C7-5DF85258361B}" dt="2021-03-20T08:50:56.926" v="40" actId="47"/>
        <pc:sldMkLst>
          <pc:docMk/>
          <pc:sldMk cId="1070135592" sldId="699"/>
        </pc:sldMkLst>
      </pc:sldChg>
      <pc:sldChg chg="del">
        <pc:chgData name="Lei Wu" userId="f083b2a8aea23a2f" providerId="LiveId" clId="{3A5E1E79-48B8-4C72-B3C7-5DF85258361B}" dt="2021-03-20T08:50:56.926" v="40" actId="47"/>
        <pc:sldMkLst>
          <pc:docMk/>
          <pc:sldMk cId="2342654875" sldId="700"/>
        </pc:sldMkLst>
      </pc:sldChg>
      <pc:sldChg chg="del">
        <pc:chgData name="Lei Wu" userId="f083b2a8aea23a2f" providerId="LiveId" clId="{3A5E1E79-48B8-4C72-B3C7-5DF85258361B}" dt="2021-03-20T08:50:56.926" v="40" actId="47"/>
        <pc:sldMkLst>
          <pc:docMk/>
          <pc:sldMk cId="2090207982" sldId="701"/>
        </pc:sldMkLst>
      </pc:sldChg>
      <pc:sldChg chg="del">
        <pc:chgData name="Lei Wu" userId="f083b2a8aea23a2f" providerId="LiveId" clId="{3A5E1E79-48B8-4C72-B3C7-5DF85258361B}" dt="2021-03-20T08:50:56.926" v="40" actId="47"/>
        <pc:sldMkLst>
          <pc:docMk/>
          <pc:sldMk cId="1062462934" sldId="702"/>
        </pc:sldMkLst>
      </pc:sldChg>
      <pc:sldChg chg="del">
        <pc:chgData name="Lei Wu" userId="f083b2a8aea23a2f" providerId="LiveId" clId="{3A5E1E79-48B8-4C72-B3C7-5DF85258361B}" dt="2021-03-20T08:50:56.926" v="40" actId="47"/>
        <pc:sldMkLst>
          <pc:docMk/>
          <pc:sldMk cId="3087688894" sldId="703"/>
        </pc:sldMkLst>
      </pc:sldChg>
      <pc:sldChg chg="del">
        <pc:chgData name="Lei Wu" userId="f083b2a8aea23a2f" providerId="LiveId" clId="{3A5E1E79-48B8-4C72-B3C7-5DF85258361B}" dt="2021-03-20T08:50:56.926" v="40" actId="47"/>
        <pc:sldMkLst>
          <pc:docMk/>
          <pc:sldMk cId="3301382738" sldId="704"/>
        </pc:sldMkLst>
      </pc:sldChg>
      <pc:sldChg chg="del">
        <pc:chgData name="Lei Wu" userId="f083b2a8aea23a2f" providerId="LiveId" clId="{3A5E1E79-48B8-4C72-B3C7-5DF85258361B}" dt="2021-03-20T08:50:56.926" v="40" actId="47"/>
        <pc:sldMkLst>
          <pc:docMk/>
          <pc:sldMk cId="1506113065" sldId="705"/>
        </pc:sldMkLst>
      </pc:sldChg>
      <pc:sldChg chg="del">
        <pc:chgData name="Lei Wu" userId="f083b2a8aea23a2f" providerId="LiveId" clId="{3A5E1E79-48B8-4C72-B3C7-5DF85258361B}" dt="2021-03-20T08:50:56.926" v="40" actId="47"/>
        <pc:sldMkLst>
          <pc:docMk/>
          <pc:sldMk cId="102991477" sldId="706"/>
        </pc:sldMkLst>
      </pc:sldChg>
      <pc:sldChg chg="del">
        <pc:chgData name="Lei Wu" userId="f083b2a8aea23a2f" providerId="LiveId" clId="{3A5E1E79-48B8-4C72-B3C7-5DF85258361B}" dt="2021-03-20T08:50:56.926" v="40" actId="47"/>
        <pc:sldMkLst>
          <pc:docMk/>
          <pc:sldMk cId="2587365639" sldId="707"/>
        </pc:sldMkLst>
      </pc:sldChg>
      <pc:sldChg chg="del">
        <pc:chgData name="Lei Wu" userId="f083b2a8aea23a2f" providerId="LiveId" clId="{3A5E1E79-48B8-4C72-B3C7-5DF85258361B}" dt="2021-03-20T08:50:56.926" v="40" actId="47"/>
        <pc:sldMkLst>
          <pc:docMk/>
          <pc:sldMk cId="1071180486" sldId="708"/>
        </pc:sldMkLst>
      </pc:sldChg>
      <pc:sldChg chg="del">
        <pc:chgData name="Lei Wu" userId="f083b2a8aea23a2f" providerId="LiveId" clId="{3A5E1E79-48B8-4C72-B3C7-5DF85258361B}" dt="2021-03-20T08:50:56.926" v="40" actId="47"/>
        <pc:sldMkLst>
          <pc:docMk/>
          <pc:sldMk cId="3447657388" sldId="709"/>
        </pc:sldMkLst>
      </pc:sldChg>
      <pc:sldChg chg="del">
        <pc:chgData name="Lei Wu" userId="f083b2a8aea23a2f" providerId="LiveId" clId="{3A5E1E79-48B8-4C72-B3C7-5DF85258361B}" dt="2021-03-20T08:50:56.926" v="40" actId="47"/>
        <pc:sldMkLst>
          <pc:docMk/>
          <pc:sldMk cId="1254844533" sldId="711"/>
        </pc:sldMkLst>
      </pc:sldChg>
      <pc:sldChg chg="del">
        <pc:chgData name="Lei Wu" userId="f083b2a8aea23a2f" providerId="LiveId" clId="{3A5E1E79-48B8-4C72-B3C7-5DF85258361B}" dt="2021-03-20T08:50:56.926" v="40" actId="47"/>
        <pc:sldMkLst>
          <pc:docMk/>
          <pc:sldMk cId="152354988" sldId="712"/>
        </pc:sldMkLst>
      </pc:sldChg>
      <pc:sldChg chg="del">
        <pc:chgData name="Lei Wu" userId="f083b2a8aea23a2f" providerId="LiveId" clId="{3A5E1E79-48B8-4C72-B3C7-5DF85258361B}" dt="2021-03-20T08:50:56.926" v="40" actId="47"/>
        <pc:sldMkLst>
          <pc:docMk/>
          <pc:sldMk cId="3967254014" sldId="713"/>
        </pc:sldMkLst>
      </pc:sldChg>
      <pc:sldChg chg="del">
        <pc:chgData name="Lei Wu" userId="f083b2a8aea23a2f" providerId="LiveId" clId="{3A5E1E79-48B8-4C72-B3C7-5DF85258361B}" dt="2021-03-20T08:50:56.926" v="40" actId="47"/>
        <pc:sldMkLst>
          <pc:docMk/>
          <pc:sldMk cId="1362142681" sldId="714"/>
        </pc:sldMkLst>
      </pc:sldChg>
      <pc:sldChg chg="addSp delSp modSp add del mod modTransition">
        <pc:chgData name="Lei Wu" userId="f083b2a8aea23a2f" providerId="LiveId" clId="{3A5E1E79-48B8-4C72-B3C7-5DF85258361B}" dt="2021-03-22T21:56:24.954" v="6638" actId="47"/>
        <pc:sldMkLst>
          <pc:docMk/>
          <pc:sldMk cId="0" sldId="715"/>
        </pc:sldMkLst>
        <pc:spChg chg="del">
          <ac:chgData name="Lei Wu" userId="f083b2a8aea23a2f" providerId="LiveId" clId="{3A5E1E79-48B8-4C72-B3C7-5DF85258361B}" dt="2021-03-20T08:48:24.877" v="2" actId="478"/>
          <ac:spMkLst>
            <pc:docMk/>
            <pc:sldMk cId="0" sldId="715"/>
            <ac:spMk id="7" creationId="{00000000-0000-0000-0000-000000000000}"/>
          </ac:spMkLst>
        </pc:spChg>
        <pc:spChg chg="del mod">
          <ac:chgData name="Lei Wu" userId="f083b2a8aea23a2f" providerId="LiveId" clId="{3A5E1E79-48B8-4C72-B3C7-5DF85258361B}" dt="2021-03-20T08:48:23.214" v="1" actId="478"/>
          <ac:spMkLst>
            <pc:docMk/>
            <pc:sldMk cId="0" sldId="715"/>
            <ac:spMk id="8" creationId="{00000000-0000-0000-0000-000000000000}"/>
          </ac:spMkLst>
        </pc:spChg>
        <pc:spChg chg="del mod">
          <ac:chgData name="Lei Wu" userId="f083b2a8aea23a2f" providerId="LiveId" clId="{3A5E1E79-48B8-4C72-B3C7-5DF85258361B}" dt="2021-03-20T08:48:27.426" v="3" actId="478"/>
          <ac:spMkLst>
            <pc:docMk/>
            <pc:sldMk cId="0" sldId="715"/>
            <ac:spMk id="9" creationId="{00000000-0000-0000-0000-000000000000}"/>
          </ac:spMkLst>
        </pc:spChg>
        <pc:spChg chg="add mod">
          <ac:chgData name="Lei Wu" userId="f083b2a8aea23a2f" providerId="LiveId" clId="{3A5E1E79-48B8-4C72-B3C7-5DF85258361B}" dt="2021-03-20T08:51:06.141" v="41"/>
          <ac:spMkLst>
            <pc:docMk/>
            <pc:sldMk cId="0" sldId="715"/>
            <ac:spMk id="10" creationId="{2AA91FD9-E889-471D-AEEB-09AFC007BD39}"/>
          </ac:spMkLst>
        </pc:spChg>
      </pc:sldChg>
      <pc:sldChg chg="addSp delSp modSp add del mod modTransition">
        <pc:chgData name="Lei Wu" userId="f083b2a8aea23a2f" providerId="LiveId" clId="{3A5E1E79-48B8-4C72-B3C7-5DF85258361B}" dt="2021-03-22T22:35:59.248" v="10278" actId="47"/>
        <pc:sldMkLst>
          <pc:docMk/>
          <pc:sldMk cId="0" sldId="716"/>
        </pc:sldMkLst>
        <pc:spChg chg="mod">
          <ac:chgData name="Lei Wu" userId="f083b2a8aea23a2f" providerId="LiveId" clId="{3A5E1E79-48B8-4C72-B3C7-5DF85258361B}" dt="2021-03-22T22:25:08.939" v="10276" actId="1076"/>
          <ac:spMkLst>
            <pc:docMk/>
            <pc:sldMk cId="0" sldId="716"/>
            <ac:spMk id="2" creationId="{00000000-0000-0000-0000-000000000000}"/>
          </ac:spMkLst>
        </pc:spChg>
        <pc:spChg chg="mod">
          <ac:chgData name="Lei Wu" userId="f083b2a8aea23a2f" providerId="LiveId" clId="{3A5E1E79-48B8-4C72-B3C7-5DF85258361B}" dt="2021-03-22T22:25:11.423" v="10277" actId="1076"/>
          <ac:spMkLst>
            <pc:docMk/>
            <pc:sldMk cId="0" sldId="716"/>
            <ac:spMk id="3" creationId="{00000000-0000-0000-0000-000000000000}"/>
          </ac:spMkLst>
        </pc:spChg>
        <pc:spChg chg="del">
          <ac:chgData name="Lei Wu" userId="f083b2a8aea23a2f" providerId="LiveId" clId="{3A5E1E79-48B8-4C72-B3C7-5DF85258361B}" dt="2021-03-20T08:48:48.465" v="9" actId="478"/>
          <ac:spMkLst>
            <pc:docMk/>
            <pc:sldMk cId="0" sldId="716"/>
            <ac:spMk id="7" creationId="{00000000-0000-0000-0000-000000000000}"/>
          </ac:spMkLst>
        </pc:spChg>
        <pc:spChg chg="del mod">
          <ac:chgData name="Lei Wu" userId="f083b2a8aea23a2f" providerId="LiveId" clId="{3A5E1E79-48B8-4C72-B3C7-5DF85258361B}" dt="2021-03-20T08:48:44.633" v="7" actId="478"/>
          <ac:spMkLst>
            <pc:docMk/>
            <pc:sldMk cId="0" sldId="716"/>
            <ac:spMk id="8" creationId="{00000000-0000-0000-0000-000000000000}"/>
          </ac:spMkLst>
        </pc:spChg>
        <pc:spChg chg="del mod">
          <ac:chgData name="Lei Wu" userId="f083b2a8aea23a2f" providerId="LiveId" clId="{3A5E1E79-48B8-4C72-B3C7-5DF85258361B}" dt="2021-03-20T08:48:46.560" v="8" actId="478"/>
          <ac:spMkLst>
            <pc:docMk/>
            <pc:sldMk cId="0" sldId="716"/>
            <ac:spMk id="9" creationId="{00000000-0000-0000-0000-000000000000}"/>
          </ac:spMkLst>
        </pc:spChg>
        <pc:spChg chg="add mod">
          <ac:chgData name="Lei Wu" userId="f083b2a8aea23a2f" providerId="LiveId" clId="{3A5E1E79-48B8-4C72-B3C7-5DF85258361B}" dt="2021-03-20T08:51:08.958" v="43"/>
          <ac:spMkLst>
            <pc:docMk/>
            <pc:sldMk cId="0" sldId="716"/>
            <ac:spMk id="10" creationId="{512D339F-1C8B-4897-A3B7-6CF11A563086}"/>
          </ac:spMkLst>
        </pc:spChg>
      </pc:sldChg>
      <pc:sldChg chg="modSp add del mod">
        <pc:chgData name="Lei Wu" userId="f083b2a8aea23a2f" providerId="LiveId" clId="{3A5E1E79-48B8-4C72-B3C7-5DF85258361B}" dt="2021-03-22T22:37:58.764" v="10289" actId="47"/>
        <pc:sldMkLst>
          <pc:docMk/>
          <pc:sldMk cId="1708283373" sldId="717"/>
        </pc:sldMkLst>
        <pc:spChg chg="mod">
          <ac:chgData name="Lei Wu" userId="f083b2a8aea23a2f" providerId="LiveId" clId="{3A5E1E79-48B8-4C72-B3C7-5DF85258361B}" dt="2021-03-22T12:19:00.821" v="231" actId="207"/>
          <ac:spMkLst>
            <pc:docMk/>
            <pc:sldMk cId="1708283373" sldId="717"/>
            <ac:spMk id="3" creationId="{00000000-0000-0000-0000-000000000000}"/>
          </ac:spMkLst>
        </pc:spChg>
      </pc:sldChg>
      <pc:sldChg chg="addSp delSp modSp add del mod modTransition modClrScheme chgLayout modNotesTx">
        <pc:chgData name="Lei Wu" userId="f083b2a8aea23a2f" providerId="LiveId" clId="{3A5E1E79-48B8-4C72-B3C7-5DF85258361B}" dt="2021-03-22T21:57:58.452" v="6652"/>
        <pc:sldMkLst>
          <pc:docMk/>
          <pc:sldMk cId="0" sldId="718"/>
        </pc:sldMkLst>
        <pc:spChg chg="mod">
          <ac:chgData name="Lei Wu" userId="f083b2a8aea23a2f" providerId="LiveId" clId="{3A5E1E79-48B8-4C72-B3C7-5DF85258361B}" dt="2021-03-22T21:37:21.145" v="6564" actId="26606"/>
          <ac:spMkLst>
            <pc:docMk/>
            <pc:sldMk cId="0" sldId="718"/>
            <ac:spMk id="2" creationId="{00000000-0000-0000-0000-000000000000}"/>
          </ac:spMkLst>
        </pc:spChg>
        <pc:spChg chg="mod">
          <ac:chgData name="Lei Wu" userId="f083b2a8aea23a2f" providerId="LiveId" clId="{3A5E1E79-48B8-4C72-B3C7-5DF85258361B}" dt="2021-03-22T21:38:47.598" v="6583" actId="20577"/>
          <ac:spMkLst>
            <pc:docMk/>
            <pc:sldMk cId="0" sldId="718"/>
            <ac:spMk id="3" creationId="{00000000-0000-0000-0000-000000000000}"/>
          </ac:spMkLst>
        </pc:spChg>
        <pc:spChg chg="add del mod">
          <ac:chgData name="Lei Wu" userId="f083b2a8aea23a2f" providerId="LiveId" clId="{3A5E1E79-48B8-4C72-B3C7-5DF85258361B}" dt="2021-03-22T21:57:39.735" v="6649"/>
          <ac:spMkLst>
            <pc:docMk/>
            <pc:sldMk cId="0" sldId="718"/>
            <ac:spMk id="6" creationId="{00AA1002-7AB0-4A16-9CB3-CFE460E2A7EF}"/>
          </ac:spMkLst>
        </pc:spChg>
        <pc:spChg chg="del">
          <ac:chgData name="Lei Wu" userId="f083b2a8aea23a2f" providerId="LiveId" clId="{3A5E1E79-48B8-4C72-B3C7-5DF85258361B}" dt="2021-03-22T12:22:36.108" v="250" actId="478"/>
          <ac:spMkLst>
            <pc:docMk/>
            <pc:sldMk cId="0" sldId="718"/>
            <ac:spMk id="7" creationId="{00000000-0000-0000-0000-000000000000}"/>
          </ac:spMkLst>
        </pc:spChg>
        <pc:spChg chg="add mod">
          <ac:chgData name="Lei Wu" userId="f083b2a8aea23a2f" providerId="LiveId" clId="{3A5E1E79-48B8-4C72-B3C7-5DF85258361B}" dt="2021-03-22T21:57:58.452" v="6652"/>
          <ac:spMkLst>
            <pc:docMk/>
            <pc:sldMk cId="0" sldId="718"/>
            <ac:spMk id="7" creationId="{B2BB8FF8-D28E-4CFD-942B-9A4577CB9668}"/>
          </ac:spMkLst>
        </pc:spChg>
        <pc:spChg chg="del mod">
          <ac:chgData name="Lei Wu" userId="f083b2a8aea23a2f" providerId="LiveId" clId="{3A5E1E79-48B8-4C72-B3C7-5DF85258361B}" dt="2021-03-22T12:22:36.108" v="250" actId="478"/>
          <ac:spMkLst>
            <pc:docMk/>
            <pc:sldMk cId="0" sldId="718"/>
            <ac:spMk id="9" creationId="{00000000-0000-0000-0000-000000000000}"/>
          </ac:spMkLst>
        </pc:spChg>
        <pc:spChg chg="del">
          <ac:chgData name="Lei Wu" userId="f083b2a8aea23a2f" providerId="LiveId" clId="{3A5E1E79-48B8-4C72-B3C7-5DF85258361B}" dt="2021-03-22T12:22:36.108" v="250" actId="478"/>
          <ac:spMkLst>
            <pc:docMk/>
            <pc:sldMk cId="0" sldId="718"/>
            <ac:spMk id="10" creationId="{00000000-0000-0000-0000-000000000000}"/>
          </ac:spMkLst>
        </pc:spChg>
        <pc:spChg chg="add del mod">
          <ac:chgData name="Lei Wu" userId="f083b2a8aea23a2f" providerId="LiveId" clId="{3A5E1E79-48B8-4C72-B3C7-5DF85258361B}" dt="2021-03-22T21:57:57.954" v="6651" actId="478"/>
          <ac:spMkLst>
            <pc:docMk/>
            <pc:sldMk cId="0" sldId="718"/>
            <ac:spMk id="71" creationId="{10820881-D70A-49B1-8674-6BB2EC0E701E}"/>
          </ac:spMkLst>
        </pc:spChg>
        <pc:picChg chg="add mod">
          <ac:chgData name="Lei Wu" userId="f083b2a8aea23a2f" providerId="LiveId" clId="{3A5E1E79-48B8-4C72-B3C7-5DF85258361B}" dt="2021-03-22T21:38:29.308" v="6582" actId="1076"/>
          <ac:picMkLst>
            <pc:docMk/>
            <pc:sldMk cId="0" sldId="718"/>
            <ac:picMk id="13314" creationId="{E92C8C62-DE8A-465C-BD02-D929196F801B}"/>
          </ac:picMkLst>
        </pc:picChg>
      </pc:sldChg>
      <pc:sldChg chg="addSp delSp modSp add del mod modTransition">
        <pc:chgData name="Lei Wu" userId="f083b2a8aea23a2f" providerId="LiveId" clId="{3A5E1E79-48B8-4C72-B3C7-5DF85258361B}" dt="2021-03-23T05:58:45.507" v="10307" actId="20577"/>
        <pc:sldMkLst>
          <pc:docMk/>
          <pc:sldMk cId="0" sldId="719"/>
        </pc:sldMkLst>
        <pc:spChg chg="mod">
          <ac:chgData name="Lei Wu" userId="f083b2a8aea23a2f" providerId="LiveId" clId="{3A5E1E79-48B8-4C72-B3C7-5DF85258361B}" dt="2021-03-22T12:26:13.408" v="371" actId="20577"/>
          <ac:spMkLst>
            <pc:docMk/>
            <pc:sldMk cId="0" sldId="719"/>
            <ac:spMk id="2" creationId="{00000000-0000-0000-0000-000000000000}"/>
          </ac:spMkLst>
        </pc:spChg>
        <pc:spChg chg="mod">
          <ac:chgData name="Lei Wu" userId="f083b2a8aea23a2f" providerId="LiveId" clId="{3A5E1E79-48B8-4C72-B3C7-5DF85258361B}" dt="2021-03-23T05:58:45.507" v="10307" actId="20577"/>
          <ac:spMkLst>
            <pc:docMk/>
            <pc:sldMk cId="0" sldId="719"/>
            <ac:spMk id="3" creationId="{00000000-0000-0000-0000-000000000000}"/>
          </ac:spMkLst>
        </pc:spChg>
        <pc:spChg chg="add mod">
          <ac:chgData name="Lei Wu" userId="f083b2a8aea23a2f" providerId="LiveId" clId="{3A5E1E79-48B8-4C72-B3C7-5DF85258361B}" dt="2021-03-22T21:57:42.096" v="6650"/>
          <ac:spMkLst>
            <pc:docMk/>
            <pc:sldMk cId="0" sldId="719"/>
            <ac:spMk id="4" creationId="{285DEAF0-C21A-438E-86D7-3DCB46F5BB31}"/>
          </ac:spMkLst>
        </pc:spChg>
        <pc:spChg chg="del">
          <ac:chgData name="Lei Wu" userId="f083b2a8aea23a2f" providerId="LiveId" clId="{3A5E1E79-48B8-4C72-B3C7-5DF85258361B}" dt="2021-03-22T12:22:41.513" v="251" actId="478"/>
          <ac:spMkLst>
            <pc:docMk/>
            <pc:sldMk cId="0" sldId="719"/>
            <ac:spMk id="7" creationId="{00000000-0000-0000-0000-000000000000}"/>
          </ac:spMkLst>
        </pc:spChg>
        <pc:spChg chg="del mod">
          <ac:chgData name="Lei Wu" userId="f083b2a8aea23a2f" providerId="LiveId" clId="{3A5E1E79-48B8-4C72-B3C7-5DF85258361B}" dt="2021-03-22T12:22:41.513" v="251" actId="478"/>
          <ac:spMkLst>
            <pc:docMk/>
            <pc:sldMk cId="0" sldId="719"/>
            <ac:spMk id="9" creationId="{00000000-0000-0000-0000-000000000000}"/>
          </ac:spMkLst>
        </pc:spChg>
        <pc:spChg chg="del">
          <ac:chgData name="Lei Wu" userId="f083b2a8aea23a2f" providerId="LiveId" clId="{3A5E1E79-48B8-4C72-B3C7-5DF85258361B}" dt="2021-03-22T12:22:41.513" v="251" actId="478"/>
          <ac:spMkLst>
            <pc:docMk/>
            <pc:sldMk cId="0" sldId="719"/>
            <ac:spMk id="11" creationId="{00000000-0000-0000-0000-000000000000}"/>
          </ac:spMkLst>
        </pc:spChg>
      </pc:sldChg>
      <pc:sldChg chg="addSp delSp modSp add del mod modTransition">
        <pc:chgData name="Lei Wu" userId="f083b2a8aea23a2f" providerId="LiveId" clId="{3A5E1E79-48B8-4C72-B3C7-5DF85258361B}" dt="2021-03-22T21:58:01.582" v="6653"/>
        <pc:sldMkLst>
          <pc:docMk/>
          <pc:sldMk cId="0" sldId="720"/>
        </pc:sldMkLst>
        <pc:spChg chg="mod">
          <ac:chgData name="Lei Wu" userId="f083b2a8aea23a2f" providerId="LiveId" clId="{3A5E1E79-48B8-4C72-B3C7-5DF85258361B}" dt="2021-03-22T17:42:15.496" v="521"/>
          <ac:spMkLst>
            <pc:docMk/>
            <pc:sldMk cId="0" sldId="720"/>
            <ac:spMk id="2" creationId="{00000000-0000-0000-0000-000000000000}"/>
          </ac:spMkLst>
        </pc:spChg>
        <pc:spChg chg="mod">
          <ac:chgData name="Lei Wu" userId="f083b2a8aea23a2f" providerId="LiveId" clId="{3A5E1E79-48B8-4C72-B3C7-5DF85258361B}" dt="2021-03-22T12:29:04.891" v="410" actId="1076"/>
          <ac:spMkLst>
            <pc:docMk/>
            <pc:sldMk cId="0" sldId="720"/>
            <ac:spMk id="3" creationId="{00000000-0000-0000-0000-000000000000}"/>
          </ac:spMkLst>
        </pc:spChg>
        <pc:spChg chg="add mod">
          <ac:chgData name="Lei Wu" userId="f083b2a8aea23a2f" providerId="LiveId" clId="{3A5E1E79-48B8-4C72-B3C7-5DF85258361B}" dt="2021-03-22T21:58:01.582" v="6653"/>
          <ac:spMkLst>
            <pc:docMk/>
            <pc:sldMk cId="0" sldId="720"/>
            <ac:spMk id="4" creationId="{A5483437-3AFC-496E-B6CC-716B8652EC4E}"/>
          </ac:spMkLst>
        </pc:spChg>
        <pc:spChg chg="del">
          <ac:chgData name="Lei Wu" userId="f083b2a8aea23a2f" providerId="LiveId" clId="{3A5E1E79-48B8-4C72-B3C7-5DF85258361B}" dt="2021-03-22T12:22:45.146" v="252" actId="478"/>
          <ac:spMkLst>
            <pc:docMk/>
            <pc:sldMk cId="0" sldId="720"/>
            <ac:spMk id="7" creationId="{00000000-0000-0000-0000-000000000000}"/>
          </ac:spMkLst>
        </pc:spChg>
        <pc:spChg chg="del mod">
          <ac:chgData name="Lei Wu" userId="f083b2a8aea23a2f" providerId="LiveId" clId="{3A5E1E79-48B8-4C72-B3C7-5DF85258361B}" dt="2021-03-22T12:22:45.146" v="252" actId="478"/>
          <ac:spMkLst>
            <pc:docMk/>
            <pc:sldMk cId="0" sldId="720"/>
            <ac:spMk id="9" creationId="{00000000-0000-0000-0000-000000000000}"/>
          </ac:spMkLst>
        </pc:spChg>
        <pc:spChg chg="del">
          <ac:chgData name="Lei Wu" userId="f083b2a8aea23a2f" providerId="LiveId" clId="{3A5E1E79-48B8-4C72-B3C7-5DF85258361B}" dt="2021-03-22T12:22:45.146" v="252" actId="478"/>
          <ac:spMkLst>
            <pc:docMk/>
            <pc:sldMk cId="0" sldId="720"/>
            <ac:spMk id="10" creationId="{00000000-0000-0000-0000-000000000000}"/>
          </ac:spMkLst>
        </pc:spChg>
      </pc:sldChg>
      <pc:sldChg chg="addSp delSp modSp add del mod modTransition">
        <pc:chgData name="Lei Wu" userId="f083b2a8aea23a2f" providerId="LiveId" clId="{3A5E1E79-48B8-4C72-B3C7-5DF85258361B}" dt="2021-03-22T21:58:03.016" v="6654"/>
        <pc:sldMkLst>
          <pc:docMk/>
          <pc:sldMk cId="0" sldId="721"/>
        </pc:sldMkLst>
        <pc:spChg chg="mod">
          <ac:chgData name="Lei Wu" userId="f083b2a8aea23a2f" providerId="LiveId" clId="{3A5E1E79-48B8-4C72-B3C7-5DF85258361B}" dt="2021-03-22T12:31:04.811" v="436" actId="1076"/>
          <ac:spMkLst>
            <pc:docMk/>
            <pc:sldMk cId="0" sldId="721"/>
            <ac:spMk id="2" creationId="{00000000-0000-0000-0000-000000000000}"/>
          </ac:spMkLst>
        </pc:spChg>
        <pc:spChg chg="mod">
          <ac:chgData name="Lei Wu" userId="f083b2a8aea23a2f" providerId="LiveId" clId="{3A5E1E79-48B8-4C72-B3C7-5DF85258361B}" dt="2021-03-22T17:42:52.040" v="527" actId="1076"/>
          <ac:spMkLst>
            <pc:docMk/>
            <pc:sldMk cId="0" sldId="721"/>
            <ac:spMk id="3" creationId="{00000000-0000-0000-0000-000000000000}"/>
          </ac:spMkLst>
        </pc:spChg>
        <pc:spChg chg="add mod">
          <ac:chgData name="Lei Wu" userId="f083b2a8aea23a2f" providerId="LiveId" clId="{3A5E1E79-48B8-4C72-B3C7-5DF85258361B}" dt="2021-03-22T21:58:03.016" v="6654"/>
          <ac:spMkLst>
            <pc:docMk/>
            <pc:sldMk cId="0" sldId="721"/>
            <ac:spMk id="5" creationId="{30CFF001-4E7F-4D7C-8D98-F9EBBEC3BD17}"/>
          </ac:spMkLst>
        </pc:spChg>
        <pc:spChg chg="del">
          <ac:chgData name="Lei Wu" userId="f083b2a8aea23a2f" providerId="LiveId" clId="{3A5E1E79-48B8-4C72-B3C7-5DF85258361B}" dt="2021-03-22T12:22:50.153" v="253" actId="478"/>
          <ac:spMkLst>
            <pc:docMk/>
            <pc:sldMk cId="0" sldId="721"/>
            <ac:spMk id="7" creationId="{00000000-0000-0000-0000-000000000000}"/>
          </ac:spMkLst>
        </pc:spChg>
        <pc:spChg chg="add mod">
          <ac:chgData name="Lei Wu" userId="f083b2a8aea23a2f" providerId="LiveId" clId="{3A5E1E79-48B8-4C72-B3C7-5DF85258361B}" dt="2021-03-22T12:30:40.344" v="435" actId="255"/>
          <ac:spMkLst>
            <pc:docMk/>
            <pc:sldMk cId="0" sldId="721"/>
            <ac:spMk id="8" creationId="{A5D88E98-F2EC-4063-8252-1AE2D4ABD877}"/>
          </ac:spMkLst>
        </pc:spChg>
        <pc:spChg chg="del mod">
          <ac:chgData name="Lei Wu" userId="f083b2a8aea23a2f" providerId="LiveId" clId="{3A5E1E79-48B8-4C72-B3C7-5DF85258361B}" dt="2021-03-22T12:22:50.153" v="253" actId="478"/>
          <ac:spMkLst>
            <pc:docMk/>
            <pc:sldMk cId="0" sldId="721"/>
            <ac:spMk id="9" creationId="{00000000-0000-0000-0000-000000000000}"/>
          </ac:spMkLst>
        </pc:spChg>
        <pc:spChg chg="del">
          <ac:chgData name="Lei Wu" userId="f083b2a8aea23a2f" providerId="LiveId" clId="{3A5E1E79-48B8-4C72-B3C7-5DF85258361B}" dt="2021-03-22T12:22:50.153" v="253" actId="478"/>
          <ac:spMkLst>
            <pc:docMk/>
            <pc:sldMk cId="0" sldId="721"/>
            <ac:spMk id="10" creationId="{00000000-0000-0000-0000-000000000000}"/>
          </ac:spMkLst>
        </pc:spChg>
        <pc:spChg chg="del mod">
          <ac:chgData name="Lei Wu" userId="f083b2a8aea23a2f" providerId="LiveId" clId="{3A5E1E79-48B8-4C72-B3C7-5DF85258361B}" dt="2021-03-22T12:29:23.024" v="413" actId="478"/>
          <ac:spMkLst>
            <pc:docMk/>
            <pc:sldMk cId="0" sldId="721"/>
            <ac:spMk id="11" creationId="{00000000-0000-0000-0000-000000000000}"/>
          </ac:spMkLst>
        </pc:spChg>
      </pc:sldChg>
      <pc:sldChg chg="addSp delSp modSp add del mod modTransition modNotesTx">
        <pc:chgData name="Lei Wu" userId="f083b2a8aea23a2f" providerId="LiveId" clId="{3A5E1E79-48B8-4C72-B3C7-5DF85258361B}" dt="2021-03-23T06:03:22.259" v="10886" actId="20577"/>
        <pc:sldMkLst>
          <pc:docMk/>
          <pc:sldMk cId="0" sldId="722"/>
        </pc:sldMkLst>
        <pc:spChg chg="mod">
          <ac:chgData name="Lei Wu" userId="f083b2a8aea23a2f" providerId="LiveId" clId="{3A5E1E79-48B8-4C72-B3C7-5DF85258361B}" dt="2021-03-22T17:44:03.682" v="534" actId="20577"/>
          <ac:spMkLst>
            <pc:docMk/>
            <pc:sldMk cId="0" sldId="722"/>
            <ac:spMk id="2" creationId="{00000000-0000-0000-0000-000000000000}"/>
          </ac:spMkLst>
        </pc:spChg>
        <pc:spChg chg="mod">
          <ac:chgData name="Lei Wu" userId="f083b2a8aea23a2f" providerId="LiveId" clId="{3A5E1E79-48B8-4C72-B3C7-5DF85258361B}" dt="2021-03-22T17:45:36.117" v="590" actId="20577"/>
          <ac:spMkLst>
            <pc:docMk/>
            <pc:sldMk cId="0" sldId="722"/>
            <ac:spMk id="3" creationId="{00000000-0000-0000-0000-000000000000}"/>
          </ac:spMkLst>
        </pc:spChg>
        <pc:spChg chg="add mod">
          <ac:chgData name="Lei Wu" userId="f083b2a8aea23a2f" providerId="LiveId" clId="{3A5E1E79-48B8-4C72-B3C7-5DF85258361B}" dt="2021-03-22T21:58:04.164" v="6655"/>
          <ac:spMkLst>
            <pc:docMk/>
            <pc:sldMk cId="0" sldId="722"/>
            <ac:spMk id="4" creationId="{FBD45D8B-EC07-4A7B-9CCC-F81AF1E89E27}"/>
          </ac:spMkLst>
        </pc:spChg>
        <pc:spChg chg="del">
          <ac:chgData name="Lei Wu" userId="f083b2a8aea23a2f" providerId="LiveId" clId="{3A5E1E79-48B8-4C72-B3C7-5DF85258361B}" dt="2021-03-22T12:22:55.059" v="254" actId="478"/>
          <ac:spMkLst>
            <pc:docMk/>
            <pc:sldMk cId="0" sldId="722"/>
            <ac:spMk id="7" creationId="{00000000-0000-0000-0000-000000000000}"/>
          </ac:spMkLst>
        </pc:spChg>
        <pc:spChg chg="del mod">
          <ac:chgData name="Lei Wu" userId="f083b2a8aea23a2f" providerId="LiveId" clId="{3A5E1E79-48B8-4C72-B3C7-5DF85258361B}" dt="2021-03-22T12:22:55.059" v="254" actId="478"/>
          <ac:spMkLst>
            <pc:docMk/>
            <pc:sldMk cId="0" sldId="722"/>
            <ac:spMk id="9" creationId="{00000000-0000-0000-0000-000000000000}"/>
          </ac:spMkLst>
        </pc:spChg>
        <pc:spChg chg="del">
          <ac:chgData name="Lei Wu" userId="f083b2a8aea23a2f" providerId="LiveId" clId="{3A5E1E79-48B8-4C72-B3C7-5DF85258361B}" dt="2021-03-22T12:22:55.059" v="254" actId="478"/>
          <ac:spMkLst>
            <pc:docMk/>
            <pc:sldMk cId="0" sldId="722"/>
            <ac:spMk id="10" creationId="{00000000-0000-0000-0000-000000000000}"/>
          </ac:spMkLst>
        </pc:spChg>
      </pc:sldChg>
      <pc:sldChg chg="addSp delSp modSp add del mod modTransition modNotesTx">
        <pc:chgData name="Lei Wu" userId="f083b2a8aea23a2f" providerId="LiveId" clId="{3A5E1E79-48B8-4C72-B3C7-5DF85258361B}" dt="2021-03-22T21:58:05.514" v="6656"/>
        <pc:sldMkLst>
          <pc:docMk/>
          <pc:sldMk cId="0" sldId="723"/>
        </pc:sldMkLst>
        <pc:spChg chg="mod">
          <ac:chgData name="Lei Wu" userId="f083b2a8aea23a2f" providerId="LiveId" clId="{3A5E1E79-48B8-4C72-B3C7-5DF85258361B}" dt="2021-03-22T12:31:31.893" v="441" actId="1076"/>
          <ac:spMkLst>
            <pc:docMk/>
            <pc:sldMk cId="0" sldId="723"/>
            <ac:spMk id="2" creationId="{00000000-0000-0000-0000-000000000000}"/>
          </ac:spMkLst>
        </pc:spChg>
        <pc:spChg chg="mod">
          <ac:chgData name="Lei Wu" userId="f083b2a8aea23a2f" providerId="LiveId" clId="{3A5E1E79-48B8-4C72-B3C7-5DF85258361B}" dt="2021-03-22T17:57:46.973" v="1848" actId="20577"/>
          <ac:spMkLst>
            <pc:docMk/>
            <pc:sldMk cId="0" sldId="723"/>
            <ac:spMk id="3" creationId="{00000000-0000-0000-0000-000000000000}"/>
          </ac:spMkLst>
        </pc:spChg>
        <pc:spChg chg="add mod">
          <ac:chgData name="Lei Wu" userId="f083b2a8aea23a2f" providerId="LiveId" clId="{3A5E1E79-48B8-4C72-B3C7-5DF85258361B}" dt="2021-03-22T21:58:05.514" v="6656"/>
          <ac:spMkLst>
            <pc:docMk/>
            <pc:sldMk cId="0" sldId="723"/>
            <ac:spMk id="4" creationId="{8F08F58E-2489-4E5D-A189-08370BE04B57}"/>
          </ac:spMkLst>
        </pc:spChg>
        <pc:spChg chg="del">
          <ac:chgData name="Lei Wu" userId="f083b2a8aea23a2f" providerId="LiveId" clId="{3A5E1E79-48B8-4C72-B3C7-5DF85258361B}" dt="2021-03-22T12:23:00.034" v="255" actId="478"/>
          <ac:spMkLst>
            <pc:docMk/>
            <pc:sldMk cId="0" sldId="723"/>
            <ac:spMk id="7" creationId="{00000000-0000-0000-0000-000000000000}"/>
          </ac:spMkLst>
        </pc:spChg>
        <pc:spChg chg="del mod">
          <ac:chgData name="Lei Wu" userId="f083b2a8aea23a2f" providerId="LiveId" clId="{3A5E1E79-48B8-4C72-B3C7-5DF85258361B}" dt="2021-03-22T12:23:00.034" v="255" actId="478"/>
          <ac:spMkLst>
            <pc:docMk/>
            <pc:sldMk cId="0" sldId="723"/>
            <ac:spMk id="9" creationId="{00000000-0000-0000-0000-000000000000}"/>
          </ac:spMkLst>
        </pc:spChg>
        <pc:spChg chg="del">
          <ac:chgData name="Lei Wu" userId="f083b2a8aea23a2f" providerId="LiveId" clId="{3A5E1E79-48B8-4C72-B3C7-5DF85258361B}" dt="2021-03-22T12:23:00.034" v="255" actId="478"/>
          <ac:spMkLst>
            <pc:docMk/>
            <pc:sldMk cId="0" sldId="723"/>
            <ac:spMk id="10" creationId="{00000000-0000-0000-0000-000000000000}"/>
          </ac:spMkLst>
        </pc:spChg>
      </pc:sldChg>
      <pc:sldChg chg="addSp delSp modSp add del mod modTransition modNotesTx">
        <pc:chgData name="Lei Wu" userId="f083b2a8aea23a2f" providerId="LiveId" clId="{3A5E1E79-48B8-4C72-B3C7-5DF85258361B}" dt="2021-03-22T21:58:07.006" v="6657"/>
        <pc:sldMkLst>
          <pc:docMk/>
          <pc:sldMk cId="0" sldId="724"/>
        </pc:sldMkLst>
        <pc:spChg chg="mod">
          <ac:chgData name="Lei Wu" userId="f083b2a8aea23a2f" providerId="LiveId" clId="{3A5E1E79-48B8-4C72-B3C7-5DF85258361B}" dt="2021-03-22T17:55:22.723" v="1755" actId="20577"/>
          <ac:spMkLst>
            <pc:docMk/>
            <pc:sldMk cId="0" sldId="724"/>
            <ac:spMk id="2" creationId="{00000000-0000-0000-0000-000000000000}"/>
          </ac:spMkLst>
        </pc:spChg>
        <pc:spChg chg="mod">
          <ac:chgData name="Lei Wu" userId="f083b2a8aea23a2f" providerId="LiveId" clId="{3A5E1E79-48B8-4C72-B3C7-5DF85258361B}" dt="2021-03-22T17:57:42.678" v="1846" actId="20577"/>
          <ac:spMkLst>
            <pc:docMk/>
            <pc:sldMk cId="0" sldId="724"/>
            <ac:spMk id="3" creationId="{00000000-0000-0000-0000-000000000000}"/>
          </ac:spMkLst>
        </pc:spChg>
        <pc:spChg chg="add mod">
          <ac:chgData name="Lei Wu" userId="f083b2a8aea23a2f" providerId="LiveId" clId="{3A5E1E79-48B8-4C72-B3C7-5DF85258361B}" dt="2021-03-22T21:58:07.006" v="6657"/>
          <ac:spMkLst>
            <pc:docMk/>
            <pc:sldMk cId="0" sldId="724"/>
            <ac:spMk id="4" creationId="{6167EFDA-3213-499A-A697-5B1874C87E7C}"/>
          </ac:spMkLst>
        </pc:spChg>
        <pc:spChg chg="del">
          <ac:chgData name="Lei Wu" userId="f083b2a8aea23a2f" providerId="LiveId" clId="{3A5E1E79-48B8-4C72-B3C7-5DF85258361B}" dt="2021-03-22T12:23:04.847" v="256" actId="478"/>
          <ac:spMkLst>
            <pc:docMk/>
            <pc:sldMk cId="0" sldId="724"/>
            <ac:spMk id="7" creationId="{00000000-0000-0000-0000-000000000000}"/>
          </ac:spMkLst>
        </pc:spChg>
        <pc:spChg chg="del mod">
          <ac:chgData name="Lei Wu" userId="f083b2a8aea23a2f" providerId="LiveId" clId="{3A5E1E79-48B8-4C72-B3C7-5DF85258361B}" dt="2021-03-22T12:23:04.847" v="256" actId="478"/>
          <ac:spMkLst>
            <pc:docMk/>
            <pc:sldMk cId="0" sldId="724"/>
            <ac:spMk id="9" creationId="{00000000-0000-0000-0000-000000000000}"/>
          </ac:spMkLst>
        </pc:spChg>
        <pc:spChg chg="del">
          <ac:chgData name="Lei Wu" userId="f083b2a8aea23a2f" providerId="LiveId" clId="{3A5E1E79-48B8-4C72-B3C7-5DF85258361B}" dt="2021-03-22T12:23:04.847" v="256" actId="478"/>
          <ac:spMkLst>
            <pc:docMk/>
            <pc:sldMk cId="0" sldId="724"/>
            <ac:spMk id="10" creationId="{00000000-0000-0000-0000-000000000000}"/>
          </ac:spMkLst>
        </pc:spChg>
      </pc:sldChg>
      <pc:sldChg chg="addSp delSp modSp add del mod modTransition modAnim modNotesTx">
        <pc:chgData name="Lei Wu" userId="f083b2a8aea23a2f" providerId="LiveId" clId="{3A5E1E79-48B8-4C72-B3C7-5DF85258361B}" dt="2021-03-24T06:42:05.481" v="11009" actId="20577"/>
        <pc:sldMkLst>
          <pc:docMk/>
          <pc:sldMk cId="0" sldId="725"/>
        </pc:sldMkLst>
        <pc:spChg chg="mod">
          <ac:chgData name="Lei Wu" userId="f083b2a8aea23a2f" providerId="LiveId" clId="{3A5E1E79-48B8-4C72-B3C7-5DF85258361B}" dt="2021-03-22T18:54:41.059" v="2969" actId="14100"/>
          <ac:spMkLst>
            <pc:docMk/>
            <pc:sldMk cId="0" sldId="725"/>
            <ac:spMk id="2" creationId="{00000000-0000-0000-0000-000000000000}"/>
          </ac:spMkLst>
        </pc:spChg>
        <pc:spChg chg="mod">
          <ac:chgData name="Lei Wu" userId="f083b2a8aea23a2f" providerId="LiveId" clId="{3A5E1E79-48B8-4C72-B3C7-5DF85258361B}" dt="2021-03-24T06:42:05.481" v="11009" actId="20577"/>
          <ac:spMkLst>
            <pc:docMk/>
            <pc:sldMk cId="0" sldId="725"/>
            <ac:spMk id="3" creationId="{00000000-0000-0000-0000-000000000000}"/>
          </ac:spMkLst>
        </pc:spChg>
        <pc:spChg chg="add mod">
          <ac:chgData name="Lei Wu" userId="f083b2a8aea23a2f" providerId="LiveId" clId="{3A5E1E79-48B8-4C72-B3C7-5DF85258361B}" dt="2021-03-22T21:58:21.801" v="6667"/>
          <ac:spMkLst>
            <pc:docMk/>
            <pc:sldMk cId="0" sldId="725"/>
            <ac:spMk id="6" creationId="{3DC6BBF1-8749-4BEA-A94F-5ADD9B1332BF}"/>
          </ac:spMkLst>
        </pc:spChg>
        <pc:spChg chg="del">
          <ac:chgData name="Lei Wu" userId="f083b2a8aea23a2f" providerId="LiveId" clId="{3A5E1E79-48B8-4C72-B3C7-5DF85258361B}" dt="2021-03-22T12:23:15.296" v="258" actId="478"/>
          <ac:spMkLst>
            <pc:docMk/>
            <pc:sldMk cId="0" sldId="725"/>
            <ac:spMk id="7" creationId="{00000000-0000-0000-0000-000000000000}"/>
          </ac:spMkLst>
        </pc:spChg>
        <pc:spChg chg="del">
          <ac:chgData name="Lei Wu" userId="f083b2a8aea23a2f" providerId="LiveId" clId="{3A5E1E79-48B8-4C72-B3C7-5DF85258361B}" dt="2021-03-22T12:23:15.296" v="258" actId="478"/>
          <ac:spMkLst>
            <pc:docMk/>
            <pc:sldMk cId="0" sldId="725"/>
            <ac:spMk id="8" creationId="{00000000-0000-0000-0000-000000000000}"/>
          </ac:spMkLst>
        </pc:spChg>
        <pc:spChg chg="del mod">
          <ac:chgData name="Lei Wu" userId="f083b2a8aea23a2f" providerId="LiveId" clId="{3A5E1E79-48B8-4C72-B3C7-5DF85258361B}" dt="2021-03-22T12:23:15.296" v="258" actId="478"/>
          <ac:spMkLst>
            <pc:docMk/>
            <pc:sldMk cId="0" sldId="725"/>
            <ac:spMk id="9" creationId="{00000000-0000-0000-0000-000000000000}"/>
          </ac:spMkLst>
        </pc:spChg>
        <pc:spChg chg="add mod">
          <ac:chgData name="Lei Wu" userId="f083b2a8aea23a2f" providerId="LiveId" clId="{3A5E1E79-48B8-4C72-B3C7-5DF85258361B}" dt="2021-03-24T06:28:11.798" v="10896" actId="20577"/>
          <ac:spMkLst>
            <pc:docMk/>
            <pc:sldMk cId="0" sldId="725"/>
            <ac:spMk id="10" creationId="{B34C9E85-8345-408F-B6D9-B91FDDEF122E}"/>
          </ac:spMkLst>
        </pc:spChg>
        <pc:spChg chg="add mod">
          <ac:chgData name="Lei Wu" userId="f083b2a8aea23a2f" providerId="LiveId" clId="{3A5E1E79-48B8-4C72-B3C7-5DF85258361B}" dt="2021-03-24T06:28:19.321" v="10898" actId="20577"/>
          <ac:spMkLst>
            <pc:docMk/>
            <pc:sldMk cId="0" sldId="725"/>
            <ac:spMk id="11" creationId="{B177A213-90F0-4011-814B-CA259C7C45DD}"/>
          </ac:spMkLst>
        </pc:spChg>
      </pc:sldChg>
      <pc:sldChg chg="addSp delSp modSp add del mod modTransition modNotesTx">
        <pc:chgData name="Lei Wu" userId="f083b2a8aea23a2f" providerId="LiveId" clId="{3A5E1E79-48B8-4C72-B3C7-5DF85258361B}" dt="2021-03-22T20:37:57.428" v="4481" actId="47"/>
        <pc:sldMkLst>
          <pc:docMk/>
          <pc:sldMk cId="0" sldId="726"/>
        </pc:sldMkLst>
        <pc:spChg chg="del">
          <ac:chgData name="Lei Wu" userId="f083b2a8aea23a2f" providerId="LiveId" clId="{3A5E1E79-48B8-4C72-B3C7-5DF85258361B}" dt="2021-03-22T19:01:48.836" v="3053" actId="478"/>
          <ac:spMkLst>
            <pc:docMk/>
            <pc:sldMk cId="0" sldId="726"/>
            <ac:spMk id="2" creationId="{00000000-0000-0000-0000-000000000000}"/>
          </ac:spMkLst>
        </pc:spChg>
        <pc:spChg chg="mod">
          <ac:chgData name="Lei Wu" userId="f083b2a8aea23a2f" providerId="LiveId" clId="{3A5E1E79-48B8-4C72-B3C7-5DF85258361B}" dt="2021-03-22T19:03:43.146" v="3125" actId="404"/>
          <ac:spMkLst>
            <pc:docMk/>
            <pc:sldMk cId="0" sldId="726"/>
            <ac:spMk id="3" creationId="{00000000-0000-0000-0000-000000000000}"/>
          </ac:spMkLst>
        </pc:spChg>
        <pc:spChg chg="add del mod">
          <ac:chgData name="Lei Wu" userId="f083b2a8aea23a2f" providerId="LiveId" clId="{3A5E1E79-48B8-4C72-B3C7-5DF85258361B}" dt="2021-03-22T19:01:50.781" v="3054" actId="478"/>
          <ac:spMkLst>
            <pc:docMk/>
            <pc:sldMk cId="0" sldId="726"/>
            <ac:spMk id="4" creationId="{E67D5BE9-5C9B-404D-9A76-DFA8E9147B8F}"/>
          </ac:spMkLst>
        </pc:spChg>
        <pc:spChg chg="del">
          <ac:chgData name="Lei Wu" userId="f083b2a8aea23a2f" providerId="LiveId" clId="{3A5E1E79-48B8-4C72-B3C7-5DF85258361B}" dt="2021-03-22T12:23:19.957" v="259" actId="478"/>
          <ac:spMkLst>
            <pc:docMk/>
            <pc:sldMk cId="0" sldId="726"/>
            <ac:spMk id="7" creationId="{00000000-0000-0000-0000-000000000000}"/>
          </ac:spMkLst>
        </pc:spChg>
        <pc:spChg chg="del">
          <ac:chgData name="Lei Wu" userId="f083b2a8aea23a2f" providerId="LiveId" clId="{3A5E1E79-48B8-4C72-B3C7-5DF85258361B}" dt="2021-03-22T12:23:19.957" v="259" actId="478"/>
          <ac:spMkLst>
            <pc:docMk/>
            <pc:sldMk cId="0" sldId="726"/>
            <ac:spMk id="8" creationId="{00000000-0000-0000-0000-000000000000}"/>
          </ac:spMkLst>
        </pc:spChg>
        <pc:spChg chg="del mod">
          <ac:chgData name="Lei Wu" userId="f083b2a8aea23a2f" providerId="LiveId" clId="{3A5E1E79-48B8-4C72-B3C7-5DF85258361B}" dt="2021-03-22T12:23:19.957" v="259" actId="478"/>
          <ac:spMkLst>
            <pc:docMk/>
            <pc:sldMk cId="0" sldId="726"/>
            <ac:spMk id="9" creationId="{00000000-0000-0000-0000-000000000000}"/>
          </ac:spMkLst>
        </pc:spChg>
        <pc:spChg chg="add mod">
          <ac:chgData name="Lei Wu" userId="f083b2a8aea23a2f" providerId="LiveId" clId="{3A5E1E79-48B8-4C72-B3C7-5DF85258361B}" dt="2021-03-22T19:02:08.257" v="3089"/>
          <ac:spMkLst>
            <pc:docMk/>
            <pc:sldMk cId="0" sldId="726"/>
            <ac:spMk id="10" creationId="{5539CFC3-324B-44CF-AEB3-1933E578695F}"/>
          </ac:spMkLst>
        </pc:spChg>
      </pc:sldChg>
      <pc:sldChg chg="addSp delSp modSp add del mod modTransition modNotesTx">
        <pc:chgData name="Lei Wu" userId="f083b2a8aea23a2f" providerId="LiveId" clId="{3A5E1E79-48B8-4C72-B3C7-5DF85258361B}" dt="2021-03-24T22:21:05.460" v="11113" actId="20577"/>
        <pc:sldMkLst>
          <pc:docMk/>
          <pc:sldMk cId="0" sldId="727"/>
        </pc:sldMkLst>
        <pc:spChg chg="del">
          <ac:chgData name="Lei Wu" userId="f083b2a8aea23a2f" providerId="LiveId" clId="{3A5E1E79-48B8-4C72-B3C7-5DF85258361B}" dt="2021-03-22T19:03:55.473" v="3126" actId="478"/>
          <ac:spMkLst>
            <pc:docMk/>
            <pc:sldMk cId="0" sldId="727"/>
            <ac:spMk id="2" creationId="{00000000-0000-0000-0000-000000000000}"/>
          </ac:spMkLst>
        </pc:spChg>
        <pc:spChg chg="mod">
          <ac:chgData name="Lei Wu" userId="f083b2a8aea23a2f" providerId="LiveId" clId="{3A5E1E79-48B8-4C72-B3C7-5DF85258361B}" dt="2021-03-22T20:17:21.898" v="4168" actId="403"/>
          <ac:spMkLst>
            <pc:docMk/>
            <pc:sldMk cId="0" sldId="727"/>
            <ac:spMk id="3" creationId="{00000000-0000-0000-0000-000000000000}"/>
          </ac:spMkLst>
        </pc:spChg>
        <pc:spChg chg="add mod">
          <ac:chgData name="Lei Wu" userId="f083b2a8aea23a2f" providerId="LiveId" clId="{3A5E1E79-48B8-4C72-B3C7-5DF85258361B}" dt="2021-03-22T21:58:23.978" v="6668"/>
          <ac:spMkLst>
            <pc:docMk/>
            <pc:sldMk cId="0" sldId="727"/>
            <ac:spMk id="4" creationId="{5BBCEF3C-061B-4993-AA2A-50025FA53476}"/>
          </ac:spMkLst>
        </pc:spChg>
        <pc:spChg chg="add del mod">
          <ac:chgData name="Lei Wu" userId="f083b2a8aea23a2f" providerId="LiveId" clId="{3A5E1E79-48B8-4C72-B3C7-5DF85258361B}" dt="2021-03-22T19:03:57.245" v="3127" actId="478"/>
          <ac:spMkLst>
            <pc:docMk/>
            <pc:sldMk cId="0" sldId="727"/>
            <ac:spMk id="4" creationId="{901C4DBC-7137-4973-8714-BF7CCB358944}"/>
          </ac:spMkLst>
        </pc:spChg>
        <pc:spChg chg="del">
          <ac:chgData name="Lei Wu" userId="f083b2a8aea23a2f" providerId="LiveId" clId="{3A5E1E79-48B8-4C72-B3C7-5DF85258361B}" dt="2021-03-22T12:23:24.497" v="260" actId="478"/>
          <ac:spMkLst>
            <pc:docMk/>
            <pc:sldMk cId="0" sldId="727"/>
            <ac:spMk id="7" creationId="{00000000-0000-0000-0000-000000000000}"/>
          </ac:spMkLst>
        </pc:spChg>
        <pc:spChg chg="add mod">
          <ac:chgData name="Lei Wu" userId="f083b2a8aea23a2f" providerId="LiveId" clId="{3A5E1E79-48B8-4C72-B3C7-5DF85258361B}" dt="2021-03-22T19:04:05.691" v="3139" actId="20577"/>
          <ac:spMkLst>
            <pc:docMk/>
            <pc:sldMk cId="0" sldId="727"/>
            <ac:spMk id="8" creationId="{63965FB8-DA74-46FC-A3CA-F12B448CCDD9}"/>
          </ac:spMkLst>
        </pc:spChg>
        <pc:spChg chg="del mod">
          <ac:chgData name="Lei Wu" userId="f083b2a8aea23a2f" providerId="LiveId" clId="{3A5E1E79-48B8-4C72-B3C7-5DF85258361B}" dt="2021-03-22T12:23:24.497" v="260" actId="478"/>
          <ac:spMkLst>
            <pc:docMk/>
            <pc:sldMk cId="0" sldId="727"/>
            <ac:spMk id="9" creationId="{00000000-0000-0000-0000-000000000000}"/>
          </ac:spMkLst>
        </pc:spChg>
        <pc:spChg chg="del">
          <ac:chgData name="Lei Wu" userId="f083b2a8aea23a2f" providerId="LiveId" clId="{3A5E1E79-48B8-4C72-B3C7-5DF85258361B}" dt="2021-03-22T12:23:24.497" v="260" actId="478"/>
          <ac:spMkLst>
            <pc:docMk/>
            <pc:sldMk cId="0" sldId="727"/>
            <ac:spMk id="10" creationId="{00000000-0000-0000-0000-000000000000}"/>
          </ac:spMkLst>
        </pc:spChg>
      </pc:sldChg>
      <pc:sldChg chg="addSp modSp add mod modNotesTx">
        <pc:chgData name="Lei Wu" userId="f083b2a8aea23a2f" providerId="LiveId" clId="{3A5E1E79-48B8-4C72-B3C7-5DF85258361B}" dt="2021-03-23T05:58:20.774" v="10303" actId="20577"/>
        <pc:sldMkLst>
          <pc:docMk/>
          <pc:sldMk cId="3568685169" sldId="728"/>
        </pc:sldMkLst>
        <pc:spChg chg="mod">
          <ac:chgData name="Lei Wu" userId="f083b2a8aea23a2f" providerId="LiveId" clId="{3A5E1E79-48B8-4C72-B3C7-5DF85258361B}" dt="2021-03-22T12:23:53.833" v="262"/>
          <ac:spMkLst>
            <pc:docMk/>
            <pc:sldMk cId="3568685169" sldId="728"/>
            <ac:spMk id="2" creationId="{00000000-0000-0000-0000-000000000000}"/>
          </ac:spMkLst>
        </pc:spChg>
        <pc:spChg chg="mod">
          <ac:chgData name="Lei Wu" userId="f083b2a8aea23a2f" providerId="LiveId" clId="{3A5E1E79-48B8-4C72-B3C7-5DF85258361B}" dt="2021-03-22T18:37:36.713" v="2482" actId="20577"/>
          <ac:spMkLst>
            <pc:docMk/>
            <pc:sldMk cId="3568685169" sldId="728"/>
            <ac:spMk id="3" creationId="{00000000-0000-0000-0000-000000000000}"/>
          </ac:spMkLst>
        </pc:spChg>
        <pc:spChg chg="add mod">
          <ac:chgData name="Lei Wu" userId="f083b2a8aea23a2f" providerId="LiveId" clId="{3A5E1E79-48B8-4C72-B3C7-5DF85258361B}" dt="2021-03-22T21:57:35.378" v="6646"/>
          <ac:spMkLst>
            <pc:docMk/>
            <pc:sldMk cId="3568685169" sldId="728"/>
            <ac:spMk id="4" creationId="{6E48ACAD-9FAE-42CF-B1F9-C9C2A925A7B3}"/>
          </ac:spMkLst>
        </pc:spChg>
      </pc:sldChg>
      <pc:sldChg chg="addSp modSp add mod modNotesTx">
        <pc:chgData name="Lei Wu" userId="f083b2a8aea23a2f" providerId="LiveId" clId="{3A5E1E79-48B8-4C72-B3C7-5DF85258361B}" dt="2021-03-22T21:57:36.577" v="6647"/>
        <pc:sldMkLst>
          <pc:docMk/>
          <pc:sldMk cId="2468491244" sldId="729"/>
        </pc:sldMkLst>
        <pc:spChg chg="mod">
          <ac:chgData name="Lei Wu" userId="f083b2a8aea23a2f" providerId="LiveId" clId="{3A5E1E79-48B8-4C72-B3C7-5DF85258361B}" dt="2021-03-22T18:37:44.285" v="2496" actId="20577"/>
          <ac:spMkLst>
            <pc:docMk/>
            <pc:sldMk cId="2468491244" sldId="729"/>
            <ac:spMk id="2" creationId="{00000000-0000-0000-0000-000000000000}"/>
          </ac:spMkLst>
        </pc:spChg>
        <pc:spChg chg="mod">
          <ac:chgData name="Lei Wu" userId="f083b2a8aea23a2f" providerId="LiveId" clId="{3A5E1E79-48B8-4C72-B3C7-5DF85258361B}" dt="2021-03-22T18:44:51.262" v="2868" actId="404"/>
          <ac:spMkLst>
            <pc:docMk/>
            <pc:sldMk cId="2468491244" sldId="729"/>
            <ac:spMk id="3" creationId="{00000000-0000-0000-0000-000000000000}"/>
          </ac:spMkLst>
        </pc:spChg>
        <pc:spChg chg="add mod">
          <ac:chgData name="Lei Wu" userId="f083b2a8aea23a2f" providerId="LiveId" clId="{3A5E1E79-48B8-4C72-B3C7-5DF85258361B}" dt="2021-03-22T21:57:36.577" v="6647"/>
          <ac:spMkLst>
            <pc:docMk/>
            <pc:sldMk cId="2468491244" sldId="729"/>
            <ac:spMk id="5" creationId="{290D7227-7B6A-4176-81D3-933EBF3EEC34}"/>
          </ac:spMkLst>
        </pc:spChg>
        <pc:picChg chg="add mod">
          <ac:chgData name="Lei Wu" userId="f083b2a8aea23a2f" providerId="LiveId" clId="{3A5E1E79-48B8-4C72-B3C7-5DF85258361B}" dt="2021-03-22T18:44:53.685" v="2869" actId="1076"/>
          <ac:picMkLst>
            <pc:docMk/>
            <pc:sldMk cId="2468491244" sldId="729"/>
            <ac:picMk id="1026" creationId="{66DA5A17-8453-49F7-8F53-252F9FA7CB8D}"/>
          </ac:picMkLst>
        </pc:picChg>
      </pc:sldChg>
      <pc:sldChg chg="addSp modSp add mod">
        <pc:chgData name="Lei Wu" userId="f083b2a8aea23a2f" providerId="LiveId" clId="{3A5E1E79-48B8-4C72-B3C7-5DF85258361B}" dt="2021-03-22T21:58:11.363" v="6659"/>
        <pc:sldMkLst>
          <pc:docMk/>
          <pc:sldMk cId="2125214281" sldId="730"/>
        </pc:sldMkLst>
        <pc:spChg chg="mod">
          <ac:chgData name="Lei Wu" userId="f083b2a8aea23a2f" providerId="LiveId" clId="{3A5E1E79-48B8-4C72-B3C7-5DF85258361B}" dt="2021-03-22T20:25:54.238" v="4398" actId="1076"/>
          <ac:spMkLst>
            <pc:docMk/>
            <pc:sldMk cId="2125214281" sldId="730"/>
            <ac:spMk id="3" creationId="{00000000-0000-0000-0000-000000000000}"/>
          </ac:spMkLst>
        </pc:spChg>
        <pc:spChg chg="add mod">
          <ac:chgData name="Lei Wu" userId="f083b2a8aea23a2f" providerId="LiveId" clId="{3A5E1E79-48B8-4C72-B3C7-5DF85258361B}" dt="2021-03-22T21:58:11.363" v="6659"/>
          <ac:spMkLst>
            <pc:docMk/>
            <pc:sldMk cId="2125214281" sldId="730"/>
            <ac:spMk id="4" creationId="{72BEF0D6-0836-4FA9-B1A0-CE8D11A8EB5D}"/>
          </ac:spMkLst>
        </pc:spChg>
        <pc:spChg chg="mod">
          <ac:chgData name="Lei Wu" userId="f083b2a8aea23a2f" providerId="LiveId" clId="{3A5E1E79-48B8-4C72-B3C7-5DF85258361B}" dt="2021-03-22T20:15:15.662" v="4147" actId="20577"/>
          <ac:spMkLst>
            <pc:docMk/>
            <pc:sldMk cId="2125214281" sldId="730"/>
            <ac:spMk id="10" creationId="{5539CFC3-324B-44CF-AEB3-1933E578695F}"/>
          </ac:spMkLst>
        </pc:spChg>
      </pc:sldChg>
      <pc:sldChg chg="addSp modSp add mod">
        <pc:chgData name="Lei Wu" userId="f083b2a8aea23a2f" providerId="LiveId" clId="{3A5E1E79-48B8-4C72-B3C7-5DF85258361B}" dt="2021-03-22T21:58:12.531" v="6660"/>
        <pc:sldMkLst>
          <pc:docMk/>
          <pc:sldMk cId="721511873" sldId="731"/>
        </pc:sldMkLst>
        <pc:spChg chg="mod">
          <ac:chgData name="Lei Wu" userId="f083b2a8aea23a2f" providerId="LiveId" clId="{3A5E1E79-48B8-4C72-B3C7-5DF85258361B}" dt="2021-03-22T20:25:58.504" v="4399" actId="1076"/>
          <ac:spMkLst>
            <pc:docMk/>
            <pc:sldMk cId="721511873" sldId="731"/>
            <ac:spMk id="3" creationId="{00000000-0000-0000-0000-000000000000}"/>
          </ac:spMkLst>
        </pc:spChg>
        <pc:spChg chg="add mod">
          <ac:chgData name="Lei Wu" userId="f083b2a8aea23a2f" providerId="LiveId" clId="{3A5E1E79-48B8-4C72-B3C7-5DF85258361B}" dt="2021-03-22T20:26:08.757" v="4400" actId="1076"/>
          <ac:spMkLst>
            <pc:docMk/>
            <pc:sldMk cId="721511873" sldId="731"/>
            <ac:spMk id="4" creationId="{86D38AC5-F7D1-4CB7-AF18-27F35E0C2817}"/>
          </ac:spMkLst>
        </pc:spChg>
        <pc:spChg chg="add mod">
          <ac:chgData name="Lei Wu" userId="f083b2a8aea23a2f" providerId="LiveId" clId="{3A5E1E79-48B8-4C72-B3C7-5DF85258361B}" dt="2021-03-22T21:58:12.531" v="6660"/>
          <ac:spMkLst>
            <pc:docMk/>
            <pc:sldMk cId="721511873" sldId="731"/>
            <ac:spMk id="5" creationId="{0F7744E0-FDCE-4DD8-8515-03C375C36F9E}"/>
          </ac:spMkLst>
        </pc:spChg>
        <pc:spChg chg="mod">
          <ac:chgData name="Lei Wu" userId="f083b2a8aea23a2f" providerId="LiveId" clId="{3A5E1E79-48B8-4C72-B3C7-5DF85258361B}" dt="2021-03-22T20:15:13.473" v="4146" actId="20577"/>
          <ac:spMkLst>
            <pc:docMk/>
            <pc:sldMk cId="721511873" sldId="731"/>
            <ac:spMk id="10" creationId="{5539CFC3-324B-44CF-AEB3-1933E578695F}"/>
          </ac:spMkLst>
        </pc:spChg>
      </pc:sldChg>
      <pc:sldChg chg="addSp delSp modSp add mod">
        <pc:chgData name="Lei Wu" userId="f083b2a8aea23a2f" providerId="LiveId" clId="{3A5E1E79-48B8-4C72-B3C7-5DF85258361B}" dt="2021-03-22T21:58:13.855" v="6661"/>
        <pc:sldMkLst>
          <pc:docMk/>
          <pc:sldMk cId="2925088013" sldId="732"/>
        </pc:sldMkLst>
        <pc:spChg chg="mod">
          <ac:chgData name="Lei Wu" userId="f083b2a8aea23a2f" providerId="LiveId" clId="{3A5E1E79-48B8-4C72-B3C7-5DF85258361B}" dt="2021-03-22T20:26:13.001" v="4401" actId="1076"/>
          <ac:spMkLst>
            <pc:docMk/>
            <pc:sldMk cId="2925088013" sldId="732"/>
            <ac:spMk id="3" creationId="{00000000-0000-0000-0000-000000000000}"/>
          </ac:spMkLst>
        </pc:spChg>
        <pc:spChg chg="del">
          <ac:chgData name="Lei Wu" userId="f083b2a8aea23a2f" providerId="LiveId" clId="{3A5E1E79-48B8-4C72-B3C7-5DF85258361B}" dt="2021-03-22T20:18:01.278" v="4170" actId="478"/>
          <ac:spMkLst>
            <pc:docMk/>
            <pc:sldMk cId="2925088013" sldId="732"/>
            <ac:spMk id="4" creationId="{86D38AC5-F7D1-4CB7-AF18-27F35E0C2817}"/>
          </ac:spMkLst>
        </pc:spChg>
        <pc:spChg chg="add mod">
          <ac:chgData name="Lei Wu" userId="f083b2a8aea23a2f" providerId="LiveId" clId="{3A5E1E79-48B8-4C72-B3C7-5DF85258361B}" dt="2021-03-22T21:58:13.855" v="6661"/>
          <ac:spMkLst>
            <pc:docMk/>
            <pc:sldMk cId="2925088013" sldId="732"/>
            <ac:spMk id="4" creationId="{8DF3FB65-4A89-48E5-B249-9362437A46FC}"/>
          </ac:spMkLst>
        </pc:spChg>
      </pc:sldChg>
      <pc:sldChg chg="addSp modSp add mod modNotesTx">
        <pc:chgData name="Lei Wu" userId="f083b2a8aea23a2f" providerId="LiveId" clId="{3A5E1E79-48B8-4C72-B3C7-5DF85258361B}" dt="2021-03-22T21:58:20.244" v="6666"/>
        <pc:sldMkLst>
          <pc:docMk/>
          <pc:sldMk cId="1671510205" sldId="733"/>
        </pc:sldMkLst>
        <pc:spChg chg="mod">
          <ac:chgData name="Lei Wu" userId="f083b2a8aea23a2f" providerId="LiveId" clId="{3A5E1E79-48B8-4C72-B3C7-5DF85258361B}" dt="2021-03-22T20:21:51.597" v="4351" actId="403"/>
          <ac:spMkLst>
            <pc:docMk/>
            <pc:sldMk cId="1671510205" sldId="733"/>
            <ac:spMk id="3" creationId="{00000000-0000-0000-0000-000000000000}"/>
          </ac:spMkLst>
        </pc:spChg>
        <pc:spChg chg="add mod">
          <ac:chgData name="Lei Wu" userId="f083b2a8aea23a2f" providerId="LiveId" clId="{3A5E1E79-48B8-4C72-B3C7-5DF85258361B}" dt="2021-03-22T21:58:20.244" v="6666"/>
          <ac:spMkLst>
            <pc:docMk/>
            <pc:sldMk cId="1671510205" sldId="733"/>
            <ac:spMk id="4" creationId="{82EBBE17-F2A7-47DE-A07C-525B95B62E19}"/>
          </ac:spMkLst>
        </pc:spChg>
      </pc:sldChg>
      <pc:sldChg chg="addSp modSp add modNotesTx">
        <pc:chgData name="Lei Wu" userId="f083b2a8aea23a2f" providerId="LiveId" clId="{3A5E1E79-48B8-4C72-B3C7-5DF85258361B}" dt="2021-03-22T21:58:18.984" v="6665"/>
        <pc:sldMkLst>
          <pc:docMk/>
          <pc:sldMk cId="4060893034" sldId="734"/>
        </pc:sldMkLst>
        <pc:spChg chg="add mod">
          <ac:chgData name="Lei Wu" userId="f083b2a8aea23a2f" providerId="LiveId" clId="{3A5E1E79-48B8-4C72-B3C7-5DF85258361B}" dt="2021-03-22T21:58:18.984" v="6665"/>
          <ac:spMkLst>
            <pc:docMk/>
            <pc:sldMk cId="4060893034" sldId="734"/>
            <ac:spMk id="4" creationId="{C16BF38D-3B87-4D3B-8BE6-5C2B31CFE233}"/>
          </ac:spMkLst>
        </pc:spChg>
      </pc:sldChg>
      <pc:sldChg chg="addSp modSp add mod">
        <pc:chgData name="Lei Wu" userId="f083b2a8aea23a2f" providerId="LiveId" clId="{3A5E1E79-48B8-4C72-B3C7-5DF85258361B}" dt="2021-03-22T21:58:15.166" v="6662"/>
        <pc:sldMkLst>
          <pc:docMk/>
          <pc:sldMk cId="3729012336" sldId="735"/>
        </pc:sldMkLst>
        <pc:spChg chg="mod">
          <ac:chgData name="Lei Wu" userId="f083b2a8aea23a2f" providerId="LiveId" clId="{3A5E1E79-48B8-4C72-B3C7-5DF85258361B}" dt="2021-03-22T20:23:37.070" v="4364" actId="1076"/>
          <ac:spMkLst>
            <pc:docMk/>
            <pc:sldMk cId="3729012336" sldId="735"/>
            <ac:spMk id="3" creationId="{00000000-0000-0000-0000-000000000000}"/>
          </ac:spMkLst>
        </pc:spChg>
        <pc:spChg chg="mod">
          <ac:chgData name="Lei Wu" userId="f083b2a8aea23a2f" providerId="LiveId" clId="{3A5E1E79-48B8-4C72-B3C7-5DF85258361B}" dt="2021-03-22T20:23:57.568" v="4368" actId="1076"/>
          <ac:spMkLst>
            <pc:docMk/>
            <pc:sldMk cId="3729012336" sldId="735"/>
            <ac:spMk id="4" creationId="{86D38AC5-F7D1-4CB7-AF18-27F35E0C2817}"/>
          </ac:spMkLst>
        </pc:spChg>
        <pc:spChg chg="add mod">
          <ac:chgData name="Lei Wu" userId="f083b2a8aea23a2f" providerId="LiveId" clId="{3A5E1E79-48B8-4C72-B3C7-5DF85258361B}" dt="2021-03-22T21:58:15.166" v="6662"/>
          <ac:spMkLst>
            <pc:docMk/>
            <pc:sldMk cId="3729012336" sldId="735"/>
            <ac:spMk id="5" creationId="{2CAAA960-CE26-41EE-A5BF-56D5184BDE3B}"/>
          </ac:spMkLst>
        </pc:spChg>
      </pc:sldChg>
      <pc:sldChg chg="addSp modSp add mod modNotesTx">
        <pc:chgData name="Lei Wu" userId="f083b2a8aea23a2f" providerId="LiveId" clId="{3A5E1E79-48B8-4C72-B3C7-5DF85258361B}" dt="2021-03-22T21:58:16.387" v="6663"/>
        <pc:sldMkLst>
          <pc:docMk/>
          <pc:sldMk cId="3166833476" sldId="736"/>
        </pc:sldMkLst>
        <pc:spChg chg="mod">
          <ac:chgData name="Lei Wu" userId="f083b2a8aea23a2f" providerId="LiveId" clId="{3A5E1E79-48B8-4C72-B3C7-5DF85258361B}" dt="2021-03-22T20:25:43.655" v="4397" actId="1076"/>
          <ac:spMkLst>
            <pc:docMk/>
            <pc:sldMk cId="3166833476" sldId="736"/>
            <ac:spMk id="3" creationId="{00000000-0000-0000-0000-000000000000}"/>
          </ac:spMkLst>
        </pc:spChg>
        <pc:spChg chg="add mod">
          <ac:chgData name="Lei Wu" userId="f083b2a8aea23a2f" providerId="LiveId" clId="{3A5E1E79-48B8-4C72-B3C7-5DF85258361B}" dt="2021-03-22T21:58:16.387" v="6663"/>
          <ac:spMkLst>
            <pc:docMk/>
            <pc:sldMk cId="3166833476" sldId="736"/>
            <ac:spMk id="4" creationId="{D1979356-9756-4006-9D2F-7C17F6F7815E}"/>
          </ac:spMkLst>
        </pc:spChg>
      </pc:sldChg>
      <pc:sldChg chg="addSp modSp add mod">
        <pc:chgData name="Lei Wu" userId="f083b2a8aea23a2f" providerId="LiveId" clId="{3A5E1E79-48B8-4C72-B3C7-5DF85258361B}" dt="2021-03-22T21:58:17.677" v="6664"/>
        <pc:sldMkLst>
          <pc:docMk/>
          <pc:sldMk cId="3877806631" sldId="737"/>
        </pc:sldMkLst>
        <pc:spChg chg="mod">
          <ac:chgData name="Lei Wu" userId="f083b2a8aea23a2f" providerId="LiveId" clId="{3A5E1E79-48B8-4C72-B3C7-5DF85258361B}" dt="2021-03-22T20:27:02.805" v="4414" actId="15"/>
          <ac:spMkLst>
            <pc:docMk/>
            <pc:sldMk cId="3877806631" sldId="737"/>
            <ac:spMk id="3" creationId="{00000000-0000-0000-0000-000000000000}"/>
          </ac:spMkLst>
        </pc:spChg>
        <pc:spChg chg="add mod">
          <ac:chgData name="Lei Wu" userId="f083b2a8aea23a2f" providerId="LiveId" clId="{3A5E1E79-48B8-4C72-B3C7-5DF85258361B}" dt="2021-03-22T21:58:17.677" v="6664"/>
          <ac:spMkLst>
            <pc:docMk/>
            <pc:sldMk cId="3877806631" sldId="737"/>
            <ac:spMk id="4" creationId="{01704DCF-1A40-4EE5-9E95-B0832A73884B}"/>
          </ac:spMkLst>
        </pc:spChg>
      </pc:sldChg>
      <pc:sldChg chg="addSp modSp add mod modAnim modNotesTx">
        <pc:chgData name="Lei Wu" userId="f083b2a8aea23a2f" providerId="LiveId" clId="{3A5E1E79-48B8-4C72-B3C7-5DF85258361B}" dt="2021-03-22T21:58:25.513" v="6669"/>
        <pc:sldMkLst>
          <pc:docMk/>
          <pc:sldMk cId="328625904" sldId="738"/>
        </pc:sldMkLst>
        <pc:spChg chg="mod">
          <ac:chgData name="Lei Wu" userId="f083b2a8aea23a2f" providerId="LiveId" clId="{3A5E1E79-48B8-4C72-B3C7-5DF85258361B}" dt="2021-03-22T21:03:22.889" v="5598" actId="255"/>
          <ac:spMkLst>
            <pc:docMk/>
            <pc:sldMk cId="328625904" sldId="738"/>
            <ac:spMk id="3" creationId="{00000000-0000-0000-0000-000000000000}"/>
          </ac:spMkLst>
        </pc:spChg>
        <pc:spChg chg="add mod">
          <ac:chgData name="Lei Wu" userId="f083b2a8aea23a2f" providerId="LiveId" clId="{3A5E1E79-48B8-4C72-B3C7-5DF85258361B}" dt="2021-03-22T21:09:26.821" v="6289" actId="1076"/>
          <ac:spMkLst>
            <pc:docMk/>
            <pc:sldMk cId="328625904" sldId="738"/>
            <ac:spMk id="4" creationId="{34D253A3-990B-43A4-BDCA-E8EAD8D9ACB7}"/>
          </ac:spMkLst>
        </pc:spChg>
        <pc:spChg chg="add mod">
          <ac:chgData name="Lei Wu" userId="f083b2a8aea23a2f" providerId="LiveId" clId="{3A5E1E79-48B8-4C72-B3C7-5DF85258361B}" dt="2021-03-22T21:10:08.030" v="6323" actId="1076"/>
          <ac:spMkLst>
            <pc:docMk/>
            <pc:sldMk cId="328625904" sldId="738"/>
            <ac:spMk id="5" creationId="{30678B04-5500-4669-B771-DFCD1D2C40AB}"/>
          </ac:spMkLst>
        </pc:spChg>
        <pc:spChg chg="add mod">
          <ac:chgData name="Lei Wu" userId="f083b2a8aea23a2f" providerId="LiveId" clId="{3A5E1E79-48B8-4C72-B3C7-5DF85258361B}" dt="2021-03-22T21:58:25.513" v="6669"/>
          <ac:spMkLst>
            <pc:docMk/>
            <pc:sldMk cId="328625904" sldId="738"/>
            <ac:spMk id="6" creationId="{60864B05-88EA-4133-879C-A3A0D31583A4}"/>
          </ac:spMkLst>
        </pc:spChg>
        <pc:spChg chg="mod">
          <ac:chgData name="Lei Wu" userId="f083b2a8aea23a2f" providerId="LiveId" clId="{3A5E1E79-48B8-4C72-B3C7-5DF85258361B}" dt="2021-03-22T20:48:29.537" v="4577"/>
          <ac:spMkLst>
            <pc:docMk/>
            <pc:sldMk cId="328625904" sldId="738"/>
            <ac:spMk id="8" creationId="{63965FB8-DA74-46FC-A3CA-F12B448CCDD9}"/>
          </ac:spMkLst>
        </pc:spChg>
      </pc:sldChg>
      <pc:sldChg chg="addSp modSp add mod">
        <pc:chgData name="Lei Wu" userId="f083b2a8aea23a2f" providerId="LiveId" clId="{3A5E1E79-48B8-4C72-B3C7-5DF85258361B}" dt="2021-03-22T21:58:35.091" v="6672"/>
        <pc:sldMkLst>
          <pc:docMk/>
          <pc:sldMk cId="3382294970" sldId="739"/>
        </pc:sldMkLst>
        <pc:spChg chg="mod">
          <ac:chgData name="Lei Wu" userId="f083b2a8aea23a2f" providerId="LiveId" clId="{3A5E1E79-48B8-4C72-B3C7-5DF85258361B}" dt="2021-03-22T21:16:18.229" v="6358" actId="20577"/>
          <ac:spMkLst>
            <pc:docMk/>
            <pc:sldMk cId="3382294970" sldId="739"/>
            <ac:spMk id="2" creationId="{00000000-0000-0000-0000-000000000000}"/>
          </ac:spMkLst>
        </pc:spChg>
        <pc:spChg chg="mod">
          <ac:chgData name="Lei Wu" userId="f083b2a8aea23a2f" providerId="LiveId" clId="{3A5E1E79-48B8-4C72-B3C7-5DF85258361B}" dt="2021-03-22T21:16:58.768" v="6365" actId="27636"/>
          <ac:spMkLst>
            <pc:docMk/>
            <pc:sldMk cId="3382294970" sldId="739"/>
            <ac:spMk id="3" creationId="{00000000-0000-0000-0000-000000000000}"/>
          </ac:spMkLst>
        </pc:spChg>
        <pc:spChg chg="add mod">
          <ac:chgData name="Lei Wu" userId="f083b2a8aea23a2f" providerId="LiveId" clId="{3A5E1E79-48B8-4C72-B3C7-5DF85258361B}" dt="2021-03-22T21:58:35.091" v="6672"/>
          <ac:spMkLst>
            <pc:docMk/>
            <pc:sldMk cId="3382294970" sldId="739"/>
            <ac:spMk id="5" creationId="{6294CC32-2FC2-47F9-BCBD-FF38AF222FFC}"/>
          </ac:spMkLst>
        </pc:spChg>
        <pc:picChg chg="add mod">
          <ac:chgData name="Lei Wu" userId="f083b2a8aea23a2f" providerId="LiveId" clId="{3A5E1E79-48B8-4C72-B3C7-5DF85258361B}" dt="2021-03-22T21:17:04.863" v="6366" actId="1076"/>
          <ac:picMkLst>
            <pc:docMk/>
            <pc:sldMk cId="3382294970" sldId="739"/>
            <ac:picMk id="4" creationId="{0C673875-63B9-4AD7-9122-98AC79551DDB}"/>
          </ac:picMkLst>
        </pc:picChg>
      </pc:sldChg>
      <pc:sldChg chg="modSp add del mod">
        <pc:chgData name="Lei Wu" userId="f083b2a8aea23a2f" providerId="LiveId" clId="{3A5E1E79-48B8-4C72-B3C7-5DF85258361B}" dt="2021-03-22T22:35:59.248" v="10278" actId="47"/>
        <pc:sldMkLst>
          <pc:docMk/>
          <pc:sldMk cId="2565372735" sldId="740"/>
        </pc:sldMkLst>
        <pc:spChg chg="mod">
          <ac:chgData name="Lei Wu" userId="f083b2a8aea23a2f" providerId="LiveId" clId="{3A5E1E79-48B8-4C72-B3C7-5DF85258361B}" dt="2021-03-22T21:56:06.177" v="6637" actId="108"/>
          <ac:spMkLst>
            <pc:docMk/>
            <pc:sldMk cId="2565372735" sldId="740"/>
            <ac:spMk id="3" creationId="{00000000-0000-0000-0000-000000000000}"/>
          </ac:spMkLst>
        </pc:spChg>
      </pc:sldChg>
      <pc:sldChg chg="addSp delSp modSp add mod">
        <pc:chgData name="Lei Wu" userId="f083b2a8aea23a2f" providerId="LiveId" clId="{3A5E1E79-48B8-4C72-B3C7-5DF85258361B}" dt="2021-03-22T21:58:36.460" v="6673"/>
        <pc:sldMkLst>
          <pc:docMk/>
          <pc:sldMk cId="2460363530" sldId="741"/>
        </pc:sldMkLst>
        <pc:spChg chg="mod">
          <ac:chgData name="Lei Wu" userId="f083b2a8aea23a2f" providerId="LiveId" clId="{3A5E1E79-48B8-4C72-B3C7-5DF85258361B}" dt="2021-03-22T21:42:24.982" v="6601" actId="14100"/>
          <ac:spMkLst>
            <pc:docMk/>
            <pc:sldMk cId="2460363530" sldId="741"/>
            <ac:spMk id="2" creationId="{00000000-0000-0000-0000-000000000000}"/>
          </ac:spMkLst>
        </pc:spChg>
        <pc:spChg chg="add del mod">
          <ac:chgData name="Lei Wu" userId="f083b2a8aea23a2f" providerId="LiveId" clId="{3A5E1E79-48B8-4C72-B3C7-5DF85258361B}" dt="2021-03-22T21:43:30.658" v="6615" actId="255"/>
          <ac:spMkLst>
            <pc:docMk/>
            <pc:sldMk cId="2460363530" sldId="741"/>
            <ac:spMk id="3" creationId="{00000000-0000-0000-0000-000000000000}"/>
          </ac:spMkLst>
        </pc:spChg>
        <pc:spChg chg="add del mod">
          <ac:chgData name="Lei Wu" userId="f083b2a8aea23a2f" providerId="LiveId" clId="{3A5E1E79-48B8-4C72-B3C7-5DF85258361B}" dt="2021-03-22T21:42:00.512" v="6596" actId="478"/>
          <ac:spMkLst>
            <pc:docMk/>
            <pc:sldMk cId="2460363530" sldId="741"/>
            <ac:spMk id="6" creationId="{5B8C9043-F06A-4B1C-9343-34A6E4E8D202}"/>
          </ac:spMkLst>
        </pc:spChg>
        <pc:spChg chg="add mod">
          <ac:chgData name="Lei Wu" userId="f083b2a8aea23a2f" providerId="LiveId" clId="{3A5E1E79-48B8-4C72-B3C7-5DF85258361B}" dt="2021-03-22T21:58:36.460" v="6673"/>
          <ac:spMkLst>
            <pc:docMk/>
            <pc:sldMk cId="2460363530" sldId="741"/>
            <ac:spMk id="6" creationId="{92D49AA5-B10C-479A-82C1-989145A55667}"/>
          </ac:spMkLst>
        </pc:spChg>
        <pc:picChg chg="del">
          <ac:chgData name="Lei Wu" userId="f083b2a8aea23a2f" providerId="LiveId" clId="{3A5E1E79-48B8-4C72-B3C7-5DF85258361B}" dt="2021-03-22T21:41:18.365" v="6588" actId="478"/>
          <ac:picMkLst>
            <pc:docMk/>
            <pc:sldMk cId="2460363530" sldId="741"/>
            <ac:picMk id="4" creationId="{0C673875-63B9-4AD7-9122-98AC79551DDB}"/>
          </ac:picMkLst>
        </pc:picChg>
        <pc:picChg chg="add mod">
          <ac:chgData name="Lei Wu" userId="f083b2a8aea23a2f" providerId="LiveId" clId="{3A5E1E79-48B8-4C72-B3C7-5DF85258361B}" dt="2021-03-22T21:41:58.237" v="6594" actId="1076"/>
          <ac:picMkLst>
            <pc:docMk/>
            <pc:sldMk cId="2460363530" sldId="741"/>
            <ac:picMk id="5" creationId="{00B1FCF5-ED10-4ADC-9BE9-30DD28FB78D7}"/>
          </ac:picMkLst>
        </pc:picChg>
      </pc:sldChg>
      <pc:sldChg chg="addSp delSp modSp add mod">
        <pc:chgData name="Lei Wu" userId="f083b2a8aea23a2f" providerId="LiveId" clId="{3A5E1E79-48B8-4C72-B3C7-5DF85258361B}" dt="2021-03-22T21:58:37.715" v="6674"/>
        <pc:sldMkLst>
          <pc:docMk/>
          <pc:sldMk cId="420223268" sldId="742"/>
        </pc:sldMkLst>
        <pc:spChg chg="mod">
          <ac:chgData name="Lei Wu" userId="f083b2a8aea23a2f" providerId="LiveId" clId="{3A5E1E79-48B8-4C72-B3C7-5DF85258361B}" dt="2021-03-22T21:43:36.181" v="6616" actId="255"/>
          <ac:spMkLst>
            <pc:docMk/>
            <pc:sldMk cId="420223268" sldId="742"/>
            <ac:spMk id="3" creationId="{00000000-0000-0000-0000-000000000000}"/>
          </ac:spMkLst>
        </pc:spChg>
        <pc:spChg chg="add mod">
          <ac:chgData name="Lei Wu" userId="f083b2a8aea23a2f" providerId="LiveId" clId="{3A5E1E79-48B8-4C72-B3C7-5DF85258361B}" dt="2021-03-22T21:58:37.715" v="6674"/>
          <ac:spMkLst>
            <pc:docMk/>
            <pc:sldMk cId="420223268" sldId="742"/>
            <ac:spMk id="5" creationId="{5C145A55-B9BB-4554-AB0C-691864E4FDF5}"/>
          </ac:spMkLst>
        </pc:spChg>
        <pc:picChg chg="del">
          <ac:chgData name="Lei Wu" userId="f083b2a8aea23a2f" providerId="LiveId" clId="{3A5E1E79-48B8-4C72-B3C7-5DF85258361B}" dt="2021-03-22T21:42:50.067" v="6604" actId="478"/>
          <ac:picMkLst>
            <pc:docMk/>
            <pc:sldMk cId="420223268" sldId="742"/>
            <ac:picMk id="5" creationId="{00B1FCF5-ED10-4ADC-9BE9-30DD28FB78D7}"/>
          </ac:picMkLst>
        </pc:picChg>
        <pc:picChg chg="add mod">
          <ac:chgData name="Lei Wu" userId="f083b2a8aea23a2f" providerId="LiveId" clId="{3A5E1E79-48B8-4C72-B3C7-5DF85258361B}" dt="2021-03-22T21:42:55.101" v="6607" actId="1076"/>
          <ac:picMkLst>
            <pc:docMk/>
            <pc:sldMk cId="420223268" sldId="742"/>
            <ac:picMk id="6" creationId="{8CC3A916-F1CB-41E8-8ABD-22CE5329F98A}"/>
          </ac:picMkLst>
        </pc:picChg>
      </pc:sldChg>
      <pc:sldChg chg="addSp delSp modSp add mod">
        <pc:chgData name="Lei Wu" userId="f083b2a8aea23a2f" providerId="LiveId" clId="{3A5E1E79-48B8-4C72-B3C7-5DF85258361B}" dt="2021-03-22T21:58:38.979" v="6675"/>
        <pc:sldMkLst>
          <pc:docMk/>
          <pc:sldMk cId="2490304552" sldId="743"/>
        </pc:sldMkLst>
        <pc:spChg chg="mod">
          <ac:chgData name="Lei Wu" userId="f083b2a8aea23a2f" providerId="LiveId" clId="{3A5E1E79-48B8-4C72-B3C7-5DF85258361B}" dt="2021-03-22T21:43:42.189" v="6617" actId="255"/>
          <ac:spMkLst>
            <pc:docMk/>
            <pc:sldMk cId="2490304552" sldId="743"/>
            <ac:spMk id="3" creationId="{00000000-0000-0000-0000-000000000000}"/>
          </ac:spMkLst>
        </pc:spChg>
        <pc:spChg chg="add mod">
          <ac:chgData name="Lei Wu" userId="f083b2a8aea23a2f" providerId="LiveId" clId="{3A5E1E79-48B8-4C72-B3C7-5DF85258361B}" dt="2021-03-22T21:58:38.979" v="6675"/>
          <ac:spMkLst>
            <pc:docMk/>
            <pc:sldMk cId="2490304552" sldId="743"/>
            <ac:spMk id="6" creationId="{96A9D49C-0FA8-4AEB-9976-D28E86295692}"/>
          </ac:spMkLst>
        </pc:spChg>
        <pc:picChg chg="add mod">
          <ac:chgData name="Lei Wu" userId="f083b2a8aea23a2f" providerId="LiveId" clId="{3A5E1E79-48B8-4C72-B3C7-5DF85258361B}" dt="2021-03-22T21:43:18.603" v="6612"/>
          <ac:picMkLst>
            <pc:docMk/>
            <pc:sldMk cId="2490304552" sldId="743"/>
            <ac:picMk id="5" creationId="{D754F0E9-8311-4716-AD61-AAAD5F6CF575}"/>
          </ac:picMkLst>
        </pc:picChg>
        <pc:picChg chg="del">
          <ac:chgData name="Lei Wu" userId="f083b2a8aea23a2f" providerId="LiveId" clId="{3A5E1E79-48B8-4C72-B3C7-5DF85258361B}" dt="2021-03-22T21:43:17.867" v="6611" actId="478"/>
          <ac:picMkLst>
            <pc:docMk/>
            <pc:sldMk cId="2490304552" sldId="743"/>
            <ac:picMk id="6" creationId="{8CC3A916-F1CB-41E8-8ABD-22CE5329F98A}"/>
          </ac:picMkLst>
        </pc:picChg>
      </pc:sldChg>
      <pc:sldChg chg="addSp delSp modSp add mod">
        <pc:chgData name="Lei Wu" userId="f083b2a8aea23a2f" providerId="LiveId" clId="{3A5E1E79-48B8-4C72-B3C7-5DF85258361B}" dt="2021-03-22T21:58:40.387" v="6676"/>
        <pc:sldMkLst>
          <pc:docMk/>
          <pc:sldMk cId="3241542753" sldId="744"/>
        </pc:sldMkLst>
        <pc:spChg chg="mod">
          <ac:chgData name="Lei Wu" userId="f083b2a8aea23a2f" providerId="LiveId" clId="{3A5E1E79-48B8-4C72-B3C7-5DF85258361B}" dt="2021-03-22T21:44:20.521" v="6620" actId="14100"/>
          <ac:spMkLst>
            <pc:docMk/>
            <pc:sldMk cId="3241542753" sldId="744"/>
            <ac:spMk id="3" creationId="{00000000-0000-0000-0000-000000000000}"/>
          </ac:spMkLst>
        </pc:spChg>
        <pc:spChg chg="add mod">
          <ac:chgData name="Lei Wu" userId="f083b2a8aea23a2f" providerId="LiveId" clId="{3A5E1E79-48B8-4C72-B3C7-5DF85258361B}" dt="2021-03-22T21:58:40.387" v="6676"/>
          <ac:spMkLst>
            <pc:docMk/>
            <pc:sldMk cId="3241542753" sldId="744"/>
            <ac:spMk id="5" creationId="{810F8A9A-29D0-400A-868F-F2F8D3AB1589}"/>
          </ac:spMkLst>
        </pc:spChg>
        <pc:picChg chg="del">
          <ac:chgData name="Lei Wu" userId="f083b2a8aea23a2f" providerId="LiveId" clId="{3A5E1E79-48B8-4C72-B3C7-5DF85258361B}" dt="2021-03-22T21:44:28.422" v="6621" actId="478"/>
          <ac:picMkLst>
            <pc:docMk/>
            <pc:sldMk cId="3241542753" sldId="744"/>
            <ac:picMk id="5" creationId="{D754F0E9-8311-4716-AD61-AAAD5F6CF575}"/>
          </ac:picMkLst>
        </pc:picChg>
        <pc:picChg chg="add mod">
          <ac:chgData name="Lei Wu" userId="f083b2a8aea23a2f" providerId="LiveId" clId="{3A5E1E79-48B8-4C72-B3C7-5DF85258361B}" dt="2021-03-22T21:44:34.056" v="6623" actId="1076"/>
          <ac:picMkLst>
            <pc:docMk/>
            <pc:sldMk cId="3241542753" sldId="744"/>
            <ac:picMk id="6" creationId="{42CA8FFD-D61A-43CF-B081-4B21742E9BE6}"/>
          </ac:picMkLst>
        </pc:picChg>
        <pc:picChg chg="add del mod">
          <ac:chgData name="Lei Wu" userId="f083b2a8aea23a2f" providerId="LiveId" clId="{3A5E1E79-48B8-4C72-B3C7-5DF85258361B}" dt="2021-03-22T21:44:59.504" v="6625"/>
          <ac:picMkLst>
            <pc:docMk/>
            <pc:sldMk cId="3241542753" sldId="744"/>
            <ac:picMk id="7" creationId="{2CCB6439-C3A9-4B61-86C6-DF75099C5DEF}"/>
          </ac:picMkLst>
        </pc:picChg>
      </pc:sldChg>
      <pc:sldChg chg="addSp delSp modSp add mod">
        <pc:chgData name="Lei Wu" userId="f083b2a8aea23a2f" providerId="LiveId" clId="{3A5E1E79-48B8-4C72-B3C7-5DF85258361B}" dt="2021-03-22T21:58:41.533" v="6677"/>
        <pc:sldMkLst>
          <pc:docMk/>
          <pc:sldMk cId="4230763132" sldId="745"/>
        </pc:sldMkLst>
        <pc:spChg chg="mod">
          <ac:chgData name="Lei Wu" userId="f083b2a8aea23a2f" providerId="LiveId" clId="{3A5E1E79-48B8-4C72-B3C7-5DF85258361B}" dt="2021-03-22T21:45:08.313" v="6627"/>
          <ac:spMkLst>
            <pc:docMk/>
            <pc:sldMk cId="4230763132" sldId="745"/>
            <ac:spMk id="3" creationId="{00000000-0000-0000-0000-000000000000}"/>
          </ac:spMkLst>
        </pc:spChg>
        <pc:spChg chg="add mod">
          <ac:chgData name="Lei Wu" userId="f083b2a8aea23a2f" providerId="LiveId" clId="{3A5E1E79-48B8-4C72-B3C7-5DF85258361B}" dt="2021-03-22T21:58:41.533" v="6677"/>
          <ac:spMkLst>
            <pc:docMk/>
            <pc:sldMk cId="4230763132" sldId="745"/>
            <ac:spMk id="6" creationId="{FB879F1D-EEB8-4DBF-931D-2D06D2A17112}"/>
          </ac:spMkLst>
        </pc:spChg>
        <pc:picChg chg="add mod">
          <ac:chgData name="Lei Wu" userId="f083b2a8aea23a2f" providerId="LiveId" clId="{3A5E1E79-48B8-4C72-B3C7-5DF85258361B}" dt="2021-03-22T21:45:16.580" v="6630" actId="1076"/>
          <ac:picMkLst>
            <pc:docMk/>
            <pc:sldMk cId="4230763132" sldId="745"/>
            <ac:picMk id="5" creationId="{B52D0FE7-3AAE-4B28-831B-FC45728C9E79}"/>
          </ac:picMkLst>
        </pc:picChg>
        <pc:picChg chg="del">
          <ac:chgData name="Lei Wu" userId="f083b2a8aea23a2f" providerId="LiveId" clId="{3A5E1E79-48B8-4C72-B3C7-5DF85258361B}" dt="2021-03-22T21:45:12.774" v="6628" actId="478"/>
          <ac:picMkLst>
            <pc:docMk/>
            <pc:sldMk cId="4230763132" sldId="745"/>
            <ac:picMk id="6" creationId="{42CA8FFD-D61A-43CF-B081-4B21742E9BE6}"/>
          </ac:picMkLst>
        </pc:picChg>
      </pc:sldChg>
      <pc:sldChg chg="addSp delSp modSp add mod">
        <pc:chgData name="Lei Wu" userId="f083b2a8aea23a2f" providerId="LiveId" clId="{3A5E1E79-48B8-4C72-B3C7-5DF85258361B}" dt="2021-03-22T21:58:43.957" v="6678"/>
        <pc:sldMkLst>
          <pc:docMk/>
          <pc:sldMk cId="2088349570" sldId="746"/>
        </pc:sldMkLst>
        <pc:spChg chg="mod">
          <ac:chgData name="Lei Wu" userId="f083b2a8aea23a2f" providerId="LiveId" clId="{3A5E1E79-48B8-4C72-B3C7-5DF85258361B}" dt="2021-03-22T21:51:42.131" v="6632"/>
          <ac:spMkLst>
            <pc:docMk/>
            <pc:sldMk cId="2088349570" sldId="746"/>
            <ac:spMk id="3" creationId="{00000000-0000-0000-0000-000000000000}"/>
          </ac:spMkLst>
        </pc:spChg>
        <pc:spChg chg="add mod">
          <ac:chgData name="Lei Wu" userId="f083b2a8aea23a2f" providerId="LiveId" clId="{3A5E1E79-48B8-4C72-B3C7-5DF85258361B}" dt="2021-03-22T21:58:43.957" v="6678"/>
          <ac:spMkLst>
            <pc:docMk/>
            <pc:sldMk cId="2088349570" sldId="746"/>
            <ac:spMk id="7" creationId="{9B00CC6C-0DEF-46BA-A9D5-B9CF45C946C4}"/>
          </ac:spMkLst>
        </pc:spChg>
        <pc:picChg chg="del">
          <ac:chgData name="Lei Wu" userId="f083b2a8aea23a2f" providerId="LiveId" clId="{3A5E1E79-48B8-4C72-B3C7-5DF85258361B}" dt="2021-03-22T21:52:39.739" v="6633" actId="478"/>
          <ac:picMkLst>
            <pc:docMk/>
            <pc:sldMk cId="2088349570" sldId="746"/>
            <ac:picMk id="5" creationId="{B52D0FE7-3AAE-4B28-831B-FC45728C9E79}"/>
          </ac:picMkLst>
        </pc:picChg>
        <pc:picChg chg="add mod">
          <ac:chgData name="Lei Wu" userId="f083b2a8aea23a2f" providerId="LiveId" clId="{3A5E1E79-48B8-4C72-B3C7-5DF85258361B}" dt="2021-03-22T21:53:30.841" v="6635" actId="1076"/>
          <ac:picMkLst>
            <pc:docMk/>
            <pc:sldMk cId="2088349570" sldId="746"/>
            <ac:picMk id="6" creationId="{6E17D7A0-3486-4D56-BFD0-FA4E0F337F5D}"/>
          </ac:picMkLst>
        </pc:picChg>
      </pc:sldChg>
      <pc:sldChg chg="modSp add mod">
        <pc:chgData name="Lei Wu" userId="f083b2a8aea23a2f" providerId="LiveId" clId="{3A5E1E79-48B8-4C72-B3C7-5DF85258361B}" dt="2021-03-22T22:38:09.675" v="10290" actId="207"/>
        <pc:sldMkLst>
          <pc:docMk/>
          <pc:sldMk cId="3919490226" sldId="747"/>
        </pc:sldMkLst>
        <pc:spChg chg="mod">
          <ac:chgData name="Lei Wu" userId="f083b2a8aea23a2f" providerId="LiveId" clId="{3A5E1E79-48B8-4C72-B3C7-5DF85258361B}" dt="2021-03-22T22:38:09.675" v="10290" actId="207"/>
          <ac:spMkLst>
            <pc:docMk/>
            <pc:sldMk cId="3919490226" sldId="747"/>
            <ac:spMk id="3" creationId="{00000000-0000-0000-0000-000000000000}"/>
          </ac:spMkLst>
        </pc:spChg>
      </pc:sldChg>
      <pc:sldMasterChg chg="modSldLayout">
        <pc:chgData name="Lei Wu" userId="f083b2a8aea23a2f" providerId="LiveId" clId="{3A5E1E79-48B8-4C72-B3C7-5DF85258361B}" dt="2021-03-22T12:22:30.743" v="243"/>
        <pc:sldMasterMkLst>
          <pc:docMk/>
          <pc:sldMasterMk cId="985635761" sldId="2147483864"/>
        </pc:sldMasterMkLst>
        <pc:sldLayoutChg chg="modSp mod">
          <pc:chgData name="Lei Wu" userId="f083b2a8aea23a2f" providerId="LiveId" clId="{3A5E1E79-48B8-4C72-B3C7-5DF85258361B}" dt="2021-03-22T12:22:30.743" v="243"/>
          <pc:sldLayoutMkLst>
            <pc:docMk/>
            <pc:sldMasterMk cId="985635761" sldId="2147483864"/>
            <pc:sldLayoutMk cId="354178216" sldId="2147483865"/>
          </pc:sldLayoutMkLst>
          <pc:spChg chg="mod">
            <ac:chgData name="Lei Wu" userId="f083b2a8aea23a2f" providerId="LiveId" clId="{3A5E1E79-48B8-4C72-B3C7-5DF85258361B}" dt="2021-03-22T12:22:30.743" v="243"/>
            <ac:spMkLst>
              <pc:docMk/>
              <pc:sldMasterMk cId="985635761" sldId="2147483864"/>
              <pc:sldLayoutMk cId="354178216" sldId="2147483865"/>
              <ac:spMk id="7" creationId="{00000000-0000-0000-0000-000000000000}"/>
            </ac:spMkLst>
          </pc:spChg>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144352-592E-4D1A-A8EC-E188938FC1B8}"/>
              </a:ext>
            </a:extLst>
          </p:cNvPr>
          <p:cNvSpPr>
            <a:spLocks noGrp="1" noChangeArrowheads="1"/>
          </p:cNvSpPr>
          <p:nvPr>
            <p:ph type="hdr" sz="quarter"/>
          </p:nvPr>
        </p:nvSpPr>
        <p:spPr bwMode="auto">
          <a:xfrm>
            <a:off x="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3" name="Rectangle 3">
            <a:extLst>
              <a:ext uri="{FF2B5EF4-FFF2-40B4-BE49-F238E27FC236}">
                <a16:creationId xmlns:a16="http://schemas.microsoft.com/office/drawing/2014/main" id="{BADB5A07-04CD-46D6-876A-C809E0856980}"/>
              </a:ext>
            </a:extLst>
          </p:cNvPr>
          <p:cNvSpPr>
            <a:spLocks noGrp="1" noChangeArrowheads="1"/>
          </p:cNvSpPr>
          <p:nvPr>
            <p:ph type="dt" idx="1"/>
          </p:nvPr>
        </p:nvSpPr>
        <p:spPr bwMode="auto">
          <a:xfrm>
            <a:off x="387985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algn="r" defTabSz="965200">
              <a:spcBef>
                <a:spcPct val="0"/>
              </a:spcBef>
              <a:buFontTx/>
              <a:buNone/>
              <a:defRPr sz="1400" baseline="0">
                <a:solidFill>
                  <a:schemeClr val="tx1"/>
                </a:solidFill>
              </a:defRPr>
            </a:lvl1pPr>
          </a:lstStyle>
          <a:p>
            <a:pPr>
              <a:defRPr/>
            </a:pPr>
            <a:endParaRPr lang="en-US" altLang="zh-CN"/>
          </a:p>
        </p:txBody>
      </p:sp>
      <p:sp>
        <p:nvSpPr>
          <p:cNvPr id="14340" name="Rectangle 4">
            <a:extLst>
              <a:ext uri="{FF2B5EF4-FFF2-40B4-BE49-F238E27FC236}">
                <a16:creationId xmlns:a16="http://schemas.microsoft.com/office/drawing/2014/main" id="{DF1D35A4-B92B-4664-9BF3-6DA88EB6B036}"/>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0D65DC7E-FBEF-481D-8C78-0D4F0FC2EB4B}"/>
              </a:ext>
            </a:extLst>
          </p:cNvPr>
          <p:cNvSpPr>
            <a:spLocks noGrp="1" noChangeArrowheads="1"/>
          </p:cNvSpPr>
          <p:nvPr>
            <p:ph type="body" sz="quarter" idx="3"/>
          </p:nvPr>
        </p:nvSpPr>
        <p:spPr bwMode="auto">
          <a:xfrm>
            <a:off x="911225" y="4462463"/>
            <a:ext cx="5022850" cy="4229100"/>
          </a:xfrm>
          <a:prstGeom prst="rect">
            <a:avLst/>
          </a:prstGeom>
          <a:noFill/>
          <a:ln>
            <a:noFill/>
          </a:ln>
          <a:effectLst/>
        </p:spPr>
        <p:txBody>
          <a:bodyPr vert="horz" wrap="square" lIns="96502" tIns="48253" rIns="96502" bIns="4825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a:extLst>
              <a:ext uri="{FF2B5EF4-FFF2-40B4-BE49-F238E27FC236}">
                <a16:creationId xmlns:a16="http://schemas.microsoft.com/office/drawing/2014/main" id="{457E6073-C3AD-43CE-A0B5-BAAD1A5B58B0}"/>
              </a:ext>
            </a:extLst>
          </p:cNvPr>
          <p:cNvSpPr>
            <a:spLocks noGrp="1" noChangeArrowheads="1"/>
          </p:cNvSpPr>
          <p:nvPr>
            <p:ph type="ftr" sz="quarter" idx="4"/>
          </p:nvPr>
        </p:nvSpPr>
        <p:spPr bwMode="auto">
          <a:xfrm>
            <a:off x="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7" name="Rectangle 7">
            <a:extLst>
              <a:ext uri="{FF2B5EF4-FFF2-40B4-BE49-F238E27FC236}">
                <a16:creationId xmlns:a16="http://schemas.microsoft.com/office/drawing/2014/main" id="{AA660193-D52E-4AB8-929E-D9B27D4ECDCE}"/>
              </a:ext>
            </a:extLst>
          </p:cNvPr>
          <p:cNvSpPr>
            <a:spLocks noGrp="1" noChangeArrowheads="1"/>
          </p:cNvSpPr>
          <p:nvPr>
            <p:ph type="sldNum" sz="quarter" idx="5"/>
          </p:nvPr>
        </p:nvSpPr>
        <p:spPr bwMode="auto">
          <a:xfrm>
            <a:off x="387985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algn="r" defTabSz="965200">
              <a:defRPr sz="1400" baseline="0">
                <a:solidFill>
                  <a:schemeClr val="tx1"/>
                </a:solidFill>
              </a:defRPr>
            </a:lvl1pPr>
          </a:lstStyle>
          <a:p>
            <a:pPr>
              <a:defRPr/>
            </a:pPr>
            <a:fld id="{42CF4E5C-6B3E-4063-BD34-CE0F483690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B735612-743B-44B9-96FF-54A2A02CA7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5B4D18B9-9075-4D08-9FD0-3527ABEAB1CE}" type="slidenum">
              <a:rPr lang="en-US" altLang="zh-CN" sz="1400" baseline="0" smtClean="0">
                <a:solidFill>
                  <a:schemeClr val="tx1"/>
                </a:solidFill>
              </a:rPr>
              <a:pPr/>
              <a:t>1</a:t>
            </a:fld>
            <a:endParaRPr lang="en-US" altLang="zh-CN" sz="1400" baseline="0">
              <a:solidFill>
                <a:schemeClr val="tx1"/>
              </a:solidFill>
            </a:endParaRPr>
          </a:p>
        </p:txBody>
      </p:sp>
      <p:sp>
        <p:nvSpPr>
          <p:cNvPr id="16387" name="Rectangle 2">
            <a:extLst>
              <a:ext uri="{FF2B5EF4-FFF2-40B4-BE49-F238E27FC236}">
                <a16:creationId xmlns:a16="http://schemas.microsoft.com/office/drawing/2014/main" id="{29E82690-5A4B-4421-A486-AB48C907E57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87D1331-6074-4EF3-81A4-0510AE826A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数字系统可被划分为两种类型模块：</a:t>
            </a:r>
            <a:endParaRPr lang="en-US" altLang="zh-CN"/>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zh-CN" altLang="en-US"/>
              <a:t>数据通路：完成数据处理操作</a:t>
            </a:r>
            <a:endParaRPr lang="en-US" altLang="zh-CN"/>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zh-CN" altLang="en-US"/>
              <a:t>控制单元：决定操作的执行顺序</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数据通路由一组寄存器以及对寄存器中所存储的二进制数的操作来定义，包括数据的</a:t>
            </a:r>
            <a:r>
              <a:rPr lang="en-US" altLang="zh-CN"/>
              <a:t>load</a:t>
            </a:r>
            <a:r>
              <a:rPr lang="zh-CN" altLang="en-US"/>
              <a:t>、</a:t>
            </a:r>
            <a:r>
              <a:rPr lang="en-US" altLang="zh-CN"/>
              <a:t>clear</a:t>
            </a:r>
            <a:r>
              <a:rPr lang="zh-CN" altLang="en-US"/>
              <a:t>、</a:t>
            </a:r>
            <a:r>
              <a:rPr lang="en-US" altLang="zh-CN"/>
              <a:t>shift and count</a:t>
            </a:r>
            <a:r>
              <a:rPr lang="zh-CN" altLang="en-US"/>
              <a:t>。</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寄存器是数字系统的基本单元，对寄存器中存储的数据进行移动和处理定义为寄存器传输操作</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11</a:t>
            </a:fld>
            <a:endParaRPr lang="en-US" altLang="zh-CN"/>
          </a:p>
        </p:txBody>
      </p:sp>
    </p:spTree>
    <p:extLst>
      <p:ext uri="{BB962C8B-B14F-4D97-AF65-F5344CB8AC3E}">
        <p14:creationId xmlns:p14="http://schemas.microsoft.com/office/powerpoint/2010/main" val="1397879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寄存器是数字系统的基本单元，对寄存器中存储的数据进行移动和处理定义为寄存器传输操作</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事实上，任何时序电路的触发器和其相关联的门电路都可以叫做寄存器。</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12</a:t>
            </a:fld>
            <a:endParaRPr lang="en-US" altLang="zh-CN"/>
          </a:p>
        </p:txBody>
      </p:sp>
    </p:spTree>
    <p:extLst>
      <p:ext uri="{BB962C8B-B14F-4D97-AF65-F5344CB8AC3E}">
        <p14:creationId xmlns:p14="http://schemas.microsoft.com/office/powerpoint/2010/main" val="3002309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a:t>A microoperation is usually performed in parallel on a vector of bits during one clock cycle, while the result may:</a:t>
            </a:r>
          </a:p>
          <a:p>
            <a:pPr lvl="1"/>
            <a:r>
              <a:rPr lang="en-US" altLang="zh-CN" sz="2000"/>
              <a:t>Replace the previous binary data in the register</a:t>
            </a:r>
          </a:p>
          <a:p>
            <a:pPr lvl="1"/>
            <a:r>
              <a:rPr lang="en-US" altLang="zh-CN" sz="2000"/>
              <a:t>Be transferred to another register, leaving the previous data unchanged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13</a:t>
            </a:fld>
            <a:endParaRPr lang="en-US" altLang="zh-CN"/>
          </a:p>
        </p:txBody>
      </p:sp>
    </p:spTree>
    <p:extLst>
      <p:ext uri="{BB962C8B-B14F-4D97-AF65-F5344CB8AC3E}">
        <p14:creationId xmlns:p14="http://schemas.microsoft.com/office/powerpoint/2010/main" val="826222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a:t>R1</a:t>
            </a:r>
            <a:r>
              <a:rPr lang="zh-CN" altLang="en-US"/>
              <a:t>和</a:t>
            </a:r>
            <a:r>
              <a:rPr lang="en-US" altLang="zh-CN"/>
              <a:t>R2</a:t>
            </a:r>
            <a:r>
              <a:rPr lang="zh-CN" altLang="en-US"/>
              <a:t>之间存在数据通路，且目的寄存器具有并行加载的能力。</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14</a:t>
            </a:fld>
            <a:endParaRPr lang="en-US" altLang="zh-CN"/>
          </a:p>
        </p:txBody>
      </p:sp>
    </p:spTree>
    <p:extLst>
      <p:ext uri="{BB962C8B-B14F-4D97-AF65-F5344CB8AC3E}">
        <p14:creationId xmlns:p14="http://schemas.microsoft.com/office/powerpoint/2010/main" val="115717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a:t>不同寄存器之间传输数据更为有效的方案时总线（</a:t>
            </a:r>
            <a:r>
              <a:rPr lang="en-US" altLang="zh-CN" sz="2400"/>
              <a:t>bus</a:t>
            </a:r>
            <a:r>
              <a:rPr lang="zh-CN" altLang="en-US" sz="2400"/>
              <a:t>），共享传输通路。</a:t>
            </a:r>
            <a:endParaRPr lang="en-US" altLang="zh-CN" sz="2400"/>
          </a:p>
          <a:p>
            <a:pPr marL="0" indent="0">
              <a:buNone/>
            </a:pPr>
            <a:r>
              <a:rPr lang="en-US" altLang="zh-CN" sz="2400"/>
              <a:t>1. </a:t>
            </a:r>
            <a:r>
              <a:rPr lang="zh-CN" altLang="en-US" sz="2400"/>
              <a:t>专用多路复用器 </a:t>
            </a:r>
            <a:r>
              <a:rPr lang="en-US" altLang="zh-CN" sz="2400"/>
              <a:t>vs. </a:t>
            </a:r>
            <a:r>
              <a:rPr lang="zh-CN" altLang="en-US" sz="2400"/>
              <a:t>单总线：总线减少了多路复用器，减少了门单元的数量（如三路硬件开销降低一半）</a:t>
            </a:r>
            <a:endParaRPr lang="en-US" altLang="zh-CN" sz="2400"/>
          </a:p>
          <a:p>
            <a:pPr marL="0" indent="0">
              <a:buNone/>
            </a:pPr>
            <a:r>
              <a:rPr lang="en-US" altLang="zh-CN" sz="2400"/>
              <a:t>2. </a:t>
            </a:r>
            <a:r>
              <a:rPr lang="zh-CN" altLang="en-US" sz="2400"/>
              <a:t>多路复用器总线 </a:t>
            </a:r>
            <a:r>
              <a:rPr lang="en-US" altLang="zh-CN" sz="2400"/>
              <a:t>vs. </a:t>
            </a:r>
            <a:r>
              <a:rPr lang="zh-CN" altLang="en-US" sz="2400"/>
              <a:t>三态总线：三态总线更容易构建具有多个数据源的总线，且数据连接数目减半，此外，三态总线信号可以双向传输，因此使用较多。</a:t>
            </a:r>
            <a:endParaRPr lang="en-US" altLang="zh-CN" sz="240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15</a:t>
            </a:fld>
            <a:endParaRPr lang="en-US" altLang="zh-CN"/>
          </a:p>
        </p:txBody>
      </p:sp>
    </p:spTree>
    <p:extLst>
      <p:ext uri="{BB962C8B-B14F-4D97-AF65-F5344CB8AC3E}">
        <p14:creationId xmlns:p14="http://schemas.microsoft.com/office/powerpoint/2010/main" val="1092503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a:t>不同寄存器之间传输数据更为有效的方案时总线（</a:t>
            </a:r>
            <a:r>
              <a:rPr lang="en-US" altLang="zh-CN" sz="2400"/>
              <a:t>bus</a:t>
            </a:r>
            <a:r>
              <a:rPr lang="zh-CN" altLang="en-US" sz="2400"/>
              <a:t>），共享传输通路。</a:t>
            </a:r>
            <a:endParaRPr lang="en-US" altLang="zh-CN" sz="2400"/>
          </a:p>
          <a:p>
            <a:pPr marL="0" indent="0">
              <a:buNone/>
            </a:pPr>
            <a:r>
              <a:rPr lang="en-US" altLang="zh-CN" sz="2400"/>
              <a:t>1. </a:t>
            </a:r>
            <a:r>
              <a:rPr lang="zh-CN" altLang="en-US" sz="2400"/>
              <a:t>专用多路复用器 </a:t>
            </a:r>
            <a:r>
              <a:rPr lang="en-US" altLang="zh-CN" sz="2400"/>
              <a:t>vs. </a:t>
            </a:r>
            <a:r>
              <a:rPr lang="zh-CN" altLang="en-US" sz="2400"/>
              <a:t>单总线：总线减少了多路复用器，减少了门单元的数量（如三路硬件开销降低一半）</a:t>
            </a:r>
            <a:endParaRPr lang="en-US" altLang="zh-CN" sz="2400"/>
          </a:p>
          <a:p>
            <a:pPr marL="0" indent="0">
              <a:buNone/>
            </a:pPr>
            <a:r>
              <a:rPr lang="en-US" altLang="zh-CN" sz="2400"/>
              <a:t>2. </a:t>
            </a:r>
            <a:r>
              <a:rPr lang="zh-CN" altLang="en-US" sz="2400"/>
              <a:t>多路复用器总线 </a:t>
            </a:r>
            <a:r>
              <a:rPr lang="en-US" altLang="zh-CN" sz="2400"/>
              <a:t>vs. </a:t>
            </a:r>
            <a:r>
              <a:rPr lang="zh-CN" altLang="en-US" sz="2400"/>
              <a:t>三态总线：三态总线更容易构建具有多个数据源的总线，且数据连接数目减半，此外，三态总线信号可以双向传输，因此使用较多。</a:t>
            </a:r>
            <a:endParaRPr lang="en-US" altLang="zh-CN" sz="240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16</a:t>
            </a:fld>
            <a:endParaRPr lang="en-US" altLang="zh-CN"/>
          </a:p>
        </p:txBody>
      </p:sp>
    </p:spTree>
    <p:extLst>
      <p:ext uri="{BB962C8B-B14F-4D97-AF65-F5344CB8AC3E}">
        <p14:creationId xmlns:p14="http://schemas.microsoft.com/office/powerpoint/2010/main" val="1764834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a:t>不同寄存器之间传输数据更为有效的方案时总线（</a:t>
            </a:r>
            <a:r>
              <a:rPr lang="en-US" altLang="zh-CN" sz="2400"/>
              <a:t>bus</a:t>
            </a:r>
            <a:r>
              <a:rPr lang="zh-CN" altLang="en-US" sz="2400"/>
              <a:t>），共享传输通路。</a:t>
            </a:r>
            <a:endParaRPr lang="en-US" altLang="zh-CN" sz="2400"/>
          </a:p>
          <a:p>
            <a:pPr marL="0" indent="0">
              <a:buNone/>
            </a:pPr>
            <a:r>
              <a:rPr lang="en-US" altLang="zh-CN" sz="2400"/>
              <a:t>1. </a:t>
            </a:r>
            <a:r>
              <a:rPr lang="zh-CN" altLang="en-US" sz="2400"/>
              <a:t>专用多路复用器 </a:t>
            </a:r>
            <a:r>
              <a:rPr lang="en-US" altLang="zh-CN" sz="2400"/>
              <a:t>vs. </a:t>
            </a:r>
            <a:r>
              <a:rPr lang="zh-CN" altLang="en-US" sz="2400"/>
              <a:t>单总线：总线减少了多路复用器，减少了门单元的数量（如三路硬件开销降低一半）</a:t>
            </a:r>
            <a:endParaRPr lang="en-US" altLang="zh-CN" sz="2400"/>
          </a:p>
          <a:p>
            <a:pPr marL="0" indent="0">
              <a:buNone/>
            </a:pPr>
            <a:r>
              <a:rPr lang="en-US" altLang="zh-CN" sz="2400"/>
              <a:t>2. </a:t>
            </a:r>
            <a:r>
              <a:rPr lang="zh-CN" altLang="en-US" sz="2400"/>
              <a:t>多路复用器总线 </a:t>
            </a:r>
            <a:r>
              <a:rPr lang="en-US" altLang="zh-CN" sz="2400"/>
              <a:t>vs. </a:t>
            </a:r>
            <a:r>
              <a:rPr lang="zh-CN" altLang="en-US" sz="2400"/>
              <a:t>三态总线：三态总线更容易构建具有多个数据源的总线，且数据连接数目减半，此外，三态总线信号可以双向传输，因此使用较多。</a:t>
            </a:r>
            <a:endParaRPr lang="en-US" altLang="zh-CN" sz="240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17</a:t>
            </a:fld>
            <a:endParaRPr lang="en-US" altLang="zh-CN"/>
          </a:p>
        </p:txBody>
      </p:sp>
    </p:spTree>
    <p:extLst>
      <p:ext uri="{BB962C8B-B14F-4D97-AF65-F5344CB8AC3E}">
        <p14:creationId xmlns:p14="http://schemas.microsoft.com/office/powerpoint/2010/main" val="4065902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具有单向或双向移动存储数据的寄存器称作移位寄存器。</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一个移位寄存器由一系列触发器构成，每个输出连接下一个输入，所有都是用相同的时钟脉冲输入来触发移位操作。</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如果所有触发器的输出都是可访问的，那么串行移位操作进入的信息可以并行读出。</a:t>
            </a:r>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18</a:t>
            </a:fld>
            <a:endParaRPr lang="en-US" altLang="zh-CN"/>
          </a:p>
        </p:txBody>
      </p:sp>
    </p:spTree>
    <p:extLst>
      <p:ext uri="{BB962C8B-B14F-4D97-AF65-F5344CB8AC3E}">
        <p14:creationId xmlns:p14="http://schemas.microsoft.com/office/powerpoint/2010/main" val="3825139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Row T4: 10110</a:t>
            </a:r>
          </a:p>
          <a:p>
            <a:r>
              <a:rPr lang="en-US" altLang="zh-CN"/>
              <a:t>Row T5: 11011</a:t>
            </a:r>
          </a:p>
          <a:p>
            <a:r>
              <a:rPr lang="en-US" altLang="zh-CN"/>
              <a:t>Row T6: 11101</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19</a:t>
            </a:fld>
            <a:endParaRPr lang="en-US" altLang="zh-CN"/>
          </a:p>
        </p:txBody>
      </p:sp>
    </p:spTree>
    <p:extLst>
      <p:ext uri="{BB962C8B-B14F-4D97-AF65-F5344CB8AC3E}">
        <p14:creationId xmlns:p14="http://schemas.microsoft.com/office/powerpoint/2010/main" val="3643669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20</a:t>
            </a:fld>
            <a:endParaRPr lang="en-US" altLang="zh-CN"/>
          </a:p>
        </p:txBody>
      </p:sp>
    </p:spTree>
    <p:extLst>
      <p:ext uri="{BB962C8B-B14F-4D97-AF65-F5344CB8AC3E}">
        <p14:creationId xmlns:p14="http://schemas.microsoft.com/office/powerpoint/2010/main" val="263579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CD62E45-4264-4AC6-9B24-1A273FAA74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BC4859AF-50BB-4ED4-A045-E02C7C9E8C7D}" type="slidenum">
              <a:rPr lang="en-US" altLang="zh-CN" sz="1400" baseline="0" smtClean="0">
                <a:solidFill>
                  <a:schemeClr val="tx1"/>
                </a:solidFill>
              </a:rPr>
              <a:pPr/>
              <a:t>2</a:t>
            </a:fld>
            <a:endParaRPr lang="en-US" altLang="zh-CN" sz="1400" baseline="0">
              <a:solidFill>
                <a:schemeClr val="tx1"/>
              </a:solidFill>
            </a:endParaRPr>
          </a:p>
        </p:txBody>
      </p:sp>
      <p:sp>
        <p:nvSpPr>
          <p:cNvPr id="20483" name="Rectangle 2">
            <a:extLst>
              <a:ext uri="{FF2B5EF4-FFF2-40B4-BE49-F238E27FC236}">
                <a16:creationId xmlns:a16="http://schemas.microsoft.com/office/drawing/2014/main" id="{6C891720-51EC-4AE8-B115-DBCEAEFBDE1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1511B8A-4BEF-4FFF-95BF-10CB1E49EF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1852111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21</a:t>
            </a:fld>
            <a:endParaRPr lang="en-US" altLang="zh-CN"/>
          </a:p>
        </p:txBody>
      </p:sp>
    </p:spTree>
    <p:extLst>
      <p:ext uri="{BB962C8B-B14F-4D97-AF65-F5344CB8AC3E}">
        <p14:creationId xmlns:p14="http://schemas.microsoft.com/office/powerpoint/2010/main" val="3479364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22</a:t>
            </a:fld>
            <a:endParaRPr lang="en-US" altLang="zh-CN"/>
          </a:p>
        </p:txBody>
      </p:sp>
    </p:spTree>
    <p:extLst>
      <p:ext uri="{BB962C8B-B14F-4D97-AF65-F5344CB8AC3E}">
        <p14:creationId xmlns:p14="http://schemas.microsoft.com/office/powerpoint/2010/main" val="41270236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计数器是一种对外部信号进行总数统计的时序逻辑元件，一般从</a:t>
            </a:r>
            <a:r>
              <a:rPr lang="en-US" altLang="zh-CN"/>
              <a:t>0</a:t>
            </a:r>
            <a:r>
              <a:rPr lang="zh-CN" altLang="en-US"/>
              <a:t>开始计数，达到最大计数值时输出一次计数完成（满值）信号，并重新开始计数，最大计数值为计数器的模。</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从有限状态机的角度看，计数器就是一个状态链构成的环，在外部信号的驱动下，从当前状态转移到下一状态，满值后再回到初态，继续计数。</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23</a:t>
            </a:fld>
            <a:endParaRPr lang="en-US" altLang="zh-CN"/>
          </a:p>
        </p:txBody>
      </p:sp>
    </p:spTree>
    <p:extLst>
      <p:ext uri="{BB962C8B-B14F-4D97-AF65-F5344CB8AC3E}">
        <p14:creationId xmlns:p14="http://schemas.microsoft.com/office/powerpoint/2010/main" val="746016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24</a:t>
            </a:fld>
            <a:endParaRPr lang="en-US" altLang="zh-CN"/>
          </a:p>
        </p:txBody>
      </p:sp>
    </p:spTree>
    <p:extLst>
      <p:ext uri="{BB962C8B-B14F-4D97-AF65-F5344CB8AC3E}">
        <p14:creationId xmlns:p14="http://schemas.microsoft.com/office/powerpoint/2010/main" val="22431057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a:t>Ripple counter</a:t>
            </a:r>
            <a:r>
              <a:rPr lang="zh-CN" altLang="en-US"/>
              <a:t>：（异步）行波计数器，时钟连接低位（</a:t>
            </a:r>
            <a:r>
              <a:rPr lang="en-US" altLang="zh-CN"/>
              <a:t>LSB</a:t>
            </a:r>
            <a:r>
              <a:rPr lang="zh-CN" altLang="en-US"/>
              <a:t>），进位像波浪一样从低位向高位串行传送，本质上是一种异步时序逻辑电路；</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串行变化延迟较长，如从</a:t>
            </a:r>
            <a:r>
              <a:rPr lang="en-US" altLang="zh-CN"/>
              <a:t>1111</a:t>
            </a:r>
            <a:r>
              <a:rPr lang="zh-CN" altLang="en-US"/>
              <a:t>变为</a:t>
            </a:r>
            <a:r>
              <a:rPr lang="en-US" altLang="zh-CN"/>
              <a:t>0000</a:t>
            </a:r>
            <a:r>
              <a:rPr lang="zh-CN" altLang="en-US"/>
              <a:t>，触发器状态反转过程串行从</a:t>
            </a:r>
            <a:r>
              <a:rPr lang="en-US" altLang="zh-CN"/>
              <a:t>0-bit</a:t>
            </a:r>
            <a:r>
              <a:rPr lang="zh-CN" altLang="en-US"/>
              <a:t>到</a:t>
            </a:r>
            <a:r>
              <a:rPr lang="en-US" altLang="zh-CN"/>
              <a:t>3-bit</a:t>
            </a:r>
            <a:r>
              <a:rPr lang="zh-CN" altLang="en-US"/>
              <a:t>，因此，外部时钟信号的宽度必须根据最长的延迟时间进行设计，行波计数器工作频率较慢。</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25</a:t>
            </a:fld>
            <a:endParaRPr lang="en-US" altLang="zh-CN"/>
          </a:p>
        </p:txBody>
      </p:sp>
    </p:spTree>
    <p:extLst>
      <p:ext uri="{BB962C8B-B14F-4D97-AF65-F5344CB8AC3E}">
        <p14:creationId xmlns:p14="http://schemas.microsoft.com/office/powerpoint/2010/main" val="9973590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 0 -&gt; 1: 01</a:t>
            </a:r>
          </a:p>
          <a:p>
            <a:r>
              <a:rPr lang="en-US" altLang="zh-CN"/>
              <a:t>A 1 -&gt; 0, B 0 -&gt; 1: 10</a:t>
            </a:r>
          </a:p>
          <a:p>
            <a:r>
              <a:rPr lang="en-US" altLang="zh-CN"/>
              <a:t>A 0 -&gt; 1: 11</a:t>
            </a:r>
          </a:p>
          <a:p>
            <a:r>
              <a:rPr lang="en-US" altLang="zh-CN"/>
              <a:t>A 1 -&gt; 0, B 1 -&gt; 0: 00</a:t>
            </a: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26</a:t>
            </a:fld>
            <a:endParaRPr lang="en-US" altLang="zh-CN"/>
          </a:p>
        </p:txBody>
      </p:sp>
    </p:spTree>
    <p:extLst>
      <p:ext uri="{BB962C8B-B14F-4D97-AF65-F5344CB8AC3E}">
        <p14:creationId xmlns:p14="http://schemas.microsoft.com/office/powerpoint/2010/main" val="30777511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27</a:t>
            </a:fld>
            <a:endParaRPr lang="en-US" altLang="zh-CN"/>
          </a:p>
        </p:txBody>
      </p:sp>
    </p:spTree>
    <p:extLst>
      <p:ext uri="{BB962C8B-B14F-4D97-AF65-F5344CB8AC3E}">
        <p14:creationId xmlns:p14="http://schemas.microsoft.com/office/powerpoint/2010/main" val="2510998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28</a:t>
            </a:fld>
            <a:endParaRPr lang="en-US" altLang="zh-CN"/>
          </a:p>
        </p:txBody>
      </p:sp>
    </p:spTree>
    <p:extLst>
      <p:ext uri="{BB962C8B-B14F-4D97-AF65-F5344CB8AC3E}">
        <p14:creationId xmlns:p14="http://schemas.microsoft.com/office/powerpoint/2010/main" val="652995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29</a:t>
            </a:fld>
            <a:endParaRPr lang="en-US" altLang="zh-CN"/>
          </a:p>
        </p:txBody>
      </p:sp>
    </p:spTree>
    <p:extLst>
      <p:ext uri="{BB962C8B-B14F-4D97-AF65-F5344CB8AC3E}">
        <p14:creationId xmlns:p14="http://schemas.microsoft.com/office/powerpoint/2010/main" val="34847052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也有向下的计数器，从</a:t>
            </a:r>
            <a:r>
              <a:rPr lang="en-US" altLang="zh-CN"/>
              <a:t>15-&gt;0</a:t>
            </a: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30</a:t>
            </a:fld>
            <a:endParaRPr lang="en-US" altLang="zh-CN"/>
          </a:p>
        </p:txBody>
      </p:sp>
    </p:spTree>
    <p:extLst>
      <p:ext uri="{BB962C8B-B14F-4D97-AF65-F5344CB8AC3E}">
        <p14:creationId xmlns:p14="http://schemas.microsoft.com/office/powerpoint/2010/main" val="928239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寄存器和计数器作为时序功能模块广泛应用于数字计算机系统的设计中。寄存器用于存储和处理数据信息，计数器主要用于对操作进行排序和控制。</a:t>
            </a:r>
            <a:endParaRPr lang="en-US" altLang="zh-CN"/>
          </a:p>
          <a:p>
            <a:r>
              <a:rPr lang="zh-CN" altLang="en-US"/>
              <a:t>计数器是指在时钟脉冲地激励下，能遍历预先规定好地状态序列地一种寄存器。计数器中按某种方式连接起来地逻辑门使得计数器能够生成规定顺序地二进制状态序列。尽管计数器也是一种特殊类型的寄存器，但一般而言，人们总是将它与寄存器区别对待。</a:t>
            </a:r>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a:t>
            </a:fld>
            <a:endParaRPr lang="en-US" altLang="zh-CN"/>
          </a:p>
        </p:txBody>
      </p:sp>
    </p:spTree>
    <p:extLst>
      <p:ext uri="{BB962C8B-B14F-4D97-AF65-F5344CB8AC3E}">
        <p14:creationId xmlns:p14="http://schemas.microsoft.com/office/powerpoint/2010/main" val="1100822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XOR</a:t>
            </a:r>
            <a:r>
              <a:rPr lang="zh-CN" altLang="en-US"/>
              <a:t>取反，与</a:t>
            </a:r>
            <a:r>
              <a:rPr lang="en-US" altLang="zh-CN"/>
              <a:t>D</a:t>
            </a:r>
            <a:r>
              <a:rPr lang="zh-CN" altLang="en-US"/>
              <a:t>触发器连接，等价于</a:t>
            </a:r>
            <a:r>
              <a:rPr lang="en-US" altLang="zh-CN"/>
              <a:t>T</a:t>
            </a:r>
            <a:r>
              <a:rPr lang="zh-CN" altLang="en-US"/>
              <a:t>触发器</a:t>
            </a:r>
            <a:endParaRPr lang="en-US" altLang="zh-CN" sz="1200"/>
          </a:p>
          <a:p>
            <a:r>
              <a:rPr lang="en-US" altLang="zh-CN" sz="1200"/>
              <a:t>AND provides information to each stage about the state of the prior stages in the counter</a:t>
            </a:r>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31</a:t>
            </a:fld>
            <a:endParaRPr lang="en-US" altLang="zh-CN"/>
          </a:p>
        </p:txBody>
      </p:sp>
    </p:spTree>
    <p:extLst>
      <p:ext uri="{BB962C8B-B14F-4D97-AF65-F5344CB8AC3E}">
        <p14:creationId xmlns:p14="http://schemas.microsoft.com/office/powerpoint/2010/main" val="23946145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32</a:t>
            </a:fld>
            <a:endParaRPr lang="en-US" altLang="zh-CN"/>
          </a:p>
        </p:txBody>
      </p:sp>
    </p:spTree>
    <p:extLst>
      <p:ext uri="{BB962C8B-B14F-4D97-AF65-F5344CB8AC3E}">
        <p14:creationId xmlns:p14="http://schemas.microsoft.com/office/powerpoint/2010/main" val="4289947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a:t>Down Counter - counts downward instead of upward</a:t>
            </a:r>
          </a:p>
          <a:p>
            <a:r>
              <a:rPr lang="en-US" altLang="zh-CN" sz="1200"/>
              <a:t>Up-Down Counter - counts up or down depending on value a control input such as Up/Down</a:t>
            </a:r>
          </a:p>
          <a:p>
            <a:r>
              <a:rPr lang="en-US" altLang="zh-CN" sz="1200"/>
              <a:t>Parallel Load Counter - has parallel load of values available depending on control input such as Load</a:t>
            </a:r>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33</a:t>
            </a:fld>
            <a:endParaRPr lang="en-US" altLang="zh-CN"/>
          </a:p>
        </p:txBody>
      </p:sp>
    </p:spTree>
    <p:extLst>
      <p:ext uri="{BB962C8B-B14F-4D97-AF65-F5344CB8AC3E}">
        <p14:creationId xmlns:p14="http://schemas.microsoft.com/office/powerpoint/2010/main" val="37009384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Y = 0 0 0 0 0 0 0 0 0 1</a:t>
            </a:r>
          </a:p>
          <a:p>
            <a:r>
              <a:rPr lang="en-US" altLang="zh-CN"/>
              <a:t>i.e., 1001 -&gt; 0000, Y = 1 </a:t>
            </a: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34</a:t>
            </a:fld>
            <a:endParaRPr lang="en-US" altLang="zh-CN"/>
          </a:p>
        </p:txBody>
      </p:sp>
    </p:spTree>
    <p:extLst>
      <p:ext uri="{BB962C8B-B14F-4D97-AF65-F5344CB8AC3E}">
        <p14:creationId xmlns:p14="http://schemas.microsoft.com/office/powerpoint/2010/main" val="7460488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algn="l"/>
                <a14:m>
                  <m:oMathPara xmlns:m="http://schemas.openxmlformats.org/officeDocument/2006/math">
                    <m:oMathParaPr>
                      <m:jc m:val="left"/>
                    </m:oMathParaPr>
                    <m:oMath xmlns:m="http://schemas.openxmlformats.org/officeDocument/2006/math">
                      <m:r>
                        <m:rPr>
                          <m:sty m:val="p"/>
                        </m:rPr>
                        <a:rPr lang="en-US" altLang="zh-CN" sz="1200" b="0" i="1" dirty="0" smtClean="0">
                          <a:latin typeface="Cambria Math" panose="02040503050406030204" pitchFamily="18" charset="0"/>
                        </a:rPr>
                        <m:t>y</m:t>
                      </m:r>
                      <m:r>
                        <a:rPr lang="en-US" altLang="zh-CN" sz="1200" b="0" i="0" dirty="0" smtClean="0">
                          <a:latin typeface="Cambria Math" panose="02040503050406030204" pitchFamily="18" charset="0"/>
                        </a:rPr>
                        <m:t>=</m:t>
                      </m:r>
                      <m:r>
                        <m:rPr>
                          <m:sty m:val="p"/>
                        </m:rPr>
                        <a:rPr lang="en-US" altLang="zh-CN" sz="1200" b="0" i="0" smtClean="0">
                          <a:latin typeface="Cambria Math" panose="02040503050406030204" pitchFamily="18" charset="0"/>
                        </a:rPr>
                        <m:t>Q</m:t>
                      </m:r>
                      <m:r>
                        <a:rPr lang="en-US" altLang="zh-CN" sz="1200" b="0" i="0" baseline="-25000" smtClean="0">
                          <a:latin typeface="Cambria Math" panose="02040503050406030204" pitchFamily="18" charset="0"/>
                        </a:rPr>
                        <m:t>8</m:t>
                      </m:r>
                      <m:r>
                        <m:rPr>
                          <m:sty m:val="p"/>
                        </m:rPr>
                        <a:rPr lang="en-US" altLang="zh-CN" sz="1200">
                          <a:latin typeface="Cambria Math" panose="02040503050406030204" pitchFamily="18" charset="0"/>
                        </a:rPr>
                        <m:t>Q</m:t>
                      </m:r>
                      <m:r>
                        <a:rPr lang="en-US" altLang="zh-CN" sz="1200" b="0" i="0" baseline="-25000" smtClean="0">
                          <a:latin typeface="Cambria Math" panose="02040503050406030204" pitchFamily="18" charset="0"/>
                        </a:rPr>
                        <m:t>1</m:t>
                      </m:r>
                    </m:oMath>
                  </m:oMathPara>
                </a14:m>
                <a:endParaRPr lang="zh-CN" altLang="en-US" baseline="-25000"/>
              </a:p>
            </p:txBody>
          </p:sp>
        </mc:Choice>
        <mc:Fallback>
          <p:sp>
            <p:nvSpPr>
              <p:cNvPr id="3" name="备注占位符 2"/>
              <p:cNvSpPr>
                <a:spLocks noGrp="1"/>
              </p:cNvSpPr>
              <p:nvPr>
                <p:ph type="body" idx="1"/>
              </p:nvPr>
            </p:nvSpPr>
            <p:spPr/>
            <p:txBody>
              <a:bodyPr/>
              <a:lstStyle/>
              <a:p>
                <a:pPr algn="l"/>
                <a:r>
                  <a:rPr lang="en-US" altLang="zh-CN" sz="1200" b="0" i="0" dirty="0">
                    <a:latin typeface="Cambria Math" panose="02040503050406030204" pitchFamily="18" charset="0"/>
                  </a:rPr>
                  <a:t>y=</a:t>
                </a:r>
                <a:r>
                  <a:rPr lang="en-US" altLang="zh-CN" sz="1200" b="0" i="0">
                    <a:latin typeface="Cambria Math" panose="02040503050406030204" pitchFamily="18" charset="0"/>
                  </a:rPr>
                  <a:t>Q</a:t>
                </a:r>
                <a:r>
                  <a:rPr lang="en-US" altLang="zh-CN" sz="1200" b="0" i="0" baseline="-25000">
                    <a:latin typeface="Cambria Math" panose="02040503050406030204" pitchFamily="18" charset="0"/>
                  </a:rPr>
                  <a:t>8</a:t>
                </a:r>
                <a:r>
                  <a:rPr lang="en-US" altLang="zh-CN" sz="1200" i="0">
                    <a:latin typeface="Cambria Math" panose="02040503050406030204" pitchFamily="18" charset="0"/>
                  </a:rPr>
                  <a:t>Q</a:t>
                </a:r>
                <a:r>
                  <a:rPr lang="en-US" altLang="zh-CN" sz="1200" b="0" i="0" baseline="-25000">
                    <a:latin typeface="Cambria Math" panose="02040503050406030204" pitchFamily="18" charset="0"/>
                  </a:rPr>
                  <a:t>1</a:t>
                </a:r>
                <a:endParaRPr lang="zh-CN" altLang="en-US" baseline="-25000"/>
              </a:p>
            </p:txBody>
          </p:sp>
        </mc:Fallback>
      </mc:AlternateContent>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35</a:t>
            </a:fld>
            <a:endParaRPr lang="en-US" altLang="zh-CN"/>
          </a:p>
        </p:txBody>
      </p:sp>
    </p:spTree>
    <p:extLst>
      <p:ext uri="{BB962C8B-B14F-4D97-AF65-F5344CB8AC3E}">
        <p14:creationId xmlns:p14="http://schemas.microsoft.com/office/powerpoint/2010/main" val="3594781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36</a:t>
            </a:fld>
            <a:endParaRPr lang="en-US" altLang="zh-CN"/>
          </a:p>
        </p:txBody>
      </p:sp>
    </p:spTree>
    <p:extLst>
      <p:ext uri="{BB962C8B-B14F-4D97-AF65-F5344CB8AC3E}">
        <p14:creationId xmlns:p14="http://schemas.microsoft.com/office/powerpoint/2010/main" val="4246143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a:t>Error = Q8 Q4 + Q8 Q2</a:t>
            </a:r>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37</a:t>
            </a:fld>
            <a:endParaRPr lang="en-US" altLang="zh-CN"/>
          </a:p>
        </p:txBody>
      </p:sp>
    </p:spTree>
    <p:extLst>
      <p:ext uri="{BB962C8B-B14F-4D97-AF65-F5344CB8AC3E}">
        <p14:creationId xmlns:p14="http://schemas.microsoft.com/office/powerpoint/2010/main" val="8605910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a:t>T</a:t>
                </a:r>
                <a:r>
                  <a:rPr lang="en-US" altLang="zh-CN" baseline="-25000"/>
                  <a:t>Q1</a:t>
                </a:r>
                <a:r>
                  <a:rPr lang="en-US" altLang="zh-CN"/>
                  <a:t> = 1</a:t>
                </a:r>
              </a:p>
              <a:p>
                <a:r>
                  <a:rPr lang="en-US" altLang="zh-CN"/>
                  <a:t>T</a:t>
                </a:r>
                <a:r>
                  <a:rPr lang="en-US" altLang="zh-CN" baseline="-25000"/>
                  <a:t>Q2</a:t>
                </a:r>
                <a:r>
                  <a:rPr lang="en-US" altLang="zh-CN"/>
                  <a:t> = </a:t>
                </a:r>
                <a14:m>
                  <m:oMath xmlns:m="http://schemas.openxmlformats.org/officeDocument/2006/math">
                    <m:acc>
                      <m:accPr>
                        <m:chr m:val="̅"/>
                        <m:ctrlPr>
                          <a:rPr lang="en-US" altLang="zh-CN" sz="1200" i="1" smtClean="0">
                            <a:latin typeface="Cambria Math" panose="02040503050406030204" pitchFamily="18" charset="0"/>
                          </a:rPr>
                        </m:ctrlPr>
                      </m:accPr>
                      <m:e>
                        <m:r>
                          <m:rPr>
                            <m:sty m:val="p"/>
                          </m:rPr>
                          <a:rPr lang="en-US" altLang="zh-CN" sz="1200" i="1">
                            <a:latin typeface="Cambria Math" panose="02040503050406030204" pitchFamily="18" charset="0"/>
                          </a:rPr>
                          <m:t>Q</m:t>
                        </m:r>
                        <m:r>
                          <a:rPr lang="en-US" altLang="zh-CN" sz="1200" i="1" baseline="-25000">
                            <a:latin typeface="Cambria Math" panose="02040503050406030204" pitchFamily="18" charset="0"/>
                          </a:rPr>
                          <m:t>8</m:t>
                        </m:r>
                      </m:e>
                    </m:acc>
                    <m:r>
                      <a:rPr lang="en-US" altLang="zh-CN" sz="1200" b="0" i="1" baseline="-25000" smtClean="0">
                        <a:latin typeface="Cambria Math" panose="02040503050406030204" pitchFamily="18" charset="0"/>
                      </a:rPr>
                      <m:t> </m:t>
                    </m:r>
                    <m:r>
                      <m:rPr>
                        <m:sty m:val="p"/>
                      </m:rPr>
                      <a:rPr lang="en-US" altLang="zh-CN" sz="1200" b="0" i="0" baseline="0" smtClean="0">
                        <a:latin typeface="Cambria Math" panose="02040503050406030204" pitchFamily="18" charset="0"/>
                      </a:rPr>
                      <m:t>Q</m:t>
                    </m:r>
                    <m:r>
                      <a:rPr lang="en-US" altLang="zh-CN" sz="1200" b="0" i="0" baseline="-25000" smtClean="0">
                        <a:latin typeface="Cambria Math" panose="02040503050406030204" pitchFamily="18" charset="0"/>
                      </a:rPr>
                      <m:t>1</m:t>
                    </m:r>
                  </m:oMath>
                </a14:m>
                <a:endParaRPr lang="en-US" altLang="zh-CN" sz="1200" b="0" baseline="-25000"/>
              </a:p>
              <a:p>
                <a:r>
                  <a:rPr lang="en-US" altLang="zh-CN"/>
                  <a:t>T</a:t>
                </a:r>
                <a:r>
                  <a:rPr lang="en-US" altLang="zh-CN" baseline="-25000"/>
                  <a:t>Q4</a:t>
                </a:r>
                <a:r>
                  <a:rPr lang="en-US" altLang="zh-CN"/>
                  <a:t> = Q</a:t>
                </a:r>
                <a:r>
                  <a:rPr lang="en-US" altLang="zh-CN" baseline="-25000"/>
                  <a:t>2</a:t>
                </a:r>
                <a:r>
                  <a:rPr lang="en-US" altLang="zh-CN"/>
                  <a:t>Q</a:t>
                </a:r>
                <a:r>
                  <a:rPr lang="en-US" altLang="zh-CN" baseline="-25000"/>
                  <a:t>1</a:t>
                </a:r>
              </a:p>
              <a:p>
                <a:r>
                  <a:rPr lang="en-US" altLang="zh-CN" baseline="0"/>
                  <a:t>T</a:t>
                </a:r>
                <a:r>
                  <a:rPr lang="en-US" altLang="zh-CN" baseline="-25000"/>
                  <a:t>Q8</a:t>
                </a:r>
                <a:r>
                  <a:rPr lang="en-US" altLang="zh-CN" baseline="0"/>
                  <a:t> = Q</a:t>
                </a:r>
                <a:r>
                  <a:rPr lang="en-US" altLang="zh-CN" baseline="-25000"/>
                  <a:t>8</a:t>
                </a:r>
                <a:r>
                  <a:rPr lang="en-US" altLang="zh-CN" baseline="0"/>
                  <a:t>Q</a:t>
                </a:r>
                <a:r>
                  <a:rPr lang="en-US" altLang="zh-CN" baseline="-25000"/>
                  <a:t>1</a:t>
                </a:r>
                <a:r>
                  <a:rPr lang="en-US" altLang="zh-CN" baseline="0"/>
                  <a:t> + Q</a:t>
                </a:r>
                <a:r>
                  <a:rPr lang="en-US" altLang="zh-CN" baseline="-25000"/>
                  <a:t>4</a:t>
                </a:r>
                <a:r>
                  <a:rPr lang="en-US" altLang="zh-CN" baseline="0"/>
                  <a:t>Q</a:t>
                </a:r>
                <a:r>
                  <a:rPr lang="en-US" altLang="zh-CN" baseline="-25000"/>
                  <a:t>2</a:t>
                </a:r>
                <a:r>
                  <a:rPr lang="en-US" altLang="zh-CN" baseline="0"/>
                  <a:t>Q</a:t>
                </a:r>
                <a:r>
                  <a:rPr lang="en-US" altLang="zh-CN" baseline="-25000"/>
                  <a:t>1</a:t>
                </a:r>
              </a:p>
              <a:p>
                <a:r>
                  <a:rPr lang="en-US" altLang="zh-CN" baseline="0"/>
                  <a:t>y = Q</a:t>
                </a:r>
                <a:r>
                  <a:rPr lang="en-US" altLang="zh-CN" baseline="-25000"/>
                  <a:t>8</a:t>
                </a:r>
                <a:r>
                  <a:rPr lang="en-US" altLang="zh-CN" baseline="0"/>
                  <a:t>Q</a:t>
                </a:r>
                <a:r>
                  <a:rPr lang="en-US" altLang="zh-CN" baseline="-25000"/>
                  <a:t>1</a:t>
                </a:r>
              </a:p>
              <a:p>
                <a:r>
                  <a:rPr lang="en-US" altLang="zh-CN" baseline="0"/>
                  <a:t>4 T flip-flops, 4 AND gates and 1 OR gate</a:t>
                </a:r>
                <a:endParaRPr lang="zh-CN" altLang="en-US" baseline="0"/>
              </a:p>
            </p:txBody>
          </p:sp>
        </mc:Choice>
        <mc:Fallback>
          <p:sp>
            <p:nvSpPr>
              <p:cNvPr id="3" name="备注占位符 2"/>
              <p:cNvSpPr>
                <a:spLocks noGrp="1"/>
              </p:cNvSpPr>
              <p:nvPr>
                <p:ph type="body" idx="1"/>
              </p:nvPr>
            </p:nvSpPr>
            <p:spPr/>
            <p:txBody>
              <a:bodyPr/>
              <a:lstStyle/>
              <a:p>
                <a:r>
                  <a:rPr lang="en-US" altLang="zh-CN"/>
                  <a:t>T</a:t>
                </a:r>
                <a:r>
                  <a:rPr lang="en-US" altLang="zh-CN" baseline="-25000"/>
                  <a:t>Q1</a:t>
                </a:r>
                <a:r>
                  <a:rPr lang="en-US" altLang="zh-CN"/>
                  <a:t> = 1</a:t>
                </a:r>
              </a:p>
              <a:p>
                <a:r>
                  <a:rPr lang="en-US" altLang="zh-CN"/>
                  <a:t>T</a:t>
                </a:r>
                <a:r>
                  <a:rPr lang="en-US" altLang="zh-CN" baseline="-25000"/>
                  <a:t>Q2</a:t>
                </a:r>
                <a:r>
                  <a:rPr lang="en-US" altLang="zh-CN"/>
                  <a:t> = </a:t>
                </a:r>
                <a:r>
                  <a:rPr lang="en-US" altLang="zh-CN" sz="1200" i="0">
                    <a:latin typeface="Cambria Math" panose="02040503050406030204" pitchFamily="18" charset="0"/>
                  </a:rPr>
                  <a:t>(Q</a:t>
                </a:r>
                <a:r>
                  <a:rPr lang="en-US" altLang="zh-CN" sz="1200" i="0" baseline="-25000">
                    <a:latin typeface="Cambria Math" panose="02040503050406030204" pitchFamily="18" charset="0"/>
                  </a:rPr>
                  <a:t>8) ̅</a:t>
                </a:r>
                <a:r>
                  <a:rPr lang="en-US" altLang="zh-CN" sz="1200" b="0" i="0" baseline="-25000">
                    <a:latin typeface="Cambria Math" panose="02040503050406030204" pitchFamily="18" charset="0"/>
                  </a:rPr>
                  <a:t>  </a:t>
                </a:r>
                <a:r>
                  <a:rPr lang="en-US" altLang="zh-CN" sz="1200" b="0" i="0" baseline="0">
                    <a:latin typeface="Cambria Math" panose="02040503050406030204" pitchFamily="18" charset="0"/>
                  </a:rPr>
                  <a:t>Q</a:t>
                </a:r>
                <a:r>
                  <a:rPr lang="en-US" altLang="zh-CN" sz="1200" b="0" i="0" baseline="-25000">
                    <a:latin typeface="Cambria Math" panose="02040503050406030204" pitchFamily="18" charset="0"/>
                  </a:rPr>
                  <a:t>1</a:t>
                </a:r>
                <a:endParaRPr lang="en-US" altLang="zh-CN" sz="1200" b="0" baseline="-25000"/>
              </a:p>
              <a:p>
                <a:r>
                  <a:rPr lang="en-US" altLang="zh-CN"/>
                  <a:t>T</a:t>
                </a:r>
                <a:r>
                  <a:rPr lang="en-US" altLang="zh-CN" baseline="-25000"/>
                  <a:t>Q4</a:t>
                </a:r>
                <a:r>
                  <a:rPr lang="en-US" altLang="zh-CN"/>
                  <a:t> = Q</a:t>
                </a:r>
                <a:r>
                  <a:rPr lang="en-US" altLang="zh-CN" baseline="-25000"/>
                  <a:t>2</a:t>
                </a:r>
                <a:r>
                  <a:rPr lang="en-US" altLang="zh-CN"/>
                  <a:t>Q</a:t>
                </a:r>
                <a:r>
                  <a:rPr lang="en-US" altLang="zh-CN" baseline="-25000"/>
                  <a:t>1</a:t>
                </a:r>
              </a:p>
              <a:p>
                <a:r>
                  <a:rPr lang="en-US" altLang="zh-CN" baseline="0"/>
                  <a:t>T</a:t>
                </a:r>
                <a:r>
                  <a:rPr lang="en-US" altLang="zh-CN" baseline="-25000"/>
                  <a:t>Q8</a:t>
                </a:r>
                <a:r>
                  <a:rPr lang="en-US" altLang="zh-CN" baseline="0"/>
                  <a:t> = Q</a:t>
                </a:r>
                <a:r>
                  <a:rPr lang="en-US" altLang="zh-CN" baseline="-25000"/>
                  <a:t>8</a:t>
                </a:r>
                <a:r>
                  <a:rPr lang="en-US" altLang="zh-CN" baseline="0"/>
                  <a:t>Q</a:t>
                </a:r>
                <a:r>
                  <a:rPr lang="en-US" altLang="zh-CN" baseline="-25000"/>
                  <a:t>1</a:t>
                </a:r>
                <a:r>
                  <a:rPr lang="en-US" altLang="zh-CN" baseline="0"/>
                  <a:t> + Q</a:t>
                </a:r>
                <a:r>
                  <a:rPr lang="en-US" altLang="zh-CN" baseline="-25000"/>
                  <a:t>4</a:t>
                </a:r>
                <a:r>
                  <a:rPr lang="en-US" altLang="zh-CN" baseline="0"/>
                  <a:t>Q</a:t>
                </a:r>
                <a:r>
                  <a:rPr lang="en-US" altLang="zh-CN" baseline="-25000"/>
                  <a:t>2</a:t>
                </a:r>
                <a:r>
                  <a:rPr lang="en-US" altLang="zh-CN" baseline="0"/>
                  <a:t>Q</a:t>
                </a:r>
                <a:r>
                  <a:rPr lang="en-US" altLang="zh-CN" baseline="-25000"/>
                  <a:t>1</a:t>
                </a:r>
              </a:p>
              <a:p>
                <a:r>
                  <a:rPr lang="en-US" altLang="zh-CN" baseline="0"/>
                  <a:t>y = Q</a:t>
                </a:r>
                <a:r>
                  <a:rPr lang="en-US" altLang="zh-CN" baseline="-25000"/>
                  <a:t>8</a:t>
                </a:r>
                <a:r>
                  <a:rPr lang="en-US" altLang="zh-CN" baseline="0"/>
                  <a:t>Q</a:t>
                </a:r>
                <a:r>
                  <a:rPr lang="en-US" altLang="zh-CN" baseline="-25000"/>
                  <a:t>1</a:t>
                </a:r>
              </a:p>
              <a:p>
                <a:r>
                  <a:rPr lang="en-US" altLang="zh-CN" baseline="0"/>
                  <a:t>4 T flip-flops, 4 AND gates and 1 OR gate</a:t>
                </a:r>
                <a:endParaRPr lang="zh-CN" altLang="en-US" baseline="0"/>
              </a:p>
            </p:txBody>
          </p:sp>
        </mc:Fallback>
      </mc:AlternateContent>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38</a:t>
            </a:fld>
            <a:endParaRPr lang="en-US" altLang="zh-CN"/>
          </a:p>
        </p:txBody>
      </p:sp>
    </p:spTree>
    <p:extLst>
      <p:ext uri="{BB962C8B-B14F-4D97-AF65-F5344CB8AC3E}">
        <p14:creationId xmlns:p14="http://schemas.microsoft.com/office/powerpoint/2010/main" val="4116489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a:t>
            </a:fld>
            <a:endParaRPr lang="en-US" altLang="zh-CN"/>
          </a:p>
        </p:txBody>
      </p:sp>
    </p:spTree>
    <p:extLst>
      <p:ext uri="{BB962C8B-B14F-4D97-AF65-F5344CB8AC3E}">
        <p14:creationId xmlns:p14="http://schemas.microsoft.com/office/powerpoint/2010/main" val="2252075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寄存器是用来暂存信息的逻辑部件，有各种类型的寄存器。</a:t>
            </a:r>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a:t>
            </a:fld>
            <a:endParaRPr lang="en-US" altLang="zh-CN"/>
          </a:p>
        </p:txBody>
      </p:sp>
    </p:spTree>
    <p:extLst>
      <p:ext uri="{BB962C8B-B14F-4D97-AF65-F5344CB8AC3E}">
        <p14:creationId xmlns:p14="http://schemas.microsoft.com/office/powerpoint/2010/main" val="4259728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a:t>
            </a:fld>
            <a:endParaRPr lang="en-US" altLang="zh-CN"/>
          </a:p>
        </p:txBody>
      </p:sp>
    </p:spTree>
    <p:extLst>
      <p:ext uri="{BB962C8B-B14F-4D97-AF65-F5344CB8AC3E}">
        <p14:creationId xmlns:p14="http://schemas.microsoft.com/office/powerpoint/2010/main" val="2421685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States: 2</a:t>
            </a:r>
            <a:r>
              <a:rPr lang="en-US" altLang="zh-CN" baseline="30000"/>
              <a:t>2</a:t>
            </a:r>
            <a:r>
              <a:rPr lang="en-US" altLang="zh-CN"/>
              <a:t> = 4</a:t>
            </a:r>
          </a:p>
          <a:p>
            <a:r>
              <a:rPr lang="en-US" altLang="zh-CN"/>
              <a:t>Input Combinations: 2</a:t>
            </a:r>
            <a:r>
              <a:rPr lang="en-US" altLang="zh-CN" baseline="30000"/>
              <a:t>2</a:t>
            </a:r>
            <a:r>
              <a:rPr lang="en-US" altLang="zh-CN"/>
              <a:t> = 4</a:t>
            </a:r>
          </a:p>
          <a:p>
            <a:r>
              <a:rPr lang="en-US" altLang="zh-CN"/>
              <a:t>Output Combinations: 2</a:t>
            </a:r>
            <a:r>
              <a:rPr lang="en-US" altLang="zh-CN" baseline="30000"/>
              <a:t>2</a:t>
            </a:r>
            <a:r>
              <a:rPr lang="en-US" altLang="zh-CN"/>
              <a:t> = 4</a:t>
            </a:r>
          </a:p>
          <a:p>
            <a:r>
              <a:rPr lang="en-US" altLang="zh-CN"/>
              <a:t>Y = A</a:t>
            </a:r>
          </a:p>
          <a:p>
            <a:r>
              <a:rPr lang="en-US" altLang="zh-CN"/>
              <a:t>A(t+1) = IN</a:t>
            </a:r>
          </a:p>
          <a:p>
            <a:endParaRPr lang="en-US" altLang="zh-CN"/>
          </a:p>
          <a:p>
            <a:r>
              <a:rPr lang="en-US" altLang="zh-CN"/>
              <a:t>Moore: Output has nothing to do with the input</a:t>
            </a:r>
          </a:p>
          <a:p>
            <a:endParaRPr lang="en-US" altLang="zh-CN"/>
          </a:p>
          <a:p>
            <a:r>
              <a:rPr lang="en-US" altLang="zh-CN"/>
              <a:t>States = 2</a:t>
            </a:r>
            <a:r>
              <a:rPr lang="en-US" altLang="zh-CN" baseline="30000"/>
              <a:t>n</a:t>
            </a:r>
          </a:p>
          <a:p>
            <a:r>
              <a:rPr lang="en-US" altLang="zh-CN"/>
              <a:t>Input Combinations = 2</a:t>
            </a:r>
            <a:r>
              <a:rPr lang="en-US" altLang="zh-CN" baseline="30000"/>
              <a:t>n</a:t>
            </a:r>
          </a:p>
          <a:p>
            <a:r>
              <a:rPr lang="en-US" altLang="zh-CN"/>
              <a:t>Output Combinations = 2</a:t>
            </a:r>
            <a:r>
              <a:rPr lang="en-US" altLang="zh-CN" baseline="30000"/>
              <a:t>n</a:t>
            </a:r>
            <a:endParaRPr lang="en-US" altLang="zh-CN"/>
          </a:p>
          <a:p>
            <a:endParaRPr lang="en-US" altLang="zh-CN"/>
          </a:p>
          <a:p>
            <a:endParaRPr lang="en-US" altLang="zh-CN"/>
          </a:p>
          <a:p>
            <a:endParaRPr lang="en-US" altLang="zh-CN"/>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8</a:t>
            </a:fld>
            <a:endParaRPr lang="en-US" altLang="zh-CN"/>
          </a:p>
        </p:txBody>
      </p:sp>
    </p:spTree>
    <p:extLst>
      <p:ext uri="{BB962C8B-B14F-4D97-AF65-F5344CB8AC3E}">
        <p14:creationId xmlns:p14="http://schemas.microsoft.com/office/powerpoint/2010/main" val="386246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将新信息传送至寄存器称为寄存器的加载（</a:t>
            </a:r>
            <a:r>
              <a:rPr lang="en-US" altLang="zh-CN"/>
              <a:t>loading</a:t>
            </a:r>
            <a:r>
              <a:rPr lang="zh-CN" altLang="en-US"/>
              <a:t>）操作。</a:t>
            </a:r>
            <a:endParaRPr lang="en-US" altLang="zh-CN"/>
          </a:p>
          <a:p>
            <a:r>
              <a:rPr lang="zh-CN" altLang="en-US"/>
              <a:t>如果寄存器中所有位都是在公用时钟脉冲信号下同时加载的，则称这种加载为并行加载。</a:t>
            </a:r>
            <a:endParaRPr lang="en-US" altLang="zh-CN"/>
          </a:p>
          <a:p>
            <a:r>
              <a:rPr lang="zh-CN" altLang="en-US"/>
              <a:t>图</a:t>
            </a:r>
            <a:r>
              <a:rPr lang="en-US" altLang="zh-CN"/>
              <a:t>c</a:t>
            </a:r>
            <a:r>
              <a:rPr lang="zh-CN" altLang="en-US"/>
              <a:t>表示用加载控制信号</a:t>
            </a:r>
            <a:r>
              <a:rPr lang="en-US" altLang="zh-CN"/>
              <a:t>Load</a:t>
            </a:r>
            <a:r>
              <a:rPr lang="zh-CN" altLang="en-US"/>
              <a:t>和时钟信号组合实现控制时钟脉冲对寄存器影响：</a:t>
            </a:r>
            <a:r>
              <a:rPr lang="en-US" altLang="zh-CN" err="1"/>
              <a:t>C</a:t>
            </a:r>
            <a:r>
              <a:rPr lang="en-US" altLang="zh-CN" baseline="-25000" err="1"/>
              <a:t>input</a:t>
            </a:r>
            <a:r>
              <a:rPr lang="en-US" altLang="zh-CN"/>
              <a:t>=~</a:t>
            </a:r>
            <a:r>
              <a:rPr lang="zh-CN" altLang="en-US"/>
              <a:t>（</a:t>
            </a:r>
            <a:r>
              <a:rPr lang="en-US" altLang="zh-CN"/>
              <a:t>Load</a:t>
            </a:r>
            <a:r>
              <a:rPr lang="zh-CN" altLang="en-US"/>
              <a:t>）</a:t>
            </a:r>
            <a:r>
              <a:rPr lang="en-US" altLang="zh-CN"/>
              <a:t>+ CLK</a:t>
            </a:r>
          </a:p>
          <a:p>
            <a:r>
              <a:rPr lang="zh-CN" altLang="en-US"/>
              <a:t>在寄存器的</a:t>
            </a:r>
            <a:r>
              <a:rPr lang="en-US" altLang="zh-CN"/>
              <a:t>CLK</a:t>
            </a:r>
            <a:r>
              <a:rPr lang="zh-CN" altLang="en-US"/>
              <a:t>输入利用逻辑门控制时钟开关，所以称为门控时钟（</a:t>
            </a:r>
            <a:r>
              <a:rPr lang="en-US" altLang="zh-CN"/>
              <a:t>clock gating</a:t>
            </a:r>
            <a:r>
              <a:rPr lang="zh-CN" altLang="en-US"/>
              <a:t>）。</a:t>
            </a:r>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9</a:t>
            </a:fld>
            <a:endParaRPr lang="en-US" altLang="zh-CN"/>
          </a:p>
        </p:txBody>
      </p:sp>
    </p:spTree>
    <p:extLst>
      <p:ext uri="{BB962C8B-B14F-4D97-AF65-F5344CB8AC3E}">
        <p14:creationId xmlns:p14="http://schemas.microsoft.com/office/powerpoint/2010/main" val="1548128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由于在时钟脉冲路径上插入额外的门，将会在带门控时钟和不带门控时钟的触发器的时钟和输入之间产生不同的传输延迟，导致时钟偏移（</a:t>
            </a:r>
            <a:r>
              <a:rPr lang="en-US" altLang="zh-CN"/>
              <a:t>clock skew</a:t>
            </a:r>
            <a:r>
              <a:rPr lang="zh-CN" altLang="en-US"/>
              <a:t>）。</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a:t>因此对于真正的同步系统而言一般不建议使用门控时钟控制寄存器的工作，否则应控制时钟偏移尽量为</a:t>
            </a:r>
            <a:r>
              <a:rPr lang="en-US" altLang="zh-CN"/>
              <a:t>0</a:t>
            </a:r>
            <a:r>
              <a:rPr lang="zh-CN" altLang="en-US"/>
              <a:t>。</a:t>
            </a:r>
            <a:endParaRPr lang="en-US" altLang="zh-CN"/>
          </a:p>
          <a:p>
            <a:r>
              <a:rPr lang="en-US" altLang="zh-CN"/>
              <a:t>Load</a:t>
            </a:r>
            <a:r>
              <a:rPr lang="zh-CN" altLang="en-US"/>
              <a:t>信号加载到触发器而非</a:t>
            </a:r>
            <a:r>
              <a:rPr lang="en-US" altLang="zh-CN"/>
              <a:t>CLK</a:t>
            </a:r>
            <a:r>
              <a:rPr lang="zh-CN" altLang="en-US"/>
              <a:t>。</a:t>
            </a:r>
            <a:endParaRPr lang="en-US" altLang="zh-CN"/>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10</a:t>
            </a:fld>
            <a:endParaRPr lang="en-US" altLang="zh-CN"/>
          </a:p>
        </p:txBody>
      </p:sp>
    </p:spTree>
    <p:extLst>
      <p:ext uri="{BB962C8B-B14F-4D97-AF65-F5344CB8AC3E}">
        <p14:creationId xmlns:p14="http://schemas.microsoft.com/office/powerpoint/2010/main" val="399598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Text Box 17">
            <a:extLst>
              <a:ext uri="{FF2B5EF4-FFF2-40B4-BE49-F238E27FC236}">
                <a16:creationId xmlns:a16="http://schemas.microsoft.com/office/drawing/2014/main" id="{B4AC0CC2-FA9A-4D3B-84C2-3DC3DA8EB6C1}"/>
              </a:ext>
            </a:extLst>
          </p:cNvPr>
          <p:cNvSpPr txBox="1">
            <a:spLocks noChangeArrowheads="1"/>
          </p:cNvSpPr>
          <p:nvPr userDrawn="1"/>
        </p:nvSpPr>
        <p:spPr bwMode="auto">
          <a:xfrm>
            <a:off x="904875" y="2179638"/>
            <a:ext cx="7772400" cy="579437"/>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200" b="1" baseline="0">
                <a:solidFill>
                  <a:schemeClr val="tx1"/>
                </a:solidFill>
                <a:latin typeface="Arial" panose="020B0604020202020204" pitchFamily="34" charset="0"/>
                <a:ea typeface="宋体" pitchFamily="2" charset="-122"/>
                <a:cs typeface="Arial" panose="020B0604020202020204" pitchFamily="34" charset="0"/>
              </a:rPr>
              <a:t>System I</a:t>
            </a:r>
          </a:p>
        </p:txBody>
      </p:sp>
    </p:spTree>
    <p:extLst>
      <p:ext uri="{BB962C8B-B14F-4D97-AF65-F5344CB8AC3E}">
        <p14:creationId xmlns:p14="http://schemas.microsoft.com/office/powerpoint/2010/main" val="12328979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3058079-81D8-49D2-A9B7-2A8831F5DF93}"/>
              </a:ext>
            </a:extLst>
          </p:cNvPr>
          <p:cNvSpPr>
            <a:spLocks noGrp="1"/>
          </p:cNvSpPr>
          <p:nvPr>
            <p:ph type="sldNum" sz="quarter" idx="10"/>
          </p:nvPr>
        </p:nvSpPr>
        <p:spPr/>
        <p:txBody>
          <a:bodyPr/>
          <a:lstStyle>
            <a:lvl1pPr>
              <a:defRPr/>
            </a:lvl1pPr>
          </a:lstStyle>
          <a:p>
            <a:pPr algn="r">
              <a:defRPr/>
            </a:pPr>
            <a:fld id="{5A902294-280B-4BB2-BE42-C36442AC5065}" type="slidenum">
              <a:rPr lang="en-US" altLang="zh-CN" smtClean="0"/>
              <a:pPr algn="r">
                <a:defRPr/>
              </a:pPr>
              <a:t>‹#›</a:t>
            </a:fld>
            <a:endParaRPr lang="en-US" altLang="zh-CN"/>
          </a:p>
        </p:txBody>
      </p:sp>
    </p:spTree>
    <p:extLst>
      <p:ext uri="{BB962C8B-B14F-4D97-AF65-F5344CB8AC3E}">
        <p14:creationId xmlns:p14="http://schemas.microsoft.com/office/powerpoint/2010/main" val="7301269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8438" y="0"/>
            <a:ext cx="1943100" cy="6342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5963" y="0"/>
            <a:ext cx="5680075" cy="6342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CA40709-24A8-4029-973E-019994191B00}"/>
              </a:ext>
            </a:extLst>
          </p:cNvPr>
          <p:cNvSpPr>
            <a:spLocks noGrp="1"/>
          </p:cNvSpPr>
          <p:nvPr>
            <p:ph type="sldNum" sz="quarter" idx="10"/>
          </p:nvPr>
        </p:nvSpPr>
        <p:spPr/>
        <p:txBody>
          <a:bodyPr/>
          <a:lstStyle>
            <a:lvl1pPr>
              <a:defRPr/>
            </a:lvl1pPr>
          </a:lstStyle>
          <a:p>
            <a:pPr algn="r">
              <a:defRPr/>
            </a:pPr>
            <a:fld id="{935A2145-984E-411F-8B86-950510F6A25D}" type="slidenum">
              <a:rPr lang="en-US" altLang="zh-CN" smtClean="0"/>
              <a:pPr algn="r">
                <a:defRPr/>
              </a:pPr>
              <a:t>‹#›</a:t>
            </a:fld>
            <a:endParaRPr lang="en-US" altLang="zh-CN"/>
          </a:p>
        </p:txBody>
      </p:sp>
    </p:spTree>
    <p:extLst>
      <p:ext uri="{BB962C8B-B14F-4D97-AF65-F5344CB8AC3E}">
        <p14:creationId xmlns:p14="http://schemas.microsoft.com/office/powerpoint/2010/main" val="9609204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E675-38FD-4C38-8923-78F78D73E336}"/>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98DADC-BD0B-4F9B-8202-CCF01EFC72A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B060FE-FBC1-47C1-A90C-EB3ECE07F17E}"/>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2023/4/12</a:t>
            </a:fld>
            <a:endParaRPr lang="zh-CN" altLang="en-US"/>
          </a:p>
        </p:txBody>
      </p:sp>
      <p:sp>
        <p:nvSpPr>
          <p:cNvPr id="5" name="页脚占位符 4">
            <a:extLst>
              <a:ext uri="{FF2B5EF4-FFF2-40B4-BE49-F238E27FC236}">
                <a16:creationId xmlns:a16="http://schemas.microsoft.com/office/drawing/2014/main" id="{386A27B1-1AE8-4586-A18A-F907BF255D5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1F0C7CC-7F64-486D-8F47-D878E65826AB}"/>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352226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FAE3-6FB6-4F58-8536-398537E0A0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70A5B2-DDE6-41E6-8B17-D6E64113B7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951D3C-69C6-404F-BE80-808671EAD29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2023/4/12</a:t>
            </a:fld>
            <a:endParaRPr lang="zh-CN" altLang="en-US"/>
          </a:p>
        </p:txBody>
      </p:sp>
      <p:sp>
        <p:nvSpPr>
          <p:cNvPr id="5" name="页脚占位符 4">
            <a:extLst>
              <a:ext uri="{FF2B5EF4-FFF2-40B4-BE49-F238E27FC236}">
                <a16:creationId xmlns:a16="http://schemas.microsoft.com/office/drawing/2014/main" id="{8218F3B8-95B0-4CFB-B573-405DF8E06D97}"/>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4B87D4-7C87-455E-BDAC-567E7CB8BE98}"/>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11806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AE263-502E-4E54-989D-08194D6E88A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8B33FA-2B2E-423D-B832-FB42AC6E148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90394C-5827-4AC9-AA4C-DCC5FEC49F73}"/>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2023/4/12</a:t>
            </a:fld>
            <a:endParaRPr lang="zh-CN" altLang="en-US"/>
          </a:p>
        </p:txBody>
      </p:sp>
      <p:sp>
        <p:nvSpPr>
          <p:cNvPr id="5" name="页脚占位符 4">
            <a:extLst>
              <a:ext uri="{FF2B5EF4-FFF2-40B4-BE49-F238E27FC236}">
                <a16:creationId xmlns:a16="http://schemas.microsoft.com/office/drawing/2014/main" id="{2CAFDF3F-264A-4853-BAA2-F0AD523DFA1A}"/>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71B31CB-51D4-42E8-A87C-1BC61B72694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91566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E0270-AC73-4081-A887-61195879FB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A7858-F7B3-493A-B46C-C669ACE206B0}"/>
              </a:ext>
            </a:extLst>
          </p:cNvPr>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4F9F14-49CE-4035-A5BC-15C2E79BDA68}"/>
              </a:ext>
            </a:extLst>
          </p:cNvPr>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968D70-74B7-4FA7-89E6-7F839D0EAF59}"/>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2023/4/12</a:t>
            </a:fld>
            <a:endParaRPr lang="zh-CN" altLang="en-US"/>
          </a:p>
        </p:txBody>
      </p:sp>
      <p:sp>
        <p:nvSpPr>
          <p:cNvPr id="6" name="页脚占位符 5">
            <a:extLst>
              <a:ext uri="{FF2B5EF4-FFF2-40B4-BE49-F238E27FC236}">
                <a16:creationId xmlns:a16="http://schemas.microsoft.com/office/drawing/2014/main" id="{489AF541-618B-4046-A238-70D416963282}"/>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B3B5D6C5-6BF7-42E3-8A71-8F0084BD435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426310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2E032-186F-4A23-9D3F-49301458779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7A66C0-3B7D-46A5-A11F-3B6C711337A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A8C1A9-FD3F-4BF8-8BA0-A59F59C7BAD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C843BBC-491E-4ED1-9017-CDCF049339A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5C63F1-62D9-458F-A5D1-9A201DC7FF1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EAED41-6E78-456A-A54A-B620F60D36B8}"/>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2023/4/12</a:t>
            </a:fld>
            <a:endParaRPr lang="zh-CN" altLang="en-US"/>
          </a:p>
        </p:txBody>
      </p:sp>
      <p:sp>
        <p:nvSpPr>
          <p:cNvPr id="8" name="页脚占位符 7">
            <a:extLst>
              <a:ext uri="{FF2B5EF4-FFF2-40B4-BE49-F238E27FC236}">
                <a16:creationId xmlns:a16="http://schemas.microsoft.com/office/drawing/2014/main" id="{9D62FC7C-237A-4234-933C-63522ACBE84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568B5FEE-4005-495E-9808-061011C76502}"/>
              </a:ext>
            </a:extLst>
          </p:cNvPr>
          <p:cNvSpPr>
            <a:spLocks noGrp="1"/>
          </p:cNvSpPr>
          <p:nvPr>
            <p:ph type="sldNum" sz="quarter" idx="12"/>
          </p:nvPr>
        </p:nvSpPr>
        <p:spPr>
          <a:xfrm>
            <a:off x="6457950" y="6356350"/>
            <a:ext cx="2057400" cy="365125"/>
          </a:xfrm>
          <a:prstGeom prst="rect">
            <a:avLst/>
          </a:prstGeom>
        </p:spPr>
        <p:txBody>
          <a:bodyPr/>
          <a:lstStyle/>
          <a:p>
            <a:fld id="{54E93C33-DED9-4C96-BA29-EF213504BB73}" type="slidenum">
              <a:rPr lang="zh-CN" altLang="en-US" smtClean="0"/>
              <a:t>‹#›</a:t>
            </a:fld>
            <a:endParaRPr lang="zh-CN" altLang="en-US"/>
          </a:p>
        </p:txBody>
      </p:sp>
    </p:spTree>
    <p:extLst>
      <p:ext uri="{BB962C8B-B14F-4D97-AF65-F5344CB8AC3E}">
        <p14:creationId xmlns:p14="http://schemas.microsoft.com/office/powerpoint/2010/main" val="3776032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C583E-58A1-4BDF-9371-B80ED7769C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937C11-677C-4653-92B5-3FB2B39C97AB}"/>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2023/4/12</a:t>
            </a:fld>
            <a:endParaRPr lang="zh-CN" altLang="en-US"/>
          </a:p>
        </p:txBody>
      </p:sp>
      <p:sp>
        <p:nvSpPr>
          <p:cNvPr id="4" name="页脚占位符 3">
            <a:extLst>
              <a:ext uri="{FF2B5EF4-FFF2-40B4-BE49-F238E27FC236}">
                <a16:creationId xmlns:a16="http://schemas.microsoft.com/office/drawing/2014/main" id="{E2C53CC3-A8C8-4C13-8A55-4F003A579560}"/>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800F1E3-9333-47DD-8100-C03AA7E5F1C6}"/>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1182999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B73B7C-C2A6-4979-8C3F-B5A497D24AC5}"/>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2023/4/12</a:t>
            </a:fld>
            <a:endParaRPr lang="zh-CN" altLang="en-US"/>
          </a:p>
        </p:txBody>
      </p:sp>
      <p:sp>
        <p:nvSpPr>
          <p:cNvPr id="3" name="页脚占位符 2">
            <a:extLst>
              <a:ext uri="{FF2B5EF4-FFF2-40B4-BE49-F238E27FC236}">
                <a16:creationId xmlns:a16="http://schemas.microsoft.com/office/drawing/2014/main" id="{C3B806B8-F4C4-47B5-B960-09BA650A5FE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2D5412-C6C0-487E-9940-02C51C3CFA1E}"/>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869864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B3D5-558F-42A3-8E5F-62AE296C035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46740D-6489-44C4-95B8-80456DE4ACE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FEFBC4-4073-436F-AD26-6B0035D0C9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DCF353-87A9-4425-95F8-024BBFE66207}"/>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2023/4/12</a:t>
            </a:fld>
            <a:endParaRPr lang="zh-CN" altLang="en-US"/>
          </a:p>
        </p:txBody>
      </p:sp>
      <p:sp>
        <p:nvSpPr>
          <p:cNvPr id="6" name="页脚占位符 5">
            <a:extLst>
              <a:ext uri="{FF2B5EF4-FFF2-40B4-BE49-F238E27FC236}">
                <a16:creationId xmlns:a16="http://schemas.microsoft.com/office/drawing/2014/main" id="{052901C1-4CB5-498D-B4A6-C2CB0E6CD034}"/>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02EF70E-CB80-4A6C-B58E-64349BB1EA10}"/>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40337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2190"/>
            <a:ext cx="7772400" cy="1020763"/>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5597E73-86E2-405E-98D4-12098AD5E0B3}"/>
              </a:ext>
            </a:extLst>
          </p:cNvPr>
          <p:cNvSpPr>
            <a:spLocks noGrp="1"/>
          </p:cNvSpPr>
          <p:nvPr>
            <p:ph type="sldNum" sz="quarter" idx="10"/>
          </p:nvPr>
        </p:nvSpPr>
        <p:spPr/>
        <p:txBody>
          <a:bodyPr/>
          <a:lstStyle>
            <a:lvl1pPr>
              <a:defRPr/>
            </a:lvl1pPr>
          </a:lstStyle>
          <a:p>
            <a:pPr algn="r">
              <a:defRPr/>
            </a:pPr>
            <a:fld id="{3B6FB2BE-B824-4B57-AD79-F2D5C092DDE0}" type="slidenum">
              <a:rPr lang="en-US" altLang="zh-CN" smtClean="0"/>
              <a:pPr algn="r">
                <a:defRPr/>
              </a:pPr>
              <a:t>‹#›</a:t>
            </a:fld>
            <a:endParaRPr lang="en-US" altLang="zh-CN"/>
          </a:p>
        </p:txBody>
      </p:sp>
    </p:spTree>
    <p:extLst>
      <p:ext uri="{BB962C8B-B14F-4D97-AF65-F5344CB8AC3E}">
        <p14:creationId xmlns:p14="http://schemas.microsoft.com/office/powerpoint/2010/main" val="9052946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BFE06-57B5-40BA-AD4A-970209D5ABA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A16286-958D-4B15-95F4-DED99713011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D99DB7-B390-46B9-84E2-D2F81F73AB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9B92A2-22D8-4BA7-A5C5-E701BCFFE4E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2023/4/12</a:t>
            </a:fld>
            <a:endParaRPr lang="zh-CN" altLang="en-US"/>
          </a:p>
        </p:txBody>
      </p:sp>
      <p:sp>
        <p:nvSpPr>
          <p:cNvPr id="6" name="页脚占位符 5">
            <a:extLst>
              <a:ext uri="{FF2B5EF4-FFF2-40B4-BE49-F238E27FC236}">
                <a16:creationId xmlns:a16="http://schemas.microsoft.com/office/drawing/2014/main" id="{D59D3CCC-6FC4-4317-8570-7B200EEBFAF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19B97E-696B-4472-8DB8-9AAA5588262C}"/>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870577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4049B-D3B5-4D25-BCAB-ABD3B96097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730B06-6B14-4FD8-A69D-C7D1701F20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9B395B-FA93-462E-99CE-AE0ADDA870F6}"/>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2023/4/12</a:t>
            </a:fld>
            <a:endParaRPr lang="zh-CN" altLang="en-US"/>
          </a:p>
        </p:txBody>
      </p:sp>
      <p:sp>
        <p:nvSpPr>
          <p:cNvPr id="5" name="页脚占位符 4">
            <a:extLst>
              <a:ext uri="{FF2B5EF4-FFF2-40B4-BE49-F238E27FC236}">
                <a16:creationId xmlns:a16="http://schemas.microsoft.com/office/drawing/2014/main" id="{9753D565-E6E0-458C-A8CA-257B3BA8BDA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4A7DCAB-57A9-4023-9991-EE168F993AF7}"/>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3142870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3423E8-075D-48A1-8C2B-327174677454}"/>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B10EE2-639A-46A7-A677-29E04DD5E89F}"/>
              </a:ext>
            </a:extLst>
          </p:cNvPr>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20E12-E61B-4FFA-A034-3921EBC0C2DF}"/>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2023/4/12</a:t>
            </a:fld>
            <a:endParaRPr lang="zh-CN" altLang="en-US"/>
          </a:p>
        </p:txBody>
      </p:sp>
      <p:sp>
        <p:nvSpPr>
          <p:cNvPr id="5" name="页脚占位符 4">
            <a:extLst>
              <a:ext uri="{FF2B5EF4-FFF2-40B4-BE49-F238E27FC236}">
                <a16:creationId xmlns:a16="http://schemas.microsoft.com/office/drawing/2014/main" id="{16488967-D96B-4787-ADF4-41F28BBBF6E8}"/>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E33C6B3-19A0-4C12-9B46-CE51922A2DA0}"/>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5636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8C05FBB-AF79-4D1B-9981-39A5133F44D6}"/>
              </a:ext>
            </a:extLst>
          </p:cNvPr>
          <p:cNvSpPr>
            <a:spLocks noGrp="1"/>
          </p:cNvSpPr>
          <p:nvPr>
            <p:ph type="sldNum" sz="quarter" idx="10"/>
          </p:nvPr>
        </p:nvSpPr>
        <p:spPr/>
        <p:txBody>
          <a:bodyPr/>
          <a:lstStyle>
            <a:lvl1pPr>
              <a:defRPr/>
            </a:lvl1pPr>
          </a:lstStyle>
          <a:p>
            <a:pPr algn="r">
              <a:defRPr/>
            </a:pPr>
            <a:fld id="{411119A3-720F-4CB9-A39D-65F1D895B49E}" type="slidenum">
              <a:rPr lang="en-US" altLang="zh-CN" smtClean="0"/>
              <a:pPr algn="r">
                <a:defRPr/>
              </a:pPr>
              <a:t>‹#›</a:t>
            </a:fld>
            <a:endParaRPr lang="en-US" altLang="zh-CN"/>
          </a:p>
        </p:txBody>
      </p:sp>
    </p:spTree>
    <p:extLst>
      <p:ext uri="{BB962C8B-B14F-4D97-AF65-F5344CB8AC3E}">
        <p14:creationId xmlns:p14="http://schemas.microsoft.com/office/powerpoint/2010/main" val="39304431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15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0A95554-8566-4342-A361-E4C9F087B472}"/>
              </a:ext>
            </a:extLst>
          </p:cNvPr>
          <p:cNvSpPr>
            <a:spLocks noGrp="1"/>
          </p:cNvSpPr>
          <p:nvPr>
            <p:ph type="sldNum" sz="quarter" idx="10"/>
          </p:nvPr>
        </p:nvSpPr>
        <p:spPr/>
        <p:txBody>
          <a:bodyPr/>
          <a:lstStyle>
            <a:lvl1pPr>
              <a:defRPr/>
            </a:lvl1pPr>
          </a:lstStyle>
          <a:p>
            <a:pPr algn="r">
              <a:defRPr/>
            </a:pPr>
            <a:fld id="{D85F0BED-3EAD-4C80-BBD7-7AFBBE2B013D}" type="slidenum">
              <a:rPr lang="en-US" altLang="zh-CN" smtClean="0"/>
              <a:pPr algn="r">
                <a:defRPr/>
              </a:pPr>
              <a:t>‹#›</a:t>
            </a:fld>
            <a:endParaRPr lang="en-US" altLang="zh-CN"/>
          </a:p>
        </p:txBody>
      </p:sp>
    </p:spTree>
    <p:extLst>
      <p:ext uri="{BB962C8B-B14F-4D97-AF65-F5344CB8AC3E}">
        <p14:creationId xmlns:p14="http://schemas.microsoft.com/office/powerpoint/2010/main" val="39237308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B6C64BF4-A216-400E-B6BB-9984D595F58B}"/>
              </a:ext>
            </a:extLst>
          </p:cNvPr>
          <p:cNvSpPr>
            <a:spLocks noGrp="1"/>
          </p:cNvSpPr>
          <p:nvPr>
            <p:ph type="sldNum" sz="quarter" idx="10"/>
          </p:nvPr>
        </p:nvSpPr>
        <p:spPr/>
        <p:txBody>
          <a:bodyPr/>
          <a:lstStyle>
            <a:lvl1pPr>
              <a:defRPr/>
            </a:lvl1pPr>
          </a:lstStyle>
          <a:p>
            <a:pPr algn="r">
              <a:defRPr/>
            </a:pPr>
            <a:fld id="{FCED3663-FCFE-4759-9683-806161F81B69}" type="slidenum">
              <a:rPr lang="en-US" altLang="zh-CN" smtClean="0"/>
              <a:pPr algn="r">
                <a:defRPr/>
              </a:pPr>
              <a:t>‹#›</a:t>
            </a:fld>
            <a:endParaRPr lang="en-US" altLang="zh-CN"/>
          </a:p>
        </p:txBody>
      </p:sp>
    </p:spTree>
    <p:extLst>
      <p:ext uri="{BB962C8B-B14F-4D97-AF65-F5344CB8AC3E}">
        <p14:creationId xmlns:p14="http://schemas.microsoft.com/office/powerpoint/2010/main" val="24888753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3F6D84B3-11BD-46AC-9EC3-FDF11ACDC32D}"/>
              </a:ext>
            </a:extLst>
          </p:cNvPr>
          <p:cNvSpPr>
            <a:spLocks noGrp="1"/>
          </p:cNvSpPr>
          <p:nvPr>
            <p:ph type="sldNum" sz="quarter" idx="10"/>
          </p:nvPr>
        </p:nvSpPr>
        <p:spPr/>
        <p:txBody>
          <a:bodyPr/>
          <a:lstStyle>
            <a:lvl1pPr>
              <a:defRPr/>
            </a:lvl1pPr>
          </a:lstStyle>
          <a:p>
            <a:pPr algn="r">
              <a:defRPr/>
            </a:pPr>
            <a:fld id="{A967B977-AEE2-4C17-BB13-00438F5C9B37}" type="slidenum">
              <a:rPr lang="en-US" altLang="zh-CN" smtClean="0"/>
              <a:pPr algn="r">
                <a:defRPr/>
              </a:pPr>
              <a:t>‹#›</a:t>
            </a:fld>
            <a:endParaRPr lang="en-US" altLang="zh-CN"/>
          </a:p>
        </p:txBody>
      </p:sp>
    </p:spTree>
    <p:extLst>
      <p:ext uri="{BB962C8B-B14F-4D97-AF65-F5344CB8AC3E}">
        <p14:creationId xmlns:p14="http://schemas.microsoft.com/office/powerpoint/2010/main" val="34377787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9AB2B0-A3C6-4E48-BC16-D34CF75364B5}"/>
              </a:ext>
            </a:extLst>
          </p:cNvPr>
          <p:cNvSpPr>
            <a:spLocks noGrp="1"/>
          </p:cNvSpPr>
          <p:nvPr>
            <p:ph type="sldNum" sz="quarter" idx="10"/>
          </p:nvPr>
        </p:nvSpPr>
        <p:spPr/>
        <p:txBody>
          <a:bodyPr/>
          <a:lstStyle>
            <a:lvl1pPr>
              <a:defRPr/>
            </a:lvl1pPr>
          </a:lstStyle>
          <a:p>
            <a:pPr algn="r">
              <a:defRPr/>
            </a:pPr>
            <a:fld id="{EBA6F284-EC11-477E-81A0-A1A2197266D3}" type="slidenum">
              <a:rPr lang="en-US" altLang="zh-CN" smtClean="0"/>
              <a:pPr algn="r">
                <a:defRPr/>
              </a:pPr>
              <a:t>‹#›</a:t>
            </a:fld>
            <a:endParaRPr lang="en-US" altLang="zh-CN"/>
          </a:p>
        </p:txBody>
      </p:sp>
    </p:spTree>
    <p:extLst>
      <p:ext uri="{BB962C8B-B14F-4D97-AF65-F5344CB8AC3E}">
        <p14:creationId xmlns:p14="http://schemas.microsoft.com/office/powerpoint/2010/main" val="21109826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56C78FC-99CA-4732-A5DD-34F000959FAE}"/>
              </a:ext>
            </a:extLst>
          </p:cNvPr>
          <p:cNvSpPr>
            <a:spLocks noGrp="1"/>
          </p:cNvSpPr>
          <p:nvPr>
            <p:ph type="sldNum" sz="quarter" idx="10"/>
          </p:nvPr>
        </p:nvSpPr>
        <p:spPr/>
        <p:txBody>
          <a:bodyPr/>
          <a:lstStyle>
            <a:lvl1pPr>
              <a:defRPr/>
            </a:lvl1pPr>
          </a:lstStyle>
          <a:p>
            <a:pPr algn="r">
              <a:defRPr/>
            </a:pPr>
            <a:fld id="{6BBE7E4F-83BD-4772-8790-B72E6E751F09}" type="slidenum">
              <a:rPr lang="en-US" altLang="zh-CN" smtClean="0"/>
              <a:pPr algn="r">
                <a:defRPr/>
              </a:pPr>
              <a:t>‹#›</a:t>
            </a:fld>
            <a:endParaRPr lang="en-US" altLang="zh-CN"/>
          </a:p>
        </p:txBody>
      </p:sp>
    </p:spTree>
    <p:extLst>
      <p:ext uri="{BB962C8B-B14F-4D97-AF65-F5344CB8AC3E}">
        <p14:creationId xmlns:p14="http://schemas.microsoft.com/office/powerpoint/2010/main" val="4289766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56262058-16CF-44D7-858F-C1F8F37388FF}"/>
              </a:ext>
            </a:extLst>
          </p:cNvPr>
          <p:cNvSpPr>
            <a:spLocks noGrp="1"/>
          </p:cNvSpPr>
          <p:nvPr>
            <p:ph type="sldNum" sz="quarter" idx="10"/>
          </p:nvPr>
        </p:nvSpPr>
        <p:spPr/>
        <p:txBody>
          <a:bodyPr/>
          <a:lstStyle>
            <a:lvl1pPr>
              <a:defRPr/>
            </a:lvl1pPr>
          </a:lstStyle>
          <a:p>
            <a:pPr algn="r">
              <a:defRPr/>
            </a:pPr>
            <a:fld id="{059BDEB2-E00B-4522-923A-D8B7C654B220}" type="slidenum">
              <a:rPr lang="en-US" altLang="zh-CN" smtClean="0"/>
              <a:pPr algn="r">
                <a:defRPr/>
              </a:pPr>
              <a:t>‹#›</a:t>
            </a:fld>
            <a:endParaRPr lang="en-US" altLang="zh-CN"/>
          </a:p>
        </p:txBody>
      </p:sp>
    </p:spTree>
    <p:extLst>
      <p:ext uri="{BB962C8B-B14F-4D97-AF65-F5344CB8AC3E}">
        <p14:creationId xmlns:p14="http://schemas.microsoft.com/office/powerpoint/2010/main" val="4533199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8">
            <a:extLst>
              <a:ext uri="{FF2B5EF4-FFF2-40B4-BE49-F238E27FC236}">
                <a16:creationId xmlns:a16="http://schemas.microsoft.com/office/drawing/2014/main" id="{00D9FD42-30B9-4808-97F2-B6682D8DC1DC}"/>
              </a:ext>
            </a:extLst>
          </p:cNvPr>
          <p:cNvSpPr txBox="1">
            <a:spLocks noChangeArrowheads="1"/>
          </p:cNvSpPr>
          <p:nvPr userDrawn="1"/>
        </p:nvSpPr>
        <p:spPr bwMode="auto">
          <a:xfrm>
            <a:off x="696913" y="6338888"/>
            <a:ext cx="2728912" cy="519112"/>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spcBef>
                <a:spcPct val="50000"/>
              </a:spcBef>
              <a:buFont typeface="Wingdings" panose="05000000000000000000" pitchFamily="2" charset="2"/>
              <a:buNone/>
              <a:defRPr/>
            </a:pPr>
            <a:endParaRPr lang="zh-CN" altLang="zh-CN" b="1" baseline="0">
              <a:ea typeface="宋体" pitchFamily="2" charset="-122"/>
            </a:endParaRPr>
          </a:p>
        </p:txBody>
      </p:sp>
      <p:sp>
        <p:nvSpPr>
          <p:cNvPr id="1027" name="Rectangle 3">
            <a:extLst>
              <a:ext uri="{FF2B5EF4-FFF2-40B4-BE49-F238E27FC236}">
                <a16:creationId xmlns:a16="http://schemas.microsoft.com/office/drawing/2014/main" id="{D569924A-50DF-4083-9F03-DAE7F675D053}"/>
              </a:ext>
            </a:extLst>
          </p:cNvPr>
          <p:cNvSpPr>
            <a:spLocks noGrp="1" noChangeArrowheads="1"/>
          </p:cNvSpPr>
          <p:nvPr>
            <p:ph type="body" idx="1"/>
          </p:nvPr>
        </p:nvSpPr>
        <p:spPr bwMode="auto">
          <a:xfrm>
            <a:off x="719138" y="1314450"/>
            <a:ext cx="777240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5" name="Rectangle 11">
            <a:extLst>
              <a:ext uri="{FF2B5EF4-FFF2-40B4-BE49-F238E27FC236}">
                <a16:creationId xmlns:a16="http://schemas.microsoft.com/office/drawing/2014/main" id="{008AB2B6-731E-4C59-B8CD-F45D687C8C21}"/>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a:p>
        </p:txBody>
      </p:sp>
      <p:sp>
        <p:nvSpPr>
          <p:cNvPr id="1029" name="Line 14">
            <a:extLst>
              <a:ext uri="{FF2B5EF4-FFF2-40B4-BE49-F238E27FC236}">
                <a16:creationId xmlns:a16="http://schemas.microsoft.com/office/drawing/2014/main" id="{1ABE469E-BD22-45DF-BCF5-2A4711AC1410}"/>
              </a:ext>
            </a:extLst>
          </p:cNvPr>
          <p:cNvSpPr>
            <a:spLocks noChangeShapeType="1"/>
          </p:cNvSpPr>
          <p:nvPr userDrawn="1"/>
        </p:nvSpPr>
        <p:spPr bwMode="auto">
          <a:xfrm>
            <a:off x="581025" y="1173163"/>
            <a:ext cx="8015288" cy="0"/>
          </a:xfrm>
          <a:prstGeom prst="line">
            <a:avLst/>
          </a:prstGeom>
          <a:noFill/>
          <a:ln w="762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a:extLst>
              <a:ext uri="{FF2B5EF4-FFF2-40B4-BE49-F238E27FC236}">
                <a16:creationId xmlns:a16="http://schemas.microsoft.com/office/drawing/2014/main" id="{8360540E-7E03-45DB-96A5-05E9DC92F0DD}"/>
              </a:ext>
            </a:extLst>
          </p:cNvPr>
          <p:cNvSpPr>
            <a:spLocks noGrp="1" noChangeArrowheads="1"/>
          </p:cNvSpPr>
          <p:nvPr>
            <p:ph type="title"/>
          </p:nvPr>
        </p:nvSpPr>
        <p:spPr bwMode="auto">
          <a:xfrm>
            <a:off x="719138" y="65881"/>
            <a:ext cx="7772400"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p:titleStyle>
    <p:body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52C08C-1B47-422D-8A6A-BA417BC5662C}"/>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1B3A44-C09A-42B1-B7FB-8416F9C8D9A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8E4C8E6E-733C-4D38-8390-BBF657AA6A87}"/>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a:p>
        </p:txBody>
      </p:sp>
    </p:spTree>
    <p:extLst>
      <p:ext uri="{BB962C8B-B14F-4D97-AF65-F5344CB8AC3E}">
        <p14:creationId xmlns:p14="http://schemas.microsoft.com/office/powerpoint/2010/main" val="372253690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3.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a:extLst>
              <a:ext uri="{FF2B5EF4-FFF2-40B4-BE49-F238E27FC236}">
                <a16:creationId xmlns:a16="http://schemas.microsoft.com/office/drawing/2014/main" id="{42B9A988-6EF2-4BB9-87BB-A0C4668BFA55}"/>
              </a:ext>
            </a:extLst>
          </p:cNvPr>
          <p:cNvSpPr txBox="1">
            <a:spLocks noChangeArrowheads="1"/>
          </p:cNvSpPr>
          <p:nvPr/>
        </p:nvSpPr>
        <p:spPr bwMode="auto">
          <a:xfrm>
            <a:off x="1797746" y="4412032"/>
            <a:ext cx="5913438" cy="938719"/>
          </a:xfrm>
          <a:prstGeom prst="rect">
            <a:avLst/>
          </a:prstGeom>
          <a:noFill/>
          <a:ln>
            <a:noFill/>
          </a:ln>
          <a:effectLst/>
        </p:spPr>
        <p:txBody>
          <a:bodyPr>
            <a:spAutoFit/>
          </a:bodyPr>
          <a:lstStyle/>
          <a:p>
            <a:pPr algn="ctr" eaLnBrk="1" fontAlgn="auto" hangingPunct="1">
              <a:spcBef>
                <a:spcPct val="50000"/>
              </a:spcBef>
              <a:spcAft>
                <a:spcPts val="0"/>
              </a:spcAft>
              <a:buFont typeface="Wingdings" panose="05000000000000000000" pitchFamily="2" charset="2"/>
              <a:buNone/>
              <a:defRPr/>
            </a:pPr>
            <a:r>
              <a:rPr lang="en-US" altLang="zh-CN" sz="2200" kern="0" baseline="0">
                <a:solidFill>
                  <a:srgbClr val="000000"/>
                </a:solidFill>
                <a:ea typeface="宋体" pitchFamily="2" charset="-122"/>
              </a:rPr>
              <a:t>Lei Wu</a:t>
            </a:r>
          </a:p>
          <a:p>
            <a:pPr algn="ctr" eaLnBrk="1" fontAlgn="auto" hangingPunct="1">
              <a:spcBef>
                <a:spcPct val="50000"/>
              </a:spcBef>
              <a:spcAft>
                <a:spcPts val="0"/>
              </a:spcAft>
              <a:buFont typeface="Wingdings" panose="05000000000000000000" pitchFamily="2" charset="2"/>
              <a:buNone/>
              <a:defRPr/>
            </a:pPr>
            <a:r>
              <a:rPr lang="en-US" altLang="zh-CN" sz="2200" kern="0" baseline="0">
                <a:solidFill>
                  <a:srgbClr val="000000"/>
                </a:solidFill>
                <a:ea typeface="宋体" pitchFamily="2" charset="-122"/>
                <a:cs typeface="Times New Roman" pitchFamily="18" charset="0"/>
              </a:rPr>
              <a:t>Zhejiang University</a:t>
            </a:r>
          </a:p>
        </p:txBody>
      </p:sp>
      <p:sp>
        <p:nvSpPr>
          <p:cNvPr id="3" name="Text Box 14">
            <a:extLst>
              <a:ext uri="{FF2B5EF4-FFF2-40B4-BE49-F238E27FC236}">
                <a16:creationId xmlns:a16="http://schemas.microsoft.com/office/drawing/2014/main" id="{DAAE08E7-F397-4386-AD4A-9EA00DA8BA7C}"/>
              </a:ext>
            </a:extLst>
          </p:cNvPr>
          <p:cNvSpPr txBox="1">
            <a:spLocks noChangeArrowheads="1"/>
          </p:cNvSpPr>
          <p:nvPr/>
        </p:nvSpPr>
        <p:spPr bwMode="auto">
          <a:xfrm>
            <a:off x="730787" y="3252602"/>
            <a:ext cx="7983537" cy="707886"/>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4000" b="1" baseline="0">
                <a:solidFill>
                  <a:srgbClr val="3333FF"/>
                </a:solidFill>
                <a:latin typeface="Arial" panose="020B0604020202020204" pitchFamily="34" charset="0"/>
                <a:ea typeface="宋体" pitchFamily="2" charset="-122"/>
                <a:cs typeface="Arial" panose="020B0604020202020204" pitchFamily="34" charset="0"/>
              </a:rPr>
              <a:t>Sequential Logic Design</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Flip-Flops With EN</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10</a:t>
            </a:fld>
            <a:endParaRPr lang="en-US" altLang="zh-CN" sz="1600"/>
          </a:p>
        </p:txBody>
      </p:sp>
      <p:pic>
        <p:nvPicPr>
          <p:cNvPr id="3" name="图片 2">
            <a:extLst>
              <a:ext uri="{FF2B5EF4-FFF2-40B4-BE49-F238E27FC236}">
                <a16:creationId xmlns:a16="http://schemas.microsoft.com/office/drawing/2014/main" id="{1CB32B77-ECFF-F683-E638-A38C64BE8633}"/>
              </a:ext>
            </a:extLst>
          </p:cNvPr>
          <p:cNvPicPr>
            <a:picLocks noChangeAspect="1"/>
          </p:cNvPicPr>
          <p:nvPr/>
        </p:nvPicPr>
        <p:blipFill rotWithShape="1">
          <a:blip r:embed="rId3">
            <a:clrChange>
              <a:clrFrom>
                <a:srgbClr val="FFFFFF"/>
              </a:clrFrom>
              <a:clrTo>
                <a:srgbClr val="FFFFFF">
                  <a:alpha val="0"/>
                </a:srgbClr>
              </a:clrTo>
            </a:clrChange>
          </a:blip>
          <a:srcRect b="68992"/>
          <a:stretch/>
        </p:blipFill>
        <p:spPr>
          <a:xfrm>
            <a:off x="516546" y="2922251"/>
            <a:ext cx="4572000" cy="1779978"/>
          </a:xfrm>
          <a:prstGeom prst="rect">
            <a:avLst/>
          </a:prstGeom>
        </p:spPr>
      </p:pic>
      <p:pic>
        <p:nvPicPr>
          <p:cNvPr id="7" name="图片 6">
            <a:extLst>
              <a:ext uri="{FF2B5EF4-FFF2-40B4-BE49-F238E27FC236}">
                <a16:creationId xmlns:a16="http://schemas.microsoft.com/office/drawing/2014/main" id="{2849F47F-4313-3068-5992-98868CBF9FB1}"/>
              </a:ext>
            </a:extLst>
          </p:cNvPr>
          <p:cNvPicPr>
            <a:picLocks noChangeAspect="1"/>
          </p:cNvPicPr>
          <p:nvPr/>
        </p:nvPicPr>
        <p:blipFill rotWithShape="1">
          <a:blip r:embed="rId3">
            <a:clrChange>
              <a:clrFrom>
                <a:srgbClr val="FFFFFF"/>
              </a:clrFrom>
              <a:clrTo>
                <a:srgbClr val="FFFFFF">
                  <a:alpha val="0"/>
                </a:srgbClr>
              </a:clrTo>
            </a:clrChange>
          </a:blip>
          <a:srcRect l="18963" t="32456" r="7663"/>
          <a:stretch/>
        </p:blipFill>
        <p:spPr>
          <a:xfrm>
            <a:off x="5186464" y="2043216"/>
            <a:ext cx="3354674" cy="3877294"/>
          </a:xfrm>
          <a:prstGeom prst="rect">
            <a:avLst/>
          </a:prstGeom>
        </p:spPr>
      </p:pic>
    </p:spTree>
    <p:extLst>
      <p:ext uri="{BB962C8B-B14F-4D97-AF65-F5344CB8AC3E}">
        <p14:creationId xmlns:p14="http://schemas.microsoft.com/office/powerpoint/2010/main" val="189885030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4858AE9-9347-576F-7F81-76B46E464D9F}"/>
              </a:ext>
            </a:extLst>
          </p:cNvPr>
          <p:cNvSpPr>
            <a:spLocks noGrp="1"/>
          </p:cNvSpPr>
          <p:nvPr>
            <p:ph idx="1"/>
          </p:nvPr>
        </p:nvSpPr>
        <p:spPr>
          <a:xfrm>
            <a:off x="516546" y="1188515"/>
            <a:ext cx="8189418" cy="5080874"/>
          </a:xfrm>
        </p:spPr>
        <p:txBody>
          <a:bodyPr/>
          <a:lstStyle/>
          <a:p>
            <a:r>
              <a:rPr lang="en-US" altLang="zh-CN" sz="2000"/>
              <a:t>Two types of modules of a digital system </a:t>
            </a:r>
          </a:p>
          <a:p>
            <a:pPr lvl="1"/>
            <a:r>
              <a:rPr lang="en-US" altLang="zh-CN" sz="1800" b="1"/>
              <a:t>Datapath</a:t>
            </a:r>
            <a:r>
              <a:rPr lang="en-US" altLang="zh-CN" sz="1800"/>
              <a:t>: performs data-processing operations </a:t>
            </a:r>
          </a:p>
          <a:p>
            <a:pPr lvl="1"/>
            <a:r>
              <a:rPr lang="en-US" altLang="zh-CN" sz="1800" b="1"/>
              <a:t>Control unit</a:t>
            </a:r>
            <a:r>
              <a:rPr lang="en-US" altLang="zh-CN" sz="1800"/>
              <a:t>: determines the sequence of those operations </a:t>
            </a:r>
            <a:endParaRPr lang="en-US" altLang="zh-CN" sz="1600"/>
          </a:p>
          <a:p>
            <a:endParaRPr lang="en-US" altLang="zh-CN" sz="2000"/>
          </a:p>
          <a:p>
            <a:endParaRPr lang="en-US" altLang="zh-CN" sz="2000"/>
          </a:p>
          <a:p>
            <a:endParaRPr lang="en-US" altLang="zh-CN" sz="2000"/>
          </a:p>
          <a:p>
            <a:endParaRPr lang="en-US" altLang="zh-CN" sz="2000"/>
          </a:p>
          <a:p>
            <a:endParaRPr lang="en-US" altLang="zh-CN" sz="2000"/>
          </a:p>
          <a:p>
            <a:endParaRPr lang="en-US" altLang="zh-CN" sz="2000"/>
          </a:p>
          <a:p>
            <a:endParaRPr lang="en-US" altLang="zh-CN" sz="2000"/>
          </a:p>
          <a:p>
            <a:r>
              <a:rPr lang="en-US" altLang="zh-CN" sz="2000" err="1"/>
              <a:t>Datapaths</a:t>
            </a:r>
            <a:r>
              <a:rPr lang="en-US" altLang="zh-CN" sz="2000"/>
              <a:t> are defined by their registers and the operations performed on binary data stored in the registers. </a:t>
            </a:r>
          </a:p>
          <a:p>
            <a:endParaRPr lang="en-US" altLang="zh-CN" sz="2000"/>
          </a:p>
          <a:p>
            <a:r>
              <a:rPr lang="en-US" altLang="zh-CN" sz="2000"/>
              <a:t>Examples of register operations are </a:t>
            </a:r>
            <a:r>
              <a:rPr lang="en-US" altLang="zh-CN" sz="2000" i="1"/>
              <a:t>load</a:t>
            </a:r>
            <a:r>
              <a:rPr lang="en-US" altLang="zh-CN" sz="2000"/>
              <a:t>, </a:t>
            </a:r>
            <a:r>
              <a:rPr lang="en-US" altLang="zh-CN" sz="2000" i="1"/>
              <a:t>clear</a:t>
            </a:r>
            <a:r>
              <a:rPr lang="en-US" altLang="zh-CN" sz="2000"/>
              <a:t>, </a:t>
            </a:r>
            <a:r>
              <a:rPr lang="en-US" altLang="zh-CN" sz="2000" i="1"/>
              <a:t>shift</a:t>
            </a:r>
            <a:r>
              <a:rPr lang="en-US" altLang="zh-CN" sz="2000"/>
              <a:t>, and </a:t>
            </a:r>
            <a:r>
              <a:rPr lang="en-US" altLang="zh-CN" sz="2000" i="1"/>
              <a:t>count</a:t>
            </a:r>
            <a:r>
              <a:rPr lang="en-US" altLang="zh-CN" sz="2000"/>
              <a:t>. </a:t>
            </a:r>
          </a:p>
          <a:p>
            <a:endParaRPr lang="en-US" altLang="zh-CN" sz="2000"/>
          </a:p>
          <a:p>
            <a:endParaRPr lang="en-US" altLang="zh-CN" sz="1800"/>
          </a:p>
        </p:txBody>
      </p:sp>
      <p:pic>
        <p:nvPicPr>
          <p:cNvPr id="5" name="Picture 2" descr="AADZNQA0.jpg">
            <a:extLst>
              <a:ext uri="{FF2B5EF4-FFF2-40B4-BE49-F238E27FC236}">
                <a16:creationId xmlns:a16="http://schemas.microsoft.com/office/drawing/2014/main" id="{3F406C8D-B987-4808-9424-EC93B603894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88359" y="2820737"/>
            <a:ext cx="5967281" cy="181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16546" y="88617"/>
            <a:ext cx="8277026" cy="1020763"/>
          </a:xfrm>
        </p:spPr>
        <p:txBody>
          <a:bodyPr/>
          <a:lstStyle/>
          <a:p>
            <a:r>
              <a:rPr lang="en-US" altLang="zh-CN"/>
              <a:t>Registers in the Digital System</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11</a:t>
            </a:fld>
            <a:endParaRPr lang="en-US" altLang="zh-CN" sz="1600"/>
          </a:p>
        </p:txBody>
      </p:sp>
    </p:spTree>
    <p:extLst>
      <p:ext uri="{BB962C8B-B14F-4D97-AF65-F5344CB8AC3E}">
        <p14:creationId xmlns:p14="http://schemas.microsoft.com/office/powerpoint/2010/main" val="151008198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C4858AE9-9347-576F-7F81-76B46E464D9F}"/>
              </a:ext>
            </a:extLst>
          </p:cNvPr>
          <p:cNvSpPr>
            <a:spLocks noGrp="1"/>
          </p:cNvSpPr>
          <p:nvPr>
            <p:ph idx="1"/>
          </p:nvPr>
        </p:nvSpPr>
        <p:spPr>
          <a:xfrm>
            <a:off x="516546" y="1188515"/>
            <a:ext cx="8189418" cy="5080874"/>
          </a:xfrm>
        </p:spPr>
        <p:txBody>
          <a:bodyPr/>
          <a:lstStyle/>
          <a:p>
            <a:r>
              <a:rPr lang="en-US" altLang="zh-CN" sz="2400"/>
              <a:t>The registers are assumed to be basic components of the digital system </a:t>
            </a:r>
          </a:p>
          <a:p>
            <a:endParaRPr lang="en-US" altLang="zh-CN" sz="2400"/>
          </a:p>
          <a:p>
            <a:r>
              <a:rPr lang="en-US" altLang="zh-CN" sz="2400"/>
              <a:t>The movement of the data stored in registers and the processing performed on the data are referred to as </a:t>
            </a:r>
            <a:r>
              <a:rPr lang="en-US" altLang="zh-CN" sz="2400" b="1" i="1"/>
              <a:t>register transfer operations</a:t>
            </a:r>
            <a:r>
              <a:rPr lang="en-US" altLang="zh-CN" sz="2400"/>
              <a:t>, which are specified by the following three basic components: </a:t>
            </a:r>
          </a:p>
          <a:p>
            <a:pPr lvl="1"/>
            <a:r>
              <a:rPr lang="en-US" altLang="zh-CN" sz="2000"/>
              <a:t>The set of registers in the system</a:t>
            </a:r>
          </a:p>
          <a:p>
            <a:pPr lvl="1"/>
            <a:r>
              <a:rPr lang="en-US" altLang="zh-CN" sz="2000"/>
              <a:t>The operations that are performed on the data stored in the registers </a:t>
            </a:r>
          </a:p>
          <a:p>
            <a:pPr lvl="1"/>
            <a:r>
              <a:rPr lang="en-US" altLang="zh-CN" sz="2000"/>
              <a:t>The control that supervises the sequence of operations in the system </a:t>
            </a:r>
          </a:p>
        </p:txBody>
      </p:sp>
      <p:sp>
        <p:nvSpPr>
          <p:cNvPr id="2" name="Title 1"/>
          <p:cNvSpPr>
            <a:spLocks noGrp="1"/>
          </p:cNvSpPr>
          <p:nvPr>
            <p:ph type="title"/>
          </p:nvPr>
        </p:nvSpPr>
        <p:spPr>
          <a:xfrm>
            <a:off x="516546" y="88617"/>
            <a:ext cx="8277026" cy="1020763"/>
          </a:xfrm>
        </p:spPr>
        <p:txBody>
          <a:bodyPr/>
          <a:lstStyle/>
          <a:p>
            <a:r>
              <a:rPr lang="en-US" altLang="zh-CN"/>
              <a:t>Register </a:t>
            </a:r>
            <a:r>
              <a:rPr lang="en-US"/>
              <a:t>Transfers</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12</a:t>
            </a:fld>
            <a:endParaRPr lang="en-US" altLang="zh-CN" sz="1600"/>
          </a:p>
        </p:txBody>
      </p:sp>
    </p:spTree>
    <p:extLst>
      <p:ext uri="{BB962C8B-B14F-4D97-AF65-F5344CB8AC3E}">
        <p14:creationId xmlns:p14="http://schemas.microsoft.com/office/powerpoint/2010/main" val="23560207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t>Microoperation</a:t>
            </a:r>
          </a:p>
        </p:txBody>
      </p:sp>
      <p:sp>
        <p:nvSpPr>
          <p:cNvPr id="3" name="Content Placeholder 2"/>
          <p:cNvSpPr>
            <a:spLocks noGrp="1"/>
          </p:cNvSpPr>
          <p:nvPr>
            <p:ph idx="1"/>
          </p:nvPr>
        </p:nvSpPr>
        <p:spPr>
          <a:xfrm>
            <a:off x="516545" y="1188515"/>
            <a:ext cx="8277027" cy="5080874"/>
          </a:xfrm>
        </p:spPr>
        <p:txBody>
          <a:bodyPr/>
          <a:lstStyle/>
          <a:p>
            <a:r>
              <a:rPr lang="en-US" altLang="zh-CN" sz="2400"/>
              <a:t>A register has the capability to perform one or more elementary operations such as </a:t>
            </a:r>
            <a:r>
              <a:rPr lang="en-US" altLang="zh-CN" sz="2400" i="1"/>
              <a:t>load</a:t>
            </a:r>
            <a:r>
              <a:rPr lang="en-US" altLang="zh-CN" sz="2400"/>
              <a:t>, </a:t>
            </a:r>
            <a:r>
              <a:rPr lang="en-US" altLang="zh-CN" sz="2400" i="1"/>
              <a:t>count</a:t>
            </a:r>
            <a:r>
              <a:rPr lang="en-US" altLang="zh-CN" sz="2400"/>
              <a:t>, </a:t>
            </a:r>
            <a:r>
              <a:rPr lang="en-US" altLang="zh-CN" sz="2400" i="1"/>
              <a:t>add</a:t>
            </a:r>
            <a:r>
              <a:rPr lang="en-US" altLang="zh-CN" sz="2400"/>
              <a:t>, </a:t>
            </a:r>
            <a:r>
              <a:rPr lang="en-US" altLang="zh-CN" sz="2400" i="1"/>
              <a:t>subtract</a:t>
            </a:r>
            <a:r>
              <a:rPr lang="en-US" altLang="zh-CN" sz="2400"/>
              <a:t>, and </a:t>
            </a:r>
            <a:r>
              <a:rPr lang="en-US" altLang="zh-CN" sz="2400" i="1"/>
              <a:t>shift</a:t>
            </a:r>
            <a:endParaRPr lang="en-US" altLang="zh-CN" sz="2400"/>
          </a:p>
          <a:p>
            <a:endParaRPr lang="en-US" altLang="zh-CN" sz="2400"/>
          </a:p>
          <a:p>
            <a:r>
              <a:rPr lang="en-US" altLang="zh-CN" sz="2400"/>
              <a:t>An elementary operation performed on data stored in registers is called a </a:t>
            </a:r>
            <a:r>
              <a:rPr lang="en-US" altLang="zh-CN" sz="2400" b="1" i="1"/>
              <a:t>microoperation</a:t>
            </a:r>
            <a:r>
              <a:rPr lang="en-US" altLang="zh-CN" sz="2400"/>
              <a:t>, e.g., </a:t>
            </a:r>
          </a:p>
          <a:p>
            <a:pPr lvl="1"/>
            <a:r>
              <a:rPr lang="en-US" altLang="zh-CN" sz="2000"/>
              <a:t>Loading the contents of one register into another</a:t>
            </a:r>
          </a:p>
          <a:p>
            <a:pPr lvl="1"/>
            <a:r>
              <a:rPr lang="en-US" altLang="zh-CN" sz="2000"/>
              <a:t>Adding the contents of two registers</a:t>
            </a:r>
          </a:p>
          <a:p>
            <a:pPr lvl="1"/>
            <a:r>
              <a:rPr lang="en-US" altLang="zh-CN" sz="2000"/>
              <a:t>Incrementing the contents of a register </a:t>
            </a:r>
          </a:p>
          <a:p>
            <a:endParaRPr lang="en-US" altLang="zh-CN" sz="2400"/>
          </a:p>
          <a:p>
            <a:r>
              <a:rPr lang="en-US" altLang="zh-CN" sz="2400"/>
              <a:t>Four types of most widely used microoperations</a:t>
            </a:r>
          </a:p>
          <a:p>
            <a:pPr lvl="1"/>
            <a:r>
              <a:rPr lang="en-US" altLang="zh-CN" sz="2000" i="1"/>
              <a:t>Transfer</a:t>
            </a:r>
            <a:r>
              <a:rPr lang="en-US" altLang="zh-CN" sz="2000"/>
              <a:t>, </a:t>
            </a:r>
            <a:r>
              <a:rPr lang="en-US" altLang="zh-CN" sz="2000" i="1"/>
              <a:t>Arithmetic</a:t>
            </a:r>
            <a:r>
              <a:rPr lang="en-US" altLang="zh-CN" sz="2000"/>
              <a:t>, </a:t>
            </a:r>
            <a:r>
              <a:rPr lang="en-US" altLang="zh-CN" sz="2000" i="1"/>
              <a:t>Logic</a:t>
            </a:r>
            <a:r>
              <a:rPr lang="en-US" altLang="zh-CN" sz="2000"/>
              <a:t> and </a:t>
            </a:r>
            <a:r>
              <a:rPr lang="en-US" altLang="zh-CN" sz="2000" i="1"/>
              <a:t>Shift</a:t>
            </a:r>
            <a:r>
              <a:rPr lang="en-US" altLang="zh-CN" sz="2000"/>
              <a:t> </a:t>
            </a:r>
          </a:p>
          <a:p>
            <a:endParaRPr lang="en-US" altLang="zh-CN" sz="2400"/>
          </a:p>
          <a:p>
            <a:endParaRPr lang="en-US" altLang="zh-CN" sz="2400"/>
          </a:p>
          <a:p>
            <a:endParaRPr lang="en-US" altLang="zh-CN" sz="24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13</a:t>
            </a:fld>
            <a:endParaRPr lang="en-US" altLang="zh-CN" sz="1600"/>
          </a:p>
        </p:txBody>
      </p:sp>
    </p:spTree>
    <p:extLst>
      <p:ext uri="{BB962C8B-B14F-4D97-AF65-F5344CB8AC3E}">
        <p14:creationId xmlns:p14="http://schemas.microsoft.com/office/powerpoint/2010/main" val="140233590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Register Representation</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14</a:t>
            </a:fld>
            <a:endParaRPr lang="en-US" altLang="zh-CN" sz="1600"/>
          </a:p>
        </p:txBody>
      </p:sp>
      <p:pic>
        <p:nvPicPr>
          <p:cNvPr id="7" name="Picture 2" descr="AADZNQB0.jpg">
            <a:extLst>
              <a:ext uri="{FF2B5EF4-FFF2-40B4-BE49-F238E27FC236}">
                <a16:creationId xmlns:a16="http://schemas.microsoft.com/office/drawing/2014/main" id="{87B8382B-CF6A-4710-AAA4-94947373D0B4}"/>
              </a:ext>
            </a:extLst>
          </p:cNvPr>
          <p:cNvPicPr>
            <a:picLocks noChangeAspect="1"/>
          </p:cNvPicPr>
          <p:nvPr/>
        </p:nvPicPr>
        <p:blipFill rotWithShape="1">
          <a:blip r:embed="rId3">
            <a:extLst>
              <a:ext uri="{28A0092B-C50C-407E-A947-70E740481C1C}">
                <a14:useLocalDpi xmlns:a14="http://schemas.microsoft.com/office/drawing/2010/main" val="0"/>
              </a:ext>
            </a:extLst>
          </a:blip>
          <a:srcRect b="8690"/>
          <a:stretch/>
        </p:blipFill>
        <p:spPr bwMode="auto">
          <a:xfrm>
            <a:off x="457200" y="1476375"/>
            <a:ext cx="8229600"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a:extLst>
              <a:ext uri="{FF2B5EF4-FFF2-40B4-BE49-F238E27FC236}">
                <a16:creationId xmlns:a16="http://schemas.microsoft.com/office/drawing/2014/main" id="{3E8BCD2B-2438-5445-D331-13B8478A37BD}"/>
              </a:ext>
            </a:extLst>
          </p:cNvPr>
          <p:cNvPicPr>
            <a:picLocks noChangeAspect="1"/>
          </p:cNvPicPr>
          <p:nvPr/>
        </p:nvPicPr>
        <p:blipFill>
          <a:blip r:embed="rId4"/>
          <a:stretch>
            <a:fillRect/>
          </a:stretch>
        </p:blipFill>
        <p:spPr>
          <a:xfrm>
            <a:off x="1022859" y="4660900"/>
            <a:ext cx="7264400" cy="1854200"/>
          </a:xfrm>
          <a:prstGeom prst="rect">
            <a:avLst/>
          </a:prstGeom>
        </p:spPr>
      </p:pic>
      <p:pic>
        <p:nvPicPr>
          <p:cNvPr id="4" name="图片 3">
            <a:extLst>
              <a:ext uri="{FF2B5EF4-FFF2-40B4-BE49-F238E27FC236}">
                <a16:creationId xmlns:a16="http://schemas.microsoft.com/office/drawing/2014/main" id="{E688F6F4-7477-7941-ED08-2831F7F654F8}"/>
              </a:ext>
            </a:extLst>
          </p:cNvPr>
          <p:cNvPicPr>
            <a:picLocks noChangeAspect="1"/>
          </p:cNvPicPr>
          <p:nvPr/>
        </p:nvPicPr>
        <p:blipFill>
          <a:blip r:embed="rId5"/>
          <a:stretch>
            <a:fillRect/>
          </a:stretch>
        </p:blipFill>
        <p:spPr>
          <a:xfrm>
            <a:off x="3206750" y="4038023"/>
            <a:ext cx="2730500" cy="393700"/>
          </a:xfrm>
          <a:prstGeom prst="rect">
            <a:avLst/>
          </a:prstGeom>
        </p:spPr>
      </p:pic>
    </p:spTree>
    <p:extLst>
      <p:ext uri="{BB962C8B-B14F-4D97-AF65-F5344CB8AC3E}">
        <p14:creationId xmlns:p14="http://schemas.microsoft.com/office/powerpoint/2010/main" val="300110905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t>Register Transfer Structures</a:t>
            </a:r>
          </a:p>
        </p:txBody>
      </p:sp>
      <p:sp>
        <p:nvSpPr>
          <p:cNvPr id="3" name="Content Placeholder 2"/>
          <p:cNvSpPr>
            <a:spLocks noGrp="1"/>
          </p:cNvSpPr>
          <p:nvPr>
            <p:ph idx="1"/>
          </p:nvPr>
        </p:nvSpPr>
        <p:spPr>
          <a:xfrm>
            <a:off x="516545" y="1188515"/>
            <a:ext cx="8079877" cy="5080874"/>
          </a:xfrm>
        </p:spPr>
        <p:txBody>
          <a:bodyPr/>
          <a:lstStyle/>
          <a:p>
            <a:r>
              <a:rPr lang="en-US" altLang="zh-CN" sz="2400" b="1"/>
              <a:t>Multiplexer-Based Transfers</a:t>
            </a:r>
            <a:r>
              <a:rPr lang="en-US" altLang="zh-CN" sz="2400"/>
              <a:t> - Multiple inputs are selected by a multiplexer dedicated to the register, e.g.,</a:t>
            </a:r>
          </a:p>
          <a:p>
            <a:pPr lvl="1"/>
            <a:r>
              <a:rPr lang="en-US" altLang="zh-CN" sz="2000"/>
              <a:t>Shift registers</a:t>
            </a:r>
          </a:p>
          <a:p>
            <a:pPr lvl="1"/>
            <a:r>
              <a:rPr lang="en-US" altLang="zh-CN" sz="2000"/>
              <a:t>Counters</a:t>
            </a:r>
          </a:p>
          <a:p>
            <a:r>
              <a:rPr lang="en-US" altLang="zh-CN" sz="2400"/>
              <a:t>Bus-Based Transfers - Multiple inputs are selected by a shared multiplexer driving a bus that feeds inputs to multiple registers</a:t>
            </a:r>
          </a:p>
          <a:p>
            <a:r>
              <a:rPr lang="en-US" altLang="zh-CN" sz="2400"/>
              <a:t>Three-State Bus  - Multiple inputs are selected by</a:t>
            </a:r>
            <a:br>
              <a:rPr lang="en-US" altLang="zh-CN" sz="2400"/>
            </a:br>
            <a:r>
              <a:rPr lang="en-US" altLang="zh-CN" sz="2400"/>
              <a:t>3-state drivers with outputs connected to a bus that feeds multiple registers</a:t>
            </a:r>
          </a:p>
          <a:p>
            <a:r>
              <a:rPr lang="en-US" altLang="zh-CN" sz="2400"/>
              <a:t>Other Transfer Structures -  Use multiple multiplexers, multiple buses, and combinations of all the above</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15</a:t>
            </a:fld>
            <a:endParaRPr lang="en-US" altLang="zh-CN" sz="1600"/>
          </a:p>
        </p:txBody>
      </p:sp>
    </p:spTree>
    <p:extLst>
      <p:ext uri="{BB962C8B-B14F-4D97-AF65-F5344CB8AC3E}">
        <p14:creationId xmlns:p14="http://schemas.microsoft.com/office/powerpoint/2010/main" val="27428191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Dedicated Multiplexers vs. Single Bus</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16</a:t>
            </a:fld>
            <a:endParaRPr lang="en-US" altLang="zh-CN" sz="1600"/>
          </a:p>
        </p:txBody>
      </p:sp>
      <p:pic>
        <p:nvPicPr>
          <p:cNvPr id="3" name="图片 2">
            <a:extLst>
              <a:ext uri="{FF2B5EF4-FFF2-40B4-BE49-F238E27FC236}">
                <a16:creationId xmlns:a16="http://schemas.microsoft.com/office/drawing/2014/main" id="{82B70AD4-F13D-B1F5-B0E7-1B0C678A8A9A}"/>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530068" y="1369570"/>
            <a:ext cx="6249981" cy="5316980"/>
          </a:xfrm>
          <a:prstGeom prst="rect">
            <a:avLst/>
          </a:prstGeom>
        </p:spPr>
      </p:pic>
    </p:spTree>
    <p:extLst>
      <p:ext uri="{BB962C8B-B14F-4D97-AF65-F5344CB8AC3E}">
        <p14:creationId xmlns:p14="http://schemas.microsoft.com/office/powerpoint/2010/main" val="227708211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Multiplexer Bus vs. 3-State Bus</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17</a:t>
            </a:fld>
            <a:endParaRPr lang="en-US" altLang="zh-CN" sz="1600"/>
          </a:p>
        </p:txBody>
      </p:sp>
      <p:pic>
        <p:nvPicPr>
          <p:cNvPr id="103" name="Picture 2" descr="AADZNQR0.jpg">
            <a:extLst>
              <a:ext uri="{FF2B5EF4-FFF2-40B4-BE49-F238E27FC236}">
                <a16:creationId xmlns:a16="http://schemas.microsoft.com/office/drawing/2014/main" id="{F1FBEAEB-7090-4F0B-80B6-67B4D22C795B}"/>
              </a:ext>
            </a:extLst>
          </p:cNvPr>
          <p:cNvPicPr>
            <a:picLocks noChangeAspect="1"/>
          </p:cNvPicPr>
          <p:nvPr/>
        </p:nvPicPr>
        <p:blipFill rotWithShape="1">
          <a:blip r:embed="rId3">
            <a:extLst>
              <a:ext uri="{28A0092B-C50C-407E-A947-70E740481C1C}">
                <a14:useLocalDpi xmlns:a14="http://schemas.microsoft.com/office/drawing/2010/main" val="0"/>
              </a:ext>
            </a:extLst>
          </a:blip>
          <a:srcRect b="3284"/>
          <a:stretch/>
        </p:blipFill>
        <p:spPr bwMode="auto">
          <a:xfrm>
            <a:off x="1227137" y="1466850"/>
            <a:ext cx="6689725"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75773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t>Shift Registers</a:t>
            </a:r>
          </a:p>
        </p:txBody>
      </p:sp>
      <p:sp>
        <p:nvSpPr>
          <p:cNvPr id="3" name="Content Placeholder 2"/>
          <p:cNvSpPr>
            <a:spLocks noGrp="1"/>
          </p:cNvSpPr>
          <p:nvPr>
            <p:ph idx="1"/>
          </p:nvPr>
        </p:nvSpPr>
        <p:spPr>
          <a:xfrm>
            <a:off x="516546" y="1188515"/>
            <a:ext cx="8484950" cy="5580868"/>
          </a:xfrm>
        </p:spPr>
        <p:txBody>
          <a:bodyPr/>
          <a:lstStyle/>
          <a:p>
            <a:r>
              <a:rPr lang="en-US" altLang="zh-CN" sz="2400"/>
              <a:t>A register capable of shifting its stored bits laterally in one or both directions is called a shift register </a:t>
            </a:r>
          </a:p>
          <a:p>
            <a:r>
              <a:rPr lang="en-US" altLang="zh-CN" sz="2400"/>
              <a:t>Shift Registers move data laterally within the register toward its MSB or LSB position</a:t>
            </a:r>
          </a:p>
          <a:p>
            <a:r>
              <a:rPr lang="en-US" altLang="zh-CN" sz="2400"/>
              <a:t>In the simplest case, the shift register is simply a set of </a:t>
            </a:r>
            <a:br>
              <a:rPr lang="en-US" altLang="zh-CN" sz="2400"/>
            </a:br>
            <a:r>
              <a:rPr lang="en-US" altLang="zh-CN" sz="2400"/>
              <a:t>D flip-flops connected in a row like this:</a:t>
            </a:r>
          </a:p>
          <a:p>
            <a:endParaRPr lang="en-US" altLang="zh-CN" sz="2400"/>
          </a:p>
          <a:p>
            <a:endParaRPr lang="en-US" altLang="zh-CN" sz="2400"/>
          </a:p>
          <a:p>
            <a:endParaRPr lang="en-US" altLang="zh-CN" sz="2400"/>
          </a:p>
          <a:p>
            <a:endParaRPr lang="en-US" altLang="zh-CN" sz="2400"/>
          </a:p>
          <a:p>
            <a:pPr lvl="1"/>
            <a:r>
              <a:rPr lang="en-US" altLang="zh-CN" sz="2000"/>
              <a:t>Data input, </a:t>
            </a:r>
            <a:r>
              <a:rPr lang="en-US" altLang="zh-CN" sz="2000" i="1"/>
              <a:t>In</a:t>
            </a:r>
            <a:r>
              <a:rPr lang="en-US" altLang="zh-CN" sz="2000"/>
              <a:t>, is called a serial input or the shift right input</a:t>
            </a:r>
          </a:p>
          <a:p>
            <a:pPr lvl="1"/>
            <a:r>
              <a:rPr lang="en-US" altLang="zh-CN" sz="2000"/>
              <a:t>Data output, </a:t>
            </a:r>
            <a:r>
              <a:rPr lang="en-US" altLang="zh-CN" sz="2000" i="1"/>
              <a:t>Out</a:t>
            </a:r>
            <a:r>
              <a:rPr lang="en-US" altLang="zh-CN" sz="2000"/>
              <a:t>, is often called the serial output</a:t>
            </a:r>
          </a:p>
          <a:p>
            <a:pPr lvl="1"/>
            <a:r>
              <a:rPr lang="en-US" altLang="zh-CN" sz="2000"/>
              <a:t>The vector (</a:t>
            </a:r>
            <a:r>
              <a:rPr lang="en-US" altLang="zh-CN" sz="2000" i="1"/>
              <a:t>A, B, C, Out</a:t>
            </a:r>
            <a:r>
              <a:rPr lang="en-US" altLang="zh-CN" sz="2000"/>
              <a:t>) is called the parallel output if they can be accessed in parallel</a:t>
            </a:r>
          </a:p>
          <a:p>
            <a:endParaRPr lang="en-US" altLang="zh-CN" sz="2400"/>
          </a:p>
          <a:p>
            <a:endParaRPr lang="en-US" altLang="zh-CN" sz="24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18</a:t>
            </a:fld>
            <a:endParaRPr lang="en-US" altLang="zh-CN" sz="1600"/>
          </a:p>
        </p:txBody>
      </p:sp>
      <p:graphicFrame>
        <p:nvGraphicFramePr>
          <p:cNvPr id="5" name="Object 4">
            <a:extLst>
              <a:ext uri="{FF2B5EF4-FFF2-40B4-BE49-F238E27FC236}">
                <a16:creationId xmlns:a16="http://schemas.microsoft.com/office/drawing/2014/main" id="{693E8226-1F4F-4ABD-BB1B-E7400A510E66}"/>
              </a:ext>
            </a:extLst>
          </p:cNvPr>
          <p:cNvGraphicFramePr>
            <a:graphicFrameLocks noChangeAspect="1"/>
          </p:cNvGraphicFramePr>
          <p:nvPr>
            <p:extLst>
              <p:ext uri="{D42A27DB-BD31-4B8C-83A1-F6EECF244321}">
                <p14:modId xmlns:p14="http://schemas.microsoft.com/office/powerpoint/2010/main" val="744592367"/>
              </p:ext>
            </p:extLst>
          </p:nvPr>
        </p:nvGraphicFramePr>
        <p:xfrm>
          <a:off x="2045525" y="3596439"/>
          <a:ext cx="5486400" cy="1716088"/>
        </p:xfrm>
        <a:graphic>
          <a:graphicData uri="http://schemas.openxmlformats.org/presentationml/2006/ole">
            <mc:AlternateContent xmlns:mc="http://schemas.openxmlformats.org/markup-compatibility/2006">
              <mc:Choice xmlns:v="urn:schemas-microsoft-com:vml" Requires="v">
                <p:oleObj spid="_x0000_s61441" name="Designer Drawing" r:id="rId4" imgW="5791200" imgH="1809750" progId="Designer.Drawing.7">
                  <p:embed/>
                </p:oleObj>
              </mc:Choice>
              <mc:Fallback>
                <p:oleObj name="Designer Drawing" r:id="rId4" imgW="5791200" imgH="1809750" progId="Designer.Drawing.7">
                  <p:embed/>
                  <p:pic>
                    <p:nvPicPr>
                      <p:cNvPr id="5" name="Object 4">
                        <a:extLst>
                          <a:ext uri="{FF2B5EF4-FFF2-40B4-BE49-F238E27FC236}">
                            <a16:creationId xmlns:a16="http://schemas.microsoft.com/office/drawing/2014/main" id="{693E8226-1F4F-4ABD-BB1B-E7400A510E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5525" y="3596439"/>
                        <a:ext cx="54864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910614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t>Shift Registers (cont’d) </a:t>
            </a:r>
          </a:p>
        </p:txBody>
      </p:sp>
      <p:sp>
        <p:nvSpPr>
          <p:cNvPr id="3" name="Content Placeholder 2"/>
          <p:cNvSpPr>
            <a:spLocks noGrp="1"/>
          </p:cNvSpPr>
          <p:nvPr>
            <p:ph idx="1"/>
          </p:nvPr>
        </p:nvSpPr>
        <p:spPr>
          <a:xfrm>
            <a:off x="516546" y="1188515"/>
            <a:ext cx="8189418" cy="5080874"/>
          </a:xfrm>
        </p:spPr>
        <p:txBody>
          <a:bodyPr/>
          <a:lstStyle/>
          <a:p>
            <a:r>
              <a:rPr lang="en-US" altLang="zh-CN" sz="2000"/>
              <a:t>The behavior of the</a:t>
            </a:r>
            <a:br>
              <a:rPr lang="en-US" altLang="zh-CN" sz="2000"/>
            </a:br>
            <a:r>
              <a:rPr lang="en-US" altLang="zh-CN" sz="2000"/>
              <a:t>serial shift register</a:t>
            </a:r>
            <a:br>
              <a:rPr lang="en-US" altLang="zh-CN" sz="2000"/>
            </a:br>
            <a:r>
              <a:rPr lang="en-US" altLang="zh-CN" sz="2000"/>
              <a:t>is given in the listing</a:t>
            </a:r>
            <a:br>
              <a:rPr lang="en-US" altLang="zh-CN" sz="2000"/>
            </a:br>
            <a:r>
              <a:rPr lang="en-US" altLang="zh-CN" sz="2000"/>
              <a:t>on the lower right</a:t>
            </a:r>
          </a:p>
          <a:p>
            <a:r>
              <a:rPr lang="en-US" altLang="zh-CN" sz="2000"/>
              <a:t>T0 is the register </a:t>
            </a:r>
            <a:br>
              <a:rPr lang="en-US" altLang="zh-CN" sz="2000"/>
            </a:br>
            <a:r>
              <a:rPr lang="en-US" altLang="zh-CN" sz="2000"/>
              <a:t>state just before </a:t>
            </a:r>
            <a:br>
              <a:rPr lang="en-US" altLang="zh-CN" sz="2000"/>
            </a:br>
            <a:r>
              <a:rPr lang="en-US" altLang="zh-CN" sz="2000"/>
              <a:t>the first clock</a:t>
            </a:r>
            <a:br>
              <a:rPr lang="en-US" altLang="zh-CN" sz="2000"/>
            </a:br>
            <a:r>
              <a:rPr lang="en-US" altLang="zh-CN" sz="2000"/>
              <a:t>pulse occurs </a:t>
            </a:r>
          </a:p>
          <a:p>
            <a:r>
              <a:rPr lang="en-US" altLang="zh-CN" sz="2000"/>
              <a:t>T1 is after the</a:t>
            </a:r>
            <a:br>
              <a:rPr lang="en-US" altLang="zh-CN" sz="2000"/>
            </a:br>
            <a:r>
              <a:rPr lang="en-US" altLang="zh-CN" sz="2000"/>
              <a:t>first pulse and</a:t>
            </a:r>
            <a:br>
              <a:rPr lang="en-US" altLang="zh-CN" sz="2000"/>
            </a:br>
            <a:r>
              <a:rPr lang="en-US" altLang="zh-CN" sz="2000"/>
              <a:t>before the second.</a:t>
            </a:r>
          </a:p>
          <a:p>
            <a:r>
              <a:rPr lang="en-US" altLang="zh-CN" sz="2000"/>
              <a:t>Initially unknown</a:t>
            </a:r>
            <a:br>
              <a:rPr lang="en-US" altLang="zh-CN" sz="2000"/>
            </a:br>
            <a:r>
              <a:rPr lang="en-US" altLang="zh-CN" sz="2000"/>
              <a:t>states are denoted by “?” </a:t>
            </a:r>
          </a:p>
          <a:p>
            <a:r>
              <a:rPr lang="en-US" altLang="zh-CN" sz="2000"/>
              <a:t>Complete the last three</a:t>
            </a:r>
            <a:br>
              <a:rPr lang="en-US" altLang="zh-CN" sz="2000"/>
            </a:br>
            <a:r>
              <a:rPr lang="en-US" altLang="zh-CN" sz="2000"/>
              <a:t>rows of the table</a:t>
            </a:r>
          </a:p>
          <a:p>
            <a:endParaRPr lang="en-US" altLang="zh-CN" sz="2000"/>
          </a:p>
          <a:p>
            <a:endParaRPr lang="en-US" altLang="zh-CN" sz="20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19</a:t>
            </a:fld>
            <a:endParaRPr lang="en-US" altLang="zh-CN" sz="1600"/>
          </a:p>
        </p:txBody>
      </p:sp>
      <p:grpSp>
        <p:nvGrpSpPr>
          <p:cNvPr id="5" name="Group 562">
            <a:extLst>
              <a:ext uri="{FF2B5EF4-FFF2-40B4-BE49-F238E27FC236}">
                <a16:creationId xmlns:a16="http://schemas.microsoft.com/office/drawing/2014/main" id="{0057D00A-9805-4AF8-878A-AAA7ED11D61A}"/>
              </a:ext>
            </a:extLst>
          </p:cNvPr>
          <p:cNvGrpSpPr>
            <a:grpSpLocks/>
          </p:cNvGrpSpPr>
          <p:nvPr/>
        </p:nvGrpSpPr>
        <p:grpSpPr bwMode="auto">
          <a:xfrm>
            <a:off x="3579813" y="3170238"/>
            <a:ext cx="5092700" cy="2847975"/>
            <a:chOff x="2255" y="1997"/>
            <a:chExt cx="3208" cy="1794"/>
          </a:xfrm>
        </p:grpSpPr>
        <p:sp>
          <p:nvSpPr>
            <p:cNvPr id="7" name="Rectangle 53">
              <a:extLst>
                <a:ext uri="{FF2B5EF4-FFF2-40B4-BE49-F238E27FC236}">
                  <a16:creationId xmlns:a16="http://schemas.microsoft.com/office/drawing/2014/main" id="{1B60883A-E583-493D-9506-586B5CB2C0E1}"/>
                </a:ext>
              </a:extLst>
            </p:cNvPr>
            <p:cNvSpPr>
              <a:spLocks noChangeArrowheads="1"/>
            </p:cNvSpPr>
            <p:nvPr/>
          </p:nvSpPr>
          <p:spPr bwMode="auto">
            <a:xfrm>
              <a:off x="2409" y="2024"/>
              <a:ext cx="23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CP</a:t>
              </a:r>
              <a:endParaRPr lang="en-US" altLang="zh-CN">
                <a:ea typeface="宋体" panose="02010600030101010101" pitchFamily="2" charset="-122"/>
              </a:endParaRPr>
            </a:p>
          </p:txBody>
        </p:sp>
        <p:sp>
          <p:nvSpPr>
            <p:cNvPr id="8" name="Rectangle 54">
              <a:extLst>
                <a:ext uri="{FF2B5EF4-FFF2-40B4-BE49-F238E27FC236}">
                  <a16:creationId xmlns:a16="http://schemas.microsoft.com/office/drawing/2014/main" id="{9629AA38-D67C-4B31-A98D-51E790877FA7}"/>
                </a:ext>
              </a:extLst>
            </p:cNvPr>
            <p:cNvSpPr>
              <a:spLocks noChangeArrowheads="1"/>
            </p:cNvSpPr>
            <p:nvPr/>
          </p:nvSpPr>
          <p:spPr bwMode="auto">
            <a:xfrm>
              <a:off x="2644" y="2024"/>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9" name="Rectangle 55">
              <a:extLst>
                <a:ext uri="{FF2B5EF4-FFF2-40B4-BE49-F238E27FC236}">
                  <a16:creationId xmlns:a16="http://schemas.microsoft.com/office/drawing/2014/main" id="{4CD044CB-C3C6-4153-9A11-4C375A8AF8E4}"/>
                </a:ext>
              </a:extLst>
            </p:cNvPr>
            <p:cNvSpPr>
              <a:spLocks noChangeArrowheads="1"/>
            </p:cNvSpPr>
            <p:nvPr/>
          </p:nvSpPr>
          <p:spPr bwMode="auto">
            <a:xfrm>
              <a:off x="2976" y="2024"/>
              <a:ext cx="1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In</a:t>
              </a:r>
              <a:endParaRPr lang="en-US" altLang="zh-CN">
                <a:ea typeface="宋体" panose="02010600030101010101" pitchFamily="2" charset="-122"/>
              </a:endParaRPr>
            </a:p>
          </p:txBody>
        </p:sp>
        <p:sp>
          <p:nvSpPr>
            <p:cNvPr id="10" name="Rectangle 56">
              <a:extLst>
                <a:ext uri="{FF2B5EF4-FFF2-40B4-BE49-F238E27FC236}">
                  <a16:creationId xmlns:a16="http://schemas.microsoft.com/office/drawing/2014/main" id="{ADA61F8B-77CD-40BD-82BE-6BE046BE89B0}"/>
                </a:ext>
              </a:extLst>
            </p:cNvPr>
            <p:cNvSpPr>
              <a:spLocks noChangeArrowheads="1"/>
            </p:cNvSpPr>
            <p:nvPr/>
          </p:nvSpPr>
          <p:spPr bwMode="auto">
            <a:xfrm>
              <a:off x="3144" y="2024"/>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1" name="Rectangle 57">
              <a:extLst>
                <a:ext uri="{FF2B5EF4-FFF2-40B4-BE49-F238E27FC236}">
                  <a16:creationId xmlns:a16="http://schemas.microsoft.com/office/drawing/2014/main" id="{5A3ED088-6CCA-442A-93FD-E52FD5525A2C}"/>
                </a:ext>
              </a:extLst>
            </p:cNvPr>
            <p:cNvSpPr>
              <a:spLocks noChangeArrowheads="1"/>
            </p:cNvSpPr>
            <p:nvPr/>
          </p:nvSpPr>
          <p:spPr bwMode="auto">
            <a:xfrm>
              <a:off x="3528" y="2024"/>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A</a:t>
              </a:r>
              <a:endParaRPr lang="en-US" altLang="zh-CN">
                <a:ea typeface="宋体" panose="02010600030101010101" pitchFamily="2" charset="-122"/>
              </a:endParaRPr>
            </a:p>
          </p:txBody>
        </p:sp>
        <p:sp>
          <p:nvSpPr>
            <p:cNvPr id="12" name="Rectangle 58">
              <a:extLst>
                <a:ext uri="{FF2B5EF4-FFF2-40B4-BE49-F238E27FC236}">
                  <a16:creationId xmlns:a16="http://schemas.microsoft.com/office/drawing/2014/main" id="{02697167-CABD-47CD-9AF5-E4BB4B846D11}"/>
                </a:ext>
              </a:extLst>
            </p:cNvPr>
            <p:cNvSpPr>
              <a:spLocks noChangeArrowheads="1"/>
            </p:cNvSpPr>
            <p:nvPr/>
          </p:nvSpPr>
          <p:spPr bwMode="auto">
            <a:xfrm>
              <a:off x="3656" y="2024"/>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3" name="Rectangle 59">
              <a:extLst>
                <a:ext uri="{FF2B5EF4-FFF2-40B4-BE49-F238E27FC236}">
                  <a16:creationId xmlns:a16="http://schemas.microsoft.com/office/drawing/2014/main" id="{AF257147-2D0B-482E-BCA1-8C9DE20BDFEC}"/>
                </a:ext>
              </a:extLst>
            </p:cNvPr>
            <p:cNvSpPr>
              <a:spLocks noChangeArrowheads="1"/>
            </p:cNvSpPr>
            <p:nvPr/>
          </p:nvSpPr>
          <p:spPr bwMode="auto">
            <a:xfrm>
              <a:off x="4066" y="2024"/>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B</a:t>
              </a:r>
              <a:endParaRPr lang="en-US" altLang="zh-CN">
                <a:ea typeface="宋体" panose="02010600030101010101" pitchFamily="2" charset="-122"/>
              </a:endParaRPr>
            </a:p>
          </p:txBody>
        </p:sp>
        <p:sp>
          <p:nvSpPr>
            <p:cNvPr id="14" name="Rectangle 60">
              <a:extLst>
                <a:ext uri="{FF2B5EF4-FFF2-40B4-BE49-F238E27FC236}">
                  <a16:creationId xmlns:a16="http://schemas.microsoft.com/office/drawing/2014/main" id="{61716626-D028-441A-8D55-684EC440A5A2}"/>
                </a:ext>
              </a:extLst>
            </p:cNvPr>
            <p:cNvSpPr>
              <a:spLocks noChangeArrowheads="1"/>
            </p:cNvSpPr>
            <p:nvPr/>
          </p:nvSpPr>
          <p:spPr bwMode="auto">
            <a:xfrm>
              <a:off x="4185" y="2024"/>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5" name="Rectangle 61">
              <a:extLst>
                <a:ext uri="{FF2B5EF4-FFF2-40B4-BE49-F238E27FC236}">
                  <a16:creationId xmlns:a16="http://schemas.microsoft.com/office/drawing/2014/main" id="{4A3DA845-FFBB-420A-845D-B953BB6DDED2}"/>
                </a:ext>
              </a:extLst>
            </p:cNvPr>
            <p:cNvSpPr>
              <a:spLocks noChangeArrowheads="1"/>
            </p:cNvSpPr>
            <p:nvPr/>
          </p:nvSpPr>
          <p:spPr bwMode="auto">
            <a:xfrm>
              <a:off x="4593" y="2024"/>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C</a:t>
              </a:r>
              <a:endParaRPr lang="en-US" altLang="zh-CN">
                <a:ea typeface="宋体" panose="02010600030101010101" pitchFamily="2" charset="-122"/>
              </a:endParaRPr>
            </a:p>
          </p:txBody>
        </p:sp>
        <p:sp>
          <p:nvSpPr>
            <p:cNvPr id="16" name="Rectangle 62">
              <a:extLst>
                <a:ext uri="{FF2B5EF4-FFF2-40B4-BE49-F238E27FC236}">
                  <a16:creationId xmlns:a16="http://schemas.microsoft.com/office/drawing/2014/main" id="{96A6A314-20BD-47C6-B6AF-B8D41BE42772}"/>
                </a:ext>
              </a:extLst>
            </p:cNvPr>
            <p:cNvSpPr>
              <a:spLocks noChangeArrowheads="1"/>
            </p:cNvSpPr>
            <p:nvPr/>
          </p:nvSpPr>
          <p:spPr bwMode="auto">
            <a:xfrm>
              <a:off x="4721" y="2024"/>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7" name="Rectangle 63">
              <a:extLst>
                <a:ext uri="{FF2B5EF4-FFF2-40B4-BE49-F238E27FC236}">
                  <a16:creationId xmlns:a16="http://schemas.microsoft.com/office/drawing/2014/main" id="{0DB27240-A0FF-451A-9B22-359084656798}"/>
                </a:ext>
              </a:extLst>
            </p:cNvPr>
            <p:cNvSpPr>
              <a:spLocks noChangeArrowheads="1"/>
            </p:cNvSpPr>
            <p:nvPr/>
          </p:nvSpPr>
          <p:spPr bwMode="auto">
            <a:xfrm>
              <a:off x="5042" y="2024"/>
              <a:ext cx="29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Out</a:t>
              </a:r>
              <a:endParaRPr lang="en-US" altLang="zh-CN">
                <a:ea typeface="宋体" panose="02010600030101010101" pitchFamily="2" charset="-122"/>
              </a:endParaRPr>
            </a:p>
          </p:txBody>
        </p:sp>
        <p:sp>
          <p:nvSpPr>
            <p:cNvPr id="18" name="Rectangle 64">
              <a:extLst>
                <a:ext uri="{FF2B5EF4-FFF2-40B4-BE49-F238E27FC236}">
                  <a16:creationId xmlns:a16="http://schemas.microsoft.com/office/drawing/2014/main" id="{B36D70D9-4F9C-4DF6-BBB0-B70570D73CB7}"/>
                </a:ext>
              </a:extLst>
            </p:cNvPr>
            <p:cNvSpPr>
              <a:spLocks noChangeArrowheads="1"/>
            </p:cNvSpPr>
            <p:nvPr/>
          </p:nvSpPr>
          <p:spPr bwMode="auto">
            <a:xfrm>
              <a:off x="5339" y="2024"/>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9" name="Rectangle 65">
              <a:extLst>
                <a:ext uri="{FF2B5EF4-FFF2-40B4-BE49-F238E27FC236}">
                  <a16:creationId xmlns:a16="http://schemas.microsoft.com/office/drawing/2014/main" id="{8C5472C4-9631-4B0D-99F1-C6F503654C1F}"/>
                </a:ext>
              </a:extLst>
            </p:cNvPr>
            <p:cNvSpPr>
              <a:spLocks noChangeArrowheads="1"/>
            </p:cNvSpPr>
            <p:nvPr/>
          </p:nvSpPr>
          <p:spPr bwMode="auto">
            <a:xfrm>
              <a:off x="2255" y="2006"/>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 name="Line 66">
              <a:extLst>
                <a:ext uri="{FF2B5EF4-FFF2-40B4-BE49-F238E27FC236}">
                  <a16:creationId xmlns:a16="http://schemas.microsoft.com/office/drawing/2014/main" id="{AD353681-A133-402D-ACE4-B456BBBBCB1E}"/>
                </a:ext>
              </a:extLst>
            </p:cNvPr>
            <p:cNvSpPr>
              <a:spLocks noChangeShapeType="1"/>
            </p:cNvSpPr>
            <p:nvPr/>
          </p:nvSpPr>
          <p:spPr bwMode="auto">
            <a:xfrm>
              <a:off x="2255" y="200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67">
              <a:extLst>
                <a:ext uri="{FF2B5EF4-FFF2-40B4-BE49-F238E27FC236}">
                  <a16:creationId xmlns:a16="http://schemas.microsoft.com/office/drawing/2014/main" id="{BE8B658F-3A32-4D37-AEA2-BC9C3BDBB209}"/>
                </a:ext>
              </a:extLst>
            </p:cNvPr>
            <p:cNvSpPr>
              <a:spLocks noChangeShapeType="1"/>
            </p:cNvSpPr>
            <p:nvPr/>
          </p:nvSpPr>
          <p:spPr bwMode="auto">
            <a:xfrm>
              <a:off x="2255" y="2006"/>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68">
              <a:extLst>
                <a:ext uri="{FF2B5EF4-FFF2-40B4-BE49-F238E27FC236}">
                  <a16:creationId xmlns:a16="http://schemas.microsoft.com/office/drawing/2014/main" id="{B1FF82DE-18A1-4E1F-93DF-C0E35D07CD4B}"/>
                </a:ext>
              </a:extLst>
            </p:cNvPr>
            <p:cNvSpPr>
              <a:spLocks noChangeArrowheads="1"/>
            </p:cNvSpPr>
            <p:nvPr/>
          </p:nvSpPr>
          <p:spPr bwMode="auto">
            <a:xfrm>
              <a:off x="2255" y="2006"/>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 name="Line 69">
              <a:extLst>
                <a:ext uri="{FF2B5EF4-FFF2-40B4-BE49-F238E27FC236}">
                  <a16:creationId xmlns:a16="http://schemas.microsoft.com/office/drawing/2014/main" id="{187004A8-A2C7-4989-87B4-D4962A3CDF39}"/>
                </a:ext>
              </a:extLst>
            </p:cNvPr>
            <p:cNvSpPr>
              <a:spLocks noChangeShapeType="1"/>
            </p:cNvSpPr>
            <p:nvPr/>
          </p:nvSpPr>
          <p:spPr bwMode="auto">
            <a:xfrm>
              <a:off x="2255" y="200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70">
              <a:extLst>
                <a:ext uri="{FF2B5EF4-FFF2-40B4-BE49-F238E27FC236}">
                  <a16:creationId xmlns:a16="http://schemas.microsoft.com/office/drawing/2014/main" id="{408A007E-71F7-4B2B-A913-8E9C0A252113}"/>
                </a:ext>
              </a:extLst>
            </p:cNvPr>
            <p:cNvSpPr>
              <a:spLocks noChangeShapeType="1"/>
            </p:cNvSpPr>
            <p:nvPr/>
          </p:nvSpPr>
          <p:spPr bwMode="auto">
            <a:xfrm>
              <a:off x="2255" y="2006"/>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Rectangle 71">
              <a:extLst>
                <a:ext uri="{FF2B5EF4-FFF2-40B4-BE49-F238E27FC236}">
                  <a16:creationId xmlns:a16="http://schemas.microsoft.com/office/drawing/2014/main" id="{3593943A-66F3-474D-A74E-3C283E21FD40}"/>
                </a:ext>
              </a:extLst>
            </p:cNvPr>
            <p:cNvSpPr>
              <a:spLocks noChangeArrowheads="1"/>
            </p:cNvSpPr>
            <p:nvPr/>
          </p:nvSpPr>
          <p:spPr bwMode="auto">
            <a:xfrm>
              <a:off x="2266" y="2006"/>
              <a:ext cx="525"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6" name="Line 72">
              <a:extLst>
                <a:ext uri="{FF2B5EF4-FFF2-40B4-BE49-F238E27FC236}">
                  <a16:creationId xmlns:a16="http://schemas.microsoft.com/office/drawing/2014/main" id="{9CD9EC52-D290-4A70-AEC8-FEA983F36157}"/>
                </a:ext>
              </a:extLst>
            </p:cNvPr>
            <p:cNvSpPr>
              <a:spLocks noChangeShapeType="1"/>
            </p:cNvSpPr>
            <p:nvPr/>
          </p:nvSpPr>
          <p:spPr bwMode="auto">
            <a:xfrm>
              <a:off x="2266" y="2006"/>
              <a:ext cx="5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Rectangle 76">
              <a:extLst>
                <a:ext uri="{FF2B5EF4-FFF2-40B4-BE49-F238E27FC236}">
                  <a16:creationId xmlns:a16="http://schemas.microsoft.com/office/drawing/2014/main" id="{5EB0AAC1-A0CB-4643-AA67-526DF3BCA4F7}"/>
                </a:ext>
              </a:extLst>
            </p:cNvPr>
            <p:cNvSpPr>
              <a:spLocks noChangeArrowheads="1"/>
            </p:cNvSpPr>
            <p:nvPr/>
          </p:nvSpPr>
          <p:spPr bwMode="auto">
            <a:xfrm>
              <a:off x="2802" y="2006"/>
              <a:ext cx="52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 name="Line 77">
              <a:extLst>
                <a:ext uri="{FF2B5EF4-FFF2-40B4-BE49-F238E27FC236}">
                  <a16:creationId xmlns:a16="http://schemas.microsoft.com/office/drawing/2014/main" id="{305C4C97-5B46-4BA2-B53C-7230EFEC83BB}"/>
                </a:ext>
              </a:extLst>
            </p:cNvPr>
            <p:cNvSpPr>
              <a:spLocks noChangeShapeType="1"/>
            </p:cNvSpPr>
            <p:nvPr/>
          </p:nvSpPr>
          <p:spPr bwMode="auto">
            <a:xfrm>
              <a:off x="2802" y="2006"/>
              <a:ext cx="5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Rectangle 78">
              <a:extLst>
                <a:ext uri="{FF2B5EF4-FFF2-40B4-BE49-F238E27FC236}">
                  <a16:creationId xmlns:a16="http://schemas.microsoft.com/office/drawing/2014/main" id="{8FCCA013-B9CF-4F99-AD9F-C6046980164F}"/>
                </a:ext>
              </a:extLst>
            </p:cNvPr>
            <p:cNvSpPr>
              <a:spLocks noChangeArrowheads="1"/>
            </p:cNvSpPr>
            <p:nvPr/>
          </p:nvSpPr>
          <p:spPr bwMode="auto">
            <a:xfrm>
              <a:off x="3324" y="2006"/>
              <a:ext cx="10"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0" name="Line 79">
              <a:extLst>
                <a:ext uri="{FF2B5EF4-FFF2-40B4-BE49-F238E27FC236}">
                  <a16:creationId xmlns:a16="http://schemas.microsoft.com/office/drawing/2014/main" id="{744088DD-7ADB-4528-ABA2-EF9600BFFC09}"/>
                </a:ext>
              </a:extLst>
            </p:cNvPr>
            <p:cNvSpPr>
              <a:spLocks noChangeShapeType="1"/>
            </p:cNvSpPr>
            <p:nvPr/>
          </p:nvSpPr>
          <p:spPr bwMode="auto">
            <a:xfrm>
              <a:off x="3324" y="200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Line 80">
              <a:extLst>
                <a:ext uri="{FF2B5EF4-FFF2-40B4-BE49-F238E27FC236}">
                  <a16:creationId xmlns:a16="http://schemas.microsoft.com/office/drawing/2014/main" id="{8048628E-B433-45CA-8BD8-5BA6176F9B14}"/>
                </a:ext>
              </a:extLst>
            </p:cNvPr>
            <p:cNvSpPr>
              <a:spLocks noChangeShapeType="1"/>
            </p:cNvSpPr>
            <p:nvPr/>
          </p:nvSpPr>
          <p:spPr bwMode="auto">
            <a:xfrm>
              <a:off x="3324" y="2006"/>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Rectangle 81">
              <a:extLst>
                <a:ext uri="{FF2B5EF4-FFF2-40B4-BE49-F238E27FC236}">
                  <a16:creationId xmlns:a16="http://schemas.microsoft.com/office/drawing/2014/main" id="{7E42FDD9-7A22-4853-9B40-0175259838CA}"/>
                </a:ext>
              </a:extLst>
            </p:cNvPr>
            <p:cNvSpPr>
              <a:spLocks noChangeArrowheads="1"/>
            </p:cNvSpPr>
            <p:nvPr/>
          </p:nvSpPr>
          <p:spPr bwMode="auto">
            <a:xfrm>
              <a:off x="3334" y="2006"/>
              <a:ext cx="52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3" name="Line 82">
              <a:extLst>
                <a:ext uri="{FF2B5EF4-FFF2-40B4-BE49-F238E27FC236}">
                  <a16:creationId xmlns:a16="http://schemas.microsoft.com/office/drawing/2014/main" id="{82FF47A0-264E-4B89-A71E-AE84B10041EA}"/>
                </a:ext>
              </a:extLst>
            </p:cNvPr>
            <p:cNvSpPr>
              <a:spLocks noChangeShapeType="1"/>
            </p:cNvSpPr>
            <p:nvPr/>
          </p:nvSpPr>
          <p:spPr bwMode="auto">
            <a:xfrm>
              <a:off x="3334" y="2006"/>
              <a:ext cx="5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Rectangle 83">
              <a:extLst>
                <a:ext uri="{FF2B5EF4-FFF2-40B4-BE49-F238E27FC236}">
                  <a16:creationId xmlns:a16="http://schemas.microsoft.com/office/drawing/2014/main" id="{FB4E9AD5-97B3-4AE8-996F-2C1F86D6BC10}"/>
                </a:ext>
              </a:extLst>
            </p:cNvPr>
            <p:cNvSpPr>
              <a:spLocks noChangeArrowheads="1"/>
            </p:cNvSpPr>
            <p:nvPr/>
          </p:nvSpPr>
          <p:spPr bwMode="auto">
            <a:xfrm>
              <a:off x="3856" y="2006"/>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5" name="Line 84">
              <a:extLst>
                <a:ext uri="{FF2B5EF4-FFF2-40B4-BE49-F238E27FC236}">
                  <a16:creationId xmlns:a16="http://schemas.microsoft.com/office/drawing/2014/main" id="{63724BB0-2552-4C0D-ABBF-913975FF8C75}"/>
                </a:ext>
              </a:extLst>
            </p:cNvPr>
            <p:cNvSpPr>
              <a:spLocks noChangeShapeType="1"/>
            </p:cNvSpPr>
            <p:nvPr/>
          </p:nvSpPr>
          <p:spPr bwMode="auto">
            <a:xfrm>
              <a:off x="3856" y="200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85">
              <a:extLst>
                <a:ext uri="{FF2B5EF4-FFF2-40B4-BE49-F238E27FC236}">
                  <a16:creationId xmlns:a16="http://schemas.microsoft.com/office/drawing/2014/main" id="{A01C5723-5782-4D4C-8BAD-AB203A9245C7}"/>
                </a:ext>
              </a:extLst>
            </p:cNvPr>
            <p:cNvSpPr>
              <a:spLocks noChangeShapeType="1"/>
            </p:cNvSpPr>
            <p:nvPr/>
          </p:nvSpPr>
          <p:spPr bwMode="auto">
            <a:xfrm>
              <a:off x="3856" y="2006"/>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Rectangle 86">
              <a:extLst>
                <a:ext uri="{FF2B5EF4-FFF2-40B4-BE49-F238E27FC236}">
                  <a16:creationId xmlns:a16="http://schemas.microsoft.com/office/drawing/2014/main" id="{2AAAF6D9-1E8E-4D51-B054-EF3A278AAC72}"/>
                </a:ext>
              </a:extLst>
            </p:cNvPr>
            <p:cNvSpPr>
              <a:spLocks noChangeArrowheads="1"/>
            </p:cNvSpPr>
            <p:nvPr/>
          </p:nvSpPr>
          <p:spPr bwMode="auto">
            <a:xfrm>
              <a:off x="3867" y="2006"/>
              <a:ext cx="52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8" name="Line 87">
              <a:extLst>
                <a:ext uri="{FF2B5EF4-FFF2-40B4-BE49-F238E27FC236}">
                  <a16:creationId xmlns:a16="http://schemas.microsoft.com/office/drawing/2014/main" id="{411EE43D-096B-4BCC-AA8A-750764BA458E}"/>
                </a:ext>
              </a:extLst>
            </p:cNvPr>
            <p:cNvSpPr>
              <a:spLocks noChangeShapeType="1"/>
            </p:cNvSpPr>
            <p:nvPr/>
          </p:nvSpPr>
          <p:spPr bwMode="auto">
            <a:xfrm>
              <a:off x="3867" y="2006"/>
              <a:ext cx="5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Rectangle 91">
              <a:extLst>
                <a:ext uri="{FF2B5EF4-FFF2-40B4-BE49-F238E27FC236}">
                  <a16:creationId xmlns:a16="http://schemas.microsoft.com/office/drawing/2014/main" id="{4A56AAE2-550A-4C1E-B387-672C453DF5DB}"/>
                </a:ext>
              </a:extLst>
            </p:cNvPr>
            <p:cNvSpPr>
              <a:spLocks noChangeArrowheads="1"/>
            </p:cNvSpPr>
            <p:nvPr/>
          </p:nvSpPr>
          <p:spPr bwMode="auto">
            <a:xfrm>
              <a:off x="4400" y="2006"/>
              <a:ext cx="522"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 name="Line 92">
              <a:extLst>
                <a:ext uri="{FF2B5EF4-FFF2-40B4-BE49-F238E27FC236}">
                  <a16:creationId xmlns:a16="http://schemas.microsoft.com/office/drawing/2014/main" id="{34ED8654-CD20-4E08-826A-B9F3745244E6}"/>
                </a:ext>
              </a:extLst>
            </p:cNvPr>
            <p:cNvSpPr>
              <a:spLocks noChangeShapeType="1"/>
            </p:cNvSpPr>
            <p:nvPr/>
          </p:nvSpPr>
          <p:spPr bwMode="auto">
            <a:xfrm>
              <a:off x="4400" y="2006"/>
              <a:ext cx="5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Rectangle 93">
              <a:extLst>
                <a:ext uri="{FF2B5EF4-FFF2-40B4-BE49-F238E27FC236}">
                  <a16:creationId xmlns:a16="http://schemas.microsoft.com/office/drawing/2014/main" id="{A9B22168-5BB8-44D2-8AF3-FFBC2E38007D}"/>
                </a:ext>
              </a:extLst>
            </p:cNvPr>
            <p:cNvSpPr>
              <a:spLocks noChangeArrowheads="1"/>
            </p:cNvSpPr>
            <p:nvPr/>
          </p:nvSpPr>
          <p:spPr bwMode="auto">
            <a:xfrm>
              <a:off x="4922" y="2006"/>
              <a:ext cx="10"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2" name="Line 94">
              <a:extLst>
                <a:ext uri="{FF2B5EF4-FFF2-40B4-BE49-F238E27FC236}">
                  <a16:creationId xmlns:a16="http://schemas.microsoft.com/office/drawing/2014/main" id="{17D6B3AE-DBA7-4355-9435-5D1E15AACF9C}"/>
                </a:ext>
              </a:extLst>
            </p:cNvPr>
            <p:cNvSpPr>
              <a:spLocks noChangeShapeType="1"/>
            </p:cNvSpPr>
            <p:nvPr/>
          </p:nvSpPr>
          <p:spPr bwMode="auto">
            <a:xfrm>
              <a:off x="4922" y="200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Line 95">
              <a:extLst>
                <a:ext uri="{FF2B5EF4-FFF2-40B4-BE49-F238E27FC236}">
                  <a16:creationId xmlns:a16="http://schemas.microsoft.com/office/drawing/2014/main" id="{5B046FE6-41F9-46BD-9090-9786ADDCEFAA}"/>
                </a:ext>
              </a:extLst>
            </p:cNvPr>
            <p:cNvSpPr>
              <a:spLocks noChangeShapeType="1"/>
            </p:cNvSpPr>
            <p:nvPr/>
          </p:nvSpPr>
          <p:spPr bwMode="auto">
            <a:xfrm>
              <a:off x="4922" y="2006"/>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Rectangle 96">
              <a:extLst>
                <a:ext uri="{FF2B5EF4-FFF2-40B4-BE49-F238E27FC236}">
                  <a16:creationId xmlns:a16="http://schemas.microsoft.com/office/drawing/2014/main" id="{3BC66A72-784C-4DF6-ABC2-2F59DC51021C}"/>
                </a:ext>
              </a:extLst>
            </p:cNvPr>
            <p:cNvSpPr>
              <a:spLocks noChangeArrowheads="1"/>
            </p:cNvSpPr>
            <p:nvPr/>
          </p:nvSpPr>
          <p:spPr bwMode="auto">
            <a:xfrm>
              <a:off x="4932" y="2006"/>
              <a:ext cx="520"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5" name="Line 97">
              <a:extLst>
                <a:ext uri="{FF2B5EF4-FFF2-40B4-BE49-F238E27FC236}">
                  <a16:creationId xmlns:a16="http://schemas.microsoft.com/office/drawing/2014/main" id="{304FB9F9-99A0-4C70-8391-39B29DCB69EE}"/>
                </a:ext>
              </a:extLst>
            </p:cNvPr>
            <p:cNvSpPr>
              <a:spLocks noChangeShapeType="1"/>
            </p:cNvSpPr>
            <p:nvPr/>
          </p:nvSpPr>
          <p:spPr bwMode="auto">
            <a:xfrm>
              <a:off x="4932" y="2006"/>
              <a:ext cx="5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98">
              <a:extLst>
                <a:ext uri="{FF2B5EF4-FFF2-40B4-BE49-F238E27FC236}">
                  <a16:creationId xmlns:a16="http://schemas.microsoft.com/office/drawing/2014/main" id="{82966E56-7B8A-42D5-B2C3-82368A50BD04}"/>
                </a:ext>
              </a:extLst>
            </p:cNvPr>
            <p:cNvSpPr>
              <a:spLocks noChangeArrowheads="1"/>
            </p:cNvSpPr>
            <p:nvPr/>
          </p:nvSpPr>
          <p:spPr bwMode="auto">
            <a:xfrm>
              <a:off x="5452" y="2006"/>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7" name="Line 99">
              <a:extLst>
                <a:ext uri="{FF2B5EF4-FFF2-40B4-BE49-F238E27FC236}">
                  <a16:creationId xmlns:a16="http://schemas.microsoft.com/office/drawing/2014/main" id="{E85139D4-0125-4C00-B344-DD5346676DE6}"/>
                </a:ext>
              </a:extLst>
            </p:cNvPr>
            <p:cNvSpPr>
              <a:spLocks noChangeShapeType="1"/>
            </p:cNvSpPr>
            <p:nvPr/>
          </p:nvSpPr>
          <p:spPr bwMode="auto">
            <a:xfrm>
              <a:off x="5452" y="200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100">
              <a:extLst>
                <a:ext uri="{FF2B5EF4-FFF2-40B4-BE49-F238E27FC236}">
                  <a16:creationId xmlns:a16="http://schemas.microsoft.com/office/drawing/2014/main" id="{2BDD5A2E-44FD-4F25-81BA-72540370B41B}"/>
                </a:ext>
              </a:extLst>
            </p:cNvPr>
            <p:cNvSpPr>
              <a:spLocks noChangeShapeType="1"/>
            </p:cNvSpPr>
            <p:nvPr/>
          </p:nvSpPr>
          <p:spPr bwMode="auto">
            <a:xfrm>
              <a:off x="5452" y="2006"/>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Rectangle 101">
              <a:extLst>
                <a:ext uri="{FF2B5EF4-FFF2-40B4-BE49-F238E27FC236}">
                  <a16:creationId xmlns:a16="http://schemas.microsoft.com/office/drawing/2014/main" id="{D575641E-BF8F-44C8-9171-F10F4B4F3F5F}"/>
                </a:ext>
              </a:extLst>
            </p:cNvPr>
            <p:cNvSpPr>
              <a:spLocks noChangeArrowheads="1"/>
            </p:cNvSpPr>
            <p:nvPr/>
          </p:nvSpPr>
          <p:spPr bwMode="auto">
            <a:xfrm>
              <a:off x="5452" y="2006"/>
              <a:ext cx="11" cy="1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0" name="Line 102">
              <a:extLst>
                <a:ext uri="{FF2B5EF4-FFF2-40B4-BE49-F238E27FC236}">
                  <a16:creationId xmlns:a16="http://schemas.microsoft.com/office/drawing/2014/main" id="{3324363A-B8E6-43C2-9A5E-8365AC7AF970}"/>
                </a:ext>
              </a:extLst>
            </p:cNvPr>
            <p:cNvSpPr>
              <a:spLocks noChangeShapeType="1"/>
            </p:cNvSpPr>
            <p:nvPr/>
          </p:nvSpPr>
          <p:spPr bwMode="auto">
            <a:xfrm>
              <a:off x="5452" y="200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103">
              <a:extLst>
                <a:ext uri="{FF2B5EF4-FFF2-40B4-BE49-F238E27FC236}">
                  <a16:creationId xmlns:a16="http://schemas.microsoft.com/office/drawing/2014/main" id="{624CAFB2-EF18-439C-972A-6657691589A3}"/>
                </a:ext>
              </a:extLst>
            </p:cNvPr>
            <p:cNvSpPr>
              <a:spLocks noChangeShapeType="1"/>
            </p:cNvSpPr>
            <p:nvPr/>
          </p:nvSpPr>
          <p:spPr bwMode="auto">
            <a:xfrm>
              <a:off x="5452" y="2006"/>
              <a:ext cx="1" cy="1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Rectangle 104">
              <a:extLst>
                <a:ext uri="{FF2B5EF4-FFF2-40B4-BE49-F238E27FC236}">
                  <a16:creationId xmlns:a16="http://schemas.microsoft.com/office/drawing/2014/main" id="{E0703E10-20AF-4C05-8F02-6BB337348BA4}"/>
                </a:ext>
              </a:extLst>
            </p:cNvPr>
            <p:cNvSpPr>
              <a:spLocks noChangeArrowheads="1"/>
            </p:cNvSpPr>
            <p:nvPr/>
          </p:nvSpPr>
          <p:spPr bwMode="auto">
            <a:xfrm>
              <a:off x="2255" y="2017"/>
              <a:ext cx="11" cy="2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3" name="Line 105">
              <a:extLst>
                <a:ext uri="{FF2B5EF4-FFF2-40B4-BE49-F238E27FC236}">
                  <a16:creationId xmlns:a16="http://schemas.microsoft.com/office/drawing/2014/main" id="{0F133BA0-A922-41E0-B093-B7FA41845AA3}"/>
                </a:ext>
              </a:extLst>
            </p:cNvPr>
            <p:cNvSpPr>
              <a:spLocks noChangeShapeType="1"/>
            </p:cNvSpPr>
            <p:nvPr/>
          </p:nvSpPr>
          <p:spPr bwMode="auto">
            <a:xfrm>
              <a:off x="2255" y="2017"/>
              <a:ext cx="1" cy="20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09">
              <a:extLst>
                <a:ext uri="{FF2B5EF4-FFF2-40B4-BE49-F238E27FC236}">
                  <a16:creationId xmlns:a16="http://schemas.microsoft.com/office/drawing/2014/main" id="{9A8E2C42-4BC4-4A4A-A35E-D514E7D1057C}"/>
                </a:ext>
              </a:extLst>
            </p:cNvPr>
            <p:cNvSpPr>
              <a:spLocks noChangeShapeType="1"/>
            </p:cNvSpPr>
            <p:nvPr/>
          </p:nvSpPr>
          <p:spPr bwMode="auto">
            <a:xfrm>
              <a:off x="3324" y="2017"/>
              <a:ext cx="1" cy="20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Rectangle 110">
              <a:extLst>
                <a:ext uri="{FF2B5EF4-FFF2-40B4-BE49-F238E27FC236}">
                  <a16:creationId xmlns:a16="http://schemas.microsoft.com/office/drawing/2014/main" id="{61C7339F-4151-492A-82E9-6141114CA39A}"/>
                </a:ext>
              </a:extLst>
            </p:cNvPr>
            <p:cNvSpPr>
              <a:spLocks noChangeArrowheads="1"/>
            </p:cNvSpPr>
            <p:nvPr/>
          </p:nvSpPr>
          <p:spPr bwMode="auto">
            <a:xfrm>
              <a:off x="3856" y="2017"/>
              <a:ext cx="6" cy="2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6" name="Line 111">
              <a:extLst>
                <a:ext uri="{FF2B5EF4-FFF2-40B4-BE49-F238E27FC236}">
                  <a16:creationId xmlns:a16="http://schemas.microsoft.com/office/drawing/2014/main" id="{AC870D02-3EF5-4637-8D82-7AEB5C6A2A6B}"/>
                </a:ext>
              </a:extLst>
            </p:cNvPr>
            <p:cNvSpPr>
              <a:spLocks noChangeShapeType="1"/>
            </p:cNvSpPr>
            <p:nvPr/>
          </p:nvSpPr>
          <p:spPr bwMode="auto">
            <a:xfrm>
              <a:off x="3856" y="2017"/>
              <a:ext cx="1" cy="20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Rectangle 114">
              <a:extLst>
                <a:ext uri="{FF2B5EF4-FFF2-40B4-BE49-F238E27FC236}">
                  <a16:creationId xmlns:a16="http://schemas.microsoft.com/office/drawing/2014/main" id="{D4CB33ED-9C6B-4D2C-882D-E1CD36C9630A}"/>
                </a:ext>
              </a:extLst>
            </p:cNvPr>
            <p:cNvSpPr>
              <a:spLocks noChangeArrowheads="1"/>
            </p:cNvSpPr>
            <p:nvPr/>
          </p:nvSpPr>
          <p:spPr bwMode="auto">
            <a:xfrm>
              <a:off x="4922" y="2017"/>
              <a:ext cx="5" cy="2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58" name="Line 115">
              <a:extLst>
                <a:ext uri="{FF2B5EF4-FFF2-40B4-BE49-F238E27FC236}">
                  <a16:creationId xmlns:a16="http://schemas.microsoft.com/office/drawing/2014/main" id="{46B79D8B-0315-4F75-A010-9E35A2363ACC}"/>
                </a:ext>
              </a:extLst>
            </p:cNvPr>
            <p:cNvSpPr>
              <a:spLocks noChangeShapeType="1"/>
            </p:cNvSpPr>
            <p:nvPr/>
          </p:nvSpPr>
          <p:spPr bwMode="auto">
            <a:xfrm>
              <a:off x="4922" y="2017"/>
              <a:ext cx="1" cy="20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Rectangle 116">
              <a:extLst>
                <a:ext uri="{FF2B5EF4-FFF2-40B4-BE49-F238E27FC236}">
                  <a16:creationId xmlns:a16="http://schemas.microsoft.com/office/drawing/2014/main" id="{5D2E6965-369F-4FF0-A151-F601541D308E}"/>
                </a:ext>
              </a:extLst>
            </p:cNvPr>
            <p:cNvSpPr>
              <a:spLocks noChangeArrowheads="1"/>
            </p:cNvSpPr>
            <p:nvPr/>
          </p:nvSpPr>
          <p:spPr bwMode="auto">
            <a:xfrm>
              <a:off x="5452" y="2017"/>
              <a:ext cx="11" cy="20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60" name="Line 117">
              <a:extLst>
                <a:ext uri="{FF2B5EF4-FFF2-40B4-BE49-F238E27FC236}">
                  <a16:creationId xmlns:a16="http://schemas.microsoft.com/office/drawing/2014/main" id="{0DD7B55D-CC35-4CEA-ABD4-D9420E73B1D5}"/>
                </a:ext>
              </a:extLst>
            </p:cNvPr>
            <p:cNvSpPr>
              <a:spLocks noChangeShapeType="1"/>
            </p:cNvSpPr>
            <p:nvPr/>
          </p:nvSpPr>
          <p:spPr bwMode="auto">
            <a:xfrm>
              <a:off x="5452" y="2017"/>
              <a:ext cx="1" cy="20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Rectangle 118">
              <a:extLst>
                <a:ext uri="{FF2B5EF4-FFF2-40B4-BE49-F238E27FC236}">
                  <a16:creationId xmlns:a16="http://schemas.microsoft.com/office/drawing/2014/main" id="{B46C4910-0E0E-4A12-914D-D99D9C3AD2A8}"/>
                </a:ext>
              </a:extLst>
            </p:cNvPr>
            <p:cNvSpPr>
              <a:spLocks noChangeArrowheads="1"/>
            </p:cNvSpPr>
            <p:nvPr/>
          </p:nvSpPr>
          <p:spPr bwMode="auto">
            <a:xfrm>
              <a:off x="2424" y="2236"/>
              <a:ext cx="20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T0</a:t>
              </a:r>
              <a:endParaRPr lang="en-US" altLang="zh-CN">
                <a:ea typeface="宋体" panose="02010600030101010101" pitchFamily="2" charset="-122"/>
              </a:endParaRPr>
            </a:p>
          </p:txBody>
        </p:sp>
        <p:sp>
          <p:nvSpPr>
            <p:cNvPr id="62" name="Rectangle 119">
              <a:extLst>
                <a:ext uri="{FF2B5EF4-FFF2-40B4-BE49-F238E27FC236}">
                  <a16:creationId xmlns:a16="http://schemas.microsoft.com/office/drawing/2014/main" id="{143E6852-2BA7-4EBA-A9C3-D2CDFB773C59}"/>
                </a:ext>
              </a:extLst>
            </p:cNvPr>
            <p:cNvSpPr>
              <a:spLocks noChangeArrowheads="1"/>
            </p:cNvSpPr>
            <p:nvPr/>
          </p:nvSpPr>
          <p:spPr bwMode="auto">
            <a:xfrm>
              <a:off x="2631" y="2236"/>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63" name="Rectangle 120">
              <a:extLst>
                <a:ext uri="{FF2B5EF4-FFF2-40B4-BE49-F238E27FC236}">
                  <a16:creationId xmlns:a16="http://schemas.microsoft.com/office/drawing/2014/main" id="{C22CC102-F61D-4C23-8F9D-9AE726F771D8}"/>
                </a:ext>
              </a:extLst>
            </p:cNvPr>
            <p:cNvSpPr>
              <a:spLocks noChangeArrowheads="1"/>
            </p:cNvSpPr>
            <p:nvPr/>
          </p:nvSpPr>
          <p:spPr bwMode="auto">
            <a:xfrm>
              <a:off x="3015" y="223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0</a:t>
              </a:r>
              <a:endParaRPr lang="en-US" altLang="zh-CN">
                <a:ea typeface="宋体" panose="02010600030101010101" pitchFamily="2" charset="-122"/>
              </a:endParaRPr>
            </a:p>
          </p:txBody>
        </p:sp>
        <p:sp>
          <p:nvSpPr>
            <p:cNvPr id="64" name="Rectangle 121">
              <a:extLst>
                <a:ext uri="{FF2B5EF4-FFF2-40B4-BE49-F238E27FC236}">
                  <a16:creationId xmlns:a16="http://schemas.microsoft.com/office/drawing/2014/main" id="{9CAA4B2F-FC64-43E0-9445-3FB53F0D71A9}"/>
                </a:ext>
              </a:extLst>
            </p:cNvPr>
            <p:cNvSpPr>
              <a:spLocks noChangeArrowheads="1"/>
            </p:cNvSpPr>
            <p:nvPr/>
          </p:nvSpPr>
          <p:spPr bwMode="auto">
            <a:xfrm>
              <a:off x="3104" y="2236"/>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65" name="Rectangle 122">
              <a:extLst>
                <a:ext uri="{FF2B5EF4-FFF2-40B4-BE49-F238E27FC236}">
                  <a16:creationId xmlns:a16="http://schemas.microsoft.com/office/drawing/2014/main" id="{B8DA51DD-7C9F-499B-ADEC-FB8EA8886065}"/>
                </a:ext>
              </a:extLst>
            </p:cNvPr>
            <p:cNvSpPr>
              <a:spLocks noChangeArrowheads="1"/>
            </p:cNvSpPr>
            <p:nvPr/>
          </p:nvSpPr>
          <p:spPr bwMode="auto">
            <a:xfrm>
              <a:off x="3547" y="223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a:t>
              </a:r>
              <a:endParaRPr lang="en-US" altLang="zh-CN">
                <a:ea typeface="宋体" panose="02010600030101010101" pitchFamily="2" charset="-122"/>
              </a:endParaRPr>
            </a:p>
          </p:txBody>
        </p:sp>
        <p:sp>
          <p:nvSpPr>
            <p:cNvPr id="66" name="Rectangle 123">
              <a:extLst>
                <a:ext uri="{FF2B5EF4-FFF2-40B4-BE49-F238E27FC236}">
                  <a16:creationId xmlns:a16="http://schemas.microsoft.com/office/drawing/2014/main" id="{41B050A5-665A-4F1A-8176-D7F69D9E1B6A}"/>
                </a:ext>
              </a:extLst>
            </p:cNvPr>
            <p:cNvSpPr>
              <a:spLocks noChangeArrowheads="1"/>
            </p:cNvSpPr>
            <p:nvPr/>
          </p:nvSpPr>
          <p:spPr bwMode="auto">
            <a:xfrm>
              <a:off x="3636" y="2236"/>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67" name="Rectangle 124">
              <a:extLst>
                <a:ext uri="{FF2B5EF4-FFF2-40B4-BE49-F238E27FC236}">
                  <a16:creationId xmlns:a16="http://schemas.microsoft.com/office/drawing/2014/main" id="{166BF061-18DC-4968-853E-DE74341FEA8B}"/>
                </a:ext>
              </a:extLst>
            </p:cNvPr>
            <p:cNvSpPr>
              <a:spLocks noChangeArrowheads="1"/>
            </p:cNvSpPr>
            <p:nvPr/>
          </p:nvSpPr>
          <p:spPr bwMode="auto">
            <a:xfrm>
              <a:off x="4080" y="223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a:t>
              </a:r>
              <a:endParaRPr lang="en-US" altLang="zh-CN">
                <a:ea typeface="宋体" panose="02010600030101010101" pitchFamily="2" charset="-122"/>
              </a:endParaRPr>
            </a:p>
          </p:txBody>
        </p:sp>
        <p:sp>
          <p:nvSpPr>
            <p:cNvPr id="68" name="Rectangle 125">
              <a:extLst>
                <a:ext uri="{FF2B5EF4-FFF2-40B4-BE49-F238E27FC236}">
                  <a16:creationId xmlns:a16="http://schemas.microsoft.com/office/drawing/2014/main" id="{25FF8FA7-B595-4C33-B3A6-2FCE9309F65C}"/>
                </a:ext>
              </a:extLst>
            </p:cNvPr>
            <p:cNvSpPr>
              <a:spLocks noChangeArrowheads="1"/>
            </p:cNvSpPr>
            <p:nvPr/>
          </p:nvSpPr>
          <p:spPr bwMode="auto">
            <a:xfrm>
              <a:off x="4169" y="2236"/>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69" name="Rectangle 126">
              <a:extLst>
                <a:ext uri="{FF2B5EF4-FFF2-40B4-BE49-F238E27FC236}">
                  <a16:creationId xmlns:a16="http://schemas.microsoft.com/office/drawing/2014/main" id="{D51CEF0E-A6ED-4C5E-B8E8-7D5226451B3B}"/>
                </a:ext>
              </a:extLst>
            </p:cNvPr>
            <p:cNvSpPr>
              <a:spLocks noChangeArrowheads="1"/>
            </p:cNvSpPr>
            <p:nvPr/>
          </p:nvSpPr>
          <p:spPr bwMode="auto">
            <a:xfrm>
              <a:off x="4613" y="223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a:t>
              </a:r>
              <a:endParaRPr lang="en-US" altLang="zh-CN">
                <a:ea typeface="宋体" panose="02010600030101010101" pitchFamily="2" charset="-122"/>
              </a:endParaRPr>
            </a:p>
          </p:txBody>
        </p:sp>
        <p:sp>
          <p:nvSpPr>
            <p:cNvPr id="70" name="Rectangle 127">
              <a:extLst>
                <a:ext uri="{FF2B5EF4-FFF2-40B4-BE49-F238E27FC236}">
                  <a16:creationId xmlns:a16="http://schemas.microsoft.com/office/drawing/2014/main" id="{33689815-6795-4F6D-B7BF-E1369A2A76A3}"/>
                </a:ext>
              </a:extLst>
            </p:cNvPr>
            <p:cNvSpPr>
              <a:spLocks noChangeArrowheads="1"/>
            </p:cNvSpPr>
            <p:nvPr/>
          </p:nvSpPr>
          <p:spPr bwMode="auto">
            <a:xfrm>
              <a:off x="4701" y="2236"/>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71" name="Rectangle 128">
              <a:extLst>
                <a:ext uri="{FF2B5EF4-FFF2-40B4-BE49-F238E27FC236}">
                  <a16:creationId xmlns:a16="http://schemas.microsoft.com/office/drawing/2014/main" id="{C0F4CAD0-D49C-400B-9228-560CB538EE84}"/>
                </a:ext>
              </a:extLst>
            </p:cNvPr>
            <p:cNvSpPr>
              <a:spLocks noChangeArrowheads="1"/>
            </p:cNvSpPr>
            <p:nvPr/>
          </p:nvSpPr>
          <p:spPr bwMode="auto">
            <a:xfrm>
              <a:off x="5145" y="223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a:t>
              </a:r>
              <a:endParaRPr lang="en-US" altLang="zh-CN">
                <a:ea typeface="宋体" panose="02010600030101010101" pitchFamily="2" charset="-122"/>
              </a:endParaRPr>
            </a:p>
          </p:txBody>
        </p:sp>
        <p:sp>
          <p:nvSpPr>
            <p:cNvPr id="72" name="Rectangle 129">
              <a:extLst>
                <a:ext uri="{FF2B5EF4-FFF2-40B4-BE49-F238E27FC236}">
                  <a16:creationId xmlns:a16="http://schemas.microsoft.com/office/drawing/2014/main" id="{FCD82773-0644-465E-91A2-F5C8D68DD6DA}"/>
                </a:ext>
              </a:extLst>
            </p:cNvPr>
            <p:cNvSpPr>
              <a:spLocks noChangeArrowheads="1"/>
            </p:cNvSpPr>
            <p:nvPr/>
          </p:nvSpPr>
          <p:spPr bwMode="auto">
            <a:xfrm>
              <a:off x="5234" y="2236"/>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73" name="Rectangle 130">
              <a:extLst>
                <a:ext uri="{FF2B5EF4-FFF2-40B4-BE49-F238E27FC236}">
                  <a16:creationId xmlns:a16="http://schemas.microsoft.com/office/drawing/2014/main" id="{DCD7DBEA-7DAE-4FC4-BFA7-691F87DECAAC}"/>
                </a:ext>
              </a:extLst>
            </p:cNvPr>
            <p:cNvSpPr>
              <a:spLocks noChangeArrowheads="1"/>
            </p:cNvSpPr>
            <p:nvPr/>
          </p:nvSpPr>
          <p:spPr bwMode="auto">
            <a:xfrm>
              <a:off x="2255" y="2223"/>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4" name="Line 131">
              <a:extLst>
                <a:ext uri="{FF2B5EF4-FFF2-40B4-BE49-F238E27FC236}">
                  <a16:creationId xmlns:a16="http://schemas.microsoft.com/office/drawing/2014/main" id="{09A6DB65-BE0E-485F-9AAE-B455BD23E2B0}"/>
                </a:ext>
              </a:extLst>
            </p:cNvPr>
            <p:cNvSpPr>
              <a:spLocks noChangeShapeType="1"/>
            </p:cNvSpPr>
            <p:nvPr/>
          </p:nvSpPr>
          <p:spPr bwMode="auto">
            <a:xfrm>
              <a:off x="2255" y="222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Rectangle 132">
              <a:extLst>
                <a:ext uri="{FF2B5EF4-FFF2-40B4-BE49-F238E27FC236}">
                  <a16:creationId xmlns:a16="http://schemas.microsoft.com/office/drawing/2014/main" id="{DF72E95C-A273-4F02-8CFE-441D4D54DA30}"/>
                </a:ext>
              </a:extLst>
            </p:cNvPr>
            <p:cNvSpPr>
              <a:spLocks noChangeArrowheads="1"/>
            </p:cNvSpPr>
            <p:nvPr/>
          </p:nvSpPr>
          <p:spPr bwMode="auto">
            <a:xfrm>
              <a:off x="2266" y="2223"/>
              <a:ext cx="5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6" name="Rectangle 137">
              <a:extLst>
                <a:ext uri="{FF2B5EF4-FFF2-40B4-BE49-F238E27FC236}">
                  <a16:creationId xmlns:a16="http://schemas.microsoft.com/office/drawing/2014/main" id="{2079FFE7-74C2-48E2-91DC-1FE088D417D3}"/>
                </a:ext>
              </a:extLst>
            </p:cNvPr>
            <p:cNvSpPr>
              <a:spLocks noChangeArrowheads="1"/>
            </p:cNvSpPr>
            <p:nvPr/>
          </p:nvSpPr>
          <p:spPr bwMode="auto">
            <a:xfrm>
              <a:off x="2796" y="2223"/>
              <a:ext cx="52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77" name="Line 140">
              <a:extLst>
                <a:ext uri="{FF2B5EF4-FFF2-40B4-BE49-F238E27FC236}">
                  <a16:creationId xmlns:a16="http://schemas.microsoft.com/office/drawing/2014/main" id="{85D0E0B9-1945-46B2-B17E-68BDEDD8DF07}"/>
                </a:ext>
              </a:extLst>
            </p:cNvPr>
            <p:cNvSpPr>
              <a:spLocks noChangeShapeType="1"/>
            </p:cNvSpPr>
            <p:nvPr/>
          </p:nvSpPr>
          <p:spPr bwMode="auto">
            <a:xfrm>
              <a:off x="3324" y="2223"/>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141">
              <a:extLst>
                <a:ext uri="{FF2B5EF4-FFF2-40B4-BE49-F238E27FC236}">
                  <a16:creationId xmlns:a16="http://schemas.microsoft.com/office/drawing/2014/main" id="{534A115F-FEA9-4A9D-85CF-42D231244191}"/>
                </a:ext>
              </a:extLst>
            </p:cNvPr>
            <p:cNvSpPr>
              <a:spLocks noChangeShapeType="1"/>
            </p:cNvSpPr>
            <p:nvPr/>
          </p:nvSpPr>
          <p:spPr bwMode="auto">
            <a:xfrm>
              <a:off x="3324" y="222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Rectangle 142">
              <a:extLst>
                <a:ext uri="{FF2B5EF4-FFF2-40B4-BE49-F238E27FC236}">
                  <a16:creationId xmlns:a16="http://schemas.microsoft.com/office/drawing/2014/main" id="{E717C08E-269E-4D6D-ACAC-7CD839038DCD}"/>
                </a:ext>
              </a:extLst>
            </p:cNvPr>
            <p:cNvSpPr>
              <a:spLocks noChangeArrowheads="1"/>
            </p:cNvSpPr>
            <p:nvPr/>
          </p:nvSpPr>
          <p:spPr bwMode="auto">
            <a:xfrm>
              <a:off x="3329" y="2223"/>
              <a:ext cx="52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0" name="Rectangle 144">
              <a:extLst>
                <a:ext uri="{FF2B5EF4-FFF2-40B4-BE49-F238E27FC236}">
                  <a16:creationId xmlns:a16="http://schemas.microsoft.com/office/drawing/2014/main" id="{DFFD4350-C634-47C0-9B2D-1DD149A44DC7}"/>
                </a:ext>
              </a:extLst>
            </p:cNvPr>
            <p:cNvSpPr>
              <a:spLocks noChangeArrowheads="1"/>
            </p:cNvSpPr>
            <p:nvPr/>
          </p:nvSpPr>
          <p:spPr bwMode="auto">
            <a:xfrm>
              <a:off x="3856" y="2223"/>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1" name="Line 145">
              <a:extLst>
                <a:ext uri="{FF2B5EF4-FFF2-40B4-BE49-F238E27FC236}">
                  <a16:creationId xmlns:a16="http://schemas.microsoft.com/office/drawing/2014/main" id="{55D6D8C7-CE04-42BF-944D-9285E6B25F27}"/>
                </a:ext>
              </a:extLst>
            </p:cNvPr>
            <p:cNvSpPr>
              <a:spLocks noChangeShapeType="1"/>
            </p:cNvSpPr>
            <p:nvPr/>
          </p:nvSpPr>
          <p:spPr bwMode="auto">
            <a:xfrm>
              <a:off x="3856" y="2223"/>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 name="Line 146">
              <a:extLst>
                <a:ext uri="{FF2B5EF4-FFF2-40B4-BE49-F238E27FC236}">
                  <a16:creationId xmlns:a16="http://schemas.microsoft.com/office/drawing/2014/main" id="{6752E7B8-7921-41EB-8F68-9636CFF2AA89}"/>
                </a:ext>
              </a:extLst>
            </p:cNvPr>
            <p:cNvSpPr>
              <a:spLocks noChangeShapeType="1"/>
            </p:cNvSpPr>
            <p:nvPr/>
          </p:nvSpPr>
          <p:spPr bwMode="auto">
            <a:xfrm>
              <a:off x="3856" y="222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Rectangle 147">
              <a:extLst>
                <a:ext uri="{FF2B5EF4-FFF2-40B4-BE49-F238E27FC236}">
                  <a16:creationId xmlns:a16="http://schemas.microsoft.com/office/drawing/2014/main" id="{48FD113F-6912-4E7C-92AB-074E5343652B}"/>
                </a:ext>
              </a:extLst>
            </p:cNvPr>
            <p:cNvSpPr>
              <a:spLocks noChangeArrowheads="1"/>
            </p:cNvSpPr>
            <p:nvPr/>
          </p:nvSpPr>
          <p:spPr bwMode="auto">
            <a:xfrm>
              <a:off x="3862" y="2223"/>
              <a:ext cx="52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4" name="Rectangle 152">
              <a:extLst>
                <a:ext uri="{FF2B5EF4-FFF2-40B4-BE49-F238E27FC236}">
                  <a16:creationId xmlns:a16="http://schemas.microsoft.com/office/drawing/2014/main" id="{7EF720CC-31FE-4568-A287-A20DC81D4B17}"/>
                </a:ext>
              </a:extLst>
            </p:cNvPr>
            <p:cNvSpPr>
              <a:spLocks noChangeArrowheads="1"/>
            </p:cNvSpPr>
            <p:nvPr/>
          </p:nvSpPr>
          <p:spPr bwMode="auto">
            <a:xfrm>
              <a:off x="4394" y="2223"/>
              <a:ext cx="52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5" name="Rectangle 154">
              <a:extLst>
                <a:ext uri="{FF2B5EF4-FFF2-40B4-BE49-F238E27FC236}">
                  <a16:creationId xmlns:a16="http://schemas.microsoft.com/office/drawing/2014/main" id="{84A9F93F-67CF-4C30-943F-E0062767E07A}"/>
                </a:ext>
              </a:extLst>
            </p:cNvPr>
            <p:cNvSpPr>
              <a:spLocks noChangeArrowheads="1"/>
            </p:cNvSpPr>
            <p:nvPr/>
          </p:nvSpPr>
          <p:spPr bwMode="auto">
            <a:xfrm>
              <a:off x="4922" y="2223"/>
              <a:ext cx="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6" name="Line 155">
              <a:extLst>
                <a:ext uri="{FF2B5EF4-FFF2-40B4-BE49-F238E27FC236}">
                  <a16:creationId xmlns:a16="http://schemas.microsoft.com/office/drawing/2014/main" id="{764FE312-226A-4FE9-B400-C5332F0E9526}"/>
                </a:ext>
              </a:extLst>
            </p:cNvPr>
            <p:cNvSpPr>
              <a:spLocks noChangeShapeType="1"/>
            </p:cNvSpPr>
            <p:nvPr/>
          </p:nvSpPr>
          <p:spPr bwMode="auto">
            <a:xfrm>
              <a:off x="4922" y="2223"/>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156">
              <a:extLst>
                <a:ext uri="{FF2B5EF4-FFF2-40B4-BE49-F238E27FC236}">
                  <a16:creationId xmlns:a16="http://schemas.microsoft.com/office/drawing/2014/main" id="{CB37C8F0-7DA5-4644-9921-77252880A2C6}"/>
                </a:ext>
              </a:extLst>
            </p:cNvPr>
            <p:cNvSpPr>
              <a:spLocks noChangeShapeType="1"/>
            </p:cNvSpPr>
            <p:nvPr/>
          </p:nvSpPr>
          <p:spPr bwMode="auto">
            <a:xfrm>
              <a:off x="4922" y="2223"/>
              <a:ext cx="1" cy="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Rectangle 157">
              <a:extLst>
                <a:ext uri="{FF2B5EF4-FFF2-40B4-BE49-F238E27FC236}">
                  <a16:creationId xmlns:a16="http://schemas.microsoft.com/office/drawing/2014/main" id="{C1DF06A3-FEBA-4FA1-8463-A89B42560404}"/>
                </a:ext>
              </a:extLst>
            </p:cNvPr>
            <p:cNvSpPr>
              <a:spLocks noChangeArrowheads="1"/>
            </p:cNvSpPr>
            <p:nvPr/>
          </p:nvSpPr>
          <p:spPr bwMode="auto">
            <a:xfrm>
              <a:off x="4927" y="2223"/>
              <a:ext cx="525"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9" name="Rectangle 159">
              <a:extLst>
                <a:ext uri="{FF2B5EF4-FFF2-40B4-BE49-F238E27FC236}">
                  <a16:creationId xmlns:a16="http://schemas.microsoft.com/office/drawing/2014/main" id="{D8DA424A-21B3-4135-BD72-086452A8D4BA}"/>
                </a:ext>
              </a:extLst>
            </p:cNvPr>
            <p:cNvSpPr>
              <a:spLocks noChangeArrowheads="1"/>
            </p:cNvSpPr>
            <p:nvPr/>
          </p:nvSpPr>
          <p:spPr bwMode="auto">
            <a:xfrm>
              <a:off x="5452" y="2223"/>
              <a:ext cx="1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0" name="Line 160">
              <a:extLst>
                <a:ext uri="{FF2B5EF4-FFF2-40B4-BE49-F238E27FC236}">
                  <a16:creationId xmlns:a16="http://schemas.microsoft.com/office/drawing/2014/main" id="{CEC49C51-1679-43C8-85F0-89A71ADCC494}"/>
                </a:ext>
              </a:extLst>
            </p:cNvPr>
            <p:cNvSpPr>
              <a:spLocks noChangeShapeType="1"/>
            </p:cNvSpPr>
            <p:nvPr/>
          </p:nvSpPr>
          <p:spPr bwMode="auto">
            <a:xfrm>
              <a:off x="5452" y="2223"/>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Rectangle 161">
              <a:extLst>
                <a:ext uri="{FF2B5EF4-FFF2-40B4-BE49-F238E27FC236}">
                  <a16:creationId xmlns:a16="http://schemas.microsoft.com/office/drawing/2014/main" id="{52FB4FDA-C295-4BA4-8E19-D4AA12458C72}"/>
                </a:ext>
              </a:extLst>
            </p:cNvPr>
            <p:cNvSpPr>
              <a:spLocks noChangeArrowheads="1"/>
            </p:cNvSpPr>
            <p:nvPr/>
          </p:nvSpPr>
          <p:spPr bwMode="auto">
            <a:xfrm>
              <a:off x="2255" y="2229"/>
              <a:ext cx="11"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2" name="Line 162">
              <a:extLst>
                <a:ext uri="{FF2B5EF4-FFF2-40B4-BE49-F238E27FC236}">
                  <a16:creationId xmlns:a16="http://schemas.microsoft.com/office/drawing/2014/main" id="{9BF23449-B926-4208-9977-1BAA9B012E5D}"/>
                </a:ext>
              </a:extLst>
            </p:cNvPr>
            <p:cNvSpPr>
              <a:spLocks noChangeShapeType="1"/>
            </p:cNvSpPr>
            <p:nvPr/>
          </p:nvSpPr>
          <p:spPr bwMode="auto">
            <a:xfrm>
              <a:off x="2255" y="2229"/>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Line 166">
              <a:extLst>
                <a:ext uri="{FF2B5EF4-FFF2-40B4-BE49-F238E27FC236}">
                  <a16:creationId xmlns:a16="http://schemas.microsoft.com/office/drawing/2014/main" id="{DC2C7D43-645B-4446-82CF-2E8709BBA46D}"/>
                </a:ext>
              </a:extLst>
            </p:cNvPr>
            <p:cNvSpPr>
              <a:spLocks noChangeShapeType="1"/>
            </p:cNvSpPr>
            <p:nvPr/>
          </p:nvSpPr>
          <p:spPr bwMode="auto">
            <a:xfrm>
              <a:off x="3324" y="2229"/>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Rectangle 167">
              <a:extLst>
                <a:ext uri="{FF2B5EF4-FFF2-40B4-BE49-F238E27FC236}">
                  <a16:creationId xmlns:a16="http://schemas.microsoft.com/office/drawing/2014/main" id="{37D54E95-A27F-4FD7-83F3-CE81BA3F06AA}"/>
                </a:ext>
              </a:extLst>
            </p:cNvPr>
            <p:cNvSpPr>
              <a:spLocks noChangeArrowheads="1"/>
            </p:cNvSpPr>
            <p:nvPr/>
          </p:nvSpPr>
          <p:spPr bwMode="auto">
            <a:xfrm>
              <a:off x="3856" y="2229"/>
              <a:ext cx="6"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5" name="Line 168">
              <a:extLst>
                <a:ext uri="{FF2B5EF4-FFF2-40B4-BE49-F238E27FC236}">
                  <a16:creationId xmlns:a16="http://schemas.microsoft.com/office/drawing/2014/main" id="{8B25E7D1-7A83-4C47-9993-56C77E3EAF59}"/>
                </a:ext>
              </a:extLst>
            </p:cNvPr>
            <p:cNvSpPr>
              <a:spLocks noChangeShapeType="1"/>
            </p:cNvSpPr>
            <p:nvPr/>
          </p:nvSpPr>
          <p:spPr bwMode="auto">
            <a:xfrm>
              <a:off x="3856" y="2229"/>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Rectangle 171">
              <a:extLst>
                <a:ext uri="{FF2B5EF4-FFF2-40B4-BE49-F238E27FC236}">
                  <a16:creationId xmlns:a16="http://schemas.microsoft.com/office/drawing/2014/main" id="{95BCD05E-1282-4A25-80D6-7F7BCCCC840D}"/>
                </a:ext>
              </a:extLst>
            </p:cNvPr>
            <p:cNvSpPr>
              <a:spLocks noChangeArrowheads="1"/>
            </p:cNvSpPr>
            <p:nvPr/>
          </p:nvSpPr>
          <p:spPr bwMode="auto">
            <a:xfrm>
              <a:off x="4922" y="2229"/>
              <a:ext cx="5"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7" name="Line 172">
              <a:extLst>
                <a:ext uri="{FF2B5EF4-FFF2-40B4-BE49-F238E27FC236}">
                  <a16:creationId xmlns:a16="http://schemas.microsoft.com/office/drawing/2014/main" id="{F6C1E29A-6D9F-4D64-9AEB-ABBDBB108EA0}"/>
                </a:ext>
              </a:extLst>
            </p:cNvPr>
            <p:cNvSpPr>
              <a:spLocks noChangeShapeType="1"/>
            </p:cNvSpPr>
            <p:nvPr/>
          </p:nvSpPr>
          <p:spPr bwMode="auto">
            <a:xfrm>
              <a:off x="4922" y="2229"/>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Rectangle 173">
              <a:extLst>
                <a:ext uri="{FF2B5EF4-FFF2-40B4-BE49-F238E27FC236}">
                  <a16:creationId xmlns:a16="http://schemas.microsoft.com/office/drawing/2014/main" id="{9AAC1D55-3253-4B56-92A9-8E57479E3D69}"/>
                </a:ext>
              </a:extLst>
            </p:cNvPr>
            <p:cNvSpPr>
              <a:spLocks noChangeArrowheads="1"/>
            </p:cNvSpPr>
            <p:nvPr/>
          </p:nvSpPr>
          <p:spPr bwMode="auto">
            <a:xfrm>
              <a:off x="5452" y="2229"/>
              <a:ext cx="11"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9" name="Line 174">
              <a:extLst>
                <a:ext uri="{FF2B5EF4-FFF2-40B4-BE49-F238E27FC236}">
                  <a16:creationId xmlns:a16="http://schemas.microsoft.com/office/drawing/2014/main" id="{06F72371-7E04-4474-AD83-673140A370E6}"/>
                </a:ext>
              </a:extLst>
            </p:cNvPr>
            <p:cNvSpPr>
              <a:spLocks noChangeShapeType="1"/>
            </p:cNvSpPr>
            <p:nvPr/>
          </p:nvSpPr>
          <p:spPr bwMode="auto">
            <a:xfrm>
              <a:off x="5452" y="2229"/>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Rectangle 175">
              <a:extLst>
                <a:ext uri="{FF2B5EF4-FFF2-40B4-BE49-F238E27FC236}">
                  <a16:creationId xmlns:a16="http://schemas.microsoft.com/office/drawing/2014/main" id="{483C4DA3-B06C-4EF0-9A89-5462ECD21E2F}"/>
                </a:ext>
              </a:extLst>
            </p:cNvPr>
            <p:cNvSpPr>
              <a:spLocks noChangeArrowheads="1"/>
            </p:cNvSpPr>
            <p:nvPr/>
          </p:nvSpPr>
          <p:spPr bwMode="auto">
            <a:xfrm>
              <a:off x="2424" y="2448"/>
              <a:ext cx="20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T1</a:t>
              </a:r>
              <a:endParaRPr lang="en-US" altLang="zh-CN">
                <a:ea typeface="宋体" panose="02010600030101010101" pitchFamily="2" charset="-122"/>
              </a:endParaRPr>
            </a:p>
          </p:txBody>
        </p:sp>
        <p:sp>
          <p:nvSpPr>
            <p:cNvPr id="101" name="Rectangle 176">
              <a:extLst>
                <a:ext uri="{FF2B5EF4-FFF2-40B4-BE49-F238E27FC236}">
                  <a16:creationId xmlns:a16="http://schemas.microsoft.com/office/drawing/2014/main" id="{4DCBC1B6-541A-47D9-8C0E-2A58480442AF}"/>
                </a:ext>
              </a:extLst>
            </p:cNvPr>
            <p:cNvSpPr>
              <a:spLocks noChangeArrowheads="1"/>
            </p:cNvSpPr>
            <p:nvPr/>
          </p:nvSpPr>
          <p:spPr bwMode="auto">
            <a:xfrm>
              <a:off x="2631" y="2448"/>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02" name="Rectangle 177">
              <a:extLst>
                <a:ext uri="{FF2B5EF4-FFF2-40B4-BE49-F238E27FC236}">
                  <a16:creationId xmlns:a16="http://schemas.microsoft.com/office/drawing/2014/main" id="{4D489CC5-757B-453B-A012-E00651AECA4A}"/>
                </a:ext>
              </a:extLst>
            </p:cNvPr>
            <p:cNvSpPr>
              <a:spLocks noChangeArrowheads="1"/>
            </p:cNvSpPr>
            <p:nvPr/>
          </p:nvSpPr>
          <p:spPr bwMode="auto">
            <a:xfrm>
              <a:off x="3015" y="244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1</a:t>
              </a:r>
              <a:endParaRPr lang="en-US" altLang="zh-CN">
                <a:ea typeface="宋体" panose="02010600030101010101" pitchFamily="2" charset="-122"/>
              </a:endParaRPr>
            </a:p>
          </p:txBody>
        </p:sp>
        <p:sp>
          <p:nvSpPr>
            <p:cNvPr id="103" name="Rectangle 178">
              <a:extLst>
                <a:ext uri="{FF2B5EF4-FFF2-40B4-BE49-F238E27FC236}">
                  <a16:creationId xmlns:a16="http://schemas.microsoft.com/office/drawing/2014/main" id="{6B38BA1B-9B9C-44F8-84C8-24758DEC4B5B}"/>
                </a:ext>
              </a:extLst>
            </p:cNvPr>
            <p:cNvSpPr>
              <a:spLocks noChangeArrowheads="1"/>
            </p:cNvSpPr>
            <p:nvPr/>
          </p:nvSpPr>
          <p:spPr bwMode="auto">
            <a:xfrm>
              <a:off x="3104" y="2448"/>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04" name="Rectangle 179">
              <a:extLst>
                <a:ext uri="{FF2B5EF4-FFF2-40B4-BE49-F238E27FC236}">
                  <a16:creationId xmlns:a16="http://schemas.microsoft.com/office/drawing/2014/main" id="{C23508FE-052A-480B-A49F-E0B91D487A8E}"/>
                </a:ext>
              </a:extLst>
            </p:cNvPr>
            <p:cNvSpPr>
              <a:spLocks noChangeArrowheads="1"/>
            </p:cNvSpPr>
            <p:nvPr/>
          </p:nvSpPr>
          <p:spPr bwMode="auto">
            <a:xfrm>
              <a:off x="3547" y="244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0</a:t>
              </a:r>
              <a:endParaRPr lang="en-US" altLang="zh-CN">
                <a:ea typeface="宋体" panose="02010600030101010101" pitchFamily="2" charset="-122"/>
              </a:endParaRPr>
            </a:p>
          </p:txBody>
        </p:sp>
        <p:sp>
          <p:nvSpPr>
            <p:cNvPr id="105" name="Rectangle 180">
              <a:extLst>
                <a:ext uri="{FF2B5EF4-FFF2-40B4-BE49-F238E27FC236}">
                  <a16:creationId xmlns:a16="http://schemas.microsoft.com/office/drawing/2014/main" id="{746113D3-3BE1-41F5-B701-A3457036B913}"/>
                </a:ext>
              </a:extLst>
            </p:cNvPr>
            <p:cNvSpPr>
              <a:spLocks noChangeArrowheads="1"/>
            </p:cNvSpPr>
            <p:nvPr/>
          </p:nvSpPr>
          <p:spPr bwMode="auto">
            <a:xfrm>
              <a:off x="3636" y="2448"/>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06" name="Rectangle 181">
              <a:extLst>
                <a:ext uri="{FF2B5EF4-FFF2-40B4-BE49-F238E27FC236}">
                  <a16:creationId xmlns:a16="http://schemas.microsoft.com/office/drawing/2014/main" id="{37E2352E-B5B0-4CC3-AC6F-A75E0A7C40B9}"/>
                </a:ext>
              </a:extLst>
            </p:cNvPr>
            <p:cNvSpPr>
              <a:spLocks noChangeArrowheads="1"/>
            </p:cNvSpPr>
            <p:nvPr/>
          </p:nvSpPr>
          <p:spPr bwMode="auto">
            <a:xfrm>
              <a:off x="4080" y="244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a:t>
              </a:r>
              <a:endParaRPr lang="en-US" altLang="zh-CN">
                <a:ea typeface="宋体" panose="02010600030101010101" pitchFamily="2" charset="-122"/>
              </a:endParaRPr>
            </a:p>
          </p:txBody>
        </p:sp>
        <p:sp>
          <p:nvSpPr>
            <p:cNvPr id="107" name="Rectangle 182">
              <a:extLst>
                <a:ext uri="{FF2B5EF4-FFF2-40B4-BE49-F238E27FC236}">
                  <a16:creationId xmlns:a16="http://schemas.microsoft.com/office/drawing/2014/main" id="{5EDA6F7C-DF37-4852-B60F-DF199650BB3A}"/>
                </a:ext>
              </a:extLst>
            </p:cNvPr>
            <p:cNvSpPr>
              <a:spLocks noChangeArrowheads="1"/>
            </p:cNvSpPr>
            <p:nvPr/>
          </p:nvSpPr>
          <p:spPr bwMode="auto">
            <a:xfrm>
              <a:off x="4169" y="2448"/>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08" name="Rectangle 183">
              <a:extLst>
                <a:ext uri="{FF2B5EF4-FFF2-40B4-BE49-F238E27FC236}">
                  <a16:creationId xmlns:a16="http://schemas.microsoft.com/office/drawing/2014/main" id="{317B0D1A-E114-4D58-BA6B-CCA0CC8FE25B}"/>
                </a:ext>
              </a:extLst>
            </p:cNvPr>
            <p:cNvSpPr>
              <a:spLocks noChangeArrowheads="1"/>
            </p:cNvSpPr>
            <p:nvPr/>
          </p:nvSpPr>
          <p:spPr bwMode="auto">
            <a:xfrm>
              <a:off x="4613" y="244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a:t>
              </a:r>
              <a:endParaRPr lang="en-US" altLang="zh-CN">
                <a:ea typeface="宋体" panose="02010600030101010101" pitchFamily="2" charset="-122"/>
              </a:endParaRPr>
            </a:p>
          </p:txBody>
        </p:sp>
        <p:sp>
          <p:nvSpPr>
            <p:cNvPr id="109" name="Rectangle 184">
              <a:extLst>
                <a:ext uri="{FF2B5EF4-FFF2-40B4-BE49-F238E27FC236}">
                  <a16:creationId xmlns:a16="http://schemas.microsoft.com/office/drawing/2014/main" id="{833002A0-6953-42E6-B8D4-0392F3F3C76E}"/>
                </a:ext>
              </a:extLst>
            </p:cNvPr>
            <p:cNvSpPr>
              <a:spLocks noChangeArrowheads="1"/>
            </p:cNvSpPr>
            <p:nvPr/>
          </p:nvSpPr>
          <p:spPr bwMode="auto">
            <a:xfrm>
              <a:off x="4701" y="2448"/>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10" name="Rectangle 185">
              <a:extLst>
                <a:ext uri="{FF2B5EF4-FFF2-40B4-BE49-F238E27FC236}">
                  <a16:creationId xmlns:a16="http://schemas.microsoft.com/office/drawing/2014/main" id="{F034D42F-C0D5-4A46-9FE4-694116162831}"/>
                </a:ext>
              </a:extLst>
            </p:cNvPr>
            <p:cNvSpPr>
              <a:spLocks noChangeArrowheads="1"/>
            </p:cNvSpPr>
            <p:nvPr/>
          </p:nvSpPr>
          <p:spPr bwMode="auto">
            <a:xfrm>
              <a:off x="5145" y="2448"/>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a:t>
              </a:r>
              <a:endParaRPr lang="en-US" altLang="zh-CN">
                <a:ea typeface="宋体" panose="02010600030101010101" pitchFamily="2" charset="-122"/>
              </a:endParaRPr>
            </a:p>
          </p:txBody>
        </p:sp>
        <p:sp>
          <p:nvSpPr>
            <p:cNvPr id="111" name="Rectangle 186">
              <a:extLst>
                <a:ext uri="{FF2B5EF4-FFF2-40B4-BE49-F238E27FC236}">
                  <a16:creationId xmlns:a16="http://schemas.microsoft.com/office/drawing/2014/main" id="{E78BAA9B-D022-4B23-BCB0-53E0F72D546F}"/>
                </a:ext>
              </a:extLst>
            </p:cNvPr>
            <p:cNvSpPr>
              <a:spLocks noChangeArrowheads="1"/>
            </p:cNvSpPr>
            <p:nvPr/>
          </p:nvSpPr>
          <p:spPr bwMode="auto">
            <a:xfrm>
              <a:off x="5234" y="2448"/>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12" name="Rectangle 187">
              <a:extLst>
                <a:ext uri="{FF2B5EF4-FFF2-40B4-BE49-F238E27FC236}">
                  <a16:creationId xmlns:a16="http://schemas.microsoft.com/office/drawing/2014/main" id="{270F04B9-BD19-4F68-9B2F-74D328856439}"/>
                </a:ext>
              </a:extLst>
            </p:cNvPr>
            <p:cNvSpPr>
              <a:spLocks noChangeArrowheads="1"/>
            </p:cNvSpPr>
            <p:nvPr/>
          </p:nvSpPr>
          <p:spPr bwMode="auto">
            <a:xfrm>
              <a:off x="2255" y="2436"/>
              <a:ext cx="1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13" name="Line 188">
              <a:extLst>
                <a:ext uri="{FF2B5EF4-FFF2-40B4-BE49-F238E27FC236}">
                  <a16:creationId xmlns:a16="http://schemas.microsoft.com/office/drawing/2014/main" id="{783CE339-C904-4343-978F-452740E4CBBB}"/>
                </a:ext>
              </a:extLst>
            </p:cNvPr>
            <p:cNvSpPr>
              <a:spLocks noChangeShapeType="1"/>
            </p:cNvSpPr>
            <p:nvPr/>
          </p:nvSpPr>
          <p:spPr bwMode="auto">
            <a:xfrm>
              <a:off x="2255" y="24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Rectangle 189">
              <a:extLst>
                <a:ext uri="{FF2B5EF4-FFF2-40B4-BE49-F238E27FC236}">
                  <a16:creationId xmlns:a16="http://schemas.microsoft.com/office/drawing/2014/main" id="{089AD06C-E5B7-4866-881F-A8AB74789CC8}"/>
                </a:ext>
              </a:extLst>
            </p:cNvPr>
            <p:cNvSpPr>
              <a:spLocks noChangeArrowheads="1"/>
            </p:cNvSpPr>
            <p:nvPr/>
          </p:nvSpPr>
          <p:spPr bwMode="auto">
            <a:xfrm>
              <a:off x="2266" y="2436"/>
              <a:ext cx="52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15" name="Line 190">
              <a:extLst>
                <a:ext uri="{FF2B5EF4-FFF2-40B4-BE49-F238E27FC236}">
                  <a16:creationId xmlns:a16="http://schemas.microsoft.com/office/drawing/2014/main" id="{12E0C230-EF90-402F-83A7-9E429FBDEED7}"/>
                </a:ext>
              </a:extLst>
            </p:cNvPr>
            <p:cNvSpPr>
              <a:spLocks noChangeShapeType="1"/>
            </p:cNvSpPr>
            <p:nvPr/>
          </p:nvSpPr>
          <p:spPr bwMode="auto">
            <a:xfrm>
              <a:off x="2266" y="2436"/>
              <a:ext cx="5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6" name="Rectangle 194">
              <a:extLst>
                <a:ext uri="{FF2B5EF4-FFF2-40B4-BE49-F238E27FC236}">
                  <a16:creationId xmlns:a16="http://schemas.microsoft.com/office/drawing/2014/main" id="{7917D82A-26A3-4C77-84DA-184C672C77C0}"/>
                </a:ext>
              </a:extLst>
            </p:cNvPr>
            <p:cNvSpPr>
              <a:spLocks noChangeArrowheads="1"/>
            </p:cNvSpPr>
            <p:nvPr/>
          </p:nvSpPr>
          <p:spPr bwMode="auto">
            <a:xfrm>
              <a:off x="2796" y="2436"/>
              <a:ext cx="52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17" name="Line 195">
              <a:extLst>
                <a:ext uri="{FF2B5EF4-FFF2-40B4-BE49-F238E27FC236}">
                  <a16:creationId xmlns:a16="http://schemas.microsoft.com/office/drawing/2014/main" id="{3D0F7814-77EC-41CA-AE21-82FF1B6D4B99}"/>
                </a:ext>
              </a:extLst>
            </p:cNvPr>
            <p:cNvSpPr>
              <a:spLocks noChangeShapeType="1"/>
            </p:cNvSpPr>
            <p:nvPr/>
          </p:nvSpPr>
          <p:spPr bwMode="auto">
            <a:xfrm>
              <a:off x="2796" y="2436"/>
              <a:ext cx="5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 name="Line 197">
              <a:extLst>
                <a:ext uri="{FF2B5EF4-FFF2-40B4-BE49-F238E27FC236}">
                  <a16:creationId xmlns:a16="http://schemas.microsoft.com/office/drawing/2014/main" id="{1CCC0468-62B3-4CBA-B63E-A9808AEDF769}"/>
                </a:ext>
              </a:extLst>
            </p:cNvPr>
            <p:cNvSpPr>
              <a:spLocks noChangeShapeType="1"/>
            </p:cNvSpPr>
            <p:nvPr/>
          </p:nvSpPr>
          <p:spPr bwMode="auto">
            <a:xfrm>
              <a:off x="3324" y="243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9" name="Line 198">
              <a:extLst>
                <a:ext uri="{FF2B5EF4-FFF2-40B4-BE49-F238E27FC236}">
                  <a16:creationId xmlns:a16="http://schemas.microsoft.com/office/drawing/2014/main" id="{2A53038F-9476-4313-8F87-239BA34E423E}"/>
                </a:ext>
              </a:extLst>
            </p:cNvPr>
            <p:cNvSpPr>
              <a:spLocks noChangeShapeType="1"/>
            </p:cNvSpPr>
            <p:nvPr/>
          </p:nvSpPr>
          <p:spPr bwMode="auto">
            <a:xfrm>
              <a:off x="3324" y="243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Rectangle 199">
              <a:extLst>
                <a:ext uri="{FF2B5EF4-FFF2-40B4-BE49-F238E27FC236}">
                  <a16:creationId xmlns:a16="http://schemas.microsoft.com/office/drawing/2014/main" id="{84F97CF7-B60A-463E-ABA1-099F36A8257B}"/>
                </a:ext>
              </a:extLst>
            </p:cNvPr>
            <p:cNvSpPr>
              <a:spLocks noChangeArrowheads="1"/>
            </p:cNvSpPr>
            <p:nvPr/>
          </p:nvSpPr>
          <p:spPr bwMode="auto">
            <a:xfrm>
              <a:off x="3329" y="2436"/>
              <a:ext cx="5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1" name="Line 200">
              <a:extLst>
                <a:ext uri="{FF2B5EF4-FFF2-40B4-BE49-F238E27FC236}">
                  <a16:creationId xmlns:a16="http://schemas.microsoft.com/office/drawing/2014/main" id="{EFA62A73-061F-4B8C-8A40-21176212BB65}"/>
                </a:ext>
              </a:extLst>
            </p:cNvPr>
            <p:cNvSpPr>
              <a:spLocks noChangeShapeType="1"/>
            </p:cNvSpPr>
            <p:nvPr/>
          </p:nvSpPr>
          <p:spPr bwMode="auto">
            <a:xfrm>
              <a:off x="3329" y="2436"/>
              <a:ext cx="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Rectangle 201">
              <a:extLst>
                <a:ext uri="{FF2B5EF4-FFF2-40B4-BE49-F238E27FC236}">
                  <a16:creationId xmlns:a16="http://schemas.microsoft.com/office/drawing/2014/main" id="{B25FE9B7-C794-4116-8311-3F4FDFB1A319}"/>
                </a:ext>
              </a:extLst>
            </p:cNvPr>
            <p:cNvSpPr>
              <a:spLocks noChangeArrowheads="1"/>
            </p:cNvSpPr>
            <p:nvPr/>
          </p:nvSpPr>
          <p:spPr bwMode="auto">
            <a:xfrm>
              <a:off x="3856" y="2436"/>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3" name="Line 202">
              <a:extLst>
                <a:ext uri="{FF2B5EF4-FFF2-40B4-BE49-F238E27FC236}">
                  <a16:creationId xmlns:a16="http://schemas.microsoft.com/office/drawing/2014/main" id="{35A8E727-70DD-497D-BBD5-C0A32AF4BEDC}"/>
                </a:ext>
              </a:extLst>
            </p:cNvPr>
            <p:cNvSpPr>
              <a:spLocks noChangeShapeType="1"/>
            </p:cNvSpPr>
            <p:nvPr/>
          </p:nvSpPr>
          <p:spPr bwMode="auto">
            <a:xfrm>
              <a:off x="3856" y="2436"/>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Line 203">
              <a:extLst>
                <a:ext uri="{FF2B5EF4-FFF2-40B4-BE49-F238E27FC236}">
                  <a16:creationId xmlns:a16="http://schemas.microsoft.com/office/drawing/2014/main" id="{0BCAAF17-46A0-441A-B94C-1FC59089D5EF}"/>
                </a:ext>
              </a:extLst>
            </p:cNvPr>
            <p:cNvSpPr>
              <a:spLocks noChangeShapeType="1"/>
            </p:cNvSpPr>
            <p:nvPr/>
          </p:nvSpPr>
          <p:spPr bwMode="auto">
            <a:xfrm>
              <a:off x="3856" y="243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 name="Rectangle 204">
              <a:extLst>
                <a:ext uri="{FF2B5EF4-FFF2-40B4-BE49-F238E27FC236}">
                  <a16:creationId xmlns:a16="http://schemas.microsoft.com/office/drawing/2014/main" id="{5D569812-FFD9-49F4-826D-3E3D4FFAF21B}"/>
                </a:ext>
              </a:extLst>
            </p:cNvPr>
            <p:cNvSpPr>
              <a:spLocks noChangeArrowheads="1"/>
            </p:cNvSpPr>
            <p:nvPr/>
          </p:nvSpPr>
          <p:spPr bwMode="auto">
            <a:xfrm>
              <a:off x="3862" y="2436"/>
              <a:ext cx="5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6" name="Line 205">
              <a:extLst>
                <a:ext uri="{FF2B5EF4-FFF2-40B4-BE49-F238E27FC236}">
                  <a16:creationId xmlns:a16="http://schemas.microsoft.com/office/drawing/2014/main" id="{C7B83108-0373-4E8E-A027-8F731E904126}"/>
                </a:ext>
              </a:extLst>
            </p:cNvPr>
            <p:cNvSpPr>
              <a:spLocks noChangeShapeType="1"/>
            </p:cNvSpPr>
            <p:nvPr/>
          </p:nvSpPr>
          <p:spPr bwMode="auto">
            <a:xfrm>
              <a:off x="3862" y="2436"/>
              <a:ext cx="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Rectangle 209">
              <a:extLst>
                <a:ext uri="{FF2B5EF4-FFF2-40B4-BE49-F238E27FC236}">
                  <a16:creationId xmlns:a16="http://schemas.microsoft.com/office/drawing/2014/main" id="{6B52128F-EDAF-47A1-AD37-7BBC6C0F9116}"/>
                </a:ext>
              </a:extLst>
            </p:cNvPr>
            <p:cNvSpPr>
              <a:spLocks noChangeArrowheads="1"/>
            </p:cNvSpPr>
            <p:nvPr/>
          </p:nvSpPr>
          <p:spPr bwMode="auto">
            <a:xfrm>
              <a:off x="4394" y="2436"/>
              <a:ext cx="52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8" name="Line 210">
              <a:extLst>
                <a:ext uri="{FF2B5EF4-FFF2-40B4-BE49-F238E27FC236}">
                  <a16:creationId xmlns:a16="http://schemas.microsoft.com/office/drawing/2014/main" id="{146B6366-8B7E-4334-AFF3-0B47D9D6FBDC}"/>
                </a:ext>
              </a:extLst>
            </p:cNvPr>
            <p:cNvSpPr>
              <a:spLocks noChangeShapeType="1"/>
            </p:cNvSpPr>
            <p:nvPr/>
          </p:nvSpPr>
          <p:spPr bwMode="auto">
            <a:xfrm>
              <a:off x="4394" y="2436"/>
              <a:ext cx="5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Rectangle 211">
              <a:extLst>
                <a:ext uri="{FF2B5EF4-FFF2-40B4-BE49-F238E27FC236}">
                  <a16:creationId xmlns:a16="http://schemas.microsoft.com/office/drawing/2014/main" id="{CEE45DE5-52C8-4204-BA95-A1D82506A830}"/>
                </a:ext>
              </a:extLst>
            </p:cNvPr>
            <p:cNvSpPr>
              <a:spLocks noChangeArrowheads="1"/>
            </p:cNvSpPr>
            <p:nvPr/>
          </p:nvSpPr>
          <p:spPr bwMode="auto">
            <a:xfrm>
              <a:off x="4922" y="2436"/>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0" name="Line 212">
              <a:extLst>
                <a:ext uri="{FF2B5EF4-FFF2-40B4-BE49-F238E27FC236}">
                  <a16:creationId xmlns:a16="http://schemas.microsoft.com/office/drawing/2014/main" id="{2151EC76-FF12-4A22-A8F8-478125CA0BFE}"/>
                </a:ext>
              </a:extLst>
            </p:cNvPr>
            <p:cNvSpPr>
              <a:spLocks noChangeShapeType="1"/>
            </p:cNvSpPr>
            <p:nvPr/>
          </p:nvSpPr>
          <p:spPr bwMode="auto">
            <a:xfrm>
              <a:off x="4922" y="243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213">
              <a:extLst>
                <a:ext uri="{FF2B5EF4-FFF2-40B4-BE49-F238E27FC236}">
                  <a16:creationId xmlns:a16="http://schemas.microsoft.com/office/drawing/2014/main" id="{52D6E4A6-3104-4E6A-BA82-0CE39A62F706}"/>
                </a:ext>
              </a:extLst>
            </p:cNvPr>
            <p:cNvSpPr>
              <a:spLocks noChangeShapeType="1"/>
            </p:cNvSpPr>
            <p:nvPr/>
          </p:nvSpPr>
          <p:spPr bwMode="auto">
            <a:xfrm>
              <a:off x="4922" y="243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Rectangle 214">
              <a:extLst>
                <a:ext uri="{FF2B5EF4-FFF2-40B4-BE49-F238E27FC236}">
                  <a16:creationId xmlns:a16="http://schemas.microsoft.com/office/drawing/2014/main" id="{019ECA95-6E83-4437-9ACF-B37FA69EE29F}"/>
                </a:ext>
              </a:extLst>
            </p:cNvPr>
            <p:cNvSpPr>
              <a:spLocks noChangeArrowheads="1"/>
            </p:cNvSpPr>
            <p:nvPr/>
          </p:nvSpPr>
          <p:spPr bwMode="auto">
            <a:xfrm>
              <a:off x="4927" y="2436"/>
              <a:ext cx="52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3" name="Line 215">
              <a:extLst>
                <a:ext uri="{FF2B5EF4-FFF2-40B4-BE49-F238E27FC236}">
                  <a16:creationId xmlns:a16="http://schemas.microsoft.com/office/drawing/2014/main" id="{2C2D384B-EDE8-429A-B6BC-7E04D585191B}"/>
                </a:ext>
              </a:extLst>
            </p:cNvPr>
            <p:cNvSpPr>
              <a:spLocks noChangeShapeType="1"/>
            </p:cNvSpPr>
            <p:nvPr/>
          </p:nvSpPr>
          <p:spPr bwMode="auto">
            <a:xfrm>
              <a:off x="4927" y="2436"/>
              <a:ext cx="5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 name="Rectangle 216">
              <a:extLst>
                <a:ext uri="{FF2B5EF4-FFF2-40B4-BE49-F238E27FC236}">
                  <a16:creationId xmlns:a16="http://schemas.microsoft.com/office/drawing/2014/main" id="{A4BF4F7F-5AC2-4B84-9195-7282F877D684}"/>
                </a:ext>
              </a:extLst>
            </p:cNvPr>
            <p:cNvSpPr>
              <a:spLocks noChangeArrowheads="1"/>
            </p:cNvSpPr>
            <p:nvPr/>
          </p:nvSpPr>
          <p:spPr bwMode="auto">
            <a:xfrm>
              <a:off x="5452" y="2436"/>
              <a:ext cx="1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5" name="Line 217">
              <a:extLst>
                <a:ext uri="{FF2B5EF4-FFF2-40B4-BE49-F238E27FC236}">
                  <a16:creationId xmlns:a16="http://schemas.microsoft.com/office/drawing/2014/main" id="{46B2BC5F-4D43-49BC-9B2B-970947A802E4}"/>
                </a:ext>
              </a:extLst>
            </p:cNvPr>
            <p:cNvSpPr>
              <a:spLocks noChangeShapeType="1"/>
            </p:cNvSpPr>
            <p:nvPr/>
          </p:nvSpPr>
          <p:spPr bwMode="auto">
            <a:xfrm>
              <a:off x="5452" y="243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 name="Rectangle 218">
              <a:extLst>
                <a:ext uri="{FF2B5EF4-FFF2-40B4-BE49-F238E27FC236}">
                  <a16:creationId xmlns:a16="http://schemas.microsoft.com/office/drawing/2014/main" id="{FED5FFCB-2F96-4E18-BE0D-E7627FA872BA}"/>
                </a:ext>
              </a:extLst>
            </p:cNvPr>
            <p:cNvSpPr>
              <a:spLocks noChangeArrowheads="1"/>
            </p:cNvSpPr>
            <p:nvPr/>
          </p:nvSpPr>
          <p:spPr bwMode="auto">
            <a:xfrm>
              <a:off x="2255" y="2441"/>
              <a:ext cx="11"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7" name="Line 219">
              <a:extLst>
                <a:ext uri="{FF2B5EF4-FFF2-40B4-BE49-F238E27FC236}">
                  <a16:creationId xmlns:a16="http://schemas.microsoft.com/office/drawing/2014/main" id="{286964FE-2421-457F-A177-5E1988E0C65F}"/>
                </a:ext>
              </a:extLst>
            </p:cNvPr>
            <p:cNvSpPr>
              <a:spLocks noChangeShapeType="1"/>
            </p:cNvSpPr>
            <p:nvPr/>
          </p:nvSpPr>
          <p:spPr bwMode="auto">
            <a:xfrm>
              <a:off x="2255" y="2441"/>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Line 223">
              <a:extLst>
                <a:ext uri="{FF2B5EF4-FFF2-40B4-BE49-F238E27FC236}">
                  <a16:creationId xmlns:a16="http://schemas.microsoft.com/office/drawing/2014/main" id="{B8EC1099-7C4E-4E45-BF04-B4ACF3D60B81}"/>
                </a:ext>
              </a:extLst>
            </p:cNvPr>
            <p:cNvSpPr>
              <a:spLocks noChangeShapeType="1"/>
            </p:cNvSpPr>
            <p:nvPr/>
          </p:nvSpPr>
          <p:spPr bwMode="auto">
            <a:xfrm>
              <a:off x="3324" y="2441"/>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 name="Rectangle 224">
              <a:extLst>
                <a:ext uri="{FF2B5EF4-FFF2-40B4-BE49-F238E27FC236}">
                  <a16:creationId xmlns:a16="http://schemas.microsoft.com/office/drawing/2014/main" id="{4AE9AE2C-A346-47F2-8C98-8DCB969632AC}"/>
                </a:ext>
              </a:extLst>
            </p:cNvPr>
            <p:cNvSpPr>
              <a:spLocks noChangeArrowheads="1"/>
            </p:cNvSpPr>
            <p:nvPr/>
          </p:nvSpPr>
          <p:spPr bwMode="auto">
            <a:xfrm>
              <a:off x="3856" y="2441"/>
              <a:ext cx="6"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0" name="Line 225">
              <a:extLst>
                <a:ext uri="{FF2B5EF4-FFF2-40B4-BE49-F238E27FC236}">
                  <a16:creationId xmlns:a16="http://schemas.microsoft.com/office/drawing/2014/main" id="{3B44FFCF-D802-4320-A27C-E1D0CBC5829C}"/>
                </a:ext>
              </a:extLst>
            </p:cNvPr>
            <p:cNvSpPr>
              <a:spLocks noChangeShapeType="1"/>
            </p:cNvSpPr>
            <p:nvPr/>
          </p:nvSpPr>
          <p:spPr bwMode="auto">
            <a:xfrm>
              <a:off x="3856" y="2441"/>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Rectangle 228">
              <a:extLst>
                <a:ext uri="{FF2B5EF4-FFF2-40B4-BE49-F238E27FC236}">
                  <a16:creationId xmlns:a16="http://schemas.microsoft.com/office/drawing/2014/main" id="{61C17EB0-90A5-45D0-A772-F84EE69BFE75}"/>
                </a:ext>
              </a:extLst>
            </p:cNvPr>
            <p:cNvSpPr>
              <a:spLocks noChangeArrowheads="1"/>
            </p:cNvSpPr>
            <p:nvPr/>
          </p:nvSpPr>
          <p:spPr bwMode="auto">
            <a:xfrm>
              <a:off x="4922" y="2441"/>
              <a:ext cx="5"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2" name="Line 229">
              <a:extLst>
                <a:ext uri="{FF2B5EF4-FFF2-40B4-BE49-F238E27FC236}">
                  <a16:creationId xmlns:a16="http://schemas.microsoft.com/office/drawing/2014/main" id="{9FB5B27C-5B71-4A70-BDA4-159CA76A8B23}"/>
                </a:ext>
              </a:extLst>
            </p:cNvPr>
            <p:cNvSpPr>
              <a:spLocks noChangeShapeType="1"/>
            </p:cNvSpPr>
            <p:nvPr/>
          </p:nvSpPr>
          <p:spPr bwMode="auto">
            <a:xfrm>
              <a:off x="4922" y="2441"/>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Rectangle 230">
              <a:extLst>
                <a:ext uri="{FF2B5EF4-FFF2-40B4-BE49-F238E27FC236}">
                  <a16:creationId xmlns:a16="http://schemas.microsoft.com/office/drawing/2014/main" id="{03F2B64E-2196-4DE3-9ABF-9F3FC4445CAE}"/>
                </a:ext>
              </a:extLst>
            </p:cNvPr>
            <p:cNvSpPr>
              <a:spLocks noChangeArrowheads="1"/>
            </p:cNvSpPr>
            <p:nvPr/>
          </p:nvSpPr>
          <p:spPr bwMode="auto">
            <a:xfrm>
              <a:off x="5452" y="2441"/>
              <a:ext cx="11"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4" name="Line 231">
              <a:extLst>
                <a:ext uri="{FF2B5EF4-FFF2-40B4-BE49-F238E27FC236}">
                  <a16:creationId xmlns:a16="http://schemas.microsoft.com/office/drawing/2014/main" id="{5FF0CFD6-A9A1-4993-8009-0E2259963610}"/>
                </a:ext>
              </a:extLst>
            </p:cNvPr>
            <p:cNvSpPr>
              <a:spLocks noChangeShapeType="1"/>
            </p:cNvSpPr>
            <p:nvPr/>
          </p:nvSpPr>
          <p:spPr bwMode="auto">
            <a:xfrm>
              <a:off x="5452" y="2441"/>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 name="Rectangle 232">
              <a:extLst>
                <a:ext uri="{FF2B5EF4-FFF2-40B4-BE49-F238E27FC236}">
                  <a16:creationId xmlns:a16="http://schemas.microsoft.com/office/drawing/2014/main" id="{025098ED-22D8-4F09-AB4E-0FAB2A85C2A8}"/>
                </a:ext>
              </a:extLst>
            </p:cNvPr>
            <p:cNvSpPr>
              <a:spLocks noChangeArrowheads="1"/>
            </p:cNvSpPr>
            <p:nvPr/>
          </p:nvSpPr>
          <p:spPr bwMode="auto">
            <a:xfrm>
              <a:off x="2424" y="2660"/>
              <a:ext cx="20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T2</a:t>
              </a:r>
              <a:endParaRPr lang="en-US" altLang="zh-CN">
                <a:ea typeface="宋体" panose="02010600030101010101" pitchFamily="2" charset="-122"/>
              </a:endParaRPr>
            </a:p>
          </p:txBody>
        </p:sp>
        <p:sp>
          <p:nvSpPr>
            <p:cNvPr id="146" name="Rectangle 233">
              <a:extLst>
                <a:ext uri="{FF2B5EF4-FFF2-40B4-BE49-F238E27FC236}">
                  <a16:creationId xmlns:a16="http://schemas.microsoft.com/office/drawing/2014/main" id="{79E1967D-F955-42A0-8E5A-C908431BFABC}"/>
                </a:ext>
              </a:extLst>
            </p:cNvPr>
            <p:cNvSpPr>
              <a:spLocks noChangeArrowheads="1"/>
            </p:cNvSpPr>
            <p:nvPr/>
          </p:nvSpPr>
          <p:spPr bwMode="auto">
            <a:xfrm>
              <a:off x="2631" y="2660"/>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47" name="Rectangle 234">
              <a:extLst>
                <a:ext uri="{FF2B5EF4-FFF2-40B4-BE49-F238E27FC236}">
                  <a16:creationId xmlns:a16="http://schemas.microsoft.com/office/drawing/2014/main" id="{C56B1293-9BF6-48CA-ABEB-88390387EB66}"/>
                </a:ext>
              </a:extLst>
            </p:cNvPr>
            <p:cNvSpPr>
              <a:spLocks noChangeArrowheads="1"/>
            </p:cNvSpPr>
            <p:nvPr/>
          </p:nvSpPr>
          <p:spPr bwMode="auto">
            <a:xfrm>
              <a:off x="3015" y="2660"/>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1</a:t>
              </a:r>
              <a:endParaRPr lang="en-US" altLang="zh-CN">
                <a:ea typeface="宋体" panose="02010600030101010101" pitchFamily="2" charset="-122"/>
              </a:endParaRPr>
            </a:p>
          </p:txBody>
        </p:sp>
        <p:sp>
          <p:nvSpPr>
            <p:cNvPr id="148" name="Rectangle 235">
              <a:extLst>
                <a:ext uri="{FF2B5EF4-FFF2-40B4-BE49-F238E27FC236}">
                  <a16:creationId xmlns:a16="http://schemas.microsoft.com/office/drawing/2014/main" id="{08D38A50-0B8E-4549-B8E9-F49BFB75C327}"/>
                </a:ext>
              </a:extLst>
            </p:cNvPr>
            <p:cNvSpPr>
              <a:spLocks noChangeArrowheads="1"/>
            </p:cNvSpPr>
            <p:nvPr/>
          </p:nvSpPr>
          <p:spPr bwMode="auto">
            <a:xfrm>
              <a:off x="3104" y="2660"/>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49" name="Rectangle 236">
              <a:extLst>
                <a:ext uri="{FF2B5EF4-FFF2-40B4-BE49-F238E27FC236}">
                  <a16:creationId xmlns:a16="http://schemas.microsoft.com/office/drawing/2014/main" id="{EAA1DA3F-D767-4A80-94AB-C1BABE9C17E8}"/>
                </a:ext>
              </a:extLst>
            </p:cNvPr>
            <p:cNvSpPr>
              <a:spLocks noChangeArrowheads="1"/>
            </p:cNvSpPr>
            <p:nvPr/>
          </p:nvSpPr>
          <p:spPr bwMode="auto">
            <a:xfrm>
              <a:off x="3547" y="2660"/>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1</a:t>
              </a:r>
              <a:endParaRPr lang="en-US" altLang="zh-CN">
                <a:ea typeface="宋体" panose="02010600030101010101" pitchFamily="2" charset="-122"/>
              </a:endParaRPr>
            </a:p>
          </p:txBody>
        </p:sp>
        <p:sp>
          <p:nvSpPr>
            <p:cNvPr id="150" name="Rectangle 237">
              <a:extLst>
                <a:ext uri="{FF2B5EF4-FFF2-40B4-BE49-F238E27FC236}">
                  <a16:creationId xmlns:a16="http://schemas.microsoft.com/office/drawing/2014/main" id="{981C2C72-C1FF-4C0C-AFAC-17300EFCA2A7}"/>
                </a:ext>
              </a:extLst>
            </p:cNvPr>
            <p:cNvSpPr>
              <a:spLocks noChangeArrowheads="1"/>
            </p:cNvSpPr>
            <p:nvPr/>
          </p:nvSpPr>
          <p:spPr bwMode="auto">
            <a:xfrm>
              <a:off x="3636" y="2660"/>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51" name="Rectangle 238">
              <a:extLst>
                <a:ext uri="{FF2B5EF4-FFF2-40B4-BE49-F238E27FC236}">
                  <a16:creationId xmlns:a16="http://schemas.microsoft.com/office/drawing/2014/main" id="{241C3F9A-613C-4BB9-AAFD-BC73C234F97F}"/>
                </a:ext>
              </a:extLst>
            </p:cNvPr>
            <p:cNvSpPr>
              <a:spLocks noChangeArrowheads="1"/>
            </p:cNvSpPr>
            <p:nvPr/>
          </p:nvSpPr>
          <p:spPr bwMode="auto">
            <a:xfrm>
              <a:off x="4080" y="2660"/>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0</a:t>
              </a:r>
              <a:endParaRPr lang="en-US" altLang="zh-CN">
                <a:ea typeface="宋体" panose="02010600030101010101" pitchFamily="2" charset="-122"/>
              </a:endParaRPr>
            </a:p>
          </p:txBody>
        </p:sp>
        <p:sp>
          <p:nvSpPr>
            <p:cNvPr id="152" name="Rectangle 239">
              <a:extLst>
                <a:ext uri="{FF2B5EF4-FFF2-40B4-BE49-F238E27FC236}">
                  <a16:creationId xmlns:a16="http://schemas.microsoft.com/office/drawing/2014/main" id="{349E5AEB-1D6F-47B8-A6DA-0D8A6CBD0D57}"/>
                </a:ext>
              </a:extLst>
            </p:cNvPr>
            <p:cNvSpPr>
              <a:spLocks noChangeArrowheads="1"/>
            </p:cNvSpPr>
            <p:nvPr/>
          </p:nvSpPr>
          <p:spPr bwMode="auto">
            <a:xfrm>
              <a:off x="4169" y="2660"/>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53" name="Rectangle 240">
              <a:extLst>
                <a:ext uri="{FF2B5EF4-FFF2-40B4-BE49-F238E27FC236}">
                  <a16:creationId xmlns:a16="http://schemas.microsoft.com/office/drawing/2014/main" id="{9A82BD49-366E-4870-BEC7-0536B542825D}"/>
                </a:ext>
              </a:extLst>
            </p:cNvPr>
            <p:cNvSpPr>
              <a:spLocks noChangeArrowheads="1"/>
            </p:cNvSpPr>
            <p:nvPr/>
          </p:nvSpPr>
          <p:spPr bwMode="auto">
            <a:xfrm>
              <a:off x="4613" y="2660"/>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a:t>
              </a:r>
              <a:endParaRPr lang="en-US" altLang="zh-CN">
                <a:ea typeface="宋体" panose="02010600030101010101" pitchFamily="2" charset="-122"/>
              </a:endParaRPr>
            </a:p>
          </p:txBody>
        </p:sp>
        <p:sp>
          <p:nvSpPr>
            <p:cNvPr id="154" name="Rectangle 241">
              <a:extLst>
                <a:ext uri="{FF2B5EF4-FFF2-40B4-BE49-F238E27FC236}">
                  <a16:creationId xmlns:a16="http://schemas.microsoft.com/office/drawing/2014/main" id="{9E1C985E-04B2-4AFE-95BE-521E7E886832}"/>
                </a:ext>
              </a:extLst>
            </p:cNvPr>
            <p:cNvSpPr>
              <a:spLocks noChangeArrowheads="1"/>
            </p:cNvSpPr>
            <p:nvPr/>
          </p:nvSpPr>
          <p:spPr bwMode="auto">
            <a:xfrm>
              <a:off x="4701" y="2660"/>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55" name="Rectangle 242">
              <a:extLst>
                <a:ext uri="{FF2B5EF4-FFF2-40B4-BE49-F238E27FC236}">
                  <a16:creationId xmlns:a16="http://schemas.microsoft.com/office/drawing/2014/main" id="{71AF0416-9F5C-473C-A639-BF7E5B792FA4}"/>
                </a:ext>
              </a:extLst>
            </p:cNvPr>
            <p:cNvSpPr>
              <a:spLocks noChangeArrowheads="1"/>
            </p:cNvSpPr>
            <p:nvPr/>
          </p:nvSpPr>
          <p:spPr bwMode="auto">
            <a:xfrm>
              <a:off x="5145" y="2660"/>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a:t>
              </a:r>
              <a:endParaRPr lang="en-US" altLang="zh-CN">
                <a:ea typeface="宋体" panose="02010600030101010101" pitchFamily="2" charset="-122"/>
              </a:endParaRPr>
            </a:p>
          </p:txBody>
        </p:sp>
        <p:sp>
          <p:nvSpPr>
            <p:cNvPr id="156" name="Rectangle 243">
              <a:extLst>
                <a:ext uri="{FF2B5EF4-FFF2-40B4-BE49-F238E27FC236}">
                  <a16:creationId xmlns:a16="http://schemas.microsoft.com/office/drawing/2014/main" id="{53FCB989-B904-4C21-A5C7-141618787ED3}"/>
                </a:ext>
              </a:extLst>
            </p:cNvPr>
            <p:cNvSpPr>
              <a:spLocks noChangeArrowheads="1"/>
            </p:cNvSpPr>
            <p:nvPr/>
          </p:nvSpPr>
          <p:spPr bwMode="auto">
            <a:xfrm>
              <a:off x="5234" y="2660"/>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57" name="Line 245">
              <a:extLst>
                <a:ext uri="{FF2B5EF4-FFF2-40B4-BE49-F238E27FC236}">
                  <a16:creationId xmlns:a16="http://schemas.microsoft.com/office/drawing/2014/main" id="{C0EEC6B7-A779-4430-92DE-19C14112A256}"/>
                </a:ext>
              </a:extLst>
            </p:cNvPr>
            <p:cNvSpPr>
              <a:spLocks noChangeShapeType="1"/>
            </p:cNvSpPr>
            <p:nvPr/>
          </p:nvSpPr>
          <p:spPr bwMode="auto">
            <a:xfrm>
              <a:off x="2255" y="26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 name="Line 247">
              <a:extLst>
                <a:ext uri="{FF2B5EF4-FFF2-40B4-BE49-F238E27FC236}">
                  <a16:creationId xmlns:a16="http://schemas.microsoft.com/office/drawing/2014/main" id="{3FEE3D6E-7B2B-412C-AACB-A5EC0A3FDD71}"/>
                </a:ext>
              </a:extLst>
            </p:cNvPr>
            <p:cNvSpPr>
              <a:spLocks noChangeShapeType="1"/>
            </p:cNvSpPr>
            <p:nvPr/>
          </p:nvSpPr>
          <p:spPr bwMode="auto">
            <a:xfrm>
              <a:off x="2266" y="2648"/>
              <a:ext cx="5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 name="Line 252">
              <a:extLst>
                <a:ext uri="{FF2B5EF4-FFF2-40B4-BE49-F238E27FC236}">
                  <a16:creationId xmlns:a16="http://schemas.microsoft.com/office/drawing/2014/main" id="{CB12E02C-83A4-4D2E-A06A-0A4EE938A089}"/>
                </a:ext>
              </a:extLst>
            </p:cNvPr>
            <p:cNvSpPr>
              <a:spLocks noChangeShapeType="1"/>
            </p:cNvSpPr>
            <p:nvPr/>
          </p:nvSpPr>
          <p:spPr bwMode="auto">
            <a:xfrm>
              <a:off x="2796" y="2648"/>
              <a:ext cx="5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0" name="Line 255">
              <a:extLst>
                <a:ext uri="{FF2B5EF4-FFF2-40B4-BE49-F238E27FC236}">
                  <a16:creationId xmlns:a16="http://schemas.microsoft.com/office/drawing/2014/main" id="{86C06495-F821-4F4E-8403-04B38DB54AEC}"/>
                </a:ext>
              </a:extLst>
            </p:cNvPr>
            <p:cNvSpPr>
              <a:spLocks noChangeShapeType="1"/>
            </p:cNvSpPr>
            <p:nvPr/>
          </p:nvSpPr>
          <p:spPr bwMode="auto">
            <a:xfrm>
              <a:off x="3324" y="2648"/>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 name="Line 256">
              <a:extLst>
                <a:ext uri="{FF2B5EF4-FFF2-40B4-BE49-F238E27FC236}">
                  <a16:creationId xmlns:a16="http://schemas.microsoft.com/office/drawing/2014/main" id="{BB70E72D-53A8-4319-834F-8EDC2C5ECC78}"/>
                </a:ext>
              </a:extLst>
            </p:cNvPr>
            <p:cNvSpPr>
              <a:spLocks noChangeShapeType="1"/>
            </p:cNvSpPr>
            <p:nvPr/>
          </p:nvSpPr>
          <p:spPr bwMode="auto">
            <a:xfrm>
              <a:off x="3324" y="264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 name="Line 258">
              <a:extLst>
                <a:ext uri="{FF2B5EF4-FFF2-40B4-BE49-F238E27FC236}">
                  <a16:creationId xmlns:a16="http://schemas.microsoft.com/office/drawing/2014/main" id="{BE7B4ECA-195C-4DE0-AC18-E13430F9B97D}"/>
                </a:ext>
              </a:extLst>
            </p:cNvPr>
            <p:cNvSpPr>
              <a:spLocks noChangeShapeType="1"/>
            </p:cNvSpPr>
            <p:nvPr/>
          </p:nvSpPr>
          <p:spPr bwMode="auto">
            <a:xfrm>
              <a:off x="3329" y="2648"/>
              <a:ext cx="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3" name="Line 260">
              <a:extLst>
                <a:ext uri="{FF2B5EF4-FFF2-40B4-BE49-F238E27FC236}">
                  <a16:creationId xmlns:a16="http://schemas.microsoft.com/office/drawing/2014/main" id="{D2482D62-2427-4A86-A6B1-F2EC9513FF2F}"/>
                </a:ext>
              </a:extLst>
            </p:cNvPr>
            <p:cNvSpPr>
              <a:spLocks noChangeShapeType="1"/>
            </p:cNvSpPr>
            <p:nvPr/>
          </p:nvSpPr>
          <p:spPr bwMode="auto">
            <a:xfrm>
              <a:off x="3856" y="2648"/>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 name="Line 261">
              <a:extLst>
                <a:ext uri="{FF2B5EF4-FFF2-40B4-BE49-F238E27FC236}">
                  <a16:creationId xmlns:a16="http://schemas.microsoft.com/office/drawing/2014/main" id="{D0F4C8DC-DD12-4CAC-B2A5-A98DD29D45DA}"/>
                </a:ext>
              </a:extLst>
            </p:cNvPr>
            <p:cNvSpPr>
              <a:spLocks noChangeShapeType="1"/>
            </p:cNvSpPr>
            <p:nvPr/>
          </p:nvSpPr>
          <p:spPr bwMode="auto">
            <a:xfrm>
              <a:off x="3856" y="264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 name="Line 263">
              <a:extLst>
                <a:ext uri="{FF2B5EF4-FFF2-40B4-BE49-F238E27FC236}">
                  <a16:creationId xmlns:a16="http://schemas.microsoft.com/office/drawing/2014/main" id="{F9E6E11B-E5A5-4C87-ADEE-5D8C21B51890}"/>
                </a:ext>
              </a:extLst>
            </p:cNvPr>
            <p:cNvSpPr>
              <a:spLocks noChangeShapeType="1"/>
            </p:cNvSpPr>
            <p:nvPr/>
          </p:nvSpPr>
          <p:spPr bwMode="auto">
            <a:xfrm>
              <a:off x="3862" y="2648"/>
              <a:ext cx="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Line 268">
              <a:extLst>
                <a:ext uri="{FF2B5EF4-FFF2-40B4-BE49-F238E27FC236}">
                  <a16:creationId xmlns:a16="http://schemas.microsoft.com/office/drawing/2014/main" id="{7F880E16-0F30-4AAE-882A-7FF736F863B9}"/>
                </a:ext>
              </a:extLst>
            </p:cNvPr>
            <p:cNvSpPr>
              <a:spLocks noChangeShapeType="1"/>
            </p:cNvSpPr>
            <p:nvPr/>
          </p:nvSpPr>
          <p:spPr bwMode="auto">
            <a:xfrm>
              <a:off x="4394" y="2648"/>
              <a:ext cx="5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7" name="Line 270">
              <a:extLst>
                <a:ext uri="{FF2B5EF4-FFF2-40B4-BE49-F238E27FC236}">
                  <a16:creationId xmlns:a16="http://schemas.microsoft.com/office/drawing/2014/main" id="{BE431D98-B02B-4750-ACBB-1176FD6B8055}"/>
                </a:ext>
              </a:extLst>
            </p:cNvPr>
            <p:cNvSpPr>
              <a:spLocks noChangeShapeType="1"/>
            </p:cNvSpPr>
            <p:nvPr/>
          </p:nvSpPr>
          <p:spPr bwMode="auto">
            <a:xfrm>
              <a:off x="4922" y="2648"/>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 name="Line 271">
              <a:extLst>
                <a:ext uri="{FF2B5EF4-FFF2-40B4-BE49-F238E27FC236}">
                  <a16:creationId xmlns:a16="http://schemas.microsoft.com/office/drawing/2014/main" id="{86319C2E-701B-42E2-9FD4-3E88B2840CD4}"/>
                </a:ext>
              </a:extLst>
            </p:cNvPr>
            <p:cNvSpPr>
              <a:spLocks noChangeShapeType="1"/>
            </p:cNvSpPr>
            <p:nvPr/>
          </p:nvSpPr>
          <p:spPr bwMode="auto">
            <a:xfrm>
              <a:off x="4922" y="2648"/>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9" name="Line 273">
              <a:extLst>
                <a:ext uri="{FF2B5EF4-FFF2-40B4-BE49-F238E27FC236}">
                  <a16:creationId xmlns:a16="http://schemas.microsoft.com/office/drawing/2014/main" id="{CDAAFDFF-9C87-4A46-9A87-70460092445E}"/>
                </a:ext>
              </a:extLst>
            </p:cNvPr>
            <p:cNvSpPr>
              <a:spLocks noChangeShapeType="1"/>
            </p:cNvSpPr>
            <p:nvPr/>
          </p:nvSpPr>
          <p:spPr bwMode="auto">
            <a:xfrm>
              <a:off x="4927" y="2648"/>
              <a:ext cx="5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 name="Line 275">
              <a:extLst>
                <a:ext uri="{FF2B5EF4-FFF2-40B4-BE49-F238E27FC236}">
                  <a16:creationId xmlns:a16="http://schemas.microsoft.com/office/drawing/2014/main" id="{F46253F9-7DBB-483F-8A89-ACF9B3DD2F2B}"/>
                </a:ext>
              </a:extLst>
            </p:cNvPr>
            <p:cNvSpPr>
              <a:spLocks noChangeShapeType="1"/>
            </p:cNvSpPr>
            <p:nvPr/>
          </p:nvSpPr>
          <p:spPr bwMode="auto">
            <a:xfrm>
              <a:off x="5452" y="2648"/>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1" name="Rectangle 276">
              <a:extLst>
                <a:ext uri="{FF2B5EF4-FFF2-40B4-BE49-F238E27FC236}">
                  <a16:creationId xmlns:a16="http://schemas.microsoft.com/office/drawing/2014/main" id="{6FEFABBC-99AC-4B64-B354-A3109E7C0EAF}"/>
                </a:ext>
              </a:extLst>
            </p:cNvPr>
            <p:cNvSpPr>
              <a:spLocks noChangeArrowheads="1"/>
            </p:cNvSpPr>
            <p:nvPr/>
          </p:nvSpPr>
          <p:spPr bwMode="auto">
            <a:xfrm>
              <a:off x="2255" y="2653"/>
              <a:ext cx="11"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72" name="Line 277">
              <a:extLst>
                <a:ext uri="{FF2B5EF4-FFF2-40B4-BE49-F238E27FC236}">
                  <a16:creationId xmlns:a16="http://schemas.microsoft.com/office/drawing/2014/main" id="{2D0DE5AE-C5A6-40E4-9B6E-1D712AEC4C3F}"/>
                </a:ext>
              </a:extLst>
            </p:cNvPr>
            <p:cNvSpPr>
              <a:spLocks noChangeShapeType="1"/>
            </p:cNvSpPr>
            <p:nvPr/>
          </p:nvSpPr>
          <p:spPr bwMode="auto">
            <a:xfrm>
              <a:off x="2255" y="2653"/>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3" name="Line 281">
              <a:extLst>
                <a:ext uri="{FF2B5EF4-FFF2-40B4-BE49-F238E27FC236}">
                  <a16:creationId xmlns:a16="http://schemas.microsoft.com/office/drawing/2014/main" id="{36219FC9-BB04-4568-9D0D-7F7C9BD54526}"/>
                </a:ext>
              </a:extLst>
            </p:cNvPr>
            <p:cNvSpPr>
              <a:spLocks noChangeShapeType="1"/>
            </p:cNvSpPr>
            <p:nvPr/>
          </p:nvSpPr>
          <p:spPr bwMode="auto">
            <a:xfrm>
              <a:off x="3324" y="2653"/>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Rectangle 282">
              <a:extLst>
                <a:ext uri="{FF2B5EF4-FFF2-40B4-BE49-F238E27FC236}">
                  <a16:creationId xmlns:a16="http://schemas.microsoft.com/office/drawing/2014/main" id="{D6026F0F-8357-49F1-A5CA-3F762DFE77B8}"/>
                </a:ext>
              </a:extLst>
            </p:cNvPr>
            <p:cNvSpPr>
              <a:spLocks noChangeArrowheads="1"/>
            </p:cNvSpPr>
            <p:nvPr/>
          </p:nvSpPr>
          <p:spPr bwMode="auto">
            <a:xfrm>
              <a:off x="3856" y="2653"/>
              <a:ext cx="6"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75" name="Line 283">
              <a:extLst>
                <a:ext uri="{FF2B5EF4-FFF2-40B4-BE49-F238E27FC236}">
                  <a16:creationId xmlns:a16="http://schemas.microsoft.com/office/drawing/2014/main" id="{7B13B38E-D7AD-44D6-A64A-AC0FE5512975}"/>
                </a:ext>
              </a:extLst>
            </p:cNvPr>
            <p:cNvSpPr>
              <a:spLocks noChangeShapeType="1"/>
            </p:cNvSpPr>
            <p:nvPr/>
          </p:nvSpPr>
          <p:spPr bwMode="auto">
            <a:xfrm>
              <a:off x="3856" y="2653"/>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Rectangle 286">
              <a:extLst>
                <a:ext uri="{FF2B5EF4-FFF2-40B4-BE49-F238E27FC236}">
                  <a16:creationId xmlns:a16="http://schemas.microsoft.com/office/drawing/2014/main" id="{8429E785-AD2E-4E42-9461-713D5D7E6ADB}"/>
                </a:ext>
              </a:extLst>
            </p:cNvPr>
            <p:cNvSpPr>
              <a:spLocks noChangeArrowheads="1"/>
            </p:cNvSpPr>
            <p:nvPr/>
          </p:nvSpPr>
          <p:spPr bwMode="auto">
            <a:xfrm>
              <a:off x="4922" y="2653"/>
              <a:ext cx="5"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77" name="Line 287">
              <a:extLst>
                <a:ext uri="{FF2B5EF4-FFF2-40B4-BE49-F238E27FC236}">
                  <a16:creationId xmlns:a16="http://schemas.microsoft.com/office/drawing/2014/main" id="{1F949DF4-7260-4C10-A176-C6847138213F}"/>
                </a:ext>
              </a:extLst>
            </p:cNvPr>
            <p:cNvSpPr>
              <a:spLocks noChangeShapeType="1"/>
            </p:cNvSpPr>
            <p:nvPr/>
          </p:nvSpPr>
          <p:spPr bwMode="auto">
            <a:xfrm>
              <a:off x="4922" y="2653"/>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 name="Rectangle 288">
              <a:extLst>
                <a:ext uri="{FF2B5EF4-FFF2-40B4-BE49-F238E27FC236}">
                  <a16:creationId xmlns:a16="http://schemas.microsoft.com/office/drawing/2014/main" id="{DA10ECB1-1802-43EC-B48A-9946A740F9F2}"/>
                </a:ext>
              </a:extLst>
            </p:cNvPr>
            <p:cNvSpPr>
              <a:spLocks noChangeArrowheads="1"/>
            </p:cNvSpPr>
            <p:nvPr/>
          </p:nvSpPr>
          <p:spPr bwMode="auto">
            <a:xfrm>
              <a:off x="5452" y="2653"/>
              <a:ext cx="11"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79" name="Line 289">
              <a:extLst>
                <a:ext uri="{FF2B5EF4-FFF2-40B4-BE49-F238E27FC236}">
                  <a16:creationId xmlns:a16="http://schemas.microsoft.com/office/drawing/2014/main" id="{548E0E04-46F6-41D2-AF69-97897984D35D}"/>
                </a:ext>
              </a:extLst>
            </p:cNvPr>
            <p:cNvSpPr>
              <a:spLocks noChangeShapeType="1"/>
            </p:cNvSpPr>
            <p:nvPr/>
          </p:nvSpPr>
          <p:spPr bwMode="auto">
            <a:xfrm>
              <a:off x="5452" y="2653"/>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 name="Rectangle 290">
              <a:extLst>
                <a:ext uri="{FF2B5EF4-FFF2-40B4-BE49-F238E27FC236}">
                  <a16:creationId xmlns:a16="http://schemas.microsoft.com/office/drawing/2014/main" id="{195378D8-93E3-4C2C-BF74-CCAD81C69F95}"/>
                </a:ext>
              </a:extLst>
            </p:cNvPr>
            <p:cNvSpPr>
              <a:spLocks noChangeArrowheads="1"/>
            </p:cNvSpPr>
            <p:nvPr/>
          </p:nvSpPr>
          <p:spPr bwMode="auto">
            <a:xfrm>
              <a:off x="2424" y="2872"/>
              <a:ext cx="20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T3</a:t>
              </a:r>
              <a:endParaRPr lang="en-US" altLang="zh-CN">
                <a:ea typeface="宋体" panose="02010600030101010101" pitchFamily="2" charset="-122"/>
              </a:endParaRPr>
            </a:p>
          </p:txBody>
        </p:sp>
        <p:sp>
          <p:nvSpPr>
            <p:cNvPr id="181" name="Rectangle 291">
              <a:extLst>
                <a:ext uri="{FF2B5EF4-FFF2-40B4-BE49-F238E27FC236}">
                  <a16:creationId xmlns:a16="http://schemas.microsoft.com/office/drawing/2014/main" id="{9847C78C-353F-4BA2-9969-A28D06E30651}"/>
                </a:ext>
              </a:extLst>
            </p:cNvPr>
            <p:cNvSpPr>
              <a:spLocks noChangeArrowheads="1"/>
            </p:cNvSpPr>
            <p:nvPr/>
          </p:nvSpPr>
          <p:spPr bwMode="auto">
            <a:xfrm>
              <a:off x="2631" y="2872"/>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82" name="Rectangle 292">
              <a:extLst>
                <a:ext uri="{FF2B5EF4-FFF2-40B4-BE49-F238E27FC236}">
                  <a16:creationId xmlns:a16="http://schemas.microsoft.com/office/drawing/2014/main" id="{F68495E4-A9E6-4435-B423-443665058F45}"/>
                </a:ext>
              </a:extLst>
            </p:cNvPr>
            <p:cNvSpPr>
              <a:spLocks noChangeArrowheads="1"/>
            </p:cNvSpPr>
            <p:nvPr/>
          </p:nvSpPr>
          <p:spPr bwMode="auto">
            <a:xfrm>
              <a:off x="3015" y="287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0</a:t>
              </a:r>
              <a:endParaRPr lang="en-US" altLang="zh-CN">
                <a:ea typeface="宋体" panose="02010600030101010101" pitchFamily="2" charset="-122"/>
              </a:endParaRPr>
            </a:p>
          </p:txBody>
        </p:sp>
        <p:sp>
          <p:nvSpPr>
            <p:cNvPr id="183" name="Rectangle 293">
              <a:extLst>
                <a:ext uri="{FF2B5EF4-FFF2-40B4-BE49-F238E27FC236}">
                  <a16:creationId xmlns:a16="http://schemas.microsoft.com/office/drawing/2014/main" id="{5EAECC85-BDC1-4AED-BD2C-7FAAFED67411}"/>
                </a:ext>
              </a:extLst>
            </p:cNvPr>
            <p:cNvSpPr>
              <a:spLocks noChangeArrowheads="1"/>
            </p:cNvSpPr>
            <p:nvPr/>
          </p:nvSpPr>
          <p:spPr bwMode="auto">
            <a:xfrm>
              <a:off x="3104" y="2872"/>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84" name="Rectangle 294">
              <a:extLst>
                <a:ext uri="{FF2B5EF4-FFF2-40B4-BE49-F238E27FC236}">
                  <a16:creationId xmlns:a16="http://schemas.microsoft.com/office/drawing/2014/main" id="{CA476F8B-CFB5-47C4-B93C-B1EF21DC4F29}"/>
                </a:ext>
              </a:extLst>
            </p:cNvPr>
            <p:cNvSpPr>
              <a:spLocks noChangeArrowheads="1"/>
            </p:cNvSpPr>
            <p:nvPr/>
          </p:nvSpPr>
          <p:spPr bwMode="auto">
            <a:xfrm>
              <a:off x="3547" y="287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1</a:t>
              </a:r>
              <a:endParaRPr lang="en-US" altLang="zh-CN">
                <a:ea typeface="宋体" panose="02010600030101010101" pitchFamily="2" charset="-122"/>
              </a:endParaRPr>
            </a:p>
          </p:txBody>
        </p:sp>
        <p:sp>
          <p:nvSpPr>
            <p:cNvPr id="185" name="Rectangle 295">
              <a:extLst>
                <a:ext uri="{FF2B5EF4-FFF2-40B4-BE49-F238E27FC236}">
                  <a16:creationId xmlns:a16="http://schemas.microsoft.com/office/drawing/2014/main" id="{27346663-A444-43A7-8C89-7E0A4C5C609D}"/>
                </a:ext>
              </a:extLst>
            </p:cNvPr>
            <p:cNvSpPr>
              <a:spLocks noChangeArrowheads="1"/>
            </p:cNvSpPr>
            <p:nvPr/>
          </p:nvSpPr>
          <p:spPr bwMode="auto">
            <a:xfrm>
              <a:off x="3636" y="2872"/>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86" name="Rectangle 296">
              <a:extLst>
                <a:ext uri="{FF2B5EF4-FFF2-40B4-BE49-F238E27FC236}">
                  <a16:creationId xmlns:a16="http://schemas.microsoft.com/office/drawing/2014/main" id="{15284536-A37C-46A6-947D-62AB3A6AF1D4}"/>
                </a:ext>
              </a:extLst>
            </p:cNvPr>
            <p:cNvSpPr>
              <a:spLocks noChangeArrowheads="1"/>
            </p:cNvSpPr>
            <p:nvPr/>
          </p:nvSpPr>
          <p:spPr bwMode="auto">
            <a:xfrm>
              <a:off x="4080" y="287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1</a:t>
              </a:r>
              <a:endParaRPr lang="en-US" altLang="zh-CN">
                <a:ea typeface="宋体" panose="02010600030101010101" pitchFamily="2" charset="-122"/>
              </a:endParaRPr>
            </a:p>
          </p:txBody>
        </p:sp>
        <p:sp>
          <p:nvSpPr>
            <p:cNvPr id="187" name="Rectangle 297">
              <a:extLst>
                <a:ext uri="{FF2B5EF4-FFF2-40B4-BE49-F238E27FC236}">
                  <a16:creationId xmlns:a16="http://schemas.microsoft.com/office/drawing/2014/main" id="{5DDEC545-243B-499F-B543-AAC66624801F}"/>
                </a:ext>
              </a:extLst>
            </p:cNvPr>
            <p:cNvSpPr>
              <a:spLocks noChangeArrowheads="1"/>
            </p:cNvSpPr>
            <p:nvPr/>
          </p:nvSpPr>
          <p:spPr bwMode="auto">
            <a:xfrm>
              <a:off x="4169" y="2872"/>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88" name="Rectangle 298">
              <a:extLst>
                <a:ext uri="{FF2B5EF4-FFF2-40B4-BE49-F238E27FC236}">
                  <a16:creationId xmlns:a16="http://schemas.microsoft.com/office/drawing/2014/main" id="{90EB6EF9-6E58-448C-8E35-2B472A0D225C}"/>
                </a:ext>
              </a:extLst>
            </p:cNvPr>
            <p:cNvSpPr>
              <a:spLocks noChangeArrowheads="1"/>
            </p:cNvSpPr>
            <p:nvPr/>
          </p:nvSpPr>
          <p:spPr bwMode="auto">
            <a:xfrm>
              <a:off x="4613" y="287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0</a:t>
              </a:r>
              <a:endParaRPr lang="en-US" altLang="zh-CN">
                <a:ea typeface="宋体" panose="02010600030101010101" pitchFamily="2" charset="-122"/>
              </a:endParaRPr>
            </a:p>
          </p:txBody>
        </p:sp>
        <p:sp>
          <p:nvSpPr>
            <p:cNvPr id="189" name="Rectangle 299">
              <a:extLst>
                <a:ext uri="{FF2B5EF4-FFF2-40B4-BE49-F238E27FC236}">
                  <a16:creationId xmlns:a16="http://schemas.microsoft.com/office/drawing/2014/main" id="{A1440B55-C445-46B7-A6B4-A940827D3036}"/>
                </a:ext>
              </a:extLst>
            </p:cNvPr>
            <p:cNvSpPr>
              <a:spLocks noChangeArrowheads="1"/>
            </p:cNvSpPr>
            <p:nvPr/>
          </p:nvSpPr>
          <p:spPr bwMode="auto">
            <a:xfrm>
              <a:off x="4701" y="2872"/>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90" name="Rectangle 300">
              <a:extLst>
                <a:ext uri="{FF2B5EF4-FFF2-40B4-BE49-F238E27FC236}">
                  <a16:creationId xmlns:a16="http://schemas.microsoft.com/office/drawing/2014/main" id="{E9F6C22A-83D0-4DB4-8CB9-57B6BCDDBBDA}"/>
                </a:ext>
              </a:extLst>
            </p:cNvPr>
            <p:cNvSpPr>
              <a:spLocks noChangeArrowheads="1"/>
            </p:cNvSpPr>
            <p:nvPr/>
          </p:nvSpPr>
          <p:spPr bwMode="auto">
            <a:xfrm>
              <a:off x="5145" y="2872"/>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a:t>
              </a:r>
              <a:endParaRPr lang="en-US" altLang="zh-CN">
                <a:ea typeface="宋体" panose="02010600030101010101" pitchFamily="2" charset="-122"/>
              </a:endParaRPr>
            </a:p>
          </p:txBody>
        </p:sp>
        <p:sp>
          <p:nvSpPr>
            <p:cNvPr id="191" name="Rectangle 301">
              <a:extLst>
                <a:ext uri="{FF2B5EF4-FFF2-40B4-BE49-F238E27FC236}">
                  <a16:creationId xmlns:a16="http://schemas.microsoft.com/office/drawing/2014/main" id="{FB463E33-3227-40BB-AADF-D50345899543}"/>
                </a:ext>
              </a:extLst>
            </p:cNvPr>
            <p:cNvSpPr>
              <a:spLocks noChangeArrowheads="1"/>
            </p:cNvSpPr>
            <p:nvPr/>
          </p:nvSpPr>
          <p:spPr bwMode="auto">
            <a:xfrm>
              <a:off x="5234" y="2872"/>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92" name="Rectangle 302">
              <a:extLst>
                <a:ext uri="{FF2B5EF4-FFF2-40B4-BE49-F238E27FC236}">
                  <a16:creationId xmlns:a16="http://schemas.microsoft.com/office/drawing/2014/main" id="{DB01BC19-B507-482F-AD89-CFC69C5D9C9F}"/>
                </a:ext>
              </a:extLst>
            </p:cNvPr>
            <p:cNvSpPr>
              <a:spLocks noChangeArrowheads="1"/>
            </p:cNvSpPr>
            <p:nvPr/>
          </p:nvSpPr>
          <p:spPr bwMode="auto">
            <a:xfrm>
              <a:off x="2255" y="2860"/>
              <a:ext cx="1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93" name="Line 303">
              <a:extLst>
                <a:ext uri="{FF2B5EF4-FFF2-40B4-BE49-F238E27FC236}">
                  <a16:creationId xmlns:a16="http://schemas.microsoft.com/office/drawing/2014/main" id="{9A78FF9A-DF71-4C78-A24B-C42964F5FECC}"/>
                </a:ext>
              </a:extLst>
            </p:cNvPr>
            <p:cNvSpPr>
              <a:spLocks noChangeShapeType="1"/>
            </p:cNvSpPr>
            <p:nvPr/>
          </p:nvSpPr>
          <p:spPr bwMode="auto">
            <a:xfrm>
              <a:off x="2255" y="286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 name="Rectangle 304">
              <a:extLst>
                <a:ext uri="{FF2B5EF4-FFF2-40B4-BE49-F238E27FC236}">
                  <a16:creationId xmlns:a16="http://schemas.microsoft.com/office/drawing/2014/main" id="{984C29EC-FA22-41C1-BE57-842F04ABB8F9}"/>
                </a:ext>
              </a:extLst>
            </p:cNvPr>
            <p:cNvSpPr>
              <a:spLocks noChangeArrowheads="1"/>
            </p:cNvSpPr>
            <p:nvPr/>
          </p:nvSpPr>
          <p:spPr bwMode="auto">
            <a:xfrm>
              <a:off x="2266" y="2860"/>
              <a:ext cx="52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95" name="Rectangle 309">
              <a:extLst>
                <a:ext uri="{FF2B5EF4-FFF2-40B4-BE49-F238E27FC236}">
                  <a16:creationId xmlns:a16="http://schemas.microsoft.com/office/drawing/2014/main" id="{44EFEC9F-5016-44E6-9B57-D75D543F029B}"/>
                </a:ext>
              </a:extLst>
            </p:cNvPr>
            <p:cNvSpPr>
              <a:spLocks noChangeArrowheads="1"/>
            </p:cNvSpPr>
            <p:nvPr/>
          </p:nvSpPr>
          <p:spPr bwMode="auto">
            <a:xfrm>
              <a:off x="2796" y="2860"/>
              <a:ext cx="52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96" name="Line 312">
              <a:extLst>
                <a:ext uri="{FF2B5EF4-FFF2-40B4-BE49-F238E27FC236}">
                  <a16:creationId xmlns:a16="http://schemas.microsoft.com/office/drawing/2014/main" id="{79DA7E91-0E81-4555-AAE7-5D9E8AE915DB}"/>
                </a:ext>
              </a:extLst>
            </p:cNvPr>
            <p:cNvSpPr>
              <a:spLocks noChangeShapeType="1"/>
            </p:cNvSpPr>
            <p:nvPr/>
          </p:nvSpPr>
          <p:spPr bwMode="auto">
            <a:xfrm>
              <a:off x="3324" y="2860"/>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Line 313">
              <a:extLst>
                <a:ext uri="{FF2B5EF4-FFF2-40B4-BE49-F238E27FC236}">
                  <a16:creationId xmlns:a16="http://schemas.microsoft.com/office/drawing/2014/main" id="{4537818D-F399-41E3-A3F4-5A6E07CF32A2}"/>
                </a:ext>
              </a:extLst>
            </p:cNvPr>
            <p:cNvSpPr>
              <a:spLocks noChangeShapeType="1"/>
            </p:cNvSpPr>
            <p:nvPr/>
          </p:nvSpPr>
          <p:spPr bwMode="auto">
            <a:xfrm>
              <a:off x="3324" y="2860"/>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Rectangle 314">
              <a:extLst>
                <a:ext uri="{FF2B5EF4-FFF2-40B4-BE49-F238E27FC236}">
                  <a16:creationId xmlns:a16="http://schemas.microsoft.com/office/drawing/2014/main" id="{A05EB5F9-B08A-4815-8174-5D40CB51132A}"/>
                </a:ext>
              </a:extLst>
            </p:cNvPr>
            <p:cNvSpPr>
              <a:spLocks noChangeArrowheads="1"/>
            </p:cNvSpPr>
            <p:nvPr/>
          </p:nvSpPr>
          <p:spPr bwMode="auto">
            <a:xfrm>
              <a:off x="3329" y="2860"/>
              <a:ext cx="5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99" name="Rectangle 316">
              <a:extLst>
                <a:ext uri="{FF2B5EF4-FFF2-40B4-BE49-F238E27FC236}">
                  <a16:creationId xmlns:a16="http://schemas.microsoft.com/office/drawing/2014/main" id="{84CF5515-CA5B-4A7F-8CAC-FCD13E4BFF50}"/>
                </a:ext>
              </a:extLst>
            </p:cNvPr>
            <p:cNvSpPr>
              <a:spLocks noChangeArrowheads="1"/>
            </p:cNvSpPr>
            <p:nvPr/>
          </p:nvSpPr>
          <p:spPr bwMode="auto">
            <a:xfrm>
              <a:off x="3856" y="2860"/>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0" name="Line 317">
              <a:extLst>
                <a:ext uri="{FF2B5EF4-FFF2-40B4-BE49-F238E27FC236}">
                  <a16:creationId xmlns:a16="http://schemas.microsoft.com/office/drawing/2014/main" id="{DC7AFD9A-CD81-4A9F-AF4E-810409DE5D08}"/>
                </a:ext>
              </a:extLst>
            </p:cNvPr>
            <p:cNvSpPr>
              <a:spLocks noChangeShapeType="1"/>
            </p:cNvSpPr>
            <p:nvPr/>
          </p:nvSpPr>
          <p:spPr bwMode="auto">
            <a:xfrm>
              <a:off x="3856" y="2860"/>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1" name="Line 318">
              <a:extLst>
                <a:ext uri="{FF2B5EF4-FFF2-40B4-BE49-F238E27FC236}">
                  <a16:creationId xmlns:a16="http://schemas.microsoft.com/office/drawing/2014/main" id="{60D5A4D5-8614-48F7-95A4-3B8936B7E752}"/>
                </a:ext>
              </a:extLst>
            </p:cNvPr>
            <p:cNvSpPr>
              <a:spLocks noChangeShapeType="1"/>
            </p:cNvSpPr>
            <p:nvPr/>
          </p:nvSpPr>
          <p:spPr bwMode="auto">
            <a:xfrm>
              <a:off x="3856" y="2860"/>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Rectangle 319">
              <a:extLst>
                <a:ext uri="{FF2B5EF4-FFF2-40B4-BE49-F238E27FC236}">
                  <a16:creationId xmlns:a16="http://schemas.microsoft.com/office/drawing/2014/main" id="{6CE1CE86-6E04-4FD9-8460-89746125B9EE}"/>
                </a:ext>
              </a:extLst>
            </p:cNvPr>
            <p:cNvSpPr>
              <a:spLocks noChangeArrowheads="1"/>
            </p:cNvSpPr>
            <p:nvPr/>
          </p:nvSpPr>
          <p:spPr bwMode="auto">
            <a:xfrm>
              <a:off x="3862" y="2860"/>
              <a:ext cx="5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3" name="Rectangle 324">
              <a:extLst>
                <a:ext uri="{FF2B5EF4-FFF2-40B4-BE49-F238E27FC236}">
                  <a16:creationId xmlns:a16="http://schemas.microsoft.com/office/drawing/2014/main" id="{7545FD7D-FEF0-4AC8-B82D-FCBF79DA12C8}"/>
                </a:ext>
              </a:extLst>
            </p:cNvPr>
            <p:cNvSpPr>
              <a:spLocks noChangeArrowheads="1"/>
            </p:cNvSpPr>
            <p:nvPr/>
          </p:nvSpPr>
          <p:spPr bwMode="auto">
            <a:xfrm>
              <a:off x="4394" y="2860"/>
              <a:ext cx="52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4" name="Rectangle 326">
              <a:extLst>
                <a:ext uri="{FF2B5EF4-FFF2-40B4-BE49-F238E27FC236}">
                  <a16:creationId xmlns:a16="http://schemas.microsoft.com/office/drawing/2014/main" id="{A0193687-AD43-46F4-BFD0-FC03095E8DD9}"/>
                </a:ext>
              </a:extLst>
            </p:cNvPr>
            <p:cNvSpPr>
              <a:spLocks noChangeArrowheads="1"/>
            </p:cNvSpPr>
            <p:nvPr/>
          </p:nvSpPr>
          <p:spPr bwMode="auto">
            <a:xfrm>
              <a:off x="4922" y="2860"/>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5" name="Line 327">
              <a:extLst>
                <a:ext uri="{FF2B5EF4-FFF2-40B4-BE49-F238E27FC236}">
                  <a16:creationId xmlns:a16="http://schemas.microsoft.com/office/drawing/2014/main" id="{ED59E5EF-41A4-4E2B-AEA6-158854E14318}"/>
                </a:ext>
              </a:extLst>
            </p:cNvPr>
            <p:cNvSpPr>
              <a:spLocks noChangeShapeType="1"/>
            </p:cNvSpPr>
            <p:nvPr/>
          </p:nvSpPr>
          <p:spPr bwMode="auto">
            <a:xfrm>
              <a:off x="4922" y="2860"/>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6" name="Line 328">
              <a:extLst>
                <a:ext uri="{FF2B5EF4-FFF2-40B4-BE49-F238E27FC236}">
                  <a16:creationId xmlns:a16="http://schemas.microsoft.com/office/drawing/2014/main" id="{78DA7530-735D-4155-90A0-A59D651B3C44}"/>
                </a:ext>
              </a:extLst>
            </p:cNvPr>
            <p:cNvSpPr>
              <a:spLocks noChangeShapeType="1"/>
            </p:cNvSpPr>
            <p:nvPr/>
          </p:nvSpPr>
          <p:spPr bwMode="auto">
            <a:xfrm>
              <a:off x="4922" y="2860"/>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7" name="Rectangle 329">
              <a:extLst>
                <a:ext uri="{FF2B5EF4-FFF2-40B4-BE49-F238E27FC236}">
                  <a16:creationId xmlns:a16="http://schemas.microsoft.com/office/drawing/2014/main" id="{46F0FA0D-BA28-4031-87BE-6B1D8442A523}"/>
                </a:ext>
              </a:extLst>
            </p:cNvPr>
            <p:cNvSpPr>
              <a:spLocks noChangeArrowheads="1"/>
            </p:cNvSpPr>
            <p:nvPr/>
          </p:nvSpPr>
          <p:spPr bwMode="auto">
            <a:xfrm>
              <a:off x="4927" y="2860"/>
              <a:ext cx="52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8" name="Rectangle 331">
              <a:extLst>
                <a:ext uri="{FF2B5EF4-FFF2-40B4-BE49-F238E27FC236}">
                  <a16:creationId xmlns:a16="http://schemas.microsoft.com/office/drawing/2014/main" id="{16AB65B1-D620-4B80-AC2C-6BA5132599F0}"/>
                </a:ext>
              </a:extLst>
            </p:cNvPr>
            <p:cNvSpPr>
              <a:spLocks noChangeArrowheads="1"/>
            </p:cNvSpPr>
            <p:nvPr/>
          </p:nvSpPr>
          <p:spPr bwMode="auto">
            <a:xfrm>
              <a:off x="5452" y="2860"/>
              <a:ext cx="1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9" name="Line 332">
              <a:extLst>
                <a:ext uri="{FF2B5EF4-FFF2-40B4-BE49-F238E27FC236}">
                  <a16:creationId xmlns:a16="http://schemas.microsoft.com/office/drawing/2014/main" id="{711DC21A-DECA-4784-B801-4D050AD3C601}"/>
                </a:ext>
              </a:extLst>
            </p:cNvPr>
            <p:cNvSpPr>
              <a:spLocks noChangeShapeType="1"/>
            </p:cNvSpPr>
            <p:nvPr/>
          </p:nvSpPr>
          <p:spPr bwMode="auto">
            <a:xfrm>
              <a:off x="5452" y="2860"/>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0" name="Rectangle 333">
              <a:extLst>
                <a:ext uri="{FF2B5EF4-FFF2-40B4-BE49-F238E27FC236}">
                  <a16:creationId xmlns:a16="http://schemas.microsoft.com/office/drawing/2014/main" id="{BAE39EE7-A711-405F-B67E-37FEBBA1CAAB}"/>
                </a:ext>
              </a:extLst>
            </p:cNvPr>
            <p:cNvSpPr>
              <a:spLocks noChangeArrowheads="1"/>
            </p:cNvSpPr>
            <p:nvPr/>
          </p:nvSpPr>
          <p:spPr bwMode="auto">
            <a:xfrm>
              <a:off x="2255" y="2865"/>
              <a:ext cx="11"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1" name="Line 334">
              <a:extLst>
                <a:ext uri="{FF2B5EF4-FFF2-40B4-BE49-F238E27FC236}">
                  <a16:creationId xmlns:a16="http://schemas.microsoft.com/office/drawing/2014/main" id="{6C7B79E3-7B79-42DB-AA06-7D33DA6774EB}"/>
                </a:ext>
              </a:extLst>
            </p:cNvPr>
            <p:cNvSpPr>
              <a:spLocks noChangeShapeType="1"/>
            </p:cNvSpPr>
            <p:nvPr/>
          </p:nvSpPr>
          <p:spPr bwMode="auto">
            <a:xfrm>
              <a:off x="2255" y="2865"/>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 name="Line 338">
              <a:extLst>
                <a:ext uri="{FF2B5EF4-FFF2-40B4-BE49-F238E27FC236}">
                  <a16:creationId xmlns:a16="http://schemas.microsoft.com/office/drawing/2014/main" id="{54AD3CB1-648B-4199-98E9-9E308095DF3D}"/>
                </a:ext>
              </a:extLst>
            </p:cNvPr>
            <p:cNvSpPr>
              <a:spLocks noChangeShapeType="1"/>
            </p:cNvSpPr>
            <p:nvPr/>
          </p:nvSpPr>
          <p:spPr bwMode="auto">
            <a:xfrm>
              <a:off x="3324" y="2865"/>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3" name="Rectangle 339">
              <a:extLst>
                <a:ext uri="{FF2B5EF4-FFF2-40B4-BE49-F238E27FC236}">
                  <a16:creationId xmlns:a16="http://schemas.microsoft.com/office/drawing/2014/main" id="{50FC4597-1DA3-4E0A-8A9A-9E121B53BB88}"/>
                </a:ext>
              </a:extLst>
            </p:cNvPr>
            <p:cNvSpPr>
              <a:spLocks noChangeArrowheads="1"/>
            </p:cNvSpPr>
            <p:nvPr/>
          </p:nvSpPr>
          <p:spPr bwMode="auto">
            <a:xfrm>
              <a:off x="3856" y="2865"/>
              <a:ext cx="6"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4" name="Line 340">
              <a:extLst>
                <a:ext uri="{FF2B5EF4-FFF2-40B4-BE49-F238E27FC236}">
                  <a16:creationId xmlns:a16="http://schemas.microsoft.com/office/drawing/2014/main" id="{B800DD13-1CEE-4B94-97D1-B8A4186AD790}"/>
                </a:ext>
              </a:extLst>
            </p:cNvPr>
            <p:cNvSpPr>
              <a:spLocks noChangeShapeType="1"/>
            </p:cNvSpPr>
            <p:nvPr/>
          </p:nvSpPr>
          <p:spPr bwMode="auto">
            <a:xfrm>
              <a:off x="3856" y="2865"/>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 name="Rectangle 343">
              <a:extLst>
                <a:ext uri="{FF2B5EF4-FFF2-40B4-BE49-F238E27FC236}">
                  <a16:creationId xmlns:a16="http://schemas.microsoft.com/office/drawing/2014/main" id="{5D9E0F3B-79EA-41AC-AD62-6AB70E5B20A6}"/>
                </a:ext>
              </a:extLst>
            </p:cNvPr>
            <p:cNvSpPr>
              <a:spLocks noChangeArrowheads="1"/>
            </p:cNvSpPr>
            <p:nvPr/>
          </p:nvSpPr>
          <p:spPr bwMode="auto">
            <a:xfrm>
              <a:off x="4922" y="2865"/>
              <a:ext cx="5"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6" name="Line 344">
              <a:extLst>
                <a:ext uri="{FF2B5EF4-FFF2-40B4-BE49-F238E27FC236}">
                  <a16:creationId xmlns:a16="http://schemas.microsoft.com/office/drawing/2014/main" id="{8645F220-FE98-488B-BDEF-B2236AC23425}"/>
                </a:ext>
              </a:extLst>
            </p:cNvPr>
            <p:cNvSpPr>
              <a:spLocks noChangeShapeType="1"/>
            </p:cNvSpPr>
            <p:nvPr/>
          </p:nvSpPr>
          <p:spPr bwMode="auto">
            <a:xfrm>
              <a:off x="4922" y="2865"/>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7" name="Rectangle 345">
              <a:extLst>
                <a:ext uri="{FF2B5EF4-FFF2-40B4-BE49-F238E27FC236}">
                  <a16:creationId xmlns:a16="http://schemas.microsoft.com/office/drawing/2014/main" id="{13214117-A12D-4DD3-9944-30A13EE8677F}"/>
                </a:ext>
              </a:extLst>
            </p:cNvPr>
            <p:cNvSpPr>
              <a:spLocks noChangeArrowheads="1"/>
            </p:cNvSpPr>
            <p:nvPr/>
          </p:nvSpPr>
          <p:spPr bwMode="auto">
            <a:xfrm>
              <a:off x="5452" y="2865"/>
              <a:ext cx="11"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8" name="Line 346">
              <a:extLst>
                <a:ext uri="{FF2B5EF4-FFF2-40B4-BE49-F238E27FC236}">
                  <a16:creationId xmlns:a16="http://schemas.microsoft.com/office/drawing/2014/main" id="{CD50AE35-8238-4944-AE62-3D1A660B7178}"/>
                </a:ext>
              </a:extLst>
            </p:cNvPr>
            <p:cNvSpPr>
              <a:spLocks noChangeShapeType="1"/>
            </p:cNvSpPr>
            <p:nvPr/>
          </p:nvSpPr>
          <p:spPr bwMode="auto">
            <a:xfrm>
              <a:off x="5452" y="2865"/>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9" name="Rectangle 347">
              <a:extLst>
                <a:ext uri="{FF2B5EF4-FFF2-40B4-BE49-F238E27FC236}">
                  <a16:creationId xmlns:a16="http://schemas.microsoft.com/office/drawing/2014/main" id="{77CA8983-6EB3-4A52-AF11-D0F646C8A914}"/>
                </a:ext>
              </a:extLst>
            </p:cNvPr>
            <p:cNvSpPr>
              <a:spLocks noChangeArrowheads="1"/>
            </p:cNvSpPr>
            <p:nvPr/>
          </p:nvSpPr>
          <p:spPr bwMode="auto">
            <a:xfrm>
              <a:off x="2424" y="3084"/>
              <a:ext cx="20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T4</a:t>
              </a:r>
              <a:endParaRPr lang="en-US" altLang="zh-CN">
                <a:ea typeface="宋体" panose="02010600030101010101" pitchFamily="2" charset="-122"/>
              </a:endParaRPr>
            </a:p>
          </p:txBody>
        </p:sp>
        <p:sp>
          <p:nvSpPr>
            <p:cNvPr id="220" name="Rectangle 348">
              <a:extLst>
                <a:ext uri="{FF2B5EF4-FFF2-40B4-BE49-F238E27FC236}">
                  <a16:creationId xmlns:a16="http://schemas.microsoft.com/office/drawing/2014/main" id="{FDF523BB-FC05-4B2A-9FC8-9CC214D5E5F7}"/>
                </a:ext>
              </a:extLst>
            </p:cNvPr>
            <p:cNvSpPr>
              <a:spLocks noChangeArrowheads="1"/>
            </p:cNvSpPr>
            <p:nvPr/>
          </p:nvSpPr>
          <p:spPr bwMode="auto">
            <a:xfrm>
              <a:off x="2631" y="3084"/>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21" name="Rectangle 349">
              <a:extLst>
                <a:ext uri="{FF2B5EF4-FFF2-40B4-BE49-F238E27FC236}">
                  <a16:creationId xmlns:a16="http://schemas.microsoft.com/office/drawing/2014/main" id="{8076D81E-EB7D-4B29-B2DB-C05A86879A13}"/>
                </a:ext>
              </a:extLst>
            </p:cNvPr>
            <p:cNvSpPr>
              <a:spLocks noChangeArrowheads="1"/>
            </p:cNvSpPr>
            <p:nvPr/>
          </p:nvSpPr>
          <p:spPr bwMode="auto">
            <a:xfrm>
              <a:off x="3015" y="3084"/>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1</a:t>
              </a:r>
              <a:endParaRPr lang="en-US" altLang="zh-CN">
                <a:ea typeface="宋体" panose="02010600030101010101" pitchFamily="2" charset="-122"/>
              </a:endParaRPr>
            </a:p>
          </p:txBody>
        </p:sp>
        <p:sp>
          <p:nvSpPr>
            <p:cNvPr id="222" name="Rectangle 350">
              <a:extLst>
                <a:ext uri="{FF2B5EF4-FFF2-40B4-BE49-F238E27FC236}">
                  <a16:creationId xmlns:a16="http://schemas.microsoft.com/office/drawing/2014/main" id="{5E5F1F5F-7EA0-4031-BA94-C9D061556176}"/>
                </a:ext>
              </a:extLst>
            </p:cNvPr>
            <p:cNvSpPr>
              <a:spLocks noChangeArrowheads="1"/>
            </p:cNvSpPr>
            <p:nvPr/>
          </p:nvSpPr>
          <p:spPr bwMode="auto">
            <a:xfrm>
              <a:off x="3104" y="3084"/>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23" name="Rectangle 352">
              <a:extLst>
                <a:ext uri="{FF2B5EF4-FFF2-40B4-BE49-F238E27FC236}">
                  <a16:creationId xmlns:a16="http://schemas.microsoft.com/office/drawing/2014/main" id="{9B60C9A5-072E-4065-AE34-774EABE89BD8}"/>
                </a:ext>
              </a:extLst>
            </p:cNvPr>
            <p:cNvSpPr>
              <a:spLocks noChangeArrowheads="1"/>
            </p:cNvSpPr>
            <p:nvPr/>
          </p:nvSpPr>
          <p:spPr bwMode="auto">
            <a:xfrm>
              <a:off x="3636" y="3084"/>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24" name="Rectangle 356">
              <a:extLst>
                <a:ext uri="{FF2B5EF4-FFF2-40B4-BE49-F238E27FC236}">
                  <a16:creationId xmlns:a16="http://schemas.microsoft.com/office/drawing/2014/main" id="{BEA06994-592C-471A-BB22-4FC787910806}"/>
                </a:ext>
              </a:extLst>
            </p:cNvPr>
            <p:cNvSpPr>
              <a:spLocks noChangeArrowheads="1"/>
            </p:cNvSpPr>
            <p:nvPr/>
          </p:nvSpPr>
          <p:spPr bwMode="auto">
            <a:xfrm>
              <a:off x="4701" y="3084"/>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25" name="Rectangle 358">
              <a:extLst>
                <a:ext uri="{FF2B5EF4-FFF2-40B4-BE49-F238E27FC236}">
                  <a16:creationId xmlns:a16="http://schemas.microsoft.com/office/drawing/2014/main" id="{DBC60E53-ECF1-41B0-86AD-FC71636E9AAD}"/>
                </a:ext>
              </a:extLst>
            </p:cNvPr>
            <p:cNvSpPr>
              <a:spLocks noChangeArrowheads="1"/>
            </p:cNvSpPr>
            <p:nvPr/>
          </p:nvSpPr>
          <p:spPr bwMode="auto">
            <a:xfrm>
              <a:off x="5234" y="3084"/>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26" name="Rectangle 359">
              <a:extLst>
                <a:ext uri="{FF2B5EF4-FFF2-40B4-BE49-F238E27FC236}">
                  <a16:creationId xmlns:a16="http://schemas.microsoft.com/office/drawing/2014/main" id="{6316A436-6F8D-4F3D-8E98-54007DE84569}"/>
                </a:ext>
              </a:extLst>
            </p:cNvPr>
            <p:cNvSpPr>
              <a:spLocks noChangeArrowheads="1"/>
            </p:cNvSpPr>
            <p:nvPr/>
          </p:nvSpPr>
          <p:spPr bwMode="auto">
            <a:xfrm>
              <a:off x="2255" y="3072"/>
              <a:ext cx="1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7" name="Line 360">
              <a:extLst>
                <a:ext uri="{FF2B5EF4-FFF2-40B4-BE49-F238E27FC236}">
                  <a16:creationId xmlns:a16="http://schemas.microsoft.com/office/drawing/2014/main" id="{4B2E336B-8E6C-41F4-B13E-B450F11DC4DE}"/>
                </a:ext>
              </a:extLst>
            </p:cNvPr>
            <p:cNvSpPr>
              <a:spLocks noChangeShapeType="1"/>
            </p:cNvSpPr>
            <p:nvPr/>
          </p:nvSpPr>
          <p:spPr bwMode="auto">
            <a:xfrm>
              <a:off x="2255" y="307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 name="Rectangle 361">
              <a:extLst>
                <a:ext uri="{FF2B5EF4-FFF2-40B4-BE49-F238E27FC236}">
                  <a16:creationId xmlns:a16="http://schemas.microsoft.com/office/drawing/2014/main" id="{938A451D-207F-4615-96EB-142EB065020A}"/>
                </a:ext>
              </a:extLst>
            </p:cNvPr>
            <p:cNvSpPr>
              <a:spLocks noChangeArrowheads="1"/>
            </p:cNvSpPr>
            <p:nvPr/>
          </p:nvSpPr>
          <p:spPr bwMode="auto">
            <a:xfrm>
              <a:off x="2266" y="3072"/>
              <a:ext cx="52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9" name="Line 362">
              <a:extLst>
                <a:ext uri="{FF2B5EF4-FFF2-40B4-BE49-F238E27FC236}">
                  <a16:creationId xmlns:a16="http://schemas.microsoft.com/office/drawing/2014/main" id="{E0FA375E-AD76-4D4B-A937-204DA04296D8}"/>
                </a:ext>
              </a:extLst>
            </p:cNvPr>
            <p:cNvSpPr>
              <a:spLocks noChangeShapeType="1"/>
            </p:cNvSpPr>
            <p:nvPr/>
          </p:nvSpPr>
          <p:spPr bwMode="auto">
            <a:xfrm>
              <a:off x="2266" y="3072"/>
              <a:ext cx="5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Rectangle 366">
              <a:extLst>
                <a:ext uri="{FF2B5EF4-FFF2-40B4-BE49-F238E27FC236}">
                  <a16:creationId xmlns:a16="http://schemas.microsoft.com/office/drawing/2014/main" id="{AB73A846-B8DE-44CC-AA99-7DAC3DCD57A9}"/>
                </a:ext>
              </a:extLst>
            </p:cNvPr>
            <p:cNvSpPr>
              <a:spLocks noChangeArrowheads="1"/>
            </p:cNvSpPr>
            <p:nvPr/>
          </p:nvSpPr>
          <p:spPr bwMode="auto">
            <a:xfrm>
              <a:off x="2796" y="3072"/>
              <a:ext cx="52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1" name="Line 367">
              <a:extLst>
                <a:ext uri="{FF2B5EF4-FFF2-40B4-BE49-F238E27FC236}">
                  <a16:creationId xmlns:a16="http://schemas.microsoft.com/office/drawing/2014/main" id="{58C8DD30-B54F-4261-8574-F34828DEE070}"/>
                </a:ext>
              </a:extLst>
            </p:cNvPr>
            <p:cNvSpPr>
              <a:spLocks noChangeShapeType="1"/>
            </p:cNvSpPr>
            <p:nvPr/>
          </p:nvSpPr>
          <p:spPr bwMode="auto">
            <a:xfrm>
              <a:off x="2796" y="3072"/>
              <a:ext cx="5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2" name="Line 369">
              <a:extLst>
                <a:ext uri="{FF2B5EF4-FFF2-40B4-BE49-F238E27FC236}">
                  <a16:creationId xmlns:a16="http://schemas.microsoft.com/office/drawing/2014/main" id="{DDF350B8-4871-4C0E-BC15-D25B6F5B08DC}"/>
                </a:ext>
              </a:extLst>
            </p:cNvPr>
            <p:cNvSpPr>
              <a:spLocks noChangeShapeType="1"/>
            </p:cNvSpPr>
            <p:nvPr/>
          </p:nvSpPr>
          <p:spPr bwMode="auto">
            <a:xfrm>
              <a:off x="3324" y="307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 name="Line 370">
              <a:extLst>
                <a:ext uri="{FF2B5EF4-FFF2-40B4-BE49-F238E27FC236}">
                  <a16:creationId xmlns:a16="http://schemas.microsoft.com/office/drawing/2014/main" id="{CE113E58-BC30-46B2-B208-0B64ED3BEF8D}"/>
                </a:ext>
              </a:extLst>
            </p:cNvPr>
            <p:cNvSpPr>
              <a:spLocks noChangeShapeType="1"/>
            </p:cNvSpPr>
            <p:nvPr/>
          </p:nvSpPr>
          <p:spPr bwMode="auto">
            <a:xfrm>
              <a:off x="3324" y="30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 name="Rectangle 371">
              <a:extLst>
                <a:ext uri="{FF2B5EF4-FFF2-40B4-BE49-F238E27FC236}">
                  <a16:creationId xmlns:a16="http://schemas.microsoft.com/office/drawing/2014/main" id="{5E0F770E-8EAA-4E04-AEA1-CE5248D47DB6}"/>
                </a:ext>
              </a:extLst>
            </p:cNvPr>
            <p:cNvSpPr>
              <a:spLocks noChangeArrowheads="1"/>
            </p:cNvSpPr>
            <p:nvPr/>
          </p:nvSpPr>
          <p:spPr bwMode="auto">
            <a:xfrm>
              <a:off x="3329" y="3072"/>
              <a:ext cx="5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5" name="Line 372">
              <a:extLst>
                <a:ext uri="{FF2B5EF4-FFF2-40B4-BE49-F238E27FC236}">
                  <a16:creationId xmlns:a16="http://schemas.microsoft.com/office/drawing/2014/main" id="{43B1452D-F138-49D5-A911-64458EC2A564}"/>
                </a:ext>
              </a:extLst>
            </p:cNvPr>
            <p:cNvSpPr>
              <a:spLocks noChangeShapeType="1"/>
            </p:cNvSpPr>
            <p:nvPr/>
          </p:nvSpPr>
          <p:spPr bwMode="auto">
            <a:xfrm>
              <a:off x="3329" y="3072"/>
              <a:ext cx="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 name="Rectangle 373">
              <a:extLst>
                <a:ext uri="{FF2B5EF4-FFF2-40B4-BE49-F238E27FC236}">
                  <a16:creationId xmlns:a16="http://schemas.microsoft.com/office/drawing/2014/main" id="{24792E39-BD1A-4597-9F41-493994985010}"/>
                </a:ext>
              </a:extLst>
            </p:cNvPr>
            <p:cNvSpPr>
              <a:spLocks noChangeArrowheads="1"/>
            </p:cNvSpPr>
            <p:nvPr/>
          </p:nvSpPr>
          <p:spPr bwMode="auto">
            <a:xfrm>
              <a:off x="3856" y="3072"/>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7" name="Line 374">
              <a:extLst>
                <a:ext uri="{FF2B5EF4-FFF2-40B4-BE49-F238E27FC236}">
                  <a16:creationId xmlns:a16="http://schemas.microsoft.com/office/drawing/2014/main" id="{F4681C64-3C0F-48DC-9372-9B94EFB92134}"/>
                </a:ext>
              </a:extLst>
            </p:cNvPr>
            <p:cNvSpPr>
              <a:spLocks noChangeShapeType="1"/>
            </p:cNvSpPr>
            <p:nvPr/>
          </p:nvSpPr>
          <p:spPr bwMode="auto">
            <a:xfrm>
              <a:off x="3856" y="3072"/>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 name="Line 375">
              <a:extLst>
                <a:ext uri="{FF2B5EF4-FFF2-40B4-BE49-F238E27FC236}">
                  <a16:creationId xmlns:a16="http://schemas.microsoft.com/office/drawing/2014/main" id="{38BC6560-D9A3-4790-99D3-561825512653}"/>
                </a:ext>
              </a:extLst>
            </p:cNvPr>
            <p:cNvSpPr>
              <a:spLocks noChangeShapeType="1"/>
            </p:cNvSpPr>
            <p:nvPr/>
          </p:nvSpPr>
          <p:spPr bwMode="auto">
            <a:xfrm>
              <a:off x="3856" y="30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9" name="Rectangle 376">
              <a:extLst>
                <a:ext uri="{FF2B5EF4-FFF2-40B4-BE49-F238E27FC236}">
                  <a16:creationId xmlns:a16="http://schemas.microsoft.com/office/drawing/2014/main" id="{D60455FD-FA75-4B29-998D-289AC8101EAD}"/>
                </a:ext>
              </a:extLst>
            </p:cNvPr>
            <p:cNvSpPr>
              <a:spLocks noChangeArrowheads="1"/>
            </p:cNvSpPr>
            <p:nvPr/>
          </p:nvSpPr>
          <p:spPr bwMode="auto">
            <a:xfrm>
              <a:off x="3862" y="3072"/>
              <a:ext cx="5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40" name="Line 377">
              <a:extLst>
                <a:ext uri="{FF2B5EF4-FFF2-40B4-BE49-F238E27FC236}">
                  <a16:creationId xmlns:a16="http://schemas.microsoft.com/office/drawing/2014/main" id="{69B878DA-9B8C-4CC5-8430-A7C744A8D8B4}"/>
                </a:ext>
              </a:extLst>
            </p:cNvPr>
            <p:cNvSpPr>
              <a:spLocks noChangeShapeType="1"/>
            </p:cNvSpPr>
            <p:nvPr/>
          </p:nvSpPr>
          <p:spPr bwMode="auto">
            <a:xfrm>
              <a:off x="3862" y="3072"/>
              <a:ext cx="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1" name="Rectangle 381">
              <a:extLst>
                <a:ext uri="{FF2B5EF4-FFF2-40B4-BE49-F238E27FC236}">
                  <a16:creationId xmlns:a16="http://schemas.microsoft.com/office/drawing/2014/main" id="{5F198C47-65FB-4EC1-A0B7-32CCCDB248AE}"/>
                </a:ext>
              </a:extLst>
            </p:cNvPr>
            <p:cNvSpPr>
              <a:spLocks noChangeArrowheads="1"/>
            </p:cNvSpPr>
            <p:nvPr/>
          </p:nvSpPr>
          <p:spPr bwMode="auto">
            <a:xfrm>
              <a:off x="4394" y="3072"/>
              <a:ext cx="52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42" name="Line 382">
              <a:extLst>
                <a:ext uri="{FF2B5EF4-FFF2-40B4-BE49-F238E27FC236}">
                  <a16:creationId xmlns:a16="http://schemas.microsoft.com/office/drawing/2014/main" id="{B2C4C641-EB02-4185-B1A6-30AC8B5C3C44}"/>
                </a:ext>
              </a:extLst>
            </p:cNvPr>
            <p:cNvSpPr>
              <a:spLocks noChangeShapeType="1"/>
            </p:cNvSpPr>
            <p:nvPr/>
          </p:nvSpPr>
          <p:spPr bwMode="auto">
            <a:xfrm>
              <a:off x="4394" y="3072"/>
              <a:ext cx="5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3" name="Rectangle 383">
              <a:extLst>
                <a:ext uri="{FF2B5EF4-FFF2-40B4-BE49-F238E27FC236}">
                  <a16:creationId xmlns:a16="http://schemas.microsoft.com/office/drawing/2014/main" id="{6223AE9F-9706-406B-8A24-7E1A433D10B3}"/>
                </a:ext>
              </a:extLst>
            </p:cNvPr>
            <p:cNvSpPr>
              <a:spLocks noChangeArrowheads="1"/>
            </p:cNvSpPr>
            <p:nvPr/>
          </p:nvSpPr>
          <p:spPr bwMode="auto">
            <a:xfrm>
              <a:off x="4922" y="3072"/>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44" name="Line 384">
              <a:extLst>
                <a:ext uri="{FF2B5EF4-FFF2-40B4-BE49-F238E27FC236}">
                  <a16:creationId xmlns:a16="http://schemas.microsoft.com/office/drawing/2014/main" id="{8A35D507-6A8A-44F1-9397-01AFE0F3D65A}"/>
                </a:ext>
              </a:extLst>
            </p:cNvPr>
            <p:cNvSpPr>
              <a:spLocks noChangeShapeType="1"/>
            </p:cNvSpPr>
            <p:nvPr/>
          </p:nvSpPr>
          <p:spPr bwMode="auto">
            <a:xfrm>
              <a:off x="4922" y="307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 name="Line 385">
              <a:extLst>
                <a:ext uri="{FF2B5EF4-FFF2-40B4-BE49-F238E27FC236}">
                  <a16:creationId xmlns:a16="http://schemas.microsoft.com/office/drawing/2014/main" id="{39BCD0B8-8F16-49D6-BD30-F941985BB174}"/>
                </a:ext>
              </a:extLst>
            </p:cNvPr>
            <p:cNvSpPr>
              <a:spLocks noChangeShapeType="1"/>
            </p:cNvSpPr>
            <p:nvPr/>
          </p:nvSpPr>
          <p:spPr bwMode="auto">
            <a:xfrm>
              <a:off x="4922" y="307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 name="Rectangle 386">
              <a:extLst>
                <a:ext uri="{FF2B5EF4-FFF2-40B4-BE49-F238E27FC236}">
                  <a16:creationId xmlns:a16="http://schemas.microsoft.com/office/drawing/2014/main" id="{15043D5B-FC5B-4220-B483-80F0276C2746}"/>
                </a:ext>
              </a:extLst>
            </p:cNvPr>
            <p:cNvSpPr>
              <a:spLocks noChangeArrowheads="1"/>
            </p:cNvSpPr>
            <p:nvPr/>
          </p:nvSpPr>
          <p:spPr bwMode="auto">
            <a:xfrm>
              <a:off x="4927" y="3072"/>
              <a:ext cx="52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47" name="Line 387">
              <a:extLst>
                <a:ext uri="{FF2B5EF4-FFF2-40B4-BE49-F238E27FC236}">
                  <a16:creationId xmlns:a16="http://schemas.microsoft.com/office/drawing/2014/main" id="{1D09E9A5-C3E9-4C80-AC9F-00B7E3243645}"/>
                </a:ext>
              </a:extLst>
            </p:cNvPr>
            <p:cNvSpPr>
              <a:spLocks noChangeShapeType="1"/>
            </p:cNvSpPr>
            <p:nvPr/>
          </p:nvSpPr>
          <p:spPr bwMode="auto">
            <a:xfrm>
              <a:off x="4927" y="3072"/>
              <a:ext cx="5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 name="Rectangle 388">
              <a:extLst>
                <a:ext uri="{FF2B5EF4-FFF2-40B4-BE49-F238E27FC236}">
                  <a16:creationId xmlns:a16="http://schemas.microsoft.com/office/drawing/2014/main" id="{C8C9AF14-ACD3-48EC-8A91-6A81C5A4ECC1}"/>
                </a:ext>
              </a:extLst>
            </p:cNvPr>
            <p:cNvSpPr>
              <a:spLocks noChangeArrowheads="1"/>
            </p:cNvSpPr>
            <p:nvPr/>
          </p:nvSpPr>
          <p:spPr bwMode="auto">
            <a:xfrm>
              <a:off x="5452" y="3072"/>
              <a:ext cx="1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49" name="Line 389">
              <a:extLst>
                <a:ext uri="{FF2B5EF4-FFF2-40B4-BE49-F238E27FC236}">
                  <a16:creationId xmlns:a16="http://schemas.microsoft.com/office/drawing/2014/main" id="{E10C643E-5A0E-46F7-B121-417CF6D6165F}"/>
                </a:ext>
              </a:extLst>
            </p:cNvPr>
            <p:cNvSpPr>
              <a:spLocks noChangeShapeType="1"/>
            </p:cNvSpPr>
            <p:nvPr/>
          </p:nvSpPr>
          <p:spPr bwMode="auto">
            <a:xfrm>
              <a:off x="5452" y="3072"/>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0" name="Rectangle 390">
              <a:extLst>
                <a:ext uri="{FF2B5EF4-FFF2-40B4-BE49-F238E27FC236}">
                  <a16:creationId xmlns:a16="http://schemas.microsoft.com/office/drawing/2014/main" id="{0154FAE5-9A4E-4B58-8C1C-46106AAEEA33}"/>
                </a:ext>
              </a:extLst>
            </p:cNvPr>
            <p:cNvSpPr>
              <a:spLocks noChangeArrowheads="1"/>
            </p:cNvSpPr>
            <p:nvPr/>
          </p:nvSpPr>
          <p:spPr bwMode="auto">
            <a:xfrm>
              <a:off x="2255" y="3077"/>
              <a:ext cx="11"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51" name="Line 391">
              <a:extLst>
                <a:ext uri="{FF2B5EF4-FFF2-40B4-BE49-F238E27FC236}">
                  <a16:creationId xmlns:a16="http://schemas.microsoft.com/office/drawing/2014/main" id="{15E2F231-9687-436F-A76C-F7A0383E23FF}"/>
                </a:ext>
              </a:extLst>
            </p:cNvPr>
            <p:cNvSpPr>
              <a:spLocks noChangeShapeType="1"/>
            </p:cNvSpPr>
            <p:nvPr/>
          </p:nvSpPr>
          <p:spPr bwMode="auto">
            <a:xfrm>
              <a:off x="2255" y="3077"/>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 name="Line 395">
              <a:extLst>
                <a:ext uri="{FF2B5EF4-FFF2-40B4-BE49-F238E27FC236}">
                  <a16:creationId xmlns:a16="http://schemas.microsoft.com/office/drawing/2014/main" id="{E87DEC1F-D9A9-4423-A0EC-626E7FFB0908}"/>
                </a:ext>
              </a:extLst>
            </p:cNvPr>
            <p:cNvSpPr>
              <a:spLocks noChangeShapeType="1"/>
            </p:cNvSpPr>
            <p:nvPr/>
          </p:nvSpPr>
          <p:spPr bwMode="auto">
            <a:xfrm>
              <a:off x="3324" y="3077"/>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3" name="Rectangle 396">
              <a:extLst>
                <a:ext uri="{FF2B5EF4-FFF2-40B4-BE49-F238E27FC236}">
                  <a16:creationId xmlns:a16="http://schemas.microsoft.com/office/drawing/2014/main" id="{470A3A83-D043-4F8F-9E34-829DC1FCF2DE}"/>
                </a:ext>
              </a:extLst>
            </p:cNvPr>
            <p:cNvSpPr>
              <a:spLocks noChangeArrowheads="1"/>
            </p:cNvSpPr>
            <p:nvPr/>
          </p:nvSpPr>
          <p:spPr bwMode="auto">
            <a:xfrm>
              <a:off x="3856" y="3077"/>
              <a:ext cx="6"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54" name="Line 397">
              <a:extLst>
                <a:ext uri="{FF2B5EF4-FFF2-40B4-BE49-F238E27FC236}">
                  <a16:creationId xmlns:a16="http://schemas.microsoft.com/office/drawing/2014/main" id="{33A0F01D-0B74-4868-A47C-C9B734DBB271}"/>
                </a:ext>
              </a:extLst>
            </p:cNvPr>
            <p:cNvSpPr>
              <a:spLocks noChangeShapeType="1"/>
            </p:cNvSpPr>
            <p:nvPr/>
          </p:nvSpPr>
          <p:spPr bwMode="auto">
            <a:xfrm>
              <a:off x="3856" y="3077"/>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 name="Rectangle 400">
              <a:extLst>
                <a:ext uri="{FF2B5EF4-FFF2-40B4-BE49-F238E27FC236}">
                  <a16:creationId xmlns:a16="http://schemas.microsoft.com/office/drawing/2014/main" id="{A5305649-4F7D-46FF-9CE4-55A8099D1077}"/>
                </a:ext>
              </a:extLst>
            </p:cNvPr>
            <p:cNvSpPr>
              <a:spLocks noChangeArrowheads="1"/>
            </p:cNvSpPr>
            <p:nvPr/>
          </p:nvSpPr>
          <p:spPr bwMode="auto">
            <a:xfrm>
              <a:off x="4922" y="3077"/>
              <a:ext cx="5"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56" name="Line 401">
              <a:extLst>
                <a:ext uri="{FF2B5EF4-FFF2-40B4-BE49-F238E27FC236}">
                  <a16:creationId xmlns:a16="http://schemas.microsoft.com/office/drawing/2014/main" id="{D902D707-B148-4150-A102-503F9A0A041B}"/>
                </a:ext>
              </a:extLst>
            </p:cNvPr>
            <p:cNvSpPr>
              <a:spLocks noChangeShapeType="1"/>
            </p:cNvSpPr>
            <p:nvPr/>
          </p:nvSpPr>
          <p:spPr bwMode="auto">
            <a:xfrm>
              <a:off x="4922" y="3077"/>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7" name="Rectangle 402">
              <a:extLst>
                <a:ext uri="{FF2B5EF4-FFF2-40B4-BE49-F238E27FC236}">
                  <a16:creationId xmlns:a16="http://schemas.microsoft.com/office/drawing/2014/main" id="{5CE7A781-3530-4BDD-85C7-F8F04DEECAB4}"/>
                </a:ext>
              </a:extLst>
            </p:cNvPr>
            <p:cNvSpPr>
              <a:spLocks noChangeArrowheads="1"/>
            </p:cNvSpPr>
            <p:nvPr/>
          </p:nvSpPr>
          <p:spPr bwMode="auto">
            <a:xfrm>
              <a:off x="5452" y="3077"/>
              <a:ext cx="11"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58" name="Line 403">
              <a:extLst>
                <a:ext uri="{FF2B5EF4-FFF2-40B4-BE49-F238E27FC236}">
                  <a16:creationId xmlns:a16="http://schemas.microsoft.com/office/drawing/2014/main" id="{BDD2EDC2-224C-4145-9EA3-4481F929C613}"/>
                </a:ext>
              </a:extLst>
            </p:cNvPr>
            <p:cNvSpPr>
              <a:spLocks noChangeShapeType="1"/>
            </p:cNvSpPr>
            <p:nvPr/>
          </p:nvSpPr>
          <p:spPr bwMode="auto">
            <a:xfrm>
              <a:off x="5452" y="3077"/>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 name="Rectangle 404">
              <a:extLst>
                <a:ext uri="{FF2B5EF4-FFF2-40B4-BE49-F238E27FC236}">
                  <a16:creationId xmlns:a16="http://schemas.microsoft.com/office/drawing/2014/main" id="{4B4C18D2-CF6A-48A8-B235-9C3528B030A4}"/>
                </a:ext>
              </a:extLst>
            </p:cNvPr>
            <p:cNvSpPr>
              <a:spLocks noChangeArrowheads="1"/>
            </p:cNvSpPr>
            <p:nvPr/>
          </p:nvSpPr>
          <p:spPr bwMode="auto">
            <a:xfrm>
              <a:off x="2424" y="3296"/>
              <a:ext cx="20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T5</a:t>
              </a:r>
              <a:endParaRPr lang="en-US" altLang="zh-CN">
                <a:ea typeface="宋体" panose="02010600030101010101" pitchFamily="2" charset="-122"/>
              </a:endParaRPr>
            </a:p>
          </p:txBody>
        </p:sp>
        <p:sp>
          <p:nvSpPr>
            <p:cNvPr id="260" name="Rectangle 405">
              <a:extLst>
                <a:ext uri="{FF2B5EF4-FFF2-40B4-BE49-F238E27FC236}">
                  <a16:creationId xmlns:a16="http://schemas.microsoft.com/office/drawing/2014/main" id="{CD9435F9-3351-43F5-9901-E582B7019359}"/>
                </a:ext>
              </a:extLst>
            </p:cNvPr>
            <p:cNvSpPr>
              <a:spLocks noChangeArrowheads="1"/>
            </p:cNvSpPr>
            <p:nvPr/>
          </p:nvSpPr>
          <p:spPr bwMode="auto">
            <a:xfrm>
              <a:off x="2631" y="3296"/>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61" name="Rectangle 406">
              <a:extLst>
                <a:ext uri="{FF2B5EF4-FFF2-40B4-BE49-F238E27FC236}">
                  <a16:creationId xmlns:a16="http://schemas.microsoft.com/office/drawing/2014/main" id="{E9E60B3F-0D11-41B9-B5E0-1A30B36D865E}"/>
                </a:ext>
              </a:extLst>
            </p:cNvPr>
            <p:cNvSpPr>
              <a:spLocks noChangeArrowheads="1"/>
            </p:cNvSpPr>
            <p:nvPr/>
          </p:nvSpPr>
          <p:spPr bwMode="auto">
            <a:xfrm>
              <a:off x="3015" y="3296"/>
              <a:ext cx="8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1</a:t>
              </a:r>
              <a:endParaRPr lang="en-US" altLang="zh-CN">
                <a:ea typeface="宋体" panose="02010600030101010101" pitchFamily="2" charset="-122"/>
              </a:endParaRPr>
            </a:p>
          </p:txBody>
        </p:sp>
        <p:sp>
          <p:nvSpPr>
            <p:cNvPr id="262" name="Rectangle 407">
              <a:extLst>
                <a:ext uri="{FF2B5EF4-FFF2-40B4-BE49-F238E27FC236}">
                  <a16:creationId xmlns:a16="http://schemas.microsoft.com/office/drawing/2014/main" id="{73EB0CF9-4F0D-4EF1-88C1-E46757A865FD}"/>
                </a:ext>
              </a:extLst>
            </p:cNvPr>
            <p:cNvSpPr>
              <a:spLocks noChangeArrowheads="1"/>
            </p:cNvSpPr>
            <p:nvPr/>
          </p:nvSpPr>
          <p:spPr bwMode="auto">
            <a:xfrm>
              <a:off x="3104" y="3296"/>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63" name="Rectangle 409">
              <a:extLst>
                <a:ext uri="{FF2B5EF4-FFF2-40B4-BE49-F238E27FC236}">
                  <a16:creationId xmlns:a16="http://schemas.microsoft.com/office/drawing/2014/main" id="{3E626BCB-6F50-44E4-A40C-69D23AFCE05D}"/>
                </a:ext>
              </a:extLst>
            </p:cNvPr>
            <p:cNvSpPr>
              <a:spLocks noChangeArrowheads="1"/>
            </p:cNvSpPr>
            <p:nvPr/>
          </p:nvSpPr>
          <p:spPr bwMode="auto">
            <a:xfrm>
              <a:off x="3636" y="3296"/>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64" name="Rectangle 411">
              <a:extLst>
                <a:ext uri="{FF2B5EF4-FFF2-40B4-BE49-F238E27FC236}">
                  <a16:creationId xmlns:a16="http://schemas.microsoft.com/office/drawing/2014/main" id="{90A1503E-5482-42DF-B833-6E1D06C78466}"/>
                </a:ext>
              </a:extLst>
            </p:cNvPr>
            <p:cNvSpPr>
              <a:spLocks noChangeArrowheads="1"/>
            </p:cNvSpPr>
            <p:nvPr/>
          </p:nvSpPr>
          <p:spPr bwMode="auto">
            <a:xfrm>
              <a:off x="4169" y="3296"/>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65" name="Rectangle 413">
              <a:extLst>
                <a:ext uri="{FF2B5EF4-FFF2-40B4-BE49-F238E27FC236}">
                  <a16:creationId xmlns:a16="http://schemas.microsoft.com/office/drawing/2014/main" id="{51D2B9C2-875C-4C5B-A33D-B3F4149C8989}"/>
                </a:ext>
              </a:extLst>
            </p:cNvPr>
            <p:cNvSpPr>
              <a:spLocks noChangeArrowheads="1"/>
            </p:cNvSpPr>
            <p:nvPr/>
          </p:nvSpPr>
          <p:spPr bwMode="auto">
            <a:xfrm>
              <a:off x="4701" y="3296"/>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66" name="Rectangle 415">
              <a:extLst>
                <a:ext uri="{FF2B5EF4-FFF2-40B4-BE49-F238E27FC236}">
                  <a16:creationId xmlns:a16="http://schemas.microsoft.com/office/drawing/2014/main" id="{B0597223-CC5B-449A-8403-AD7E2E2F0B8E}"/>
                </a:ext>
              </a:extLst>
            </p:cNvPr>
            <p:cNvSpPr>
              <a:spLocks noChangeArrowheads="1"/>
            </p:cNvSpPr>
            <p:nvPr/>
          </p:nvSpPr>
          <p:spPr bwMode="auto">
            <a:xfrm>
              <a:off x="5234" y="3296"/>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67" name="Line 417">
              <a:extLst>
                <a:ext uri="{FF2B5EF4-FFF2-40B4-BE49-F238E27FC236}">
                  <a16:creationId xmlns:a16="http://schemas.microsoft.com/office/drawing/2014/main" id="{FB94955F-985F-4ACB-9C6F-73565AD73D73}"/>
                </a:ext>
              </a:extLst>
            </p:cNvPr>
            <p:cNvSpPr>
              <a:spLocks noChangeShapeType="1"/>
            </p:cNvSpPr>
            <p:nvPr/>
          </p:nvSpPr>
          <p:spPr bwMode="auto">
            <a:xfrm>
              <a:off x="2255" y="328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 name="Line 419">
              <a:extLst>
                <a:ext uri="{FF2B5EF4-FFF2-40B4-BE49-F238E27FC236}">
                  <a16:creationId xmlns:a16="http://schemas.microsoft.com/office/drawing/2014/main" id="{F0EA3C37-1B2A-4AB5-8645-DE506B09DAB8}"/>
                </a:ext>
              </a:extLst>
            </p:cNvPr>
            <p:cNvSpPr>
              <a:spLocks noChangeShapeType="1"/>
            </p:cNvSpPr>
            <p:nvPr/>
          </p:nvSpPr>
          <p:spPr bwMode="auto">
            <a:xfrm>
              <a:off x="2266" y="3284"/>
              <a:ext cx="5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9" name="Line 424">
              <a:extLst>
                <a:ext uri="{FF2B5EF4-FFF2-40B4-BE49-F238E27FC236}">
                  <a16:creationId xmlns:a16="http://schemas.microsoft.com/office/drawing/2014/main" id="{63D5398B-E6D8-422E-863D-F2307A6CA206}"/>
                </a:ext>
              </a:extLst>
            </p:cNvPr>
            <p:cNvSpPr>
              <a:spLocks noChangeShapeType="1"/>
            </p:cNvSpPr>
            <p:nvPr/>
          </p:nvSpPr>
          <p:spPr bwMode="auto">
            <a:xfrm>
              <a:off x="2796" y="3284"/>
              <a:ext cx="5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0" name="Line 426">
              <a:extLst>
                <a:ext uri="{FF2B5EF4-FFF2-40B4-BE49-F238E27FC236}">
                  <a16:creationId xmlns:a16="http://schemas.microsoft.com/office/drawing/2014/main" id="{0685BEC8-449D-4B9F-A098-CE493506320C}"/>
                </a:ext>
              </a:extLst>
            </p:cNvPr>
            <p:cNvSpPr>
              <a:spLocks noChangeShapeType="1"/>
            </p:cNvSpPr>
            <p:nvPr/>
          </p:nvSpPr>
          <p:spPr bwMode="auto">
            <a:xfrm>
              <a:off x="3324" y="328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1" name="Line 427">
              <a:extLst>
                <a:ext uri="{FF2B5EF4-FFF2-40B4-BE49-F238E27FC236}">
                  <a16:creationId xmlns:a16="http://schemas.microsoft.com/office/drawing/2014/main" id="{A90D396B-19FB-4350-836E-6479FF3BADC9}"/>
                </a:ext>
              </a:extLst>
            </p:cNvPr>
            <p:cNvSpPr>
              <a:spLocks noChangeShapeType="1"/>
            </p:cNvSpPr>
            <p:nvPr/>
          </p:nvSpPr>
          <p:spPr bwMode="auto">
            <a:xfrm>
              <a:off x="3324" y="3284"/>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2" name="Line 429">
              <a:extLst>
                <a:ext uri="{FF2B5EF4-FFF2-40B4-BE49-F238E27FC236}">
                  <a16:creationId xmlns:a16="http://schemas.microsoft.com/office/drawing/2014/main" id="{D36C71C0-77FB-4B50-9FF3-5E59ABFF5D01}"/>
                </a:ext>
              </a:extLst>
            </p:cNvPr>
            <p:cNvSpPr>
              <a:spLocks noChangeShapeType="1"/>
            </p:cNvSpPr>
            <p:nvPr/>
          </p:nvSpPr>
          <p:spPr bwMode="auto">
            <a:xfrm>
              <a:off x="3329" y="3284"/>
              <a:ext cx="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3" name="Line 431">
              <a:extLst>
                <a:ext uri="{FF2B5EF4-FFF2-40B4-BE49-F238E27FC236}">
                  <a16:creationId xmlns:a16="http://schemas.microsoft.com/office/drawing/2014/main" id="{13010913-7C97-4F93-BA11-A4E2FC62E362}"/>
                </a:ext>
              </a:extLst>
            </p:cNvPr>
            <p:cNvSpPr>
              <a:spLocks noChangeShapeType="1"/>
            </p:cNvSpPr>
            <p:nvPr/>
          </p:nvSpPr>
          <p:spPr bwMode="auto">
            <a:xfrm>
              <a:off x="3856" y="3284"/>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 name="Line 432">
              <a:extLst>
                <a:ext uri="{FF2B5EF4-FFF2-40B4-BE49-F238E27FC236}">
                  <a16:creationId xmlns:a16="http://schemas.microsoft.com/office/drawing/2014/main" id="{FA0795C0-B6A8-45E0-B234-F2D1D806CA68}"/>
                </a:ext>
              </a:extLst>
            </p:cNvPr>
            <p:cNvSpPr>
              <a:spLocks noChangeShapeType="1"/>
            </p:cNvSpPr>
            <p:nvPr/>
          </p:nvSpPr>
          <p:spPr bwMode="auto">
            <a:xfrm>
              <a:off x="3856" y="3284"/>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 name="Line 434">
              <a:extLst>
                <a:ext uri="{FF2B5EF4-FFF2-40B4-BE49-F238E27FC236}">
                  <a16:creationId xmlns:a16="http://schemas.microsoft.com/office/drawing/2014/main" id="{7126E9C1-1095-45BE-989E-43F6AB4C3B0D}"/>
                </a:ext>
              </a:extLst>
            </p:cNvPr>
            <p:cNvSpPr>
              <a:spLocks noChangeShapeType="1"/>
            </p:cNvSpPr>
            <p:nvPr/>
          </p:nvSpPr>
          <p:spPr bwMode="auto">
            <a:xfrm>
              <a:off x="3862" y="3284"/>
              <a:ext cx="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 name="Line 439">
              <a:extLst>
                <a:ext uri="{FF2B5EF4-FFF2-40B4-BE49-F238E27FC236}">
                  <a16:creationId xmlns:a16="http://schemas.microsoft.com/office/drawing/2014/main" id="{A61E36ED-8B07-4D8F-80CB-77509ADB4035}"/>
                </a:ext>
              </a:extLst>
            </p:cNvPr>
            <p:cNvSpPr>
              <a:spLocks noChangeShapeType="1"/>
            </p:cNvSpPr>
            <p:nvPr/>
          </p:nvSpPr>
          <p:spPr bwMode="auto">
            <a:xfrm>
              <a:off x="4394" y="3284"/>
              <a:ext cx="5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 name="Line 441">
              <a:extLst>
                <a:ext uri="{FF2B5EF4-FFF2-40B4-BE49-F238E27FC236}">
                  <a16:creationId xmlns:a16="http://schemas.microsoft.com/office/drawing/2014/main" id="{BA232E82-D7F4-42FE-91AD-E355B49C9A35}"/>
                </a:ext>
              </a:extLst>
            </p:cNvPr>
            <p:cNvSpPr>
              <a:spLocks noChangeShapeType="1"/>
            </p:cNvSpPr>
            <p:nvPr/>
          </p:nvSpPr>
          <p:spPr bwMode="auto">
            <a:xfrm>
              <a:off x="4922" y="328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 name="Line 442">
              <a:extLst>
                <a:ext uri="{FF2B5EF4-FFF2-40B4-BE49-F238E27FC236}">
                  <a16:creationId xmlns:a16="http://schemas.microsoft.com/office/drawing/2014/main" id="{034242CC-9635-4B0A-A7C6-E295C626A25C}"/>
                </a:ext>
              </a:extLst>
            </p:cNvPr>
            <p:cNvSpPr>
              <a:spLocks noChangeShapeType="1"/>
            </p:cNvSpPr>
            <p:nvPr/>
          </p:nvSpPr>
          <p:spPr bwMode="auto">
            <a:xfrm>
              <a:off x="4922" y="3284"/>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9" name="Line 444">
              <a:extLst>
                <a:ext uri="{FF2B5EF4-FFF2-40B4-BE49-F238E27FC236}">
                  <a16:creationId xmlns:a16="http://schemas.microsoft.com/office/drawing/2014/main" id="{AEBD1F37-7E3F-491B-8CE6-B10429125C75}"/>
                </a:ext>
              </a:extLst>
            </p:cNvPr>
            <p:cNvSpPr>
              <a:spLocks noChangeShapeType="1"/>
            </p:cNvSpPr>
            <p:nvPr/>
          </p:nvSpPr>
          <p:spPr bwMode="auto">
            <a:xfrm>
              <a:off x="4927" y="3284"/>
              <a:ext cx="5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0" name="Line 446">
              <a:extLst>
                <a:ext uri="{FF2B5EF4-FFF2-40B4-BE49-F238E27FC236}">
                  <a16:creationId xmlns:a16="http://schemas.microsoft.com/office/drawing/2014/main" id="{2BFA41B9-F05E-4CB2-8A7A-3153EA9FC15E}"/>
                </a:ext>
              </a:extLst>
            </p:cNvPr>
            <p:cNvSpPr>
              <a:spLocks noChangeShapeType="1"/>
            </p:cNvSpPr>
            <p:nvPr/>
          </p:nvSpPr>
          <p:spPr bwMode="auto">
            <a:xfrm>
              <a:off x="5452" y="3284"/>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1" name="Rectangle 447">
              <a:extLst>
                <a:ext uri="{FF2B5EF4-FFF2-40B4-BE49-F238E27FC236}">
                  <a16:creationId xmlns:a16="http://schemas.microsoft.com/office/drawing/2014/main" id="{432576B8-8EBD-4D0D-A01E-4F5E8EFABF34}"/>
                </a:ext>
              </a:extLst>
            </p:cNvPr>
            <p:cNvSpPr>
              <a:spLocks noChangeArrowheads="1"/>
            </p:cNvSpPr>
            <p:nvPr/>
          </p:nvSpPr>
          <p:spPr bwMode="auto">
            <a:xfrm>
              <a:off x="2255" y="3289"/>
              <a:ext cx="11"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2" name="Line 448">
              <a:extLst>
                <a:ext uri="{FF2B5EF4-FFF2-40B4-BE49-F238E27FC236}">
                  <a16:creationId xmlns:a16="http://schemas.microsoft.com/office/drawing/2014/main" id="{ED4C5346-C146-4655-A458-36F36ACA5FED}"/>
                </a:ext>
              </a:extLst>
            </p:cNvPr>
            <p:cNvSpPr>
              <a:spLocks noChangeShapeType="1"/>
            </p:cNvSpPr>
            <p:nvPr/>
          </p:nvSpPr>
          <p:spPr bwMode="auto">
            <a:xfrm>
              <a:off x="2255" y="3289"/>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3" name="Line 452">
              <a:extLst>
                <a:ext uri="{FF2B5EF4-FFF2-40B4-BE49-F238E27FC236}">
                  <a16:creationId xmlns:a16="http://schemas.microsoft.com/office/drawing/2014/main" id="{61C29645-9E3D-40E5-A6BE-050DB06DAA25}"/>
                </a:ext>
              </a:extLst>
            </p:cNvPr>
            <p:cNvSpPr>
              <a:spLocks noChangeShapeType="1"/>
            </p:cNvSpPr>
            <p:nvPr/>
          </p:nvSpPr>
          <p:spPr bwMode="auto">
            <a:xfrm>
              <a:off x="3324" y="3289"/>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 name="Rectangle 453">
              <a:extLst>
                <a:ext uri="{FF2B5EF4-FFF2-40B4-BE49-F238E27FC236}">
                  <a16:creationId xmlns:a16="http://schemas.microsoft.com/office/drawing/2014/main" id="{A4C1E63D-5377-428C-92DD-8A08C2B281A6}"/>
                </a:ext>
              </a:extLst>
            </p:cNvPr>
            <p:cNvSpPr>
              <a:spLocks noChangeArrowheads="1"/>
            </p:cNvSpPr>
            <p:nvPr/>
          </p:nvSpPr>
          <p:spPr bwMode="auto">
            <a:xfrm>
              <a:off x="3856" y="3289"/>
              <a:ext cx="6"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5" name="Line 455">
              <a:extLst>
                <a:ext uri="{FF2B5EF4-FFF2-40B4-BE49-F238E27FC236}">
                  <a16:creationId xmlns:a16="http://schemas.microsoft.com/office/drawing/2014/main" id="{4B2EB6C2-58F1-425A-B7E6-E4BAD4BD24F6}"/>
                </a:ext>
              </a:extLst>
            </p:cNvPr>
            <p:cNvSpPr>
              <a:spLocks noChangeShapeType="1"/>
            </p:cNvSpPr>
            <p:nvPr/>
          </p:nvSpPr>
          <p:spPr bwMode="auto">
            <a:xfrm>
              <a:off x="3856" y="3289"/>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 name="Rectangle 458">
              <a:extLst>
                <a:ext uri="{FF2B5EF4-FFF2-40B4-BE49-F238E27FC236}">
                  <a16:creationId xmlns:a16="http://schemas.microsoft.com/office/drawing/2014/main" id="{D4DC6987-EC65-405B-A80C-7B127EB72ED8}"/>
                </a:ext>
              </a:extLst>
            </p:cNvPr>
            <p:cNvSpPr>
              <a:spLocks noChangeArrowheads="1"/>
            </p:cNvSpPr>
            <p:nvPr/>
          </p:nvSpPr>
          <p:spPr bwMode="auto">
            <a:xfrm>
              <a:off x="4922" y="3289"/>
              <a:ext cx="5"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7" name="Line 459">
              <a:extLst>
                <a:ext uri="{FF2B5EF4-FFF2-40B4-BE49-F238E27FC236}">
                  <a16:creationId xmlns:a16="http://schemas.microsoft.com/office/drawing/2014/main" id="{B7459175-66AA-4AF5-86F7-A7BC4BDB1DA1}"/>
                </a:ext>
              </a:extLst>
            </p:cNvPr>
            <p:cNvSpPr>
              <a:spLocks noChangeShapeType="1"/>
            </p:cNvSpPr>
            <p:nvPr/>
          </p:nvSpPr>
          <p:spPr bwMode="auto">
            <a:xfrm>
              <a:off x="4922" y="3289"/>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 name="Rectangle 460">
              <a:extLst>
                <a:ext uri="{FF2B5EF4-FFF2-40B4-BE49-F238E27FC236}">
                  <a16:creationId xmlns:a16="http://schemas.microsoft.com/office/drawing/2014/main" id="{EBF610D1-2C21-4FFB-B7BE-E3C893EFC77D}"/>
                </a:ext>
              </a:extLst>
            </p:cNvPr>
            <p:cNvSpPr>
              <a:spLocks noChangeArrowheads="1"/>
            </p:cNvSpPr>
            <p:nvPr/>
          </p:nvSpPr>
          <p:spPr bwMode="auto">
            <a:xfrm>
              <a:off x="5452" y="3289"/>
              <a:ext cx="11" cy="20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89" name="Line 461">
              <a:extLst>
                <a:ext uri="{FF2B5EF4-FFF2-40B4-BE49-F238E27FC236}">
                  <a16:creationId xmlns:a16="http://schemas.microsoft.com/office/drawing/2014/main" id="{8981BDB0-8D86-440B-906A-166CFBFB085C}"/>
                </a:ext>
              </a:extLst>
            </p:cNvPr>
            <p:cNvSpPr>
              <a:spLocks noChangeShapeType="1"/>
            </p:cNvSpPr>
            <p:nvPr/>
          </p:nvSpPr>
          <p:spPr bwMode="auto">
            <a:xfrm>
              <a:off x="5452" y="3289"/>
              <a:ext cx="1" cy="20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0" name="Rectangle 462">
              <a:extLst>
                <a:ext uri="{FF2B5EF4-FFF2-40B4-BE49-F238E27FC236}">
                  <a16:creationId xmlns:a16="http://schemas.microsoft.com/office/drawing/2014/main" id="{EA96251B-68BD-4A28-8D4D-824FB6FBB2DC}"/>
                </a:ext>
              </a:extLst>
            </p:cNvPr>
            <p:cNvSpPr>
              <a:spLocks noChangeArrowheads="1"/>
            </p:cNvSpPr>
            <p:nvPr/>
          </p:nvSpPr>
          <p:spPr bwMode="auto">
            <a:xfrm>
              <a:off x="2433" y="3508"/>
              <a:ext cx="18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i="0" baseline="0">
                  <a:solidFill>
                    <a:srgbClr val="000000"/>
                  </a:solidFill>
                  <a:ea typeface="宋体" panose="02010600030101010101" pitchFamily="2" charset="-122"/>
                </a:rPr>
                <a:t>T6</a:t>
              </a:r>
              <a:endParaRPr lang="en-US" altLang="zh-CN">
                <a:ea typeface="宋体" panose="02010600030101010101" pitchFamily="2" charset="-122"/>
              </a:endParaRPr>
            </a:p>
          </p:txBody>
        </p:sp>
        <p:sp>
          <p:nvSpPr>
            <p:cNvPr id="291" name="Rectangle 463">
              <a:extLst>
                <a:ext uri="{FF2B5EF4-FFF2-40B4-BE49-F238E27FC236}">
                  <a16:creationId xmlns:a16="http://schemas.microsoft.com/office/drawing/2014/main" id="{46B45006-8672-43D4-BFE7-D57653136F60}"/>
                </a:ext>
              </a:extLst>
            </p:cNvPr>
            <p:cNvSpPr>
              <a:spLocks noChangeArrowheads="1"/>
            </p:cNvSpPr>
            <p:nvPr/>
          </p:nvSpPr>
          <p:spPr bwMode="auto">
            <a:xfrm>
              <a:off x="2622" y="350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92" name="Rectangle 464">
              <a:extLst>
                <a:ext uri="{FF2B5EF4-FFF2-40B4-BE49-F238E27FC236}">
                  <a16:creationId xmlns:a16="http://schemas.microsoft.com/office/drawing/2014/main" id="{7A559D2B-B3FA-415E-ACBE-483B7BE0482E}"/>
                </a:ext>
              </a:extLst>
            </p:cNvPr>
            <p:cNvSpPr>
              <a:spLocks noChangeArrowheads="1"/>
            </p:cNvSpPr>
            <p:nvPr/>
          </p:nvSpPr>
          <p:spPr bwMode="auto">
            <a:xfrm>
              <a:off x="3018" y="3508"/>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i="0" baseline="0">
                  <a:solidFill>
                    <a:srgbClr val="000000"/>
                  </a:solidFill>
                  <a:ea typeface="宋体" panose="02010600030101010101" pitchFamily="2" charset="-122"/>
                </a:rPr>
                <a:t>1</a:t>
              </a:r>
              <a:endParaRPr lang="en-US" altLang="zh-CN">
                <a:ea typeface="宋体" panose="02010600030101010101" pitchFamily="2" charset="-122"/>
              </a:endParaRPr>
            </a:p>
          </p:txBody>
        </p:sp>
        <p:sp>
          <p:nvSpPr>
            <p:cNvPr id="293" name="Rectangle 465">
              <a:extLst>
                <a:ext uri="{FF2B5EF4-FFF2-40B4-BE49-F238E27FC236}">
                  <a16:creationId xmlns:a16="http://schemas.microsoft.com/office/drawing/2014/main" id="{89245852-A849-4C5D-8364-88F5D069A554}"/>
                </a:ext>
              </a:extLst>
            </p:cNvPr>
            <p:cNvSpPr>
              <a:spLocks noChangeArrowheads="1"/>
            </p:cNvSpPr>
            <p:nvPr/>
          </p:nvSpPr>
          <p:spPr bwMode="auto">
            <a:xfrm>
              <a:off x="3100" y="350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94" name="Rectangle 467">
              <a:extLst>
                <a:ext uri="{FF2B5EF4-FFF2-40B4-BE49-F238E27FC236}">
                  <a16:creationId xmlns:a16="http://schemas.microsoft.com/office/drawing/2014/main" id="{7D52ACBF-42C5-4886-B4AD-A3F6B92F80B3}"/>
                </a:ext>
              </a:extLst>
            </p:cNvPr>
            <p:cNvSpPr>
              <a:spLocks noChangeArrowheads="1"/>
            </p:cNvSpPr>
            <p:nvPr/>
          </p:nvSpPr>
          <p:spPr bwMode="auto">
            <a:xfrm>
              <a:off x="3633" y="350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95" name="Rectangle 471">
              <a:extLst>
                <a:ext uri="{FF2B5EF4-FFF2-40B4-BE49-F238E27FC236}">
                  <a16:creationId xmlns:a16="http://schemas.microsoft.com/office/drawing/2014/main" id="{D9AA9248-3210-4335-9365-920F8E14ABE1}"/>
                </a:ext>
              </a:extLst>
            </p:cNvPr>
            <p:cNvSpPr>
              <a:spLocks noChangeArrowheads="1"/>
            </p:cNvSpPr>
            <p:nvPr/>
          </p:nvSpPr>
          <p:spPr bwMode="auto">
            <a:xfrm>
              <a:off x="4698" y="350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96" name="Rectangle 473">
              <a:extLst>
                <a:ext uri="{FF2B5EF4-FFF2-40B4-BE49-F238E27FC236}">
                  <a16:creationId xmlns:a16="http://schemas.microsoft.com/office/drawing/2014/main" id="{60877ED5-309A-4DB1-B07C-DF9C698E732C}"/>
                </a:ext>
              </a:extLst>
            </p:cNvPr>
            <p:cNvSpPr>
              <a:spLocks noChangeArrowheads="1"/>
            </p:cNvSpPr>
            <p:nvPr/>
          </p:nvSpPr>
          <p:spPr bwMode="auto">
            <a:xfrm>
              <a:off x="5230" y="3508"/>
              <a:ext cx="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97" name="Rectangle 474">
              <a:extLst>
                <a:ext uri="{FF2B5EF4-FFF2-40B4-BE49-F238E27FC236}">
                  <a16:creationId xmlns:a16="http://schemas.microsoft.com/office/drawing/2014/main" id="{CCD7A778-B4D1-4BE4-A44D-F7D604F6921D}"/>
                </a:ext>
              </a:extLst>
            </p:cNvPr>
            <p:cNvSpPr>
              <a:spLocks noChangeArrowheads="1"/>
            </p:cNvSpPr>
            <p:nvPr/>
          </p:nvSpPr>
          <p:spPr bwMode="auto">
            <a:xfrm>
              <a:off x="2255" y="3496"/>
              <a:ext cx="1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98" name="Line 475">
              <a:extLst>
                <a:ext uri="{FF2B5EF4-FFF2-40B4-BE49-F238E27FC236}">
                  <a16:creationId xmlns:a16="http://schemas.microsoft.com/office/drawing/2014/main" id="{975C6E4E-541E-4D7E-85BB-45F03D42506D}"/>
                </a:ext>
              </a:extLst>
            </p:cNvPr>
            <p:cNvSpPr>
              <a:spLocks noChangeShapeType="1"/>
            </p:cNvSpPr>
            <p:nvPr/>
          </p:nvSpPr>
          <p:spPr bwMode="auto">
            <a:xfrm>
              <a:off x="2255" y="349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9" name="Rectangle 476">
              <a:extLst>
                <a:ext uri="{FF2B5EF4-FFF2-40B4-BE49-F238E27FC236}">
                  <a16:creationId xmlns:a16="http://schemas.microsoft.com/office/drawing/2014/main" id="{70464DA5-B8FF-4517-80F3-578A4E2CE105}"/>
                </a:ext>
              </a:extLst>
            </p:cNvPr>
            <p:cNvSpPr>
              <a:spLocks noChangeArrowheads="1"/>
            </p:cNvSpPr>
            <p:nvPr/>
          </p:nvSpPr>
          <p:spPr bwMode="auto">
            <a:xfrm>
              <a:off x="2266" y="3496"/>
              <a:ext cx="52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00" name="Line 477">
              <a:extLst>
                <a:ext uri="{FF2B5EF4-FFF2-40B4-BE49-F238E27FC236}">
                  <a16:creationId xmlns:a16="http://schemas.microsoft.com/office/drawing/2014/main" id="{1494913B-3CF9-4458-A99C-8BC07E000B1B}"/>
                </a:ext>
              </a:extLst>
            </p:cNvPr>
            <p:cNvSpPr>
              <a:spLocks noChangeShapeType="1"/>
            </p:cNvSpPr>
            <p:nvPr/>
          </p:nvSpPr>
          <p:spPr bwMode="auto">
            <a:xfrm>
              <a:off x="2266" y="3496"/>
              <a:ext cx="5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 name="Rectangle 481">
              <a:extLst>
                <a:ext uri="{FF2B5EF4-FFF2-40B4-BE49-F238E27FC236}">
                  <a16:creationId xmlns:a16="http://schemas.microsoft.com/office/drawing/2014/main" id="{3DA5DFB0-2ACD-4D23-A3E9-F87FB8C9C62D}"/>
                </a:ext>
              </a:extLst>
            </p:cNvPr>
            <p:cNvSpPr>
              <a:spLocks noChangeArrowheads="1"/>
            </p:cNvSpPr>
            <p:nvPr/>
          </p:nvSpPr>
          <p:spPr bwMode="auto">
            <a:xfrm>
              <a:off x="2796" y="3496"/>
              <a:ext cx="52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02" name="Line 482">
              <a:extLst>
                <a:ext uri="{FF2B5EF4-FFF2-40B4-BE49-F238E27FC236}">
                  <a16:creationId xmlns:a16="http://schemas.microsoft.com/office/drawing/2014/main" id="{B4A07049-44C2-4B70-9CBA-8FB192AA64B2}"/>
                </a:ext>
              </a:extLst>
            </p:cNvPr>
            <p:cNvSpPr>
              <a:spLocks noChangeShapeType="1"/>
            </p:cNvSpPr>
            <p:nvPr/>
          </p:nvSpPr>
          <p:spPr bwMode="auto">
            <a:xfrm>
              <a:off x="2796" y="3496"/>
              <a:ext cx="5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 name="Line 484">
              <a:extLst>
                <a:ext uri="{FF2B5EF4-FFF2-40B4-BE49-F238E27FC236}">
                  <a16:creationId xmlns:a16="http://schemas.microsoft.com/office/drawing/2014/main" id="{534EA0A0-448A-472D-962B-460329449D09}"/>
                </a:ext>
              </a:extLst>
            </p:cNvPr>
            <p:cNvSpPr>
              <a:spLocks noChangeShapeType="1"/>
            </p:cNvSpPr>
            <p:nvPr/>
          </p:nvSpPr>
          <p:spPr bwMode="auto">
            <a:xfrm>
              <a:off x="3324" y="349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 name="Line 485">
              <a:extLst>
                <a:ext uri="{FF2B5EF4-FFF2-40B4-BE49-F238E27FC236}">
                  <a16:creationId xmlns:a16="http://schemas.microsoft.com/office/drawing/2014/main" id="{B11896FE-0099-488B-B790-0D4DDD970B37}"/>
                </a:ext>
              </a:extLst>
            </p:cNvPr>
            <p:cNvSpPr>
              <a:spLocks noChangeShapeType="1"/>
            </p:cNvSpPr>
            <p:nvPr/>
          </p:nvSpPr>
          <p:spPr bwMode="auto">
            <a:xfrm>
              <a:off x="3324" y="349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5" name="Rectangle 486">
              <a:extLst>
                <a:ext uri="{FF2B5EF4-FFF2-40B4-BE49-F238E27FC236}">
                  <a16:creationId xmlns:a16="http://schemas.microsoft.com/office/drawing/2014/main" id="{82B99C9D-79A8-4B9F-879B-306578C39894}"/>
                </a:ext>
              </a:extLst>
            </p:cNvPr>
            <p:cNvSpPr>
              <a:spLocks noChangeArrowheads="1"/>
            </p:cNvSpPr>
            <p:nvPr/>
          </p:nvSpPr>
          <p:spPr bwMode="auto">
            <a:xfrm>
              <a:off x="3329" y="3496"/>
              <a:ext cx="5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06" name="Line 487">
              <a:extLst>
                <a:ext uri="{FF2B5EF4-FFF2-40B4-BE49-F238E27FC236}">
                  <a16:creationId xmlns:a16="http://schemas.microsoft.com/office/drawing/2014/main" id="{3C4089EC-8B61-4F2C-91EE-1D313A74DF1F}"/>
                </a:ext>
              </a:extLst>
            </p:cNvPr>
            <p:cNvSpPr>
              <a:spLocks noChangeShapeType="1"/>
            </p:cNvSpPr>
            <p:nvPr/>
          </p:nvSpPr>
          <p:spPr bwMode="auto">
            <a:xfrm>
              <a:off x="3329" y="3496"/>
              <a:ext cx="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 name="Rectangle 488">
              <a:extLst>
                <a:ext uri="{FF2B5EF4-FFF2-40B4-BE49-F238E27FC236}">
                  <a16:creationId xmlns:a16="http://schemas.microsoft.com/office/drawing/2014/main" id="{1553B978-3C92-4B3D-BF56-43509161FB38}"/>
                </a:ext>
              </a:extLst>
            </p:cNvPr>
            <p:cNvSpPr>
              <a:spLocks noChangeArrowheads="1"/>
            </p:cNvSpPr>
            <p:nvPr/>
          </p:nvSpPr>
          <p:spPr bwMode="auto">
            <a:xfrm>
              <a:off x="3856" y="3496"/>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08" name="Line 489">
              <a:extLst>
                <a:ext uri="{FF2B5EF4-FFF2-40B4-BE49-F238E27FC236}">
                  <a16:creationId xmlns:a16="http://schemas.microsoft.com/office/drawing/2014/main" id="{3254ABDA-2EF3-4F41-A163-857BFCD0E029}"/>
                </a:ext>
              </a:extLst>
            </p:cNvPr>
            <p:cNvSpPr>
              <a:spLocks noChangeShapeType="1"/>
            </p:cNvSpPr>
            <p:nvPr/>
          </p:nvSpPr>
          <p:spPr bwMode="auto">
            <a:xfrm>
              <a:off x="3856" y="3496"/>
              <a:ext cx="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9" name="Line 490">
              <a:extLst>
                <a:ext uri="{FF2B5EF4-FFF2-40B4-BE49-F238E27FC236}">
                  <a16:creationId xmlns:a16="http://schemas.microsoft.com/office/drawing/2014/main" id="{D9FFEFC6-CD2A-4405-9DA9-2CDB9C96BEAA}"/>
                </a:ext>
              </a:extLst>
            </p:cNvPr>
            <p:cNvSpPr>
              <a:spLocks noChangeShapeType="1"/>
            </p:cNvSpPr>
            <p:nvPr/>
          </p:nvSpPr>
          <p:spPr bwMode="auto">
            <a:xfrm>
              <a:off x="3856" y="349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0" name="Rectangle 491">
              <a:extLst>
                <a:ext uri="{FF2B5EF4-FFF2-40B4-BE49-F238E27FC236}">
                  <a16:creationId xmlns:a16="http://schemas.microsoft.com/office/drawing/2014/main" id="{E2965272-CF86-4E5A-A89F-D9453FE8F7B0}"/>
                </a:ext>
              </a:extLst>
            </p:cNvPr>
            <p:cNvSpPr>
              <a:spLocks noChangeArrowheads="1"/>
            </p:cNvSpPr>
            <p:nvPr/>
          </p:nvSpPr>
          <p:spPr bwMode="auto">
            <a:xfrm>
              <a:off x="3862" y="3496"/>
              <a:ext cx="52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11" name="Line 492">
              <a:extLst>
                <a:ext uri="{FF2B5EF4-FFF2-40B4-BE49-F238E27FC236}">
                  <a16:creationId xmlns:a16="http://schemas.microsoft.com/office/drawing/2014/main" id="{B59C6EF7-D240-4CCF-BEDE-4E46C02D7488}"/>
                </a:ext>
              </a:extLst>
            </p:cNvPr>
            <p:cNvSpPr>
              <a:spLocks noChangeShapeType="1"/>
            </p:cNvSpPr>
            <p:nvPr/>
          </p:nvSpPr>
          <p:spPr bwMode="auto">
            <a:xfrm>
              <a:off x="3862" y="3496"/>
              <a:ext cx="52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2" name="Rectangle 496">
              <a:extLst>
                <a:ext uri="{FF2B5EF4-FFF2-40B4-BE49-F238E27FC236}">
                  <a16:creationId xmlns:a16="http://schemas.microsoft.com/office/drawing/2014/main" id="{1009360E-3F52-4118-9D2B-91293E5F87EB}"/>
                </a:ext>
              </a:extLst>
            </p:cNvPr>
            <p:cNvSpPr>
              <a:spLocks noChangeArrowheads="1"/>
            </p:cNvSpPr>
            <p:nvPr/>
          </p:nvSpPr>
          <p:spPr bwMode="auto">
            <a:xfrm>
              <a:off x="4394" y="3496"/>
              <a:ext cx="52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13" name="Line 497">
              <a:extLst>
                <a:ext uri="{FF2B5EF4-FFF2-40B4-BE49-F238E27FC236}">
                  <a16:creationId xmlns:a16="http://schemas.microsoft.com/office/drawing/2014/main" id="{CB3F75C5-922D-4796-81B8-9A2C62F4AB6F}"/>
                </a:ext>
              </a:extLst>
            </p:cNvPr>
            <p:cNvSpPr>
              <a:spLocks noChangeShapeType="1"/>
            </p:cNvSpPr>
            <p:nvPr/>
          </p:nvSpPr>
          <p:spPr bwMode="auto">
            <a:xfrm>
              <a:off x="4394" y="3496"/>
              <a:ext cx="5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4" name="Rectangle 498">
              <a:extLst>
                <a:ext uri="{FF2B5EF4-FFF2-40B4-BE49-F238E27FC236}">
                  <a16:creationId xmlns:a16="http://schemas.microsoft.com/office/drawing/2014/main" id="{69A16A2F-1FDC-4877-8697-723D55BF4197}"/>
                </a:ext>
              </a:extLst>
            </p:cNvPr>
            <p:cNvSpPr>
              <a:spLocks noChangeArrowheads="1"/>
            </p:cNvSpPr>
            <p:nvPr/>
          </p:nvSpPr>
          <p:spPr bwMode="auto">
            <a:xfrm>
              <a:off x="4922" y="3496"/>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15" name="Line 499">
              <a:extLst>
                <a:ext uri="{FF2B5EF4-FFF2-40B4-BE49-F238E27FC236}">
                  <a16:creationId xmlns:a16="http://schemas.microsoft.com/office/drawing/2014/main" id="{8E0D3217-B8E3-4C2E-A416-2C67E705B4DF}"/>
                </a:ext>
              </a:extLst>
            </p:cNvPr>
            <p:cNvSpPr>
              <a:spLocks noChangeShapeType="1"/>
            </p:cNvSpPr>
            <p:nvPr/>
          </p:nvSpPr>
          <p:spPr bwMode="auto">
            <a:xfrm>
              <a:off x="4922" y="349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 name="Line 500">
              <a:extLst>
                <a:ext uri="{FF2B5EF4-FFF2-40B4-BE49-F238E27FC236}">
                  <a16:creationId xmlns:a16="http://schemas.microsoft.com/office/drawing/2014/main" id="{C72AFA8C-7977-48A2-88D5-8ADD89F4AA06}"/>
                </a:ext>
              </a:extLst>
            </p:cNvPr>
            <p:cNvSpPr>
              <a:spLocks noChangeShapeType="1"/>
            </p:cNvSpPr>
            <p:nvPr/>
          </p:nvSpPr>
          <p:spPr bwMode="auto">
            <a:xfrm>
              <a:off x="4922" y="349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 name="Rectangle 501">
              <a:extLst>
                <a:ext uri="{FF2B5EF4-FFF2-40B4-BE49-F238E27FC236}">
                  <a16:creationId xmlns:a16="http://schemas.microsoft.com/office/drawing/2014/main" id="{0052EF71-25BF-45C3-B86D-E009BA24AA18}"/>
                </a:ext>
              </a:extLst>
            </p:cNvPr>
            <p:cNvSpPr>
              <a:spLocks noChangeArrowheads="1"/>
            </p:cNvSpPr>
            <p:nvPr/>
          </p:nvSpPr>
          <p:spPr bwMode="auto">
            <a:xfrm>
              <a:off x="4927" y="3496"/>
              <a:ext cx="52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18" name="Line 502">
              <a:extLst>
                <a:ext uri="{FF2B5EF4-FFF2-40B4-BE49-F238E27FC236}">
                  <a16:creationId xmlns:a16="http://schemas.microsoft.com/office/drawing/2014/main" id="{38BDBF0E-931F-4035-BA07-48260FEF1853}"/>
                </a:ext>
              </a:extLst>
            </p:cNvPr>
            <p:cNvSpPr>
              <a:spLocks noChangeShapeType="1"/>
            </p:cNvSpPr>
            <p:nvPr/>
          </p:nvSpPr>
          <p:spPr bwMode="auto">
            <a:xfrm>
              <a:off x="4927" y="3496"/>
              <a:ext cx="5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9" name="Rectangle 503">
              <a:extLst>
                <a:ext uri="{FF2B5EF4-FFF2-40B4-BE49-F238E27FC236}">
                  <a16:creationId xmlns:a16="http://schemas.microsoft.com/office/drawing/2014/main" id="{CE48B732-3FAE-4194-97BD-A590EA7E75BE}"/>
                </a:ext>
              </a:extLst>
            </p:cNvPr>
            <p:cNvSpPr>
              <a:spLocks noChangeArrowheads="1"/>
            </p:cNvSpPr>
            <p:nvPr/>
          </p:nvSpPr>
          <p:spPr bwMode="auto">
            <a:xfrm>
              <a:off x="5452" y="3496"/>
              <a:ext cx="1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0" name="Line 504">
              <a:extLst>
                <a:ext uri="{FF2B5EF4-FFF2-40B4-BE49-F238E27FC236}">
                  <a16:creationId xmlns:a16="http://schemas.microsoft.com/office/drawing/2014/main" id="{7AE7EA76-8068-41CC-ADCD-A4944D4AB87B}"/>
                </a:ext>
              </a:extLst>
            </p:cNvPr>
            <p:cNvSpPr>
              <a:spLocks noChangeShapeType="1"/>
            </p:cNvSpPr>
            <p:nvPr/>
          </p:nvSpPr>
          <p:spPr bwMode="auto">
            <a:xfrm>
              <a:off x="5452" y="3496"/>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1" name="Rectangle 505">
              <a:extLst>
                <a:ext uri="{FF2B5EF4-FFF2-40B4-BE49-F238E27FC236}">
                  <a16:creationId xmlns:a16="http://schemas.microsoft.com/office/drawing/2014/main" id="{0F1F46AE-2311-4BB6-BD64-8EDC757F0B39}"/>
                </a:ext>
              </a:extLst>
            </p:cNvPr>
            <p:cNvSpPr>
              <a:spLocks noChangeArrowheads="1"/>
            </p:cNvSpPr>
            <p:nvPr/>
          </p:nvSpPr>
          <p:spPr bwMode="auto">
            <a:xfrm>
              <a:off x="2255" y="3501"/>
              <a:ext cx="11" cy="1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2" name="Line 506">
              <a:extLst>
                <a:ext uri="{FF2B5EF4-FFF2-40B4-BE49-F238E27FC236}">
                  <a16:creationId xmlns:a16="http://schemas.microsoft.com/office/drawing/2014/main" id="{231B3863-D971-4531-8391-6ED9F99283CC}"/>
                </a:ext>
              </a:extLst>
            </p:cNvPr>
            <p:cNvSpPr>
              <a:spLocks noChangeShapeType="1"/>
            </p:cNvSpPr>
            <p:nvPr/>
          </p:nvSpPr>
          <p:spPr bwMode="auto">
            <a:xfrm>
              <a:off x="2255" y="3501"/>
              <a:ext cx="1" cy="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3" name="Rectangle 507">
              <a:extLst>
                <a:ext uri="{FF2B5EF4-FFF2-40B4-BE49-F238E27FC236}">
                  <a16:creationId xmlns:a16="http://schemas.microsoft.com/office/drawing/2014/main" id="{E55FF95B-1B8E-4579-8627-7A1D39183870}"/>
                </a:ext>
              </a:extLst>
            </p:cNvPr>
            <p:cNvSpPr>
              <a:spLocks noChangeArrowheads="1"/>
            </p:cNvSpPr>
            <p:nvPr/>
          </p:nvSpPr>
          <p:spPr bwMode="auto">
            <a:xfrm>
              <a:off x="2255" y="3691"/>
              <a:ext cx="1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4" name="Line 508">
              <a:extLst>
                <a:ext uri="{FF2B5EF4-FFF2-40B4-BE49-F238E27FC236}">
                  <a16:creationId xmlns:a16="http://schemas.microsoft.com/office/drawing/2014/main" id="{7AC42C0A-8BD3-4BE6-AC46-A2D0708034CF}"/>
                </a:ext>
              </a:extLst>
            </p:cNvPr>
            <p:cNvSpPr>
              <a:spLocks noChangeShapeType="1"/>
            </p:cNvSpPr>
            <p:nvPr/>
          </p:nvSpPr>
          <p:spPr bwMode="auto">
            <a:xfrm>
              <a:off x="2255" y="369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5" name="Line 509">
              <a:extLst>
                <a:ext uri="{FF2B5EF4-FFF2-40B4-BE49-F238E27FC236}">
                  <a16:creationId xmlns:a16="http://schemas.microsoft.com/office/drawing/2014/main" id="{8787C5B5-B88D-4134-B493-0C019F7E61A9}"/>
                </a:ext>
              </a:extLst>
            </p:cNvPr>
            <p:cNvSpPr>
              <a:spLocks noChangeShapeType="1"/>
            </p:cNvSpPr>
            <p:nvPr/>
          </p:nvSpPr>
          <p:spPr bwMode="auto">
            <a:xfrm>
              <a:off x="2255" y="3691"/>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6" name="Rectangle 510">
              <a:extLst>
                <a:ext uri="{FF2B5EF4-FFF2-40B4-BE49-F238E27FC236}">
                  <a16:creationId xmlns:a16="http://schemas.microsoft.com/office/drawing/2014/main" id="{CA9ABBC2-90DB-4473-A2ED-44500C01F699}"/>
                </a:ext>
              </a:extLst>
            </p:cNvPr>
            <p:cNvSpPr>
              <a:spLocks noChangeArrowheads="1"/>
            </p:cNvSpPr>
            <p:nvPr/>
          </p:nvSpPr>
          <p:spPr bwMode="auto">
            <a:xfrm>
              <a:off x="2255" y="3691"/>
              <a:ext cx="1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27" name="Line 511">
              <a:extLst>
                <a:ext uri="{FF2B5EF4-FFF2-40B4-BE49-F238E27FC236}">
                  <a16:creationId xmlns:a16="http://schemas.microsoft.com/office/drawing/2014/main" id="{3E3E38ED-BEFB-4B79-B58A-6EC85AE7C402}"/>
                </a:ext>
              </a:extLst>
            </p:cNvPr>
            <p:cNvSpPr>
              <a:spLocks noChangeShapeType="1"/>
            </p:cNvSpPr>
            <p:nvPr/>
          </p:nvSpPr>
          <p:spPr bwMode="auto">
            <a:xfrm>
              <a:off x="2255" y="369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 name="Line 512">
              <a:extLst>
                <a:ext uri="{FF2B5EF4-FFF2-40B4-BE49-F238E27FC236}">
                  <a16:creationId xmlns:a16="http://schemas.microsoft.com/office/drawing/2014/main" id="{FA175B99-95DE-45FA-B3B2-6EB71FE8F15A}"/>
                </a:ext>
              </a:extLst>
            </p:cNvPr>
            <p:cNvSpPr>
              <a:spLocks noChangeShapeType="1"/>
            </p:cNvSpPr>
            <p:nvPr/>
          </p:nvSpPr>
          <p:spPr bwMode="auto">
            <a:xfrm>
              <a:off x="2255" y="3691"/>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9" name="Rectangle 513">
              <a:extLst>
                <a:ext uri="{FF2B5EF4-FFF2-40B4-BE49-F238E27FC236}">
                  <a16:creationId xmlns:a16="http://schemas.microsoft.com/office/drawing/2014/main" id="{06EAFF57-CC5D-466D-83CB-0B320FDA4892}"/>
                </a:ext>
              </a:extLst>
            </p:cNvPr>
            <p:cNvSpPr>
              <a:spLocks noChangeArrowheads="1"/>
            </p:cNvSpPr>
            <p:nvPr/>
          </p:nvSpPr>
          <p:spPr bwMode="auto">
            <a:xfrm>
              <a:off x="2266" y="3691"/>
              <a:ext cx="525"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30" name="Line 514">
              <a:extLst>
                <a:ext uri="{FF2B5EF4-FFF2-40B4-BE49-F238E27FC236}">
                  <a16:creationId xmlns:a16="http://schemas.microsoft.com/office/drawing/2014/main" id="{12C71D00-B99D-4675-A4F0-EB8C9D3DE71D}"/>
                </a:ext>
              </a:extLst>
            </p:cNvPr>
            <p:cNvSpPr>
              <a:spLocks noChangeShapeType="1"/>
            </p:cNvSpPr>
            <p:nvPr/>
          </p:nvSpPr>
          <p:spPr bwMode="auto">
            <a:xfrm>
              <a:off x="2266" y="3691"/>
              <a:ext cx="52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1" name="Rectangle 520">
              <a:extLst>
                <a:ext uri="{FF2B5EF4-FFF2-40B4-BE49-F238E27FC236}">
                  <a16:creationId xmlns:a16="http://schemas.microsoft.com/office/drawing/2014/main" id="{B9D2525C-B140-4BA3-B514-347CD2C98F78}"/>
                </a:ext>
              </a:extLst>
            </p:cNvPr>
            <p:cNvSpPr>
              <a:spLocks noChangeArrowheads="1"/>
            </p:cNvSpPr>
            <p:nvPr/>
          </p:nvSpPr>
          <p:spPr bwMode="auto">
            <a:xfrm>
              <a:off x="2802" y="3691"/>
              <a:ext cx="52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32" name="Line 521">
              <a:extLst>
                <a:ext uri="{FF2B5EF4-FFF2-40B4-BE49-F238E27FC236}">
                  <a16:creationId xmlns:a16="http://schemas.microsoft.com/office/drawing/2014/main" id="{A5916E74-083E-48E3-8F76-56DA5D91FC4F}"/>
                </a:ext>
              </a:extLst>
            </p:cNvPr>
            <p:cNvSpPr>
              <a:spLocks noChangeShapeType="1"/>
            </p:cNvSpPr>
            <p:nvPr/>
          </p:nvSpPr>
          <p:spPr bwMode="auto">
            <a:xfrm>
              <a:off x="2802" y="3691"/>
              <a:ext cx="5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3" name="Line 523">
              <a:extLst>
                <a:ext uri="{FF2B5EF4-FFF2-40B4-BE49-F238E27FC236}">
                  <a16:creationId xmlns:a16="http://schemas.microsoft.com/office/drawing/2014/main" id="{61E25213-C10F-4CA1-9556-99C3CFAC21BD}"/>
                </a:ext>
              </a:extLst>
            </p:cNvPr>
            <p:cNvSpPr>
              <a:spLocks noChangeShapeType="1"/>
            </p:cNvSpPr>
            <p:nvPr/>
          </p:nvSpPr>
          <p:spPr bwMode="auto">
            <a:xfrm>
              <a:off x="3324" y="3501"/>
              <a:ext cx="1" cy="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4" name="Rectangle 524">
              <a:extLst>
                <a:ext uri="{FF2B5EF4-FFF2-40B4-BE49-F238E27FC236}">
                  <a16:creationId xmlns:a16="http://schemas.microsoft.com/office/drawing/2014/main" id="{B6CE1701-3060-4062-BBF0-29F62D317876}"/>
                </a:ext>
              </a:extLst>
            </p:cNvPr>
            <p:cNvSpPr>
              <a:spLocks noChangeArrowheads="1"/>
            </p:cNvSpPr>
            <p:nvPr/>
          </p:nvSpPr>
          <p:spPr bwMode="auto">
            <a:xfrm>
              <a:off x="3324" y="3691"/>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35" name="Line 525">
              <a:extLst>
                <a:ext uri="{FF2B5EF4-FFF2-40B4-BE49-F238E27FC236}">
                  <a16:creationId xmlns:a16="http://schemas.microsoft.com/office/drawing/2014/main" id="{F213257D-7496-4831-866B-7A1C697276DE}"/>
                </a:ext>
              </a:extLst>
            </p:cNvPr>
            <p:cNvSpPr>
              <a:spLocks noChangeShapeType="1"/>
            </p:cNvSpPr>
            <p:nvPr/>
          </p:nvSpPr>
          <p:spPr bwMode="auto">
            <a:xfrm>
              <a:off x="3324" y="3691"/>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6" name="Line 526">
              <a:extLst>
                <a:ext uri="{FF2B5EF4-FFF2-40B4-BE49-F238E27FC236}">
                  <a16:creationId xmlns:a16="http://schemas.microsoft.com/office/drawing/2014/main" id="{F6E1014C-5396-43F1-B606-672C991DF2AE}"/>
                </a:ext>
              </a:extLst>
            </p:cNvPr>
            <p:cNvSpPr>
              <a:spLocks noChangeShapeType="1"/>
            </p:cNvSpPr>
            <p:nvPr/>
          </p:nvSpPr>
          <p:spPr bwMode="auto">
            <a:xfrm>
              <a:off x="3324" y="3691"/>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7" name="Rectangle 527">
              <a:extLst>
                <a:ext uri="{FF2B5EF4-FFF2-40B4-BE49-F238E27FC236}">
                  <a16:creationId xmlns:a16="http://schemas.microsoft.com/office/drawing/2014/main" id="{22271A04-B98E-4CD6-9099-957506BBEC23}"/>
                </a:ext>
              </a:extLst>
            </p:cNvPr>
            <p:cNvSpPr>
              <a:spLocks noChangeArrowheads="1"/>
            </p:cNvSpPr>
            <p:nvPr/>
          </p:nvSpPr>
          <p:spPr bwMode="auto">
            <a:xfrm>
              <a:off x="3334" y="3691"/>
              <a:ext cx="52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38" name="Line 528">
              <a:extLst>
                <a:ext uri="{FF2B5EF4-FFF2-40B4-BE49-F238E27FC236}">
                  <a16:creationId xmlns:a16="http://schemas.microsoft.com/office/drawing/2014/main" id="{62DB1C87-645A-474D-B89E-C62B4A0EA20E}"/>
                </a:ext>
              </a:extLst>
            </p:cNvPr>
            <p:cNvSpPr>
              <a:spLocks noChangeShapeType="1"/>
            </p:cNvSpPr>
            <p:nvPr/>
          </p:nvSpPr>
          <p:spPr bwMode="auto">
            <a:xfrm>
              <a:off x="3334" y="3691"/>
              <a:ext cx="5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9" name="Rectangle 529">
              <a:extLst>
                <a:ext uri="{FF2B5EF4-FFF2-40B4-BE49-F238E27FC236}">
                  <a16:creationId xmlns:a16="http://schemas.microsoft.com/office/drawing/2014/main" id="{4BE4378D-9BC5-4571-B947-39A4725ECFE3}"/>
                </a:ext>
              </a:extLst>
            </p:cNvPr>
            <p:cNvSpPr>
              <a:spLocks noChangeArrowheads="1"/>
            </p:cNvSpPr>
            <p:nvPr/>
          </p:nvSpPr>
          <p:spPr bwMode="auto">
            <a:xfrm>
              <a:off x="3856" y="3501"/>
              <a:ext cx="6" cy="1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0" name="Line 530">
              <a:extLst>
                <a:ext uri="{FF2B5EF4-FFF2-40B4-BE49-F238E27FC236}">
                  <a16:creationId xmlns:a16="http://schemas.microsoft.com/office/drawing/2014/main" id="{C09E0CEE-E820-4AAF-83B0-593EB7E63823}"/>
                </a:ext>
              </a:extLst>
            </p:cNvPr>
            <p:cNvSpPr>
              <a:spLocks noChangeShapeType="1"/>
            </p:cNvSpPr>
            <p:nvPr/>
          </p:nvSpPr>
          <p:spPr bwMode="auto">
            <a:xfrm>
              <a:off x="3856" y="3501"/>
              <a:ext cx="1" cy="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 name="Rectangle 531">
              <a:extLst>
                <a:ext uri="{FF2B5EF4-FFF2-40B4-BE49-F238E27FC236}">
                  <a16:creationId xmlns:a16="http://schemas.microsoft.com/office/drawing/2014/main" id="{A0F4980D-1405-455F-8440-BCEAAA474305}"/>
                </a:ext>
              </a:extLst>
            </p:cNvPr>
            <p:cNvSpPr>
              <a:spLocks noChangeArrowheads="1"/>
            </p:cNvSpPr>
            <p:nvPr/>
          </p:nvSpPr>
          <p:spPr bwMode="auto">
            <a:xfrm>
              <a:off x="3856" y="3691"/>
              <a:ext cx="1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2" name="Line 532">
              <a:extLst>
                <a:ext uri="{FF2B5EF4-FFF2-40B4-BE49-F238E27FC236}">
                  <a16:creationId xmlns:a16="http://schemas.microsoft.com/office/drawing/2014/main" id="{92F2666D-ACBF-411A-9C8D-BEA6F52ABBA9}"/>
                </a:ext>
              </a:extLst>
            </p:cNvPr>
            <p:cNvSpPr>
              <a:spLocks noChangeShapeType="1"/>
            </p:cNvSpPr>
            <p:nvPr/>
          </p:nvSpPr>
          <p:spPr bwMode="auto">
            <a:xfrm>
              <a:off x="3856" y="369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3" name="Line 533">
              <a:extLst>
                <a:ext uri="{FF2B5EF4-FFF2-40B4-BE49-F238E27FC236}">
                  <a16:creationId xmlns:a16="http://schemas.microsoft.com/office/drawing/2014/main" id="{BE32AAE8-5488-4C6A-B157-7E9A4A7DD4B3}"/>
                </a:ext>
              </a:extLst>
            </p:cNvPr>
            <p:cNvSpPr>
              <a:spLocks noChangeShapeType="1"/>
            </p:cNvSpPr>
            <p:nvPr/>
          </p:nvSpPr>
          <p:spPr bwMode="auto">
            <a:xfrm>
              <a:off x="3856" y="3691"/>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4" name="Rectangle 534">
              <a:extLst>
                <a:ext uri="{FF2B5EF4-FFF2-40B4-BE49-F238E27FC236}">
                  <a16:creationId xmlns:a16="http://schemas.microsoft.com/office/drawing/2014/main" id="{1CE0FEC1-B247-4A97-919B-6E9C814D2FED}"/>
                </a:ext>
              </a:extLst>
            </p:cNvPr>
            <p:cNvSpPr>
              <a:spLocks noChangeArrowheads="1"/>
            </p:cNvSpPr>
            <p:nvPr/>
          </p:nvSpPr>
          <p:spPr bwMode="auto">
            <a:xfrm>
              <a:off x="3867" y="3691"/>
              <a:ext cx="52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5" name="Line 535">
              <a:extLst>
                <a:ext uri="{FF2B5EF4-FFF2-40B4-BE49-F238E27FC236}">
                  <a16:creationId xmlns:a16="http://schemas.microsoft.com/office/drawing/2014/main" id="{2C839BF7-574B-4F14-8C94-BCB8997614A7}"/>
                </a:ext>
              </a:extLst>
            </p:cNvPr>
            <p:cNvSpPr>
              <a:spLocks noChangeShapeType="1"/>
            </p:cNvSpPr>
            <p:nvPr/>
          </p:nvSpPr>
          <p:spPr bwMode="auto">
            <a:xfrm>
              <a:off x="3867" y="3691"/>
              <a:ext cx="5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6" name="Rectangle 541">
              <a:extLst>
                <a:ext uri="{FF2B5EF4-FFF2-40B4-BE49-F238E27FC236}">
                  <a16:creationId xmlns:a16="http://schemas.microsoft.com/office/drawing/2014/main" id="{95E5B878-F9EC-49F4-9F87-C4D3BE31AC64}"/>
                </a:ext>
              </a:extLst>
            </p:cNvPr>
            <p:cNvSpPr>
              <a:spLocks noChangeArrowheads="1"/>
            </p:cNvSpPr>
            <p:nvPr/>
          </p:nvSpPr>
          <p:spPr bwMode="auto">
            <a:xfrm>
              <a:off x="4400" y="3691"/>
              <a:ext cx="52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7" name="Line 542">
              <a:extLst>
                <a:ext uri="{FF2B5EF4-FFF2-40B4-BE49-F238E27FC236}">
                  <a16:creationId xmlns:a16="http://schemas.microsoft.com/office/drawing/2014/main" id="{F9DAC481-7D06-4DE4-8345-7424275E65D3}"/>
                </a:ext>
              </a:extLst>
            </p:cNvPr>
            <p:cNvSpPr>
              <a:spLocks noChangeShapeType="1"/>
            </p:cNvSpPr>
            <p:nvPr/>
          </p:nvSpPr>
          <p:spPr bwMode="auto">
            <a:xfrm>
              <a:off x="4400" y="3691"/>
              <a:ext cx="5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 name="Rectangle 543">
              <a:extLst>
                <a:ext uri="{FF2B5EF4-FFF2-40B4-BE49-F238E27FC236}">
                  <a16:creationId xmlns:a16="http://schemas.microsoft.com/office/drawing/2014/main" id="{4A34BF8F-FF4B-4B14-B024-B540481D5C9D}"/>
                </a:ext>
              </a:extLst>
            </p:cNvPr>
            <p:cNvSpPr>
              <a:spLocks noChangeArrowheads="1"/>
            </p:cNvSpPr>
            <p:nvPr/>
          </p:nvSpPr>
          <p:spPr bwMode="auto">
            <a:xfrm>
              <a:off x="4922" y="3501"/>
              <a:ext cx="5" cy="1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49" name="Line 544">
              <a:extLst>
                <a:ext uri="{FF2B5EF4-FFF2-40B4-BE49-F238E27FC236}">
                  <a16:creationId xmlns:a16="http://schemas.microsoft.com/office/drawing/2014/main" id="{225630E6-0DF6-4870-9E09-EB7B0FEA2386}"/>
                </a:ext>
              </a:extLst>
            </p:cNvPr>
            <p:cNvSpPr>
              <a:spLocks noChangeShapeType="1"/>
            </p:cNvSpPr>
            <p:nvPr/>
          </p:nvSpPr>
          <p:spPr bwMode="auto">
            <a:xfrm>
              <a:off x="4922" y="3501"/>
              <a:ext cx="1" cy="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0" name="Rectangle 545">
              <a:extLst>
                <a:ext uri="{FF2B5EF4-FFF2-40B4-BE49-F238E27FC236}">
                  <a16:creationId xmlns:a16="http://schemas.microsoft.com/office/drawing/2014/main" id="{66D065E5-1FAC-4139-848F-2C36D87C2EB2}"/>
                </a:ext>
              </a:extLst>
            </p:cNvPr>
            <p:cNvSpPr>
              <a:spLocks noChangeArrowheads="1"/>
            </p:cNvSpPr>
            <p:nvPr/>
          </p:nvSpPr>
          <p:spPr bwMode="auto">
            <a:xfrm>
              <a:off x="4922" y="3691"/>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51" name="Line 546">
              <a:extLst>
                <a:ext uri="{FF2B5EF4-FFF2-40B4-BE49-F238E27FC236}">
                  <a16:creationId xmlns:a16="http://schemas.microsoft.com/office/drawing/2014/main" id="{240D1672-79E7-48E3-B78A-7215CFF5695C}"/>
                </a:ext>
              </a:extLst>
            </p:cNvPr>
            <p:cNvSpPr>
              <a:spLocks noChangeShapeType="1"/>
            </p:cNvSpPr>
            <p:nvPr/>
          </p:nvSpPr>
          <p:spPr bwMode="auto">
            <a:xfrm>
              <a:off x="4922" y="3691"/>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2" name="Line 547">
              <a:extLst>
                <a:ext uri="{FF2B5EF4-FFF2-40B4-BE49-F238E27FC236}">
                  <a16:creationId xmlns:a16="http://schemas.microsoft.com/office/drawing/2014/main" id="{2F1E416E-2C2E-4D53-BC93-D5DD9CDED125}"/>
                </a:ext>
              </a:extLst>
            </p:cNvPr>
            <p:cNvSpPr>
              <a:spLocks noChangeShapeType="1"/>
            </p:cNvSpPr>
            <p:nvPr/>
          </p:nvSpPr>
          <p:spPr bwMode="auto">
            <a:xfrm>
              <a:off x="4922" y="3691"/>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 name="Rectangle 548">
              <a:extLst>
                <a:ext uri="{FF2B5EF4-FFF2-40B4-BE49-F238E27FC236}">
                  <a16:creationId xmlns:a16="http://schemas.microsoft.com/office/drawing/2014/main" id="{87F70BB4-C2CE-4990-89CB-3FBE8541B82A}"/>
                </a:ext>
              </a:extLst>
            </p:cNvPr>
            <p:cNvSpPr>
              <a:spLocks noChangeArrowheads="1"/>
            </p:cNvSpPr>
            <p:nvPr/>
          </p:nvSpPr>
          <p:spPr bwMode="auto">
            <a:xfrm>
              <a:off x="4932" y="3691"/>
              <a:ext cx="52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54" name="Line 549">
              <a:extLst>
                <a:ext uri="{FF2B5EF4-FFF2-40B4-BE49-F238E27FC236}">
                  <a16:creationId xmlns:a16="http://schemas.microsoft.com/office/drawing/2014/main" id="{8D2D0CC5-DB78-4049-908A-200E9BE4B914}"/>
                </a:ext>
              </a:extLst>
            </p:cNvPr>
            <p:cNvSpPr>
              <a:spLocks noChangeShapeType="1"/>
            </p:cNvSpPr>
            <p:nvPr/>
          </p:nvSpPr>
          <p:spPr bwMode="auto">
            <a:xfrm>
              <a:off x="4932" y="3691"/>
              <a:ext cx="5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5" name="Rectangle 550">
              <a:extLst>
                <a:ext uri="{FF2B5EF4-FFF2-40B4-BE49-F238E27FC236}">
                  <a16:creationId xmlns:a16="http://schemas.microsoft.com/office/drawing/2014/main" id="{760337BB-CDBA-41BA-BC62-061EE18FB95B}"/>
                </a:ext>
              </a:extLst>
            </p:cNvPr>
            <p:cNvSpPr>
              <a:spLocks noChangeArrowheads="1"/>
            </p:cNvSpPr>
            <p:nvPr/>
          </p:nvSpPr>
          <p:spPr bwMode="auto">
            <a:xfrm>
              <a:off x="5452" y="3501"/>
              <a:ext cx="11" cy="19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56" name="Line 551">
              <a:extLst>
                <a:ext uri="{FF2B5EF4-FFF2-40B4-BE49-F238E27FC236}">
                  <a16:creationId xmlns:a16="http://schemas.microsoft.com/office/drawing/2014/main" id="{773FD787-E842-486B-8EDD-6CBEB7F1DF00}"/>
                </a:ext>
              </a:extLst>
            </p:cNvPr>
            <p:cNvSpPr>
              <a:spLocks noChangeShapeType="1"/>
            </p:cNvSpPr>
            <p:nvPr/>
          </p:nvSpPr>
          <p:spPr bwMode="auto">
            <a:xfrm>
              <a:off x="5452" y="3501"/>
              <a:ext cx="1" cy="19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7" name="Rectangle 552">
              <a:extLst>
                <a:ext uri="{FF2B5EF4-FFF2-40B4-BE49-F238E27FC236}">
                  <a16:creationId xmlns:a16="http://schemas.microsoft.com/office/drawing/2014/main" id="{FB915924-F5EE-4E54-891D-2DA75A4C972E}"/>
                </a:ext>
              </a:extLst>
            </p:cNvPr>
            <p:cNvSpPr>
              <a:spLocks noChangeArrowheads="1"/>
            </p:cNvSpPr>
            <p:nvPr/>
          </p:nvSpPr>
          <p:spPr bwMode="auto">
            <a:xfrm>
              <a:off x="5452" y="3691"/>
              <a:ext cx="1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58" name="Line 553">
              <a:extLst>
                <a:ext uri="{FF2B5EF4-FFF2-40B4-BE49-F238E27FC236}">
                  <a16:creationId xmlns:a16="http://schemas.microsoft.com/office/drawing/2014/main" id="{95BC850F-1140-4B57-9B4A-4FE08FD40DAA}"/>
                </a:ext>
              </a:extLst>
            </p:cNvPr>
            <p:cNvSpPr>
              <a:spLocks noChangeShapeType="1"/>
            </p:cNvSpPr>
            <p:nvPr/>
          </p:nvSpPr>
          <p:spPr bwMode="auto">
            <a:xfrm>
              <a:off x="5452" y="369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 name="Line 554">
              <a:extLst>
                <a:ext uri="{FF2B5EF4-FFF2-40B4-BE49-F238E27FC236}">
                  <a16:creationId xmlns:a16="http://schemas.microsoft.com/office/drawing/2014/main" id="{7E8FE75D-87F3-45CE-8DEA-003194F5DDEE}"/>
                </a:ext>
              </a:extLst>
            </p:cNvPr>
            <p:cNvSpPr>
              <a:spLocks noChangeShapeType="1"/>
            </p:cNvSpPr>
            <p:nvPr/>
          </p:nvSpPr>
          <p:spPr bwMode="auto">
            <a:xfrm>
              <a:off x="5452" y="3691"/>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0" name="Rectangle 555">
              <a:extLst>
                <a:ext uri="{FF2B5EF4-FFF2-40B4-BE49-F238E27FC236}">
                  <a16:creationId xmlns:a16="http://schemas.microsoft.com/office/drawing/2014/main" id="{55DED67D-616B-42C6-8A99-9714CD593B49}"/>
                </a:ext>
              </a:extLst>
            </p:cNvPr>
            <p:cNvSpPr>
              <a:spLocks noChangeArrowheads="1"/>
            </p:cNvSpPr>
            <p:nvPr/>
          </p:nvSpPr>
          <p:spPr bwMode="auto">
            <a:xfrm>
              <a:off x="5452" y="3691"/>
              <a:ext cx="1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361" name="Line 556">
              <a:extLst>
                <a:ext uri="{FF2B5EF4-FFF2-40B4-BE49-F238E27FC236}">
                  <a16:creationId xmlns:a16="http://schemas.microsoft.com/office/drawing/2014/main" id="{6BC0C1A3-1B95-4CDA-A704-A29A98C70413}"/>
                </a:ext>
              </a:extLst>
            </p:cNvPr>
            <p:cNvSpPr>
              <a:spLocks noChangeShapeType="1"/>
            </p:cNvSpPr>
            <p:nvPr/>
          </p:nvSpPr>
          <p:spPr bwMode="auto">
            <a:xfrm>
              <a:off x="5452" y="3691"/>
              <a:ext cx="1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2" name="Line 557">
              <a:extLst>
                <a:ext uri="{FF2B5EF4-FFF2-40B4-BE49-F238E27FC236}">
                  <a16:creationId xmlns:a16="http://schemas.microsoft.com/office/drawing/2014/main" id="{CCCC756A-4902-4CF4-BE18-2922386C9279}"/>
                </a:ext>
              </a:extLst>
            </p:cNvPr>
            <p:cNvSpPr>
              <a:spLocks noChangeShapeType="1"/>
            </p:cNvSpPr>
            <p:nvPr/>
          </p:nvSpPr>
          <p:spPr bwMode="auto">
            <a:xfrm>
              <a:off x="5452" y="3691"/>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3" name="Rectangle 558">
              <a:extLst>
                <a:ext uri="{FF2B5EF4-FFF2-40B4-BE49-F238E27FC236}">
                  <a16:creationId xmlns:a16="http://schemas.microsoft.com/office/drawing/2014/main" id="{4569FC78-F2CF-4093-8941-53CB3454B0A6}"/>
                </a:ext>
              </a:extLst>
            </p:cNvPr>
            <p:cNvSpPr>
              <a:spLocks noChangeArrowheads="1"/>
            </p:cNvSpPr>
            <p:nvPr/>
          </p:nvSpPr>
          <p:spPr bwMode="auto">
            <a:xfrm>
              <a:off x="2301" y="3705"/>
              <a:ext cx="18"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9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364" name="Line 560">
              <a:extLst>
                <a:ext uri="{FF2B5EF4-FFF2-40B4-BE49-F238E27FC236}">
                  <a16:creationId xmlns:a16="http://schemas.microsoft.com/office/drawing/2014/main" id="{AD714E28-F13C-49E9-BD0A-CE531C8804D6}"/>
                </a:ext>
              </a:extLst>
            </p:cNvPr>
            <p:cNvSpPr>
              <a:spLocks noChangeShapeType="1"/>
            </p:cNvSpPr>
            <p:nvPr/>
          </p:nvSpPr>
          <p:spPr bwMode="auto">
            <a:xfrm>
              <a:off x="2788" y="1997"/>
              <a:ext cx="0" cy="17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5" name="Line 561">
              <a:extLst>
                <a:ext uri="{FF2B5EF4-FFF2-40B4-BE49-F238E27FC236}">
                  <a16:creationId xmlns:a16="http://schemas.microsoft.com/office/drawing/2014/main" id="{0DC301B5-5959-401A-9DA7-0F88D71D82D5}"/>
                </a:ext>
              </a:extLst>
            </p:cNvPr>
            <p:cNvSpPr>
              <a:spLocks noChangeShapeType="1"/>
            </p:cNvSpPr>
            <p:nvPr/>
          </p:nvSpPr>
          <p:spPr bwMode="auto">
            <a:xfrm>
              <a:off x="4390" y="2017"/>
              <a:ext cx="0" cy="170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 name="组合 3">
            <a:extLst>
              <a:ext uri="{FF2B5EF4-FFF2-40B4-BE49-F238E27FC236}">
                <a16:creationId xmlns:a16="http://schemas.microsoft.com/office/drawing/2014/main" id="{F17CBEC4-FACB-43EE-BF64-02378F090742}"/>
              </a:ext>
            </a:extLst>
          </p:cNvPr>
          <p:cNvGrpSpPr/>
          <p:nvPr/>
        </p:nvGrpSpPr>
        <p:grpSpPr>
          <a:xfrm>
            <a:off x="3200400" y="1524000"/>
            <a:ext cx="5605463" cy="2014538"/>
            <a:chOff x="3200400" y="1524000"/>
            <a:chExt cx="5605463" cy="2014538"/>
          </a:xfrm>
        </p:grpSpPr>
        <p:sp>
          <p:nvSpPr>
            <p:cNvPr id="366" name="Freeform 7">
              <a:extLst>
                <a:ext uri="{FF2B5EF4-FFF2-40B4-BE49-F238E27FC236}">
                  <a16:creationId xmlns:a16="http://schemas.microsoft.com/office/drawing/2014/main" id="{205C5DEF-5997-4E80-A235-A8AF65FEEFA8}"/>
                </a:ext>
              </a:extLst>
            </p:cNvPr>
            <p:cNvSpPr>
              <a:spLocks/>
            </p:cNvSpPr>
            <p:nvPr/>
          </p:nvSpPr>
          <p:spPr bwMode="auto">
            <a:xfrm>
              <a:off x="7604125" y="1652588"/>
              <a:ext cx="503238" cy="938212"/>
            </a:xfrm>
            <a:custGeom>
              <a:avLst/>
              <a:gdLst>
                <a:gd name="T0" fmla="*/ 2147483646 w 317"/>
                <a:gd name="T1" fmla="*/ 0 h 591"/>
                <a:gd name="T2" fmla="*/ 2147483646 w 317"/>
                <a:gd name="T3" fmla="*/ 0 h 591"/>
                <a:gd name="T4" fmla="*/ 2147483646 w 317"/>
                <a:gd name="T5" fmla="*/ 2147483646 h 591"/>
                <a:gd name="T6" fmla="*/ 0 w 317"/>
                <a:gd name="T7" fmla="*/ 2147483646 h 591"/>
                <a:gd name="T8" fmla="*/ 0 w 317"/>
                <a:gd name="T9" fmla="*/ 2147483646 h 591"/>
                <a:gd name="T10" fmla="*/ 2147483646 w 317"/>
                <a:gd name="T11" fmla="*/ 2147483646 h 591"/>
                <a:gd name="T12" fmla="*/ 2147483646 w 317"/>
                <a:gd name="T13" fmla="*/ 2147483646 h 591"/>
                <a:gd name="T14" fmla="*/ 2147483646 w 317"/>
                <a:gd name="T15" fmla="*/ 2147483646 h 591"/>
                <a:gd name="T16" fmla="*/ 2147483646 w 317"/>
                <a:gd name="T17" fmla="*/ 2147483646 h 591"/>
                <a:gd name="T18" fmla="*/ 2147483646 w 317"/>
                <a:gd name="T19" fmla="*/ 2147483646 h 591"/>
                <a:gd name="T20" fmla="*/ 2147483646 w 317"/>
                <a:gd name="T21" fmla="*/ 2147483646 h 591"/>
                <a:gd name="T22" fmla="*/ 2147483646 w 317"/>
                <a:gd name="T23" fmla="*/ 2147483646 h 591"/>
                <a:gd name="T24" fmla="*/ 2147483646 w 317"/>
                <a:gd name="T25" fmla="*/ 0 h 591"/>
                <a:gd name="T26" fmla="*/ 2147483646 w 317"/>
                <a:gd name="T27" fmla="*/ 0 h 591"/>
                <a:gd name="T28" fmla="*/ 2147483646 w 317"/>
                <a:gd name="T29" fmla="*/ 0 h 591"/>
                <a:gd name="T30" fmla="*/ 2147483646 w 317"/>
                <a:gd name="T31" fmla="*/ 2147483646 h 591"/>
                <a:gd name="T32" fmla="*/ 2147483646 w 317"/>
                <a:gd name="T33" fmla="*/ 2147483646 h 591"/>
                <a:gd name="T34" fmla="*/ 2147483646 w 317"/>
                <a:gd name="T35" fmla="*/ 2147483646 h 591"/>
                <a:gd name="T36" fmla="*/ 2147483646 w 317"/>
                <a:gd name="T37" fmla="*/ 2147483646 h 591"/>
                <a:gd name="T38" fmla="*/ 2147483646 w 317"/>
                <a:gd name="T39" fmla="*/ 2147483646 h 591"/>
                <a:gd name="T40" fmla="*/ 2147483646 w 317"/>
                <a:gd name="T41" fmla="*/ 2147483646 h 591"/>
                <a:gd name="T42" fmla="*/ 2147483646 w 317"/>
                <a:gd name="T43" fmla="*/ 2147483646 h 591"/>
                <a:gd name="T44" fmla="*/ 2147483646 w 317"/>
                <a:gd name="T45" fmla="*/ 2147483646 h 591"/>
                <a:gd name="T46" fmla="*/ 2147483646 w 317"/>
                <a:gd name="T47" fmla="*/ 2147483646 h 591"/>
                <a:gd name="T48" fmla="*/ 2147483646 w 317"/>
                <a:gd name="T49" fmla="*/ 0 h 5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7" h="591">
                  <a:moveTo>
                    <a:pt x="10" y="0"/>
                  </a:moveTo>
                  <a:lnTo>
                    <a:pt x="7" y="0"/>
                  </a:lnTo>
                  <a:lnTo>
                    <a:pt x="3" y="3"/>
                  </a:lnTo>
                  <a:lnTo>
                    <a:pt x="0" y="6"/>
                  </a:lnTo>
                  <a:lnTo>
                    <a:pt x="0" y="584"/>
                  </a:lnTo>
                  <a:lnTo>
                    <a:pt x="3" y="588"/>
                  </a:lnTo>
                  <a:lnTo>
                    <a:pt x="7" y="591"/>
                  </a:lnTo>
                  <a:lnTo>
                    <a:pt x="311" y="591"/>
                  </a:lnTo>
                  <a:lnTo>
                    <a:pt x="314" y="588"/>
                  </a:lnTo>
                  <a:lnTo>
                    <a:pt x="317" y="584"/>
                  </a:lnTo>
                  <a:lnTo>
                    <a:pt x="317" y="6"/>
                  </a:lnTo>
                  <a:lnTo>
                    <a:pt x="314" y="3"/>
                  </a:lnTo>
                  <a:lnTo>
                    <a:pt x="311" y="0"/>
                  </a:lnTo>
                  <a:lnTo>
                    <a:pt x="307" y="0"/>
                  </a:lnTo>
                  <a:lnTo>
                    <a:pt x="10" y="0"/>
                  </a:lnTo>
                  <a:lnTo>
                    <a:pt x="10" y="19"/>
                  </a:lnTo>
                  <a:lnTo>
                    <a:pt x="307" y="19"/>
                  </a:lnTo>
                  <a:lnTo>
                    <a:pt x="298" y="9"/>
                  </a:lnTo>
                  <a:lnTo>
                    <a:pt x="298" y="581"/>
                  </a:lnTo>
                  <a:lnTo>
                    <a:pt x="307" y="571"/>
                  </a:lnTo>
                  <a:lnTo>
                    <a:pt x="10" y="571"/>
                  </a:lnTo>
                  <a:lnTo>
                    <a:pt x="20" y="581"/>
                  </a:lnTo>
                  <a:lnTo>
                    <a:pt x="20" y="9"/>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7" name="Rectangle 8">
              <a:extLst>
                <a:ext uri="{FF2B5EF4-FFF2-40B4-BE49-F238E27FC236}">
                  <a16:creationId xmlns:a16="http://schemas.microsoft.com/office/drawing/2014/main" id="{B19A5739-F612-4C26-AF50-FDA13951853D}"/>
                </a:ext>
              </a:extLst>
            </p:cNvPr>
            <p:cNvSpPr>
              <a:spLocks noChangeArrowheads="1"/>
            </p:cNvSpPr>
            <p:nvPr/>
          </p:nvSpPr>
          <p:spPr bwMode="auto">
            <a:xfrm>
              <a:off x="7677150" y="1774825"/>
              <a:ext cx="26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D</a:t>
              </a:r>
              <a:endParaRPr lang="en-US" altLang="zh-CN">
                <a:ea typeface="宋体" panose="02010600030101010101" pitchFamily="2" charset="-122"/>
              </a:endParaRPr>
            </a:p>
          </p:txBody>
        </p:sp>
        <p:sp>
          <p:nvSpPr>
            <p:cNvPr id="368" name="Rectangle 9">
              <a:extLst>
                <a:ext uri="{FF2B5EF4-FFF2-40B4-BE49-F238E27FC236}">
                  <a16:creationId xmlns:a16="http://schemas.microsoft.com/office/drawing/2014/main" id="{B058DAE4-4602-4813-8786-7ED1C03C6E23}"/>
                </a:ext>
              </a:extLst>
            </p:cNvPr>
            <p:cNvSpPr>
              <a:spLocks noChangeArrowheads="1"/>
            </p:cNvSpPr>
            <p:nvPr/>
          </p:nvSpPr>
          <p:spPr bwMode="auto">
            <a:xfrm>
              <a:off x="7859713" y="1774825"/>
              <a:ext cx="27463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Q</a:t>
              </a:r>
              <a:endParaRPr lang="en-US" altLang="zh-CN">
                <a:ea typeface="宋体" panose="02010600030101010101" pitchFamily="2" charset="-122"/>
              </a:endParaRPr>
            </a:p>
          </p:txBody>
        </p:sp>
        <p:sp>
          <p:nvSpPr>
            <p:cNvPr id="369" name="Freeform 10">
              <a:extLst>
                <a:ext uri="{FF2B5EF4-FFF2-40B4-BE49-F238E27FC236}">
                  <a16:creationId xmlns:a16="http://schemas.microsoft.com/office/drawing/2014/main" id="{EB37A2F2-38D5-439C-BD1A-4CFF31231B04}"/>
                </a:ext>
              </a:extLst>
            </p:cNvPr>
            <p:cNvSpPr>
              <a:spLocks/>
            </p:cNvSpPr>
            <p:nvPr/>
          </p:nvSpPr>
          <p:spPr bwMode="auto">
            <a:xfrm>
              <a:off x="7604125" y="2246313"/>
              <a:ext cx="144463" cy="130175"/>
            </a:xfrm>
            <a:custGeom>
              <a:avLst/>
              <a:gdLst>
                <a:gd name="T0" fmla="*/ 2147483646 w 91"/>
                <a:gd name="T1" fmla="*/ 2147483646 h 82"/>
                <a:gd name="T2" fmla="*/ 2147483646 w 91"/>
                <a:gd name="T3" fmla="*/ 2147483646 h 82"/>
                <a:gd name="T4" fmla="*/ 2147483646 w 91"/>
                <a:gd name="T5" fmla="*/ 0 h 82"/>
                <a:gd name="T6" fmla="*/ 2147483646 w 91"/>
                <a:gd name="T7" fmla="*/ 0 h 82"/>
                <a:gd name="T8" fmla="*/ 2147483646 w 91"/>
                <a:gd name="T9" fmla="*/ 2147483646 h 82"/>
                <a:gd name="T10" fmla="*/ 2147483646 w 91"/>
                <a:gd name="T11" fmla="*/ 2147483646 h 82"/>
                <a:gd name="T12" fmla="*/ 0 w 91"/>
                <a:gd name="T13" fmla="*/ 2147483646 h 82"/>
                <a:gd name="T14" fmla="*/ 0 w 91"/>
                <a:gd name="T15" fmla="*/ 2147483646 h 82"/>
                <a:gd name="T16" fmla="*/ 2147483646 w 91"/>
                <a:gd name="T17" fmla="*/ 2147483646 h 82"/>
                <a:gd name="T18" fmla="*/ 2147483646 w 91"/>
                <a:gd name="T19" fmla="*/ 2147483646 h 82"/>
                <a:gd name="T20" fmla="*/ 2147483646 w 91"/>
                <a:gd name="T21" fmla="*/ 2147483646 h 82"/>
                <a:gd name="T22" fmla="*/ 2147483646 w 91"/>
                <a:gd name="T23" fmla="*/ 2147483646 h 82"/>
                <a:gd name="T24" fmla="*/ 2147483646 w 91"/>
                <a:gd name="T25" fmla="*/ 2147483646 h 82"/>
                <a:gd name="T26" fmla="*/ 2147483646 w 91"/>
                <a:gd name="T27" fmla="*/ 2147483646 h 82"/>
                <a:gd name="T28" fmla="*/ 2147483646 w 91"/>
                <a:gd name="T29" fmla="*/ 2147483646 h 82"/>
                <a:gd name="T30" fmla="*/ 2147483646 w 91"/>
                <a:gd name="T31" fmla="*/ 2147483646 h 82"/>
                <a:gd name="T32" fmla="*/ 2147483646 w 91"/>
                <a:gd name="T33" fmla="*/ 2147483646 h 82"/>
                <a:gd name="T34" fmla="*/ 2147483646 w 91"/>
                <a:gd name="T35" fmla="*/ 2147483646 h 82"/>
                <a:gd name="T36" fmla="*/ 2147483646 w 91"/>
                <a:gd name="T37" fmla="*/ 2147483646 h 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1" h="82">
                  <a:moveTo>
                    <a:pt x="17" y="3"/>
                  </a:moveTo>
                  <a:lnTo>
                    <a:pt x="15" y="2"/>
                  </a:lnTo>
                  <a:lnTo>
                    <a:pt x="12" y="0"/>
                  </a:lnTo>
                  <a:lnTo>
                    <a:pt x="7" y="0"/>
                  </a:lnTo>
                  <a:lnTo>
                    <a:pt x="3" y="3"/>
                  </a:lnTo>
                  <a:lnTo>
                    <a:pt x="2" y="5"/>
                  </a:lnTo>
                  <a:lnTo>
                    <a:pt x="0" y="8"/>
                  </a:lnTo>
                  <a:lnTo>
                    <a:pt x="0" y="13"/>
                  </a:lnTo>
                  <a:lnTo>
                    <a:pt x="3" y="17"/>
                  </a:lnTo>
                  <a:lnTo>
                    <a:pt x="74" y="79"/>
                  </a:lnTo>
                  <a:lnTo>
                    <a:pt x="76" y="81"/>
                  </a:lnTo>
                  <a:lnTo>
                    <a:pt x="79" y="82"/>
                  </a:lnTo>
                  <a:lnTo>
                    <a:pt x="84" y="82"/>
                  </a:lnTo>
                  <a:lnTo>
                    <a:pt x="87" y="79"/>
                  </a:lnTo>
                  <a:lnTo>
                    <a:pt x="89" y="77"/>
                  </a:lnTo>
                  <a:lnTo>
                    <a:pt x="91" y="74"/>
                  </a:lnTo>
                  <a:lnTo>
                    <a:pt x="91" y="69"/>
                  </a:lnTo>
                  <a:lnTo>
                    <a:pt x="87" y="66"/>
                  </a:lnTo>
                  <a:lnTo>
                    <a:pt x="17"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0" name="Freeform 11">
              <a:extLst>
                <a:ext uri="{FF2B5EF4-FFF2-40B4-BE49-F238E27FC236}">
                  <a16:creationId xmlns:a16="http://schemas.microsoft.com/office/drawing/2014/main" id="{A1C3140B-4271-4431-9C1E-C09364813D52}"/>
                </a:ext>
              </a:extLst>
            </p:cNvPr>
            <p:cNvSpPr>
              <a:spLocks/>
            </p:cNvSpPr>
            <p:nvPr/>
          </p:nvSpPr>
          <p:spPr bwMode="auto">
            <a:xfrm>
              <a:off x="7604125" y="2346325"/>
              <a:ext cx="144463" cy="101600"/>
            </a:xfrm>
            <a:custGeom>
              <a:avLst/>
              <a:gdLst>
                <a:gd name="T0" fmla="*/ 2147483646 w 91"/>
                <a:gd name="T1" fmla="*/ 2147483646 h 64"/>
                <a:gd name="T2" fmla="*/ 2147483646 w 91"/>
                <a:gd name="T3" fmla="*/ 2147483646 h 64"/>
                <a:gd name="T4" fmla="*/ 2147483646 w 91"/>
                <a:gd name="T5" fmla="*/ 2147483646 h 64"/>
                <a:gd name="T6" fmla="*/ 2147483646 w 91"/>
                <a:gd name="T7" fmla="*/ 2147483646 h 64"/>
                <a:gd name="T8" fmla="*/ 2147483646 w 91"/>
                <a:gd name="T9" fmla="*/ 2147483646 h 64"/>
                <a:gd name="T10" fmla="*/ 2147483646 w 91"/>
                <a:gd name="T11" fmla="*/ 2147483646 h 64"/>
                <a:gd name="T12" fmla="*/ 2147483646 w 91"/>
                <a:gd name="T13" fmla="*/ 0 h 64"/>
                <a:gd name="T14" fmla="*/ 2147483646 w 91"/>
                <a:gd name="T15" fmla="*/ 0 h 64"/>
                <a:gd name="T16" fmla="*/ 2147483646 w 91"/>
                <a:gd name="T17" fmla="*/ 2147483646 h 64"/>
                <a:gd name="T18" fmla="*/ 2147483646 w 91"/>
                <a:gd name="T19" fmla="*/ 2147483646 h 64"/>
                <a:gd name="T20" fmla="*/ 2147483646 w 91"/>
                <a:gd name="T21" fmla="*/ 2147483646 h 64"/>
                <a:gd name="T22" fmla="*/ 0 w 91"/>
                <a:gd name="T23" fmla="*/ 2147483646 h 64"/>
                <a:gd name="T24" fmla="*/ 0 w 91"/>
                <a:gd name="T25" fmla="*/ 2147483646 h 64"/>
                <a:gd name="T26" fmla="*/ 2147483646 w 91"/>
                <a:gd name="T27" fmla="*/ 2147483646 h 64"/>
                <a:gd name="T28" fmla="*/ 2147483646 w 91"/>
                <a:gd name="T29" fmla="*/ 2147483646 h 64"/>
                <a:gd name="T30" fmla="*/ 2147483646 w 91"/>
                <a:gd name="T31" fmla="*/ 2147483646 h 64"/>
                <a:gd name="T32" fmla="*/ 2147483646 w 91"/>
                <a:gd name="T33" fmla="*/ 2147483646 h 64"/>
                <a:gd name="T34" fmla="*/ 2147483646 w 91"/>
                <a:gd name="T35" fmla="*/ 2147483646 h 64"/>
                <a:gd name="T36" fmla="*/ 2147483646 w 91"/>
                <a:gd name="T37" fmla="*/ 2147483646 h 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1" h="64">
                  <a:moveTo>
                    <a:pt x="86" y="18"/>
                  </a:moveTo>
                  <a:lnTo>
                    <a:pt x="89" y="14"/>
                  </a:lnTo>
                  <a:lnTo>
                    <a:pt x="91" y="11"/>
                  </a:lnTo>
                  <a:lnTo>
                    <a:pt x="91" y="6"/>
                  </a:lnTo>
                  <a:lnTo>
                    <a:pt x="87" y="3"/>
                  </a:lnTo>
                  <a:lnTo>
                    <a:pt x="86" y="1"/>
                  </a:lnTo>
                  <a:lnTo>
                    <a:pt x="82" y="0"/>
                  </a:lnTo>
                  <a:lnTo>
                    <a:pt x="77" y="0"/>
                  </a:lnTo>
                  <a:lnTo>
                    <a:pt x="76" y="1"/>
                  </a:lnTo>
                  <a:lnTo>
                    <a:pt x="5" y="46"/>
                  </a:lnTo>
                  <a:lnTo>
                    <a:pt x="2" y="49"/>
                  </a:lnTo>
                  <a:lnTo>
                    <a:pt x="0" y="52"/>
                  </a:lnTo>
                  <a:lnTo>
                    <a:pt x="0" y="57"/>
                  </a:lnTo>
                  <a:lnTo>
                    <a:pt x="3" y="60"/>
                  </a:lnTo>
                  <a:lnTo>
                    <a:pt x="5" y="62"/>
                  </a:lnTo>
                  <a:lnTo>
                    <a:pt x="8" y="64"/>
                  </a:lnTo>
                  <a:lnTo>
                    <a:pt x="13" y="64"/>
                  </a:lnTo>
                  <a:lnTo>
                    <a:pt x="15" y="62"/>
                  </a:lnTo>
                  <a:lnTo>
                    <a:pt x="8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1" name="Freeform 12">
              <a:extLst>
                <a:ext uri="{FF2B5EF4-FFF2-40B4-BE49-F238E27FC236}">
                  <a16:creationId xmlns:a16="http://schemas.microsoft.com/office/drawing/2014/main" id="{2A660858-F976-4CF2-B287-75C9D13CC6E6}"/>
                </a:ext>
              </a:extLst>
            </p:cNvPr>
            <p:cNvSpPr>
              <a:spLocks/>
            </p:cNvSpPr>
            <p:nvPr/>
          </p:nvSpPr>
          <p:spPr bwMode="auto">
            <a:xfrm>
              <a:off x="7346950" y="2324100"/>
              <a:ext cx="30163" cy="619125"/>
            </a:xfrm>
            <a:custGeom>
              <a:avLst/>
              <a:gdLst>
                <a:gd name="T0" fmla="*/ 2147483646 w 19"/>
                <a:gd name="T1" fmla="*/ 2147483646 h 390"/>
                <a:gd name="T2" fmla="*/ 2147483646 w 19"/>
                <a:gd name="T3" fmla="*/ 2147483646 h 390"/>
                <a:gd name="T4" fmla="*/ 2147483646 w 19"/>
                <a:gd name="T5" fmla="*/ 2147483646 h 390"/>
                <a:gd name="T6" fmla="*/ 2147483646 w 19"/>
                <a:gd name="T7" fmla="*/ 0 h 390"/>
                <a:gd name="T8" fmla="*/ 2147483646 w 19"/>
                <a:gd name="T9" fmla="*/ 0 h 390"/>
                <a:gd name="T10" fmla="*/ 2147483646 w 19"/>
                <a:gd name="T11" fmla="*/ 2147483646 h 390"/>
                <a:gd name="T12" fmla="*/ 0 w 19"/>
                <a:gd name="T13" fmla="*/ 2147483646 h 390"/>
                <a:gd name="T14" fmla="*/ 0 w 19"/>
                <a:gd name="T15" fmla="*/ 2147483646 h 390"/>
                <a:gd name="T16" fmla="*/ 2147483646 w 19"/>
                <a:gd name="T17" fmla="*/ 2147483646 h 390"/>
                <a:gd name="T18" fmla="*/ 2147483646 w 19"/>
                <a:gd name="T19" fmla="*/ 2147483646 h 390"/>
                <a:gd name="T20" fmla="*/ 2147483646 w 19"/>
                <a:gd name="T21" fmla="*/ 2147483646 h 390"/>
                <a:gd name="T22" fmla="*/ 2147483646 w 19"/>
                <a:gd name="T23" fmla="*/ 2147483646 h 390"/>
                <a:gd name="T24" fmla="*/ 2147483646 w 19"/>
                <a:gd name="T25" fmla="*/ 2147483646 h 390"/>
                <a:gd name="T26" fmla="*/ 2147483646 w 19"/>
                <a:gd name="T27" fmla="*/ 2147483646 h 390"/>
                <a:gd name="T28" fmla="*/ 2147483646 w 19"/>
                <a:gd name="T29" fmla="*/ 2147483646 h 3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 h="390">
                  <a:moveTo>
                    <a:pt x="19" y="10"/>
                  </a:moveTo>
                  <a:lnTo>
                    <a:pt x="19" y="7"/>
                  </a:lnTo>
                  <a:lnTo>
                    <a:pt x="16" y="4"/>
                  </a:lnTo>
                  <a:lnTo>
                    <a:pt x="13" y="0"/>
                  </a:lnTo>
                  <a:lnTo>
                    <a:pt x="6" y="0"/>
                  </a:lnTo>
                  <a:lnTo>
                    <a:pt x="3" y="4"/>
                  </a:lnTo>
                  <a:lnTo>
                    <a:pt x="0" y="7"/>
                  </a:lnTo>
                  <a:lnTo>
                    <a:pt x="0" y="383"/>
                  </a:lnTo>
                  <a:lnTo>
                    <a:pt x="3" y="387"/>
                  </a:lnTo>
                  <a:lnTo>
                    <a:pt x="6" y="390"/>
                  </a:lnTo>
                  <a:lnTo>
                    <a:pt x="13" y="390"/>
                  </a:lnTo>
                  <a:lnTo>
                    <a:pt x="16" y="387"/>
                  </a:lnTo>
                  <a:lnTo>
                    <a:pt x="19" y="383"/>
                  </a:lnTo>
                  <a:lnTo>
                    <a:pt x="19" y="380"/>
                  </a:lnTo>
                  <a:lnTo>
                    <a:pt x="19"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2" name="Freeform 13">
              <a:extLst>
                <a:ext uri="{FF2B5EF4-FFF2-40B4-BE49-F238E27FC236}">
                  <a16:creationId xmlns:a16="http://schemas.microsoft.com/office/drawing/2014/main" id="{5588158B-6E02-461A-8EC2-B97007882576}"/>
                </a:ext>
              </a:extLst>
            </p:cNvPr>
            <p:cNvSpPr>
              <a:spLocks/>
            </p:cNvSpPr>
            <p:nvPr/>
          </p:nvSpPr>
          <p:spPr bwMode="auto">
            <a:xfrm>
              <a:off x="7346950" y="2324100"/>
              <a:ext cx="273050" cy="31750"/>
            </a:xfrm>
            <a:custGeom>
              <a:avLst/>
              <a:gdLst>
                <a:gd name="T0" fmla="*/ 2147483646 w 172"/>
                <a:gd name="T1" fmla="*/ 0 h 20"/>
                <a:gd name="T2" fmla="*/ 2147483646 w 172"/>
                <a:gd name="T3" fmla="*/ 0 h 20"/>
                <a:gd name="T4" fmla="*/ 2147483646 w 172"/>
                <a:gd name="T5" fmla="*/ 2147483646 h 20"/>
                <a:gd name="T6" fmla="*/ 0 w 172"/>
                <a:gd name="T7" fmla="*/ 2147483646 h 20"/>
                <a:gd name="T8" fmla="*/ 0 w 172"/>
                <a:gd name="T9" fmla="*/ 2147483646 h 20"/>
                <a:gd name="T10" fmla="*/ 2147483646 w 172"/>
                <a:gd name="T11" fmla="*/ 2147483646 h 20"/>
                <a:gd name="T12" fmla="*/ 2147483646 w 172"/>
                <a:gd name="T13" fmla="*/ 2147483646 h 20"/>
                <a:gd name="T14" fmla="*/ 2147483646 w 172"/>
                <a:gd name="T15" fmla="*/ 2147483646 h 20"/>
                <a:gd name="T16" fmla="*/ 2147483646 w 172"/>
                <a:gd name="T17" fmla="*/ 2147483646 h 20"/>
                <a:gd name="T18" fmla="*/ 2147483646 w 172"/>
                <a:gd name="T19" fmla="*/ 2147483646 h 20"/>
                <a:gd name="T20" fmla="*/ 2147483646 w 172"/>
                <a:gd name="T21" fmla="*/ 2147483646 h 20"/>
                <a:gd name="T22" fmla="*/ 2147483646 w 172"/>
                <a:gd name="T23" fmla="*/ 2147483646 h 20"/>
                <a:gd name="T24" fmla="*/ 2147483646 w 172"/>
                <a:gd name="T25" fmla="*/ 0 h 20"/>
                <a:gd name="T26" fmla="*/ 2147483646 w 172"/>
                <a:gd name="T27" fmla="*/ 0 h 20"/>
                <a:gd name="T28" fmla="*/ 2147483646 w 172"/>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2" h="20">
                  <a:moveTo>
                    <a:pt x="9" y="0"/>
                  </a:moveTo>
                  <a:lnTo>
                    <a:pt x="6" y="0"/>
                  </a:lnTo>
                  <a:lnTo>
                    <a:pt x="3" y="4"/>
                  </a:lnTo>
                  <a:lnTo>
                    <a:pt x="0" y="7"/>
                  </a:lnTo>
                  <a:lnTo>
                    <a:pt x="0" y="14"/>
                  </a:lnTo>
                  <a:lnTo>
                    <a:pt x="3" y="17"/>
                  </a:lnTo>
                  <a:lnTo>
                    <a:pt x="6" y="20"/>
                  </a:lnTo>
                  <a:lnTo>
                    <a:pt x="165" y="20"/>
                  </a:lnTo>
                  <a:lnTo>
                    <a:pt x="169" y="17"/>
                  </a:lnTo>
                  <a:lnTo>
                    <a:pt x="172" y="14"/>
                  </a:lnTo>
                  <a:lnTo>
                    <a:pt x="172" y="7"/>
                  </a:lnTo>
                  <a:lnTo>
                    <a:pt x="169" y="4"/>
                  </a:lnTo>
                  <a:lnTo>
                    <a:pt x="165" y="0"/>
                  </a:lnTo>
                  <a:lnTo>
                    <a:pt x="162"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3" name="Freeform 14">
              <a:extLst>
                <a:ext uri="{FF2B5EF4-FFF2-40B4-BE49-F238E27FC236}">
                  <a16:creationId xmlns:a16="http://schemas.microsoft.com/office/drawing/2014/main" id="{2268FE0B-2B0F-461F-A65F-45FD040343E7}"/>
                </a:ext>
              </a:extLst>
            </p:cNvPr>
            <p:cNvSpPr>
              <a:spLocks/>
            </p:cNvSpPr>
            <p:nvPr/>
          </p:nvSpPr>
          <p:spPr bwMode="auto">
            <a:xfrm>
              <a:off x="6626225" y="1652588"/>
              <a:ext cx="503238" cy="938212"/>
            </a:xfrm>
            <a:custGeom>
              <a:avLst/>
              <a:gdLst>
                <a:gd name="T0" fmla="*/ 2147483646 w 317"/>
                <a:gd name="T1" fmla="*/ 0 h 591"/>
                <a:gd name="T2" fmla="*/ 2147483646 w 317"/>
                <a:gd name="T3" fmla="*/ 0 h 591"/>
                <a:gd name="T4" fmla="*/ 2147483646 w 317"/>
                <a:gd name="T5" fmla="*/ 2147483646 h 591"/>
                <a:gd name="T6" fmla="*/ 0 w 317"/>
                <a:gd name="T7" fmla="*/ 2147483646 h 591"/>
                <a:gd name="T8" fmla="*/ 0 w 317"/>
                <a:gd name="T9" fmla="*/ 2147483646 h 591"/>
                <a:gd name="T10" fmla="*/ 2147483646 w 317"/>
                <a:gd name="T11" fmla="*/ 2147483646 h 591"/>
                <a:gd name="T12" fmla="*/ 2147483646 w 317"/>
                <a:gd name="T13" fmla="*/ 2147483646 h 591"/>
                <a:gd name="T14" fmla="*/ 2147483646 w 317"/>
                <a:gd name="T15" fmla="*/ 2147483646 h 591"/>
                <a:gd name="T16" fmla="*/ 2147483646 w 317"/>
                <a:gd name="T17" fmla="*/ 2147483646 h 591"/>
                <a:gd name="T18" fmla="*/ 2147483646 w 317"/>
                <a:gd name="T19" fmla="*/ 2147483646 h 591"/>
                <a:gd name="T20" fmla="*/ 2147483646 w 317"/>
                <a:gd name="T21" fmla="*/ 2147483646 h 591"/>
                <a:gd name="T22" fmla="*/ 2147483646 w 317"/>
                <a:gd name="T23" fmla="*/ 2147483646 h 591"/>
                <a:gd name="T24" fmla="*/ 2147483646 w 317"/>
                <a:gd name="T25" fmla="*/ 0 h 591"/>
                <a:gd name="T26" fmla="*/ 2147483646 w 317"/>
                <a:gd name="T27" fmla="*/ 0 h 591"/>
                <a:gd name="T28" fmla="*/ 2147483646 w 317"/>
                <a:gd name="T29" fmla="*/ 0 h 591"/>
                <a:gd name="T30" fmla="*/ 2147483646 w 317"/>
                <a:gd name="T31" fmla="*/ 2147483646 h 591"/>
                <a:gd name="T32" fmla="*/ 2147483646 w 317"/>
                <a:gd name="T33" fmla="*/ 2147483646 h 591"/>
                <a:gd name="T34" fmla="*/ 2147483646 w 317"/>
                <a:gd name="T35" fmla="*/ 2147483646 h 591"/>
                <a:gd name="T36" fmla="*/ 2147483646 w 317"/>
                <a:gd name="T37" fmla="*/ 2147483646 h 591"/>
                <a:gd name="T38" fmla="*/ 2147483646 w 317"/>
                <a:gd name="T39" fmla="*/ 2147483646 h 591"/>
                <a:gd name="T40" fmla="*/ 2147483646 w 317"/>
                <a:gd name="T41" fmla="*/ 2147483646 h 591"/>
                <a:gd name="T42" fmla="*/ 2147483646 w 317"/>
                <a:gd name="T43" fmla="*/ 2147483646 h 591"/>
                <a:gd name="T44" fmla="*/ 2147483646 w 317"/>
                <a:gd name="T45" fmla="*/ 2147483646 h 591"/>
                <a:gd name="T46" fmla="*/ 2147483646 w 317"/>
                <a:gd name="T47" fmla="*/ 2147483646 h 591"/>
                <a:gd name="T48" fmla="*/ 2147483646 w 317"/>
                <a:gd name="T49" fmla="*/ 0 h 5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7" h="591">
                  <a:moveTo>
                    <a:pt x="10" y="0"/>
                  </a:moveTo>
                  <a:lnTo>
                    <a:pt x="7" y="0"/>
                  </a:lnTo>
                  <a:lnTo>
                    <a:pt x="3" y="3"/>
                  </a:lnTo>
                  <a:lnTo>
                    <a:pt x="0" y="6"/>
                  </a:lnTo>
                  <a:lnTo>
                    <a:pt x="0" y="584"/>
                  </a:lnTo>
                  <a:lnTo>
                    <a:pt x="3" y="588"/>
                  </a:lnTo>
                  <a:lnTo>
                    <a:pt x="7" y="591"/>
                  </a:lnTo>
                  <a:lnTo>
                    <a:pt x="311" y="591"/>
                  </a:lnTo>
                  <a:lnTo>
                    <a:pt x="314" y="588"/>
                  </a:lnTo>
                  <a:lnTo>
                    <a:pt x="317" y="584"/>
                  </a:lnTo>
                  <a:lnTo>
                    <a:pt x="317" y="6"/>
                  </a:lnTo>
                  <a:lnTo>
                    <a:pt x="314" y="3"/>
                  </a:lnTo>
                  <a:lnTo>
                    <a:pt x="311" y="0"/>
                  </a:lnTo>
                  <a:lnTo>
                    <a:pt x="307" y="0"/>
                  </a:lnTo>
                  <a:lnTo>
                    <a:pt x="10" y="0"/>
                  </a:lnTo>
                  <a:lnTo>
                    <a:pt x="10" y="19"/>
                  </a:lnTo>
                  <a:lnTo>
                    <a:pt x="307" y="19"/>
                  </a:lnTo>
                  <a:lnTo>
                    <a:pt x="297" y="9"/>
                  </a:lnTo>
                  <a:lnTo>
                    <a:pt x="297" y="581"/>
                  </a:lnTo>
                  <a:lnTo>
                    <a:pt x="307" y="571"/>
                  </a:lnTo>
                  <a:lnTo>
                    <a:pt x="10" y="571"/>
                  </a:lnTo>
                  <a:lnTo>
                    <a:pt x="20" y="581"/>
                  </a:lnTo>
                  <a:lnTo>
                    <a:pt x="20" y="9"/>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4" name="Rectangle 15">
              <a:extLst>
                <a:ext uri="{FF2B5EF4-FFF2-40B4-BE49-F238E27FC236}">
                  <a16:creationId xmlns:a16="http://schemas.microsoft.com/office/drawing/2014/main" id="{C01D8A54-A5A8-4908-978F-1A702512318C}"/>
                </a:ext>
              </a:extLst>
            </p:cNvPr>
            <p:cNvSpPr>
              <a:spLocks noChangeArrowheads="1"/>
            </p:cNvSpPr>
            <p:nvPr/>
          </p:nvSpPr>
          <p:spPr bwMode="auto">
            <a:xfrm>
              <a:off x="6699250" y="1774825"/>
              <a:ext cx="26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D</a:t>
              </a:r>
              <a:endParaRPr lang="en-US" altLang="zh-CN">
                <a:ea typeface="宋体" panose="02010600030101010101" pitchFamily="2" charset="-122"/>
              </a:endParaRPr>
            </a:p>
          </p:txBody>
        </p:sp>
        <p:sp>
          <p:nvSpPr>
            <p:cNvPr id="375" name="Rectangle 16">
              <a:extLst>
                <a:ext uri="{FF2B5EF4-FFF2-40B4-BE49-F238E27FC236}">
                  <a16:creationId xmlns:a16="http://schemas.microsoft.com/office/drawing/2014/main" id="{05B1285F-EA0D-4A6A-949E-107B1CDA1EC2}"/>
                </a:ext>
              </a:extLst>
            </p:cNvPr>
            <p:cNvSpPr>
              <a:spLocks noChangeArrowheads="1"/>
            </p:cNvSpPr>
            <p:nvPr/>
          </p:nvSpPr>
          <p:spPr bwMode="auto">
            <a:xfrm>
              <a:off x="6881813" y="1774825"/>
              <a:ext cx="27463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Q</a:t>
              </a:r>
              <a:endParaRPr lang="en-US" altLang="zh-CN">
                <a:ea typeface="宋体" panose="02010600030101010101" pitchFamily="2" charset="-122"/>
              </a:endParaRPr>
            </a:p>
          </p:txBody>
        </p:sp>
        <p:sp>
          <p:nvSpPr>
            <p:cNvPr id="376" name="Freeform 17">
              <a:extLst>
                <a:ext uri="{FF2B5EF4-FFF2-40B4-BE49-F238E27FC236}">
                  <a16:creationId xmlns:a16="http://schemas.microsoft.com/office/drawing/2014/main" id="{816DD775-C377-4C25-B69A-A7094E808B04}"/>
                </a:ext>
              </a:extLst>
            </p:cNvPr>
            <p:cNvSpPr>
              <a:spLocks/>
            </p:cNvSpPr>
            <p:nvPr/>
          </p:nvSpPr>
          <p:spPr bwMode="auto">
            <a:xfrm>
              <a:off x="6626225" y="2246313"/>
              <a:ext cx="142875" cy="130175"/>
            </a:xfrm>
            <a:custGeom>
              <a:avLst/>
              <a:gdLst>
                <a:gd name="T0" fmla="*/ 2147483646 w 90"/>
                <a:gd name="T1" fmla="*/ 2147483646 h 82"/>
                <a:gd name="T2" fmla="*/ 2147483646 w 90"/>
                <a:gd name="T3" fmla="*/ 2147483646 h 82"/>
                <a:gd name="T4" fmla="*/ 2147483646 w 90"/>
                <a:gd name="T5" fmla="*/ 0 h 82"/>
                <a:gd name="T6" fmla="*/ 2147483646 w 90"/>
                <a:gd name="T7" fmla="*/ 0 h 82"/>
                <a:gd name="T8" fmla="*/ 2147483646 w 90"/>
                <a:gd name="T9" fmla="*/ 2147483646 h 82"/>
                <a:gd name="T10" fmla="*/ 2147483646 w 90"/>
                <a:gd name="T11" fmla="*/ 2147483646 h 82"/>
                <a:gd name="T12" fmla="*/ 0 w 90"/>
                <a:gd name="T13" fmla="*/ 2147483646 h 82"/>
                <a:gd name="T14" fmla="*/ 0 w 90"/>
                <a:gd name="T15" fmla="*/ 2147483646 h 82"/>
                <a:gd name="T16" fmla="*/ 2147483646 w 90"/>
                <a:gd name="T17" fmla="*/ 2147483646 h 82"/>
                <a:gd name="T18" fmla="*/ 2147483646 w 90"/>
                <a:gd name="T19" fmla="*/ 2147483646 h 82"/>
                <a:gd name="T20" fmla="*/ 2147483646 w 90"/>
                <a:gd name="T21" fmla="*/ 2147483646 h 82"/>
                <a:gd name="T22" fmla="*/ 2147483646 w 90"/>
                <a:gd name="T23" fmla="*/ 2147483646 h 82"/>
                <a:gd name="T24" fmla="*/ 2147483646 w 90"/>
                <a:gd name="T25" fmla="*/ 2147483646 h 82"/>
                <a:gd name="T26" fmla="*/ 2147483646 w 90"/>
                <a:gd name="T27" fmla="*/ 2147483646 h 82"/>
                <a:gd name="T28" fmla="*/ 2147483646 w 90"/>
                <a:gd name="T29" fmla="*/ 2147483646 h 82"/>
                <a:gd name="T30" fmla="*/ 2147483646 w 90"/>
                <a:gd name="T31" fmla="*/ 2147483646 h 82"/>
                <a:gd name="T32" fmla="*/ 2147483646 w 90"/>
                <a:gd name="T33" fmla="*/ 2147483646 h 82"/>
                <a:gd name="T34" fmla="*/ 2147483646 w 90"/>
                <a:gd name="T35" fmla="*/ 2147483646 h 82"/>
                <a:gd name="T36" fmla="*/ 2147483646 w 90"/>
                <a:gd name="T37" fmla="*/ 2147483646 h 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0" h="82">
                  <a:moveTo>
                    <a:pt x="16" y="3"/>
                  </a:moveTo>
                  <a:lnTo>
                    <a:pt x="15" y="2"/>
                  </a:lnTo>
                  <a:lnTo>
                    <a:pt x="12" y="0"/>
                  </a:lnTo>
                  <a:lnTo>
                    <a:pt x="7" y="0"/>
                  </a:lnTo>
                  <a:lnTo>
                    <a:pt x="3" y="3"/>
                  </a:lnTo>
                  <a:lnTo>
                    <a:pt x="2" y="5"/>
                  </a:lnTo>
                  <a:lnTo>
                    <a:pt x="0" y="8"/>
                  </a:lnTo>
                  <a:lnTo>
                    <a:pt x="0" y="13"/>
                  </a:lnTo>
                  <a:lnTo>
                    <a:pt x="3" y="17"/>
                  </a:lnTo>
                  <a:lnTo>
                    <a:pt x="74" y="79"/>
                  </a:lnTo>
                  <a:lnTo>
                    <a:pt x="76" y="81"/>
                  </a:lnTo>
                  <a:lnTo>
                    <a:pt x="79" y="82"/>
                  </a:lnTo>
                  <a:lnTo>
                    <a:pt x="84" y="82"/>
                  </a:lnTo>
                  <a:lnTo>
                    <a:pt x="87" y="79"/>
                  </a:lnTo>
                  <a:lnTo>
                    <a:pt x="89" y="77"/>
                  </a:lnTo>
                  <a:lnTo>
                    <a:pt x="90" y="74"/>
                  </a:lnTo>
                  <a:lnTo>
                    <a:pt x="90" y="69"/>
                  </a:lnTo>
                  <a:lnTo>
                    <a:pt x="87" y="66"/>
                  </a:lnTo>
                  <a:lnTo>
                    <a:pt x="1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7" name="Freeform 18">
              <a:extLst>
                <a:ext uri="{FF2B5EF4-FFF2-40B4-BE49-F238E27FC236}">
                  <a16:creationId xmlns:a16="http://schemas.microsoft.com/office/drawing/2014/main" id="{039EEEEF-85F0-4D23-A35A-494E8443FBF8}"/>
                </a:ext>
              </a:extLst>
            </p:cNvPr>
            <p:cNvSpPr>
              <a:spLocks/>
            </p:cNvSpPr>
            <p:nvPr/>
          </p:nvSpPr>
          <p:spPr bwMode="auto">
            <a:xfrm>
              <a:off x="6626225" y="2346325"/>
              <a:ext cx="142875" cy="101600"/>
            </a:xfrm>
            <a:custGeom>
              <a:avLst/>
              <a:gdLst>
                <a:gd name="T0" fmla="*/ 2147483646 w 90"/>
                <a:gd name="T1" fmla="*/ 2147483646 h 64"/>
                <a:gd name="T2" fmla="*/ 2147483646 w 90"/>
                <a:gd name="T3" fmla="*/ 2147483646 h 64"/>
                <a:gd name="T4" fmla="*/ 2147483646 w 90"/>
                <a:gd name="T5" fmla="*/ 2147483646 h 64"/>
                <a:gd name="T6" fmla="*/ 2147483646 w 90"/>
                <a:gd name="T7" fmla="*/ 2147483646 h 64"/>
                <a:gd name="T8" fmla="*/ 2147483646 w 90"/>
                <a:gd name="T9" fmla="*/ 2147483646 h 64"/>
                <a:gd name="T10" fmla="*/ 2147483646 w 90"/>
                <a:gd name="T11" fmla="*/ 2147483646 h 64"/>
                <a:gd name="T12" fmla="*/ 2147483646 w 90"/>
                <a:gd name="T13" fmla="*/ 0 h 64"/>
                <a:gd name="T14" fmla="*/ 2147483646 w 90"/>
                <a:gd name="T15" fmla="*/ 0 h 64"/>
                <a:gd name="T16" fmla="*/ 2147483646 w 90"/>
                <a:gd name="T17" fmla="*/ 2147483646 h 64"/>
                <a:gd name="T18" fmla="*/ 2147483646 w 90"/>
                <a:gd name="T19" fmla="*/ 2147483646 h 64"/>
                <a:gd name="T20" fmla="*/ 2147483646 w 90"/>
                <a:gd name="T21" fmla="*/ 2147483646 h 64"/>
                <a:gd name="T22" fmla="*/ 0 w 90"/>
                <a:gd name="T23" fmla="*/ 2147483646 h 64"/>
                <a:gd name="T24" fmla="*/ 0 w 90"/>
                <a:gd name="T25" fmla="*/ 2147483646 h 64"/>
                <a:gd name="T26" fmla="*/ 2147483646 w 90"/>
                <a:gd name="T27" fmla="*/ 2147483646 h 64"/>
                <a:gd name="T28" fmla="*/ 2147483646 w 90"/>
                <a:gd name="T29" fmla="*/ 2147483646 h 64"/>
                <a:gd name="T30" fmla="*/ 2147483646 w 90"/>
                <a:gd name="T31" fmla="*/ 2147483646 h 64"/>
                <a:gd name="T32" fmla="*/ 2147483646 w 90"/>
                <a:gd name="T33" fmla="*/ 2147483646 h 64"/>
                <a:gd name="T34" fmla="*/ 2147483646 w 90"/>
                <a:gd name="T35" fmla="*/ 2147483646 h 64"/>
                <a:gd name="T36" fmla="*/ 2147483646 w 90"/>
                <a:gd name="T37" fmla="*/ 2147483646 h 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0" h="64">
                  <a:moveTo>
                    <a:pt x="85" y="18"/>
                  </a:moveTo>
                  <a:lnTo>
                    <a:pt x="89" y="14"/>
                  </a:lnTo>
                  <a:lnTo>
                    <a:pt x="90" y="11"/>
                  </a:lnTo>
                  <a:lnTo>
                    <a:pt x="90" y="6"/>
                  </a:lnTo>
                  <a:lnTo>
                    <a:pt x="87" y="3"/>
                  </a:lnTo>
                  <a:lnTo>
                    <a:pt x="85" y="1"/>
                  </a:lnTo>
                  <a:lnTo>
                    <a:pt x="82" y="0"/>
                  </a:lnTo>
                  <a:lnTo>
                    <a:pt x="77" y="0"/>
                  </a:lnTo>
                  <a:lnTo>
                    <a:pt x="76" y="1"/>
                  </a:lnTo>
                  <a:lnTo>
                    <a:pt x="5" y="46"/>
                  </a:lnTo>
                  <a:lnTo>
                    <a:pt x="2" y="49"/>
                  </a:lnTo>
                  <a:lnTo>
                    <a:pt x="0" y="52"/>
                  </a:lnTo>
                  <a:lnTo>
                    <a:pt x="0" y="57"/>
                  </a:lnTo>
                  <a:lnTo>
                    <a:pt x="3" y="60"/>
                  </a:lnTo>
                  <a:lnTo>
                    <a:pt x="5" y="62"/>
                  </a:lnTo>
                  <a:lnTo>
                    <a:pt x="8" y="64"/>
                  </a:lnTo>
                  <a:lnTo>
                    <a:pt x="13" y="64"/>
                  </a:lnTo>
                  <a:lnTo>
                    <a:pt x="15" y="62"/>
                  </a:lnTo>
                  <a:lnTo>
                    <a:pt x="8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8" name="Freeform 19">
              <a:extLst>
                <a:ext uri="{FF2B5EF4-FFF2-40B4-BE49-F238E27FC236}">
                  <a16:creationId xmlns:a16="http://schemas.microsoft.com/office/drawing/2014/main" id="{A2F77FE1-943B-4E9F-A894-6058F4123009}"/>
                </a:ext>
              </a:extLst>
            </p:cNvPr>
            <p:cNvSpPr>
              <a:spLocks/>
            </p:cNvSpPr>
            <p:nvPr/>
          </p:nvSpPr>
          <p:spPr bwMode="auto">
            <a:xfrm>
              <a:off x="6367463" y="2324100"/>
              <a:ext cx="31750" cy="619125"/>
            </a:xfrm>
            <a:custGeom>
              <a:avLst/>
              <a:gdLst>
                <a:gd name="T0" fmla="*/ 2147483646 w 20"/>
                <a:gd name="T1" fmla="*/ 2147483646 h 390"/>
                <a:gd name="T2" fmla="*/ 2147483646 w 20"/>
                <a:gd name="T3" fmla="*/ 2147483646 h 390"/>
                <a:gd name="T4" fmla="*/ 2147483646 w 20"/>
                <a:gd name="T5" fmla="*/ 2147483646 h 390"/>
                <a:gd name="T6" fmla="*/ 2147483646 w 20"/>
                <a:gd name="T7" fmla="*/ 0 h 390"/>
                <a:gd name="T8" fmla="*/ 2147483646 w 20"/>
                <a:gd name="T9" fmla="*/ 0 h 390"/>
                <a:gd name="T10" fmla="*/ 2147483646 w 20"/>
                <a:gd name="T11" fmla="*/ 2147483646 h 390"/>
                <a:gd name="T12" fmla="*/ 0 w 20"/>
                <a:gd name="T13" fmla="*/ 2147483646 h 390"/>
                <a:gd name="T14" fmla="*/ 0 w 20"/>
                <a:gd name="T15" fmla="*/ 2147483646 h 390"/>
                <a:gd name="T16" fmla="*/ 2147483646 w 20"/>
                <a:gd name="T17" fmla="*/ 2147483646 h 390"/>
                <a:gd name="T18" fmla="*/ 2147483646 w 20"/>
                <a:gd name="T19" fmla="*/ 2147483646 h 390"/>
                <a:gd name="T20" fmla="*/ 2147483646 w 20"/>
                <a:gd name="T21" fmla="*/ 2147483646 h 390"/>
                <a:gd name="T22" fmla="*/ 2147483646 w 20"/>
                <a:gd name="T23" fmla="*/ 2147483646 h 390"/>
                <a:gd name="T24" fmla="*/ 2147483646 w 20"/>
                <a:gd name="T25" fmla="*/ 2147483646 h 390"/>
                <a:gd name="T26" fmla="*/ 2147483646 w 20"/>
                <a:gd name="T27" fmla="*/ 2147483646 h 390"/>
                <a:gd name="T28" fmla="*/ 2147483646 w 20"/>
                <a:gd name="T29" fmla="*/ 2147483646 h 3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 h="390">
                  <a:moveTo>
                    <a:pt x="20" y="10"/>
                  </a:moveTo>
                  <a:lnTo>
                    <a:pt x="20" y="7"/>
                  </a:lnTo>
                  <a:lnTo>
                    <a:pt x="17" y="4"/>
                  </a:lnTo>
                  <a:lnTo>
                    <a:pt x="14" y="0"/>
                  </a:lnTo>
                  <a:lnTo>
                    <a:pt x="7" y="0"/>
                  </a:lnTo>
                  <a:lnTo>
                    <a:pt x="4" y="4"/>
                  </a:lnTo>
                  <a:lnTo>
                    <a:pt x="0" y="7"/>
                  </a:lnTo>
                  <a:lnTo>
                    <a:pt x="0" y="383"/>
                  </a:lnTo>
                  <a:lnTo>
                    <a:pt x="4" y="387"/>
                  </a:lnTo>
                  <a:lnTo>
                    <a:pt x="7" y="390"/>
                  </a:lnTo>
                  <a:lnTo>
                    <a:pt x="14" y="390"/>
                  </a:lnTo>
                  <a:lnTo>
                    <a:pt x="17" y="387"/>
                  </a:lnTo>
                  <a:lnTo>
                    <a:pt x="20" y="383"/>
                  </a:lnTo>
                  <a:lnTo>
                    <a:pt x="20" y="38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 name="Freeform 20">
              <a:extLst>
                <a:ext uri="{FF2B5EF4-FFF2-40B4-BE49-F238E27FC236}">
                  <a16:creationId xmlns:a16="http://schemas.microsoft.com/office/drawing/2014/main" id="{6A7DDD04-5938-4854-8813-B3AB36256334}"/>
                </a:ext>
              </a:extLst>
            </p:cNvPr>
            <p:cNvSpPr>
              <a:spLocks/>
            </p:cNvSpPr>
            <p:nvPr/>
          </p:nvSpPr>
          <p:spPr bwMode="auto">
            <a:xfrm>
              <a:off x="6367463" y="2324100"/>
              <a:ext cx="274637" cy="31750"/>
            </a:xfrm>
            <a:custGeom>
              <a:avLst/>
              <a:gdLst>
                <a:gd name="T0" fmla="*/ 2147483646 w 173"/>
                <a:gd name="T1" fmla="*/ 0 h 20"/>
                <a:gd name="T2" fmla="*/ 2147483646 w 173"/>
                <a:gd name="T3" fmla="*/ 0 h 20"/>
                <a:gd name="T4" fmla="*/ 2147483646 w 173"/>
                <a:gd name="T5" fmla="*/ 2147483646 h 20"/>
                <a:gd name="T6" fmla="*/ 0 w 173"/>
                <a:gd name="T7" fmla="*/ 2147483646 h 20"/>
                <a:gd name="T8" fmla="*/ 0 w 173"/>
                <a:gd name="T9" fmla="*/ 2147483646 h 20"/>
                <a:gd name="T10" fmla="*/ 2147483646 w 173"/>
                <a:gd name="T11" fmla="*/ 2147483646 h 20"/>
                <a:gd name="T12" fmla="*/ 2147483646 w 173"/>
                <a:gd name="T13" fmla="*/ 2147483646 h 20"/>
                <a:gd name="T14" fmla="*/ 2147483646 w 173"/>
                <a:gd name="T15" fmla="*/ 2147483646 h 20"/>
                <a:gd name="T16" fmla="*/ 2147483646 w 173"/>
                <a:gd name="T17" fmla="*/ 2147483646 h 20"/>
                <a:gd name="T18" fmla="*/ 2147483646 w 173"/>
                <a:gd name="T19" fmla="*/ 2147483646 h 20"/>
                <a:gd name="T20" fmla="*/ 2147483646 w 173"/>
                <a:gd name="T21" fmla="*/ 2147483646 h 20"/>
                <a:gd name="T22" fmla="*/ 2147483646 w 173"/>
                <a:gd name="T23" fmla="*/ 2147483646 h 20"/>
                <a:gd name="T24" fmla="*/ 2147483646 w 173"/>
                <a:gd name="T25" fmla="*/ 0 h 20"/>
                <a:gd name="T26" fmla="*/ 2147483646 w 173"/>
                <a:gd name="T27" fmla="*/ 0 h 20"/>
                <a:gd name="T28" fmla="*/ 2147483646 w 173"/>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3" h="20">
                  <a:moveTo>
                    <a:pt x="10" y="0"/>
                  </a:moveTo>
                  <a:lnTo>
                    <a:pt x="7" y="0"/>
                  </a:lnTo>
                  <a:lnTo>
                    <a:pt x="4" y="4"/>
                  </a:lnTo>
                  <a:lnTo>
                    <a:pt x="0" y="7"/>
                  </a:lnTo>
                  <a:lnTo>
                    <a:pt x="0" y="14"/>
                  </a:lnTo>
                  <a:lnTo>
                    <a:pt x="4" y="17"/>
                  </a:lnTo>
                  <a:lnTo>
                    <a:pt x="7" y="20"/>
                  </a:lnTo>
                  <a:lnTo>
                    <a:pt x="166" y="20"/>
                  </a:lnTo>
                  <a:lnTo>
                    <a:pt x="170" y="17"/>
                  </a:lnTo>
                  <a:lnTo>
                    <a:pt x="173" y="14"/>
                  </a:lnTo>
                  <a:lnTo>
                    <a:pt x="173" y="7"/>
                  </a:lnTo>
                  <a:lnTo>
                    <a:pt x="170" y="4"/>
                  </a:lnTo>
                  <a:lnTo>
                    <a:pt x="166" y="0"/>
                  </a:lnTo>
                  <a:lnTo>
                    <a:pt x="16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0" name="Freeform 21">
              <a:extLst>
                <a:ext uri="{FF2B5EF4-FFF2-40B4-BE49-F238E27FC236}">
                  <a16:creationId xmlns:a16="http://schemas.microsoft.com/office/drawing/2014/main" id="{517F6540-2537-4516-9713-4AE2F1DF52C3}"/>
                </a:ext>
              </a:extLst>
            </p:cNvPr>
            <p:cNvSpPr>
              <a:spLocks/>
            </p:cNvSpPr>
            <p:nvPr/>
          </p:nvSpPr>
          <p:spPr bwMode="auto">
            <a:xfrm>
              <a:off x="5648325" y="1652588"/>
              <a:ext cx="503238" cy="938212"/>
            </a:xfrm>
            <a:custGeom>
              <a:avLst/>
              <a:gdLst>
                <a:gd name="T0" fmla="*/ 2147483646 w 317"/>
                <a:gd name="T1" fmla="*/ 0 h 591"/>
                <a:gd name="T2" fmla="*/ 2147483646 w 317"/>
                <a:gd name="T3" fmla="*/ 0 h 591"/>
                <a:gd name="T4" fmla="*/ 2147483646 w 317"/>
                <a:gd name="T5" fmla="*/ 2147483646 h 591"/>
                <a:gd name="T6" fmla="*/ 0 w 317"/>
                <a:gd name="T7" fmla="*/ 2147483646 h 591"/>
                <a:gd name="T8" fmla="*/ 0 w 317"/>
                <a:gd name="T9" fmla="*/ 2147483646 h 591"/>
                <a:gd name="T10" fmla="*/ 2147483646 w 317"/>
                <a:gd name="T11" fmla="*/ 2147483646 h 591"/>
                <a:gd name="T12" fmla="*/ 2147483646 w 317"/>
                <a:gd name="T13" fmla="*/ 2147483646 h 591"/>
                <a:gd name="T14" fmla="*/ 2147483646 w 317"/>
                <a:gd name="T15" fmla="*/ 2147483646 h 591"/>
                <a:gd name="T16" fmla="*/ 2147483646 w 317"/>
                <a:gd name="T17" fmla="*/ 2147483646 h 591"/>
                <a:gd name="T18" fmla="*/ 2147483646 w 317"/>
                <a:gd name="T19" fmla="*/ 2147483646 h 591"/>
                <a:gd name="T20" fmla="*/ 2147483646 w 317"/>
                <a:gd name="T21" fmla="*/ 2147483646 h 591"/>
                <a:gd name="T22" fmla="*/ 2147483646 w 317"/>
                <a:gd name="T23" fmla="*/ 2147483646 h 591"/>
                <a:gd name="T24" fmla="*/ 2147483646 w 317"/>
                <a:gd name="T25" fmla="*/ 0 h 591"/>
                <a:gd name="T26" fmla="*/ 2147483646 w 317"/>
                <a:gd name="T27" fmla="*/ 0 h 591"/>
                <a:gd name="T28" fmla="*/ 2147483646 w 317"/>
                <a:gd name="T29" fmla="*/ 0 h 591"/>
                <a:gd name="T30" fmla="*/ 2147483646 w 317"/>
                <a:gd name="T31" fmla="*/ 2147483646 h 591"/>
                <a:gd name="T32" fmla="*/ 2147483646 w 317"/>
                <a:gd name="T33" fmla="*/ 2147483646 h 591"/>
                <a:gd name="T34" fmla="*/ 2147483646 w 317"/>
                <a:gd name="T35" fmla="*/ 2147483646 h 591"/>
                <a:gd name="T36" fmla="*/ 2147483646 w 317"/>
                <a:gd name="T37" fmla="*/ 2147483646 h 591"/>
                <a:gd name="T38" fmla="*/ 2147483646 w 317"/>
                <a:gd name="T39" fmla="*/ 2147483646 h 591"/>
                <a:gd name="T40" fmla="*/ 2147483646 w 317"/>
                <a:gd name="T41" fmla="*/ 2147483646 h 591"/>
                <a:gd name="T42" fmla="*/ 2147483646 w 317"/>
                <a:gd name="T43" fmla="*/ 2147483646 h 591"/>
                <a:gd name="T44" fmla="*/ 2147483646 w 317"/>
                <a:gd name="T45" fmla="*/ 2147483646 h 591"/>
                <a:gd name="T46" fmla="*/ 2147483646 w 317"/>
                <a:gd name="T47" fmla="*/ 2147483646 h 591"/>
                <a:gd name="T48" fmla="*/ 2147483646 w 317"/>
                <a:gd name="T49" fmla="*/ 0 h 5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7" h="591">
                  <a:moveTo>
                    <a:pt x="10" y="0"/>
                  </a:moveTo>
                  <a:lnTo>
                    <a:pt x="7" y="0"/>
                  </a:lnTo>
                  <a:lnTo>
                    <a:pt x="3" y="3"/>
                  </a:lnTo>
                  <a:lnTo>
                    <a:pt x="0" y="6"/>
                  </a:lnTo>
                  <a:lnTo>
                    <a:pt x="0" y="584"/>
                  </a:lnTo>
                  <a:lnTo>
                    <a:pt x="3" y="588"/>
                  </a:lnTo>
                  <a:lnTo>
                    <a:pt x="7" y="591"/>
                  </a:lnTo>
                  <a:lnTo>
                    <a:pt x="310" y="591"/>
                  </a:lnTo>
                  <a:lnTo>
                    <a:pt x="314" y="588"/>
                  </a:lnTo>
                  <a:lnTo>
                    <a:pt x="317" y="584"/>
                  </a:lnTo>
                  <a:lnTo>
                    <a:pt x="317" y="6"/>
                  </a:lnTo>
                  <a:lnTo>
                    <a:pt x="314" y="3"/>
                  </a:lnTo>
                  <a:lnTo>
                    <a:pt x="310" y="0"/>
                  </a:lnTo>
                  <a:lnTo>
                    <a:pt x="307" y="0"/>
                  </a:lnTo>
                  <a:lnTo>
                    <a:pt x="10" y="0"/>
                  </a:lnTo>
                  <a:lnTo>
                    <a:pt x="10" y="19"/>
                  </a:lnTo>
                  <a:lnTo>
                    <a:pt x="307" y="19"/>
                  </a:lnTo>
                  <a:lnTo>
                    <a:pt x="297" y="9"/>
                  </a:lnTo>
                  <a:lnTo>
                    <a:pt x="297" y="581"/>
                  </a:lnTo>
                  <a:lnTo>
                    <a:pt x="307" y="571"/>
                  </a:lnTo>
                  <a:lnTo>
                    <a:pt x="10" y="571"/>
                  </a:lnTo>
                  <a:lnTo>
                    <a:pt x="20" y="581"/>
                  </a:lnTo>
                  <a:lnTo>
                    <a:pt x="20" y="9"/>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1" name="Rectangle 22">
              <a:extLst>
                <a:ext uri="{FF2B5EF4-FFF2-40B4-BE49-F238E27FC236}">
                  <a16:creationId xmlns:a16="http://schemas.microsoft.com/office/drawing/2014/main" id="{CF80B3A2-A463-43C4-9877-EEB69D224A20}"/>
                </a:ext>
              </a:extLst>
            </p:cNvPr>
            <p:cNvSpPr>
              <a:spLocks noChangeArrowheads="1"/>
            </p:cNvSpPr>
            <p:nvPr/>
          </p:nvSpPr>
          <p:spPr bwMode="auto">
            <a:xfrm>
              <a:off x="5721350" y="1774825"/>
              <a:ext cx="26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D</a:t>
              </a:r>
              <a:endParaRPr lang="en-US" altLang="zh-CN">
                <a:ea typeface="宋体" panose="02010600030101010101" pitchFamily="2" charset="-122"/>
              </a:endParaRPr>
            </a:p>
          </p:txBody>
        </p:sp>
        <p:sp>
          <p:nvSpPr>
            <p:cNvPr id="382" name="Rectangle 23">
              <a:extLst>
                <a:ext uri="{FF2B5EF4-FFF2-40B4-BE49-F238E27FC236}">
                  <a16:creationId xmlns:a16="http://schemas.microsoft.com/office/drawing/2014/main" id="{51032217-4AF0-4BFD-A318-7E14715DAE0D}"/>
                </a:ext>
              </a:extLst>
            </p:cNvPr>
            <p:cNvSpPr>
              <a:spLocks noChangeArrowheads="1"/>
            </p:cNvSpPr>
            <p:nvPr/>
          </p:nvSpPr>
          <p:spPr bwMode="auto">
            <a:xfrm>
              <a:off x="5903913" y="1774825"/>
              <a:ext cx="27463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Q</a:t>
              </a:r>
              <a:endParaRPr lang="en-US" altLang="zh-CN">
                <a:ea typeface="宋体" panose="02010600030101010101" pitchFamily="2" charset="-122"/>
              </a:endParaRPr>
            </a:p>
          </p:txBody>
        </p:sp>
        <p:sp>
          <p:nvSpPr>
            <p:cNvPr id="383" name="Freeform 24">
              <a:extLst>
                <a:ext uri="{FF2B5EF4-FFF2-40B4-BE49-F238E27FC236}">
                  <a16:creationId xmlns:a16="http://schemas.microsoft.com/office/drawing/2014/main" id="{ABE28A17-1CF7-48CE-BF51-0DB6BB28A96A}"/>
                </a:ext>
              </a:extLst>
            </p:cNvPr>
            <p:cNvSpPr>
              <a:spLocks/>
            </p:cNvSpPr>
            <p:nvPr/>
          </p:nvSpPr>
          <p:spPr bwMode="auto">
            <a:xfrm>
              <a:off x="5648325" y="2246313"/>
              <a:ext cx="142875" cy="130175"/>
            </a:xfrm>
            <a:custGeom>
              <a:avLst/>
              <a:gdLst>
                <a:gd name="T0" fmla="*/ 2147483646 w 90"/>
                <a:gd name="T1" fmla="*/ 2147483646 h 82"/>
                <a:gd name="T2" fmla="*/ 2147483646 w 90"/>
                <a:gd name="T3" fmla="*/ 2147483646 h 82"/>
                <a:gd name="T4" fmla="*/ 2147483646 w 90"/>
                <a:gd name="T5" fmla="*/ 0 h 82"/>
                <a:gd name="T6" fmla="*/ 2147483646 w 90"/>
                <a:gd name="T7" fmla="*/ 0 h 82"/>
                <a:gd name="T8" fmla="*/ 2147483646 w 90"/>
                <a:gd name="T9" fmla="*/ 2147483646 h 82"/>
                <a:gd name="T10" fmla="*/ 2147483646 w 90"/>
                <a:gd name="T11" fmla="*/ 2147483646 h 82"/>
                <a:gd name="T12" fmla="*/ 0 w 90"/>
                <a:gd name="T13" fmla="*/ 2147483646 h 82"/>
                <a:gd name="T14" fmla="*/ 0 w 90"/>
                <a:gd name="T15" fmla="*/ 2147483646 h 82"/>
                <a:gd name="T16" fmla="*/ 2147483646 w 90"/>
                <a:gd name="T17" fmla="*/ 2147483646 h 82"/>
                <a:gd name="T18" fmla="*/ 2147483646 w 90"/>
                <a:gd name="T19" fmla="*/ 2147483646 h 82"/>
                <a:gd name="T20" fmla="*/ 2147483646 w 90"/>
                <a:gd name="T21" fmla="*/ 2147483646 h 82"/>
                <a:gd name="T22" fmla="*/ 2147483646 w 90"/>
                <a:gd name="T23" fmla="*/ 2147483646 h 82"/>
                <a:gd name="T24" fmla="*/ 2147483646 w 90"/>
                <a:gd name="T25" fmla="*/ 2147483646 h 82"/>
                <a:gd name="T26" fmla="*/ 2147483646 w 90"/>
                <a:gd name="T27" fmla="*/ 2147483646 h 82"/>
                <a:gd name="T28" fmla="*/ 2147483646 w 90"/>
                <a:gd name="T29" fmla="*/ 2147483646 h 82"/>
                <a:gd name="T30" fmla="*/ 2147483646 w 90"/>
                <a:gd name="T31" fmla="*/ 2147483646 h 82"/>
                <a:gd name="T32" fmla="*/ 2147483646 w 90"/>
                <a:gd name="T33" fmla="*/ 2147483646 h 82"/>
                <a:gd name="T34" fmla="*/ 2147483646 w 90"/>
                <a:gd name="T35" fmla="*/ 2147483646 h 82"/>
                <a:gd name="T36" fmla="*/ 2147483646 w 90"/>
                <a:gd name="T37" fmla="*/ 2147483646 h 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0" h="82">
                  <a:moveTo>
                    <a:pt x="16" y="3"/>
                  </a:moveTo>
                  <a:lnTo>
                    <a:pt x="15" y="2"/>
                  </a:lnTo>
                  <a:lnTo>
                    <a:pt x="11" y="0"/>
                  </a:lnTo>
                  <a:lnTo>
                    <a:pt x="7" y="0"/>
                  </a:lnTo>
                  <a:lnTo>
                    <a:pt x="3" y="3"/>
                  </a:lnTo>
                  <a:lnTo>
                    <a:pt x="2" y="5"/>
                  </a:lnTo>
                  <a:lnTo>
                    <a:pt x="0" y="8"/>
                  </a:lnTo>
                  <a:lnTo>
                    <a:pt x="0" y="13"/>
                  </a:lnTo>
                  <a:lnTo>
                    <a:pt x="3" y="17"/>
                  </a:lnTo>
                  <a:lnTo>
                    <a:pt x="74" y="79"/>
                  </a:lnTo>
                  <a:lnTo>
                    <a:pt x="76" y="81"/>
                  </a:lnTo>
                  <a:lnTo>
                    <a:pt x="79" y="82"/>
                  </a:lnTo>
                  <a:lnTo>
                    <a:pt x="84" y="82"/>
                  </a:lnTo>
                  <a:lnTo>
                    <a:pt x="87" y="79"/>
                  </a:lnTo>
                  <a:lnTo>
                    <a:pt x="89" y="77"/>
                  </a:lnTo>
                  <a:lnTo>
                    <a:pt x="90" y="74"/>
                  </a:lnTo>
                  <a:lnTo>
                    <a:pt x="90" y="69"/>
                  </a:lnTo>
                  <a:lnTo>
                    <a:pt x="87" y="66"/>
                  </a:lnTo>
                  <a:lnTo>
                    <a:pt x="1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4" name="Freeform 25">
              <a:extLst>
                <a:ext uri="{FF2B5EF4-FFF2-40B4-BE49-F238E27FC236}">
                  <a16:creationId xmlns:a16="http://schemas.microsoft.com/office/drawing/2014/main" id="{862FE886-8151-43A3-B531-9ED7768FDB24}"/>
                </a:ext>
              </a:extLst>
            </p:cNvPr>
            <p:cNvSpPr>
              <a:spLocks/>
            </p:cNvSpPr>
            <p:nvPr/>
          </p:nvSpPr>
          <p:spPr bwMode="auto">
            <a:xfrm>
              <a:off x="5648325" y="2346325"/>
              <a:ext cx="142875" cy="101600"/>
            </a:xfrm>
            <a:custGeom>
              <a:avLst/>
              <a:gdLst>
                <a:gd name="T0" fmla="*/ 2147483646 w 90"/>
                <a:gd name="T1" fmla="*/ 2147483646 h 64"/>
                <a:gd name="T2" fmla="*/ 2147483646 w 90"/>
                <a:gd name="T3" fmla="*/ 2147483646 h 64"/>
                <a:gd name="T4" fmla="*/ 2147483646 w 90"/>
                <a:gd name="T5" fmla="*/ 2147483646 h 64"/>
                <a:gd name="T6" fmla="*/ 2147483646 w 90"/>
                <a:gd name="T7" fmla="*/ 2147483646 h 64"/>
                <a:gd name="T8" fmla="*/ 2147483646 w 90"/>
                <a:gd name="T9" fmla="*/ 2147483646 h 64"/>
                <a:gd name="T10" fmla="*/ 2147483646 w 90"/>
                <a:gd name="T11" fmla="*/ 2147483646 h 64"/>
                <a:gd name="T12" fmla="*/ 2147483646 w 90"/>
                <a:gd name="T13" fmla="*/ 0 h 64"/>
                <a:gd name="T14" fmla="*/ 2147483646 w 90"/>
                <a:gd name="T15" fmla="*/ 0 h 64"/>
                <a:gd name="T16" fmla="*/ 2147483646 w 90"/>
                <a:gd name="T17" fmla="*/ 2147483646 h 64"/>
                <a:gd name="T18" fmla="*/ 2147483646 w 90"/>
                <a:gd name="T19" fmla="*/ 2147483646 h 64"/>
                <a:gd name="T20" fmla="*/ 2147483646 w 90"/>
                <a:gd name="T21" fmla="*/ 2147483646 h 64"/>
                <a:gd name="T22" fmla="*/ 0 w 90"/>
                <a:gd name="T23" fmla="*/ 2147483646 h 64"/>
                <a:gd name="T24" fmla="*/ 0 w 90"/>
                <a:gd name="T25" fmla="*/ 2147483646 h 64"/>
                <a:gd name="T26" fmla="*/ 2147483646 w 90"/>
                <a:gd name="T27" fmla="*/ 2147483646 h 64"/>
                <a:gd name="T28" fmla="*/ 2147483646 w 90"/>
                <a:gd name="T29" fmla="*/ 2147483646 h 64"/>
                <a:gd name="T30" fmla="*/ 2147483646 w 90"/>
                <a:gd name="T31" fmla="*/ 2147483646 h 64"/>
                <a:gd name="T32" fmla="*/ 2147483646 w 90"/>
                <a:gd name="T33" fmla="*/ 2147483646 h 64"/>
                <a:gd name="T34" fmla="*/ 2147483646 w 90"/>
                <a:gd name="T35" fmla="*/ 2147483646 h 64"/>
                <a:gd name="T36" fmla="*/ 2147483646 w 90"/>
                <a:gd name="T37" fmla="*/ 2147483646 h 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0" h="64">
                  <a:moveTo>
                    <a:pt x="85" y="18"/>
                  </a:moveTo>
                  <a:lnTo>
                    <a:pt x="89" y="14"/>
                  </a:lnTo>
                  <a:lnTo>
                    <a:pt x="90" y="11"/>
                  </a:lnTo>
                  <a:lnTo>
                    <a:pt x="90" y="6"/>
                  </a:lnTo>
                  <a:lnTo>
                    <a:pt x="87" y="3"/>
                  </a:lnTo>
                  <a:lnTo>
                    <a:pt x="85" y="1"/>
                  </a:lnTo>
                  <a:lnTo>
                    <a:pt x="82" y="0"/>
                  </a:lnTo>
                  <a:lnTo>
                    <a:pt x="77" y="0"/>
                  </a:lnTo>
                  <a:lnTo>
                    <a:pt x="76" y="1"/>
                  </a:lnTo>
                  <a:lnTo>
                    <a:pt x="5" y="46"/>
                  </a:lnTo>
                  <a:lnTo>
                    <a:pt x="2" y="49"/>
                  </a:lnTo>
                  <a:lnTo>
                    <a:pt x="0" y="52"/>
                  </a:lnTo>
                  <a:lnTo>
                    <a:pt x="0" y="57"/>
                  </a:lnTo>
                  <a:lnTo>
                    <a:pt x="3" y="60"/>
                  </a:lnTo>
                  <a:lnTo>
                    <a:pt x="5" y="62"/>
                  </a:lnTo>
                  <a:lnTo>
                    <a:pt x="8" y="64"/>
                  </a:lnTo>
                  <a:lnTo>
                    <a:pt x="13" y="64"/>
                  </a:lnTo>
                  <a:lnTo>
                    <a:pt x="15" y="62"/>
                  </a:lnTo>
                  <a:lnTo>
                    <a:pt x="8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5" name="Freeform 26">
              <a:extLst>
                <a:ext uri="{FF2B5EF4-FFF2-40B4-BE49-F238E27FC236}">
                  <a16:creationId xmlns:a16="http://schemas.microsoft.com/office/drawing/2014/main" id="{3B42634B-980D-4B6B-BDDA-BF3A8DC2DD3B}"/>
                </a:ext>
              </a:extLst>
            </p:cNvPr>
            <p:cNvSpPr>
              <a:spLocks/>
            </p:cNvSpPr>
            <p:nvPr/>
          </p:nvSpPr>
          <p:spPr bwMode="auto">
            <a:xfrm>
              <a:off x="5389563" y="2324100"/>
              <a:ext cx="31750" cy="619125"/>
            </a:xfrm>
            <a:custGeom>
              <a:avLst/>
              <a:gdLst>
                <a:gd name="T0" fmla="*/ 2147483646 w 20"/>
                <a:gd name="T1" fmla="*/ 2147483646 h 390"/>
                <a:gd name="T2" fmla="*/ 2147483646 w 20"/>
                <a:gd name="T3" fmla="*/ 2147483646 h 390"/>
                <a:gd name="T4" fmla="*/ 2147483646 w 20"/>
                <a:gd name="T5" fmla="*/ 2147483646 h 390"/>
                <a:gd name="T6" fmla="*/ 2147483646 w 20"/>
                <a:gd name="T7" fmla="*/ 0 h 390"/>
                <a:gd name="T8" fmla="*/ 2147483646 w 20"/>
                <a:gd name="T9" fmla="*/ 0 h 390"/>
                <a:gd name="T10" fmla="*/ 2147483646 w 20"/>
                <a:gd name="T11" fmla="*/ 2147483646 h 390"/>
                <a:gd name="T12" fmla="*/ 0 w 20"/>
                <a:gd name="T13" fmla="*/ 2147483646 h 390"/>
                <a:gd name="T14" fmla="*/ 0 w 20"/>
                <a:gd name="T15" fmla="*/ 2147483646 h 390"/>
                <a:gd name="T16" fmla="*/ 2147483646 w 20"/>
                <a:gd name="T17" fmla="*/ 2147483646 h 390"/>
                <a:gd name="T18" fmla="*/ 2147483646 w 20"/>
                <a:gd name="T19" fmla="*/ 2147483646 h 390"/>
                <a:gd name="T20" fmla="*/ 2147483646 w 20"/>
                <a:gd name="T21" fmla="*/ 2147483646 h 390"/>
                <a:gd name="T22" fmla="*/ 2147483646 w 20"/>
                <a:gd name="T23" fmla="*/ 2147483646 h 390"/>
                <a:gd name="T24" fmla="*/ 2147483646 w 20"/>
                <a:gd name="T25" fmla="*/ 2147483646 h 390"/>
                <a:gd name="T26" fmla="*/ 2147483646 w 20"/>
                <a:gd name="T27" fmla="*/ 2147483646 h 390"/>
                <a:gd name="T28" fmla="*/ 2147483646 w 20"/>
                <a:gd name="T29" fmla="*/ 2147483646 h 3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 h="390">
                  <a:moveTo>
                    <a:pt x="20" y="10"/>
                  </a:moveTo>
                  <a:lnTo>
                    <a:pt x="20" y="7"/>
                  </a:lnTo>
                  <a:lnTo>
                    <a:pt x="17" y="4"/>
                  </a:lnTo>
                  <a:lnTo>
                    <a:pt x="13" y="0"/>
                  </a:lnTo>
                  <a:lnTo>
                    <a:pt x="7" y="0"/>
                  </a:lnTo>
                  <a:lnTo>
                    <a:pt x="4" y="4"/>
                  </a:lnTo>
                  <a:lnTo>
                    <a:pt x="0" y="7"/>
                  </a:lnTo>
                  <a:lnTo>
                    <a:pt x="0" y="383"/>
                  </a:lnTo>
                  <a:lnTo>
                    <a:pt x="4" y="387"/>
                  </a:lnTo>
                  <a:lnTo>
                    <a:pt x="7" y="390"/>
                  </a:lnTo>
                  <a:lnTo>
                    <a:pt x="13" y="390"/>
                  </a:lnTo>
                  <a:lnTo>
                    <a:pt x="17" y="387"/>
                  </a:lnTo>
                  <a:lnTo>
                    <a:pt x="20" y="383"/>
                  </a:lnTo>
                  <a:lnTo>
                    <a:pt x="20" y="38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6" name="Freeform 27">
              <a:extLst>
                <a:ext uri="{FF2B5EF4-FFF2-40B4-BE49-F238E27FC236}">
                  <a16:creationId xmlns:a16="http://schemas.microsoft.com/office/drawing/2014/main" id="{B76EB910-48BA-43F5-B601-15982592F7B5}"/>
                </a:ext>
              </a:extLst>
            </p:cNvPr>
            <p:cNvSpPr>
              <a:spLocks/>
            </p:cNvSpPr>
            <p:nvPr/>
          </p:nvSpPr>
          <p:spPr bwMode="auto">
            <a:xfrm>
              <a:off x="5389563" y="2324100"/>
              <a:ext cx="274637" cy="31750"/>
            </a:xfrm>
            <a:custGeom>
              <a:avLst/>
              <a:gdLst>
                <a:gd name="T0" fmla="*/ 2147483646 w 173"/>
                <a:gd name="T1" fmla="*/ 0 h 20"/>
                <a:gd name="T2" fmla="*/ 2147483646 w 173"/>
                <a:gd name="T3" fmla="*/ 0 h 20"/>
                <a:gd name="T4" fmla="*/ 2147483646 w 173"/>
                <a:gd name="T5" fmla="*/ 2147483646 h 20"/>
                <a:gd name="T6" fmla="*/ 0 w 173"/>
                <a:gd name="T7" fmla="*/ 2147483646 h 20"/>
                <a:gd name="T8" fmla="*/ 0 w 173"/>
                <a:gd name="T9" fmla="*/ 2147483646 h 20"/>
                <a:gd name="T10" fmla="*/ 2147483646 w 173"/>
                <a:gd name="T11" fmla="*/ 2147483646 h 20"/>
                <a:gd name="T12" fmla="*/ 2147483646 w 173"/>
                <a:gd name="T13" fmla="*/ 2147483646 h 20"/>
                <a:gd name="T14" fmla="*/ 2147483646 w 173"/>
                <a:gd name="T15" fmla="*/ 2147483646 h 20"/>
                <a:gd name="T16" fmla="*/ 2147483646 w 173"/>
                <a:gd name="T17" fmla="*/ 2147483646 h 20"/>
                <a:gd name="T18" fmla="*/ 2147483646 w 173"/>
                <a:gd name="T19" fmla="*/ 2147483646 h 20"/>
                <a:gd name="T20" fmla="*/ 2147483646 w 173"/>
                <a:gd name="T21" fmla="*/ 2147483646 h 20"/>
                <a:gd name="T22" fmla="*/ 2147483646 w 173"/>
                <a:gd name="T23" fmla="*/ 2147483646 h 20"/>
                <a:gd name="T24" fmla="*/ 2147483646 w 173"/>
                <a:gd name="T25" fmla="*/ 0 h 20"/>
                <a:gd name="T26" fmla="*/ 2147483646 w 173"/>
                <a:gd name="T27" fmla="*/ 0 h 20"/>
                <a:gd name="T28" fmla="*/ 2147483646 w 173"/>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3" h="20">
                  <a:moveTo>
                    <a:pt x="10" y="0"/>
                  </a:moveTo>
                  <a:lnTo>
                    <a:pt x="7" y="0"/>
                  </a:lnTo>
                  <a:lnTo>
                    <a:pt x="4" y="4"/>
                  </a:lnTo>
                  <a:lnTo>
                    <a:pt x="0" y="7"/>
                  </a:lnTo>
                  <a:lnTo>
                    <a:pt x="0" y="14"/>
                  </a:lnTo>
                  <a:lnTo>
                    <a:pt x="4" y="17"/>
                  </a:lnTo>
                  <a:lnTo>
                    <a:pt x="7" y="20"/>
                  </a:lnTo>
                  <a:lnTo>
                    <a:pt x="166" y="20"/>
                  </a:lnTo>
                  <a:lnTo>
                    <a:pt x="170" y="17"/>
                  </a:lnTo>
                  <a:lnTo>
                    <a:pt x="173" y="14"/>
                  </a:lnTo>
                  <a:lnTo>
                    <a:pt x="173" y="7"/>
                  </a:lnTo>
                  <a:lnTo>
                    <a:pt x="170" y="4"/>
                  </a:lnTo>
                  <a:lnTo>
                    <a:pt x="166" y="0"/>
                  </a:lnTo>
                  <a:lnTo>
                    <a:pt x="16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7" name="Freeform 28">
              <a:extLst>
                <a:ext uri="{FF2B5EF4-FFF2-40B4-BE49-F238E27FC236}">
                  <a16:creationId xmlns:a16="http://schemas.microsoft.com/office/drawing/2014/main" id="{3BBAC0C2-277C-4A84-9CC4-188550012BC0}"/>
                </a:ext>
              </a:extLst>
            </p:cNvPr>
            <p:cNvSpPr>
              <a:spLocks/>
            </p:cNvSpPr>
            <p:nvPr/>
          </p:nvSpPr>
          <p:spPr bwMode="auto">
            <a:xfrm>
              <a:off x="4670425" y="1652588"/>
              <a:ext cx="503238" cy="938212"/>
            </a:xfrm>
            <a:custGeom>
              <a:avLst/>
              <a:gdLst>
                <a:gd name="T0" fmla="*/ 2147483646 w 317"/>
                <a:gd name="T1" fmla="*/ 0 h 591"/>
                <a:gd name="T2" fmla="*/ 2147483646 w 317"/>
                <a:gd name="T3" fmla="*/ 0 h 591"/>
                <a:gd name="T4" fmla="*/ 2147483646 w 317"/>
                <a:gd name="T5" fmla="*/ 2147483646 h 591"/>
                <a:gd name="T6" fmla="*/ 0 w 317"/>
                <a:gd name="T7" fmla="*/ 2147483646 h 591"/>
                <a:gd name="T8" fmla="*/ 0 w 317"/>
                <a:gd name="T9" fmla="*/ 2147483646 h 591"/>
                <a:gd name="T10" fmla="*/ 2147483646 w 317"/>
                <a:gd name="T11" fmla="*/ 2147483646 h 591"/>
                <a:gd name="T12" fmla="*/ 2147483646 w 317"/>
                <a:gd name="T13" fmla="*/ 2147483646 h 591"/>
                <a:gd name="T14" fmla="*/ 2147483646 w 317"/>
                <a:gd name="T15" fmla="*/ 2147483646 h 591"/>
                <a:gd name="T16" fmla="*/ 2147483646 w 317"/>
                <a:gd name="T17" fmla="*/ 2147483646 h 591"/>
                <a:gd name="T18" fmla="*/ 2147483646 w 317"/>
                <a:gd name="T19" fmla="*/ 2147483646 h 591"/>
                <a:gd name="T20" fmla="*/ 2147483646 w 317"/>
                <a:gd name="T21" fmla="*/ 2147483646 h 591"/>
                <a:gd name="T22" fmla="*/ 2147483646 w 317"/>
                <a:gd name="T23" fmla="*/ 2147483646 h 591"/>
                <a:gd name="T24" fmla="*/ 2147483646 w 317"/>
                <a:gd name="T25" fmla="*/ 0 h 591"/>
                <a:gd name="T26" fmla="*/ 2147483646 w 317"/>
                <a:gd name="T27" fmla="*/ 0 h 591"/>
                <a:gd name="T28" fmla="*/ 2147483646 w 317"/>
                <a:gd name="T29" fmla="*/ 0 h 591"/>
                <a:gd name="T30" fmla="*/ 2147483646 w 317"/>
                <a:gd name="T31" fmla="*/ 2147483646 h 591"/>
                <a:gd name="T32" fmla="*/ 2147483646 w 317"/>
                <a:gd name="T33" fmla="*/ 2147483646 h 591"/>
                <a:gd name="T34" fmla="*/ 2147483646 w 317"/>
                <a:gd name="T35" fmla="*/ 2147483646 h 591"/>
                <a:gd name="T36" fmla="*/ 2147483646 w 317"/>
                <a:gd name="T37" fmla="*/ 2147483646 h 591"/>
                <a:gd name="T38" fmla="*/ 2147483646 w 317"/>
                <a:gd name="T39" fmla="*/ 2147483646 h 591"/>
                <a:gd name="T40" fmla="*/ 2147483646 w 317"/>
                <a:gd name="T41" fmla="*/ 2147483646 h 591"/>
                <a:gd name="T42" fmla="*/ 2147483646 w 317"/>
                <a:gd name="T43" fmla="*/ 2147483646 h 591"/>
                <a:gd name="T44" fmla="*/ 2147483646 w 317"/>
                <a:gd name="T45" fmla="*/ 2147483646 h 591"/>
                <a:gd name="T46" fmla="*/ 2147483646 w 317"/>
                <a:gd name="T47" fmla="*/ 2147483646 h 591"/>
                <a:gd name="T48" fmla="*/ 2147483646 w 317"/>
                <a:gd name="T49" fmla="*/ 0 h 59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7" h="591">
                  <a:moveTo>
                    <a:pt x="10" y="0"/>
                  </a:moveTo>
                  <a:lnTo>
                    <a:pt x="6" y="0"/>
                  </a:lnTo>
                  <a:lnTo>
                    <a:pt x="3" y="3"/>
                  </a:lnTo>
                  <a:lnTo>
                    <a:pt x="0" y="6"/>
                  </a:lnTo>
                  <a:lnTo>
                    <a:pt x="0" y="584"/>
                  </a:lnTo>
                  <a:lnTo>
                    <a:pt x="3" y="588"/>
                  </a:lnTo>
                  <a:lnTo>
                    <a:pt x="6" y="591"/>
                  </a:lnTo>
                  <a:lnTo>
                    <a:pt x="310" y="591"/>
                  </a:lnTo>
                  <a:lnTo>
                    <a:pt x="314" y="588"/>
                  </a:lnTo>
                  <a:lnTo>
                    <a:pt x="317" y="584"/>
                  </a:lnTo>
                  <a:lnTo>
                    <a:pt x="317" y="6"/>
                  </a:lnTo>
                  <a:lnTo>
                    <a:pt x="314" y="3"/>
                  </a:lnTo>
                  <a:lnTo>
                    <a:pt x="310" y="0"/>
                  </a:lnTo>
                  <a:lnTo>
                    <a:pt x="307" y="0"/>
                  </a:lnTo>
                  <a:lnTo>
                    <a:pt x="10" y="0"/>
                  </a:lnTo>
                  <a:lnTo>
                    <a:pt x="10" y="19"/>
                  </a:lnTo>
                  <a:lnTo>
                    <a:pt x="307" y="19"/>
                  </a:lnTo>
                  <a:lnTo>
                    <a:pt x="297" y="9"/>
                  </a:lnTo>
                  <a:lnTo>
                    <a:pt x="297" y="581"/>
                  </a:lnTo>
                  <a:lnTo>
                    <a:pt x="307" y="571"/>
                  </a:lnTo>
                  <a:lnTo>
                    <a:pt x="10" y="571"/>
                  </a:lnTo>
                  <a:lnTo>
                    <a:pt x="20" y="581"/>
                  </a:lnTo>
                  <a:lnTo>
                    <a:pt x="20" y="9"/>
                  </a:lnTo>
                  <a:lnTo>
                    <a:pt x="10" y="19"/>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8" name="Rectangle 29">
              <a:extLst>
                <a:ext uri="{FF2B5EF4-FFF2-40B4-BE49-F238E27FC236}">
                  <a16:creationId xmlns:a16="http://schemas.microsoft.com/office/drawing/2014/main" id="{A32C1E12-2D37-4192-B22F-2418F22D887E}"/>
                </a:ext>
              </a:extLst>
            </p:cNvPr>
            <p:cNvSpPr>
              <a:spLocks noChangeArrowheads="1"/>
            </p:cNvSpPr>
            <p:nvPr/>
          </p:nvSpPr>
          <p:spPr bwMode="auto">
            <a:xfrm>
              <a:off x="4743450" y="1774825"/>
              <a:ext cx="26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D</a:t>
              </a:r>
              <a:endParaRPr lang="en-US" altLang="zh-CN">
                <a:ea typeface="宋体" panose="02010600030101010101" pitchFamily="2" charset="-122"/>
              </a:endParaRPr>
            </a:p>
          </p:txBody>
        </p:sp>
        <p:sp>
          <p:nvSpPr>
            <p:cNvPr id="389" name="Rectangle 30">
              <a:extLst>
                <a:ext uri="{FF2B5EF4-FFF2-40B4-BE49-F238E27FC236}">
                  <a16:creationId xmlns:a16="http://schemas.microsoft.com/office/drawing/2014/main" id="{C2088CDE-88DC-4583-938E-D61E4B58E9E1}"/>
                </a:ext>
              </a:extLst>
            </p:cNvPr>
            <p:cNvSpPr>
              <a:spLocks noChangeArrowheads="1"/>
            </p:cNvSpPr>
            <p:nvPr/>
          </p:nvSpPr>
          <p:spPr bwMode="auto">
            <a:xfrm>
              <a:off x="4926013" y="1774825"/>
              <a:ext cx="27463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Q</a:t>
              </a:r>
              <a:endParaRPr lang="en-US" altLang="zh-CN">
                <a:ea typeface="宋体" panose="02010600030101010101" pitchFamily="2" charset="-122"/>
              </a:endParaRPr>
            </a:p>
          </p:txBody>
        </p:sp>
        <p:sp>
          <p:nvSpPr>
            <p:cNvPr id="390" name="Freeform 31">
              <a:extLst>
                <a:ext uri="{FF2B5EF4-FFF2-40B4-BE49-F238E27FC236}">
                  <a16:creationId xmlns:a16="http://schemas.microsoft.com/office/drawing/2014/main" id="{20FE8819-4069-425A-B886-58C47D12D304}"/>
                </a:ext>
              </a:extLst>
            </p:cNvPr>
            <p:cNvSpPr>
              <a:spLocks/>
            </p:cNvSpPr>
            <p:nvPr/>
          </p:nvSpPr>
          <p:spPr bwMode="auto">
            <a:xfrm>
              <a:off x="4670425" y="2246313"/>
              <a:ext cx="142875" cy="130175"/>
            </a:xfrm>
            <a:custGeom>
              <a:avLst/>
              <a:gdLst>
                <a:gd name="T0" fmla="*/ 2147483646 w 90"/>
                <a:gd name="T1" fmla="*/ 2147483646 h 82"/>
                <a:gd name="T2" fmla="*/ 2147483646 w 90"/>
                <a:gd name="T3" fmla="*/ 2147483646 h 82"/>
                <a:gd name="T4" fmla="*/ 2147483646 w 90"/>
                <a:gd name="T5" fmla="*/ 0 h 82"/>
                <a:gd name="T6" fmla="*/ 2147483646 w 90"/>
                <a:gd name="T7" fmla="*/ 0 h 82"/>
                <a:gd name="T8" fmla="*/ 2147483646 w 90"/>
                <a:gd name="T9" fmla="*/ 2147483646 h 82"/>
                <a:gd name="T10" fmla="*/ 2147483646 w 90"/>
                <a:gd name="T11" fmla="*/ 2147483646 h 82"/>
                <a:gd name="T12" fmla="*/ 0 w 90"/>
                <a:gd name="T13" fmla="*/ 2147483646 h 82"/>
                <a:gd name="T14" fmla="*/ 0 w 90"/>
                <a:gd name="T15" fmla="*/ 2147483646 h 82"/>
                <a:gd name="T16" fmla="*/ 2147483646 w 90"/>
                <a:gd name="T17" fmla="*/ 2147483646 h 82"/>
                <a:gd name="T18" fmla="*/ 2147483646 w 90"/>
                <a:gd name="T19" fmla="*/ 2147483646 h 82"/>
                <a:gd name="T20" fmla="*/ 2147483646 w 90"/>
                <a:gd name="T21" fmla="*/ 2147483646 h 82"/>
                <a:gd name="T22" fmla="*/ 2147483646 w 90"/>
                <a:gd name="T23" fmla="*/ 2147483646 h 82"/>
                <a:gd name="T24" fmla="*/ 2147483646 w 90"/>
                <a:gd name="T25" fmla="*/ 2147483646 h 82"/>
                <a:gd name="T26" fmla="*/ 2147483646 w 90"/>
                <a:gd name="T27" fmla="*/ 2147483646 h 82"/>
                <a:gd name="T28" fmla="*/ 2147483646 w 90"/>
                <a:gd name="T29" fmla="*/ 2147483646 h 82"/>
                <a:gd name="T30" fmla="*/ 2147483646 w 90"/>
                <a:gd name="T31" fmla="*/ 2147483646 h 82"/>
                <a:gd name="T32" fmla="*/ 2147483646 w 90"/>
                <a:gd name="T33" fmla="*/ 2147483646 h 82"/>
                <a:gd name="T34" fmla="*/ 2147483646 w 90"/>
                <a:gd name="T35" fmla="*/ 2147483646 h 82"/>
                <a:gd name="T36" fmla="*/ 2147483646 w 90"/>
                <a:gd name="T37" fmla="*/ 2147483646 h 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0" h="82">
                  <a:moveTo>
                    <a:pt x="16" y="3"/>
                  </a:moveTo>
                  <a:lnTo>
                    <a:pt x="15" y="2"/>
                  </a:lnTo>
                  <a:lnTo>
                    <a:pt x="11" y="0"/>
                  </a:lnTo>
                  <a:lnTo>
                    <a:pt x="6" y="0"/>
                  </a:lnTo>
                  <a:lnTo>
                    <a:pt x="3" y="3"/>
                  </a:lnTo>
                  <a:lnTo>
                    <a:pt x="1" y="5"/>
                  </a:lnTo>
                  <a:lnTo>
                    <a:pt x="0" y="8"/>
                  </a:lnTo>
                  <a:lnTo>
                    <a:pt x="0" y="13"/>
                  </a:lnTo>
                  <a:lnTo>
                    <a:pt x="3" y="17"/>
                  </a:lnTo>
                  <a:lnTo>
                    <a:pt x="74" y="79"/>
                  </a:lnTo>
                  <a:lnTo>
                    <a:pt x="75" y="81"/>
                  </a:lnTo>
                  <a:lnTo>
                    <a:pt x="79" y="82"/>
                  </a:lnTo>
                  <a:lnTo>
                    <a:pt x="84" y="82"/>
                  </a:lnTo>
                  <a:lnTo>
                    <a:pt x="87" y="79"/>
                  </a:lnTo>
                  <a:lnTo>
                    <a:pt x="89" y="77"/>
                  </a:lnTo>
                  <a:lnTo>
                    <a:pt x="90" y="74"/>
                  </a:lnTo>
                  <a:lnTo>
                    <a:pt x="90" y="69"/>
                  </a:lnTo>
                  <a:lnTo>
                    <a:pt x="87" y="66"/>
                  </a:lnTo>
                  <a:lnTo>
                    <a:pt x="16"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1" name="Freeform 32">
              <a:extLst>
                <a:ext uri="{FF2B5EF4-FFF2-40B4-BE49-F238E27FC236}">
                  <a16:creationId xmlns:a16="http://schemas.microsoft.com/office/drawing/2014/main" id="{6F42CE1A-F142-47CA-B7A2-506DB183A4A0}"/>
                </a:ext>
              </a:extLst>
            </p:cNvPr>
            <p:cNvSpPr>
              <a:spLocks/>
            </p:cNvSpPr>
            <p:nvPr/>
          </p:nvSpPr>
          <p:spPr bwMode="auto">
            <a:xfrm>
              <a:off x="4670425" y="2346325"/>
              <a:ext cx="142875" cy="101600"/>
            </a:xfrm>
            <a:custGeom>
              <a:avLst/>
              <a:gdLst>
                <a:gd name="T0" fmla="*/ 2147483646 w 90"/>
                <a:gd name="T1" fmla="*/ 2147483646 h 64"/>
                <a:gd name="T2" fmla="*/ 2147483646 w 90"/>
                <a:gd name="T3" fmla="*/ 2147483646 h 64"/>
                <a:gd name="T4" fmla="*/ 2147483646 w 90"/>
                <a:gd name="T5" fmla="*/ 2147483646 h 64"/>
                <a:gd name="T6" fmla="*/ 2147483646 w 90"/>
                <a:gd name="T7" fmla="*/ 2147483646 h 64"/>
                <a:gd name="T8" fmla="*/ 2147483646 w 90"/>
                <a:gd name="T9" fmla="*/ 2147483646 h 64"/>
                <a:gd name="T10" fmla="*/ 2147483646 w 90"/>
                <a:gd name="T11" fmla="*/ 2147483646 h 64"/>
                <a:gd name="T12" fmla="*/ 2147483646 w 90"/>
                <a:gd name="T13" fmla="*/ 0 h 64"/>
                <a:gd name="T14" fmla="*/ 2147483646 w 90"/>
                <a:gd name="T15" fmla="*/ 0 h 64"/>
                <a:gd name="T16" fmla="*/ 2147483646 w 90"/>
                <a:gd name="T17" fmla="*/ 2147483646 h 64"/>
                <a:gd name="T18" fmla="*/ 2147483646 w 90"/>
                <a:gd name="T19" fmla="*/ 2147483646 h 64"/>
                <a:gd name="T20" fmla="*/ 2147483646 w 90"/>
                <a:gd name="T21" fmla="*/ 2147483646 h 64"/>
                <a:gd name="T22" fmla="*/ 0 w 90"/>
                <a:gd name="T23" fmla="*/ 2147483646 h 64"/>
                <a:gd name="T24" fmla="*/ 0 w 90"/>
                <a:gd name="T25" fmla="*/ 2147483646 h 64"/>
                <a:gd name="T26" fmla="*/ 2147483646 w 90"/>
                <a:gd name="T27" fmla="*/ 2147483646 h 64"/>
                <a:gd name="T28" fmla="*/ 2147483646 w 90"/>
                <a:gd name="T29" fmla="*/ 2147483646 h 64"/>
                <a:gd name="T30" fmla="*/ 2147483646 w 90"/>
                <a:gd name="T31" fmla="*/ 2147483646 h 64"/>
                <a:gd name="T32" fmla="*/ 2147483646 w 90"/>
                <a:gd name="T33" fmla="*/ 2147483646 h 64"/>
                <a:gd name="T34" fmla="*/ 2147483646 w 90"/>
                <a:gd name="T35" fmla="*/ 2147483646 h 64"/>
                <a:gd name="T36" fmla="*/ 2147483646 w 90"/>
                <a:gd name="T37" fmla="*/ 2147483646 h 6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0" h="64">
                  <a:moveTo>
                    <a:pt x="85" y="18"/>
                  </a:moveTo>
                  <a:lnTo>
                    <a:pt x="89" y="14"/>
                  </a:lnTo>
                  <a:lnTo>
                    <a:pt x="90" y="11"/>
                  </a:lnTo>
                  <a:lnTo>
                    <a:pt x="90" y="6"/>
                  </a:lnTo>
                  <a:lnTo>
                    <a:pt x="87" y="3"/>
                  </a:lnTo>
                  <a:lnTo>
                    <a:pt x="85" y="1"/>
                  </a:lnTo>
                  <a:lnTo>
                    <a:pt x="82" y="0"/>
                  </a:lnTo>
                  <a:lnTo>
                    <a:pt x="77" y="0"/>
                  </a:lnTo>
                  <a:lnTo>
                    <a:pt x="75" y="1"/>
                  </a:lnTo>
                  <a:lnTo>
                    <a:pt x="5" y="46"/>
                  </a:lnTo>
                  <a:lnTo>
                    <a:pt x="1" y="49"/>
                  </a:lnTo>
                  <a:lnTo>
                    <a:pt x="0" y="52"/>
                  </a:lnTo>
                  <a:lnTo>
                    <a:pt x="0" y="57"/>
                  </a:lnTo>
                  <a:lnTo>
                    <a:pt x="3" y="60"/>
                  </a:lnTo>
                  <a:lnTo>
                    <a:pt x="5" y="62"/>
                  </a:lnTo>
                  <a:lnTo>
                    <a:pt x="8" y="64"/>
                  </a:lnTo>
                  <a:lnTo>
                    <a:pt x="13" y="64"/>
                  </a:lnTo>
                  <a:lnTo>
                    <a:pt x="15" y="62"/>
                  </a:lnTo>
                  <a:lnTo>
                    <a:pt x="85"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2" name="Freeform 33">
              <a:extLst>
                <a:ext uri="{FF2B5EF4-FFF2-40B4-BE49-F238E27FC236}">
                  <a16:creationId xmlns:a16="http://schemas.microsoft.com/office/drawing/2014/main" id="{2A67D4F8-8EAD-4A4D-A65D-746AC08966A8}"/>
                </a:ext>
              </a:extLst>
            </p:cNvPr>
            <p:cNvSpPr>
              <a:spLocks/>
            </p:cNvSpPr>
            <p:nvPr/>
          </p:nvSpPr>
          <p:spPr bwMode="auto">
            <a:xfrm>
              <a:off x="4411663" y="2324100"/>
              <a:ext cx="31750" cy="619125"/>
            </a:xfrm>
            <a:custGeom>
              <a:avLst/>
              <a:gdLst>
                <a:gd name="T0" fmla="*/ 2147483646 w 20"/>
                <a:gd name="T1" fmla="*/ 2147483646 h 390"/>
                <a:gd name="T2" fmla="*/ 2147483646 w 20"/>
                <a:gd name="T3" fmla="*/ 2147483646 h 390"/>
                <a:gd name="T4" fmla="*/ 2147483646 w 20"/>
                <a:gd name="T5" fmla="*/ 2147483646 h 390"/>
                <a:gd name="T6" fmla="*/ 2147483646 w 20"/>
                <a:gd name="T7" fmla="*/ 0 h 390"/>
                <a:gd name="T8" fmla="*/ 2147483646 w 20"/>
                <a:gd name="T9" fmla="*/ 0 h 390"/>
                <a:gd name="T10" fmla="*/ 2147483646 w 20"/>
                <a:gd name="T11" fmla="*/ 2147483646 h 390"/>
                <a:gd name="T12" fmla="*/ 0 w 20"/>
                <a:gd name="T13" fmla="*/ 2147483646 h 390"/>
                <a:gd name="T14" fmla="*/ 0 w 20"/>
                <a:gd name="T15" fmla="*/ 2147483646 h 390"/>
                <a:gd name="T16" fmla="*/ 2147483646 w 20"/>
                <a:gd name="T17" fmla="*/ 2147483646 h 390"/>
                <a:gd name="T18" fmla="*/ 2147483646 w 20"/>
                <a:gd name="T19" fmla="*/ 2147483646 h 390"/>
                <a:gd name="T20" fmla="*/ 2147483646 w 20"/>
                <a:gd name="T21" fmla="*/ 2147483646 h 390"/>
                <a:gd name="T22" fmla="*/ 2147483646 w 20"/>
                <a:gd name="T23" fmla="*/ 2147483646 h 390"/>
                <a:gd name="T24" fmla="*/ 2147483646 w 20"/>
                <a:gd name="T25" fmla="*/ 2147483646 h 390"/>
                <a:gd name="T26" fmla="*/ 2147483646 w 20"/>
                <a:gd name="T27" fmla="*/ 2147483646 h 390"/>
                <a:gd name="T28" fmla="*/ 2147483646 w 20"/>
                <a:gd name="T29" fmla="*/ 2147483646 h 3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 h="390">
                  <a:moveTo>
                    <a:pt x="20" y="10"/>
                  </a:moveTo>
                  <a:lnTo>
                    <a:pt x="20" y="7"/>
                  </a:lnTo>
                  <a:lnTo>
                    <a:pt x="17" y="4"/>
                  </a:lnTo>
                  <a:lnTo>
                    <a:pt x="13" y="0"/>
                  </a:lnTo>
                  <a:lnTo>
                    <a:pt x="7" y="0"/>
                  </a:lnTo>
                  <a:lnTo>
                    <a:pt x="3" y="4"/>
                  </a:lnTo>
                  <a:lnTo>
                    <a:pt x="0" y="7"/>
                  </a:lnTo>
                  <a:lnTo>
                    <a:pt x="0" y="383"/>
                  </a:lnTo>
                  <a:lnTo>
                    <a:pt x="3" y="387"/>
                  </a:lnTo>
                  <a:lnTo>
                    <a:pt x="7" y="390"/>
                  </a:lnTo>
                  <a:lnTo>
                    <a:pt x="13" y="390"/>
                  </a:lnTo>
                  <a:lnTo>
                    <a:pt x="17" y="387"/>
                  </a:lnTo>
                  <a:lnTo>
                    <a:pt x="20" y="383"/>
                  </a:lnTo>
                  <a:lnTo>
                    <a:pt x="20" y="38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3" name="Freeform 34">
              <a:extLst>
                <a:ext uri="{FF2B5EF4-FFF2-40B4-BE49-F238E27FC236}">
                  <a16:creationId xmlns:a16="http://schemas.microsoft.com/office/drawing/2014/main" id="{BF5A76CE-A368-4AAE-8F4E-156DF9426B28}"/>
                </a:ext>
              </a:extLst>
            </p:cNvPr>
            <p:cNvSpPr>
              <a:spLocks/>
            </p:cNvSpPr>
            <p:nvPr/>
          </p:nvSpPr>
          <p:spPr bwMode="auto">
            <a:xfrm>
              <a:off x="4411663" y="2324100"/>
              <a:ext cx="274637" cy="31750"/>
            </a:xfrm>
            <a:custGeom>
              <a:avLst/>
              <a:gdLst>
                <a:gd name="T0" fmla="*/ 2147483646 w 173"/>
                <a:gd name="T1" fmla="*/ 0 h 20"/>
                <a:gd name="T2" fmla="*/ 2147483646 w 173"/>
                <a:gd name="T3" fmla="*/ 0 h 20"/>
                <a:gd name="T4" fmla="*/ 2147483646 w 173"/>
                <a:gd name="T5" fmla="*/ 2147483646 h 20"/>
                <a:gd name="T6" fmla="*/ 0 w 173"/>
                <a:gd name="T7" fmla="*/ 2147483646 h 20"/>
                <a:gd name="T8" fmla="*/ 0 w 173"/>
                <a:gd name="T9" fmla="*/ 2147483646 h 20"/>
                <a:gd name="T10" fmla="*/ 2147483646 w 173"/>
                <a:gd name="T11" fmla="*/ 2147483646 h 20"/>
                <a:gd name="T12" fmla="*/ 2147483646 w 173"/>
                <a:gd name="T13" fmla="*/ 2147483646 h 20"/>
                <a:gd name="T14" fmla="*/ 2147483646 w 173"/>
                <a:gd name="T15" fmla="*/ 2147483646 h 20"/>
                <a:gd name="T16" fmla="*/ 2147483646 w 173"/>
                <a:gd name="T17" fmla="*/ 2147483646 h 20"/>
                <a:gd name="T18" fmla="*/ 2147483646 w 173"/>
                <a:gd name="T19" fmla="*/ 2147483646 h 20"/>
                <a:gd name="T20" fmla="*/ 2147483646 w 173"/>
                <a:gd name="T21" fmla="*/ 2147483646 h 20"/>
                <a:gd name="T22" fmla="*/ 2147483646 w 173"/>
                <a:gd name="T23" fmla="*/ 2147483646 h 20"/>
                <a:gd name="T24" fmla="*/ 2147483646 w 173"/>
                <a:gd name="T25" fmla="*/ 0 h 20"/>
                <a:gd name="T26" fmla="*/ 2147483646 w 173"/>
                <a:gd name="T27" fmla="*/ 0 h 20"/>
                <a:gd name="T28" fmla="*/ 2147483646 w 173"/>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3" h="20">
                  <a:moveTo>
                    <a:pt x="10" y="0"/>
                  </a:moveTo>
                  <a:lnTo>
                    <a:pt x="7" y="0"/>
                  </a:lnTo>
                  <a:lnTo>
                    <a:pt x="3" y="4"/>
                  </a:lnTo>
                  <a:lnTo>
                    <a:pt x="0" y="7"/>
                  </a:lnTo>
                  <a:lnTo>
                    <a:pt x="0" y="14"/>
                  </a:lnTo>
                  <a:lnTo>
                    <a:pt x="3" y="17"/>
                  </a:lnTo>
                  <a:lnTo>
                    <a:pt x="7" y="20"/>
                  </a:lnTo>
                  <a:lnTo>
                    <a:pt x="166" y="20"/>
                  </a:lnTo>
                  <a:lnTo>
                    <a:pt x="169" y="17"/>
                  </a:lnTo>
                  <a:lnTo>
                    <a:pt x="173" y="14"/>
                  </a:lnTo>
                  <a:lnTo>
                    <a:pt x="173" y="7"/>
                  </a:lnTo>
                  <a:lnTo>
                    <a:pt x="169" y="4"/>
                  </a:lnTo>
                  <a:lnTo>
                    <a:pt x="166" y="0"/>
                  </a:lnTo>
                  <a:lnTo>
                    <a:pt x="163"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4" name="Freeform 35">
              <a:extLst>
                <a:ext uri="{FF2B5EF4-FFF2-40B4-BE49-F238E27FC236}">
                  <a16:creationId xmlns:a16="http://schemas.microsoft.com/office/drawing/2014/main" id="{837D46C7-9BAE-493A-AE1E-59B70E4AAAEB}"/>
                </a:ext>
              </a:extLst>
            </p:cNvPr>
            <p:cNvSpPr>
              <a:spLocks/>
            </p:cNvSpPr>
            <p:nvPr/>
          </p:nvSpPr>
          <p:spPr bwMode="auto">
            <a:xfrm>
              <a:off x="7100888" y="1835150"/>
              <a:ext cx="519112" cy="30163"/>
            </a:xfrm>
            <a:custGeom>
              <a:avLst/>
              <a:gdLst>
                <a:gd name="T0" fmla="*/ 2147483646 w 327"/>
                <a:gd name="T1" fmla="*/ 0 h 19"/>
                <a:gd name="T2" fmla="*/ 2147483646 w 327"/>
                <a:gd name="T3" fmla="*/ 0 h 19"/>
                <a:gd name="T4" fmla="*/ 2147483646 w 327"/>
                <a:gd name="T5" fmla="*/ 2147483646 h 19"/>
                <a:gd name="T6" fmla="*/ 0 w 327"/>
                <a:gd name="T7" fmla="*/ 2147483646 h 19"/>
                <a:gd name="T8" fmla="*/ 0 w 327"/>
                <a:gd name="T9" fmla="*/ 2147483646 h 19"/>
                <a:gd name="T10" fmla="*/ 2147483646 w 327"/>
                <a:gd name="T11" fmla="*/ 2147483646 h 19"/>
                <a:gd name="T12" fmla="*/ 2147483646 w 327"/>
                <a:gd name="T13" fmla="*/ 2147483646 h 19"/>
                <a:gd name="T14" fmla="*/ 2147483646 w 327"/>
                <a:gd name="T15" fmla="*/ 2147483646 h 19"/>
                <a:gd name="T16" fmla="*/ 2147483646 w 327"/>
                <a:gd name="T17" fmla="*/ 2147483646 h 19"/>
                <a:gd name="T18" fmla="*/ 2147483646 w 327"/>
                <a:gd name="T19" fmla="*/ 2147483646 h 19"/>
                <a:gd name="T20" fmla="*/ 2147483646 w 327"/>
                <a:gd name="T21" fmla="*/ 2147483646 h 19"/>
                <a:gd name="T22" fmla="*/ 2147483646 w 327"/>
                <a:gd name="T23" fmla="*/ 2147483646 h 19"/>
                <a:gd name="T24" fmla="*/ 2147483646 w 327"/>
                <a:gd name="T25" fmla="*/ 0 h 19"/>
                <a:gd name="T26" fmla="*/ 2147483646 w 327"/>
                <a:gd name="T27" fmla="*/ 0 h 19"/>
                <a:gd name="T28" fmla="*/ 2147483646 w 327"/>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7" h="19">
                  <a:moveTo>
                    <a:pt x="10" y="0"/>
                  </a:moveTo>
                  <a:lnTo>
                    <a:pt x="7" y="0"/>
                  </a:lnTo>
                  <a:lnTo>
                    <a:pt x="3" y="3"/>
                  </a:lnTo>
                  <a:lnTo>
                    <a:pt x="0" y="6"/>
                  </a:lnTo>
                  <a:lnTo>
                    <a:pt x="0" y="13"/>
                  </a:lnTo>
                  <a:lnTo>
                    <a:pt x="3" y="16"/>
                  </a:lnTo>
                  <a:lnTo>
                    <a:pt x="7" y="19"/>
                  </a:lnTo>
                  <a:lnTo>
                    <a:pt x="320" y="19"/>
                  </a:lnTo>
                  <a:lnTo>
                    <a:pt x="324" y="16"/>
                  </a:lnTo>
                  <a:lnTo>
                    <a:pt x="327" y="13"/>
                  </a:lnTo>
                  <a:lnTo>
                    <a:pt x="327" y="6"/>
                  </a:lnTo>
                  <a:lnTo>
                    <a:pt x="324" y="3"/>
                  </a:lnTo>
                  <a:lnTo>
                    <a:pt x="320" y="0"/>
                  </a:lnTo>
                  <a:lnTo>
                    <a:pt x="317"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5" name="Freeform 36">
              <a:extLst>
                <a:ext uri="{FF2B5EF4-FFF2-40B4-BE49-F238E27FC236}">
                  <a16:creationId xmlns:a16="http://schemas.microsoft.com/office/drawing/2014/main" id="{EF9E64F0-B4C0-4CA5-9506-CE9A97F0C89B}"/>
                </a:ext>
              </a:extLst>
            </p:cNvPr>
            <p:cNvSpPr>
              <a:spLocks/>
            </p:cNvSpPr>
            <p:nvPr/>
          </p:nvSpPr>
          <p:spPr bwMode="auto">
            <a:xfrm>
              <a:off x="6122988" y="1835150"/>
              <a:ext cx="519112" cy="30163"/>
            </a:xfrm>
            <a:custGeom>
              <a:avLst/>
              <a:gdLst>
                <a:gd name="T0" fmla="*/ 2147483646 w 327"/>
                <a:gd name="T1" fmla="*/ 0 h 19"/>
                <a:gd name="T2" fmla="*/ 2147483646 w 327"/>
                <a:gd name="T3" fmla="*/ 0 h 19"/>
                <a:gd name="T4" fmla="*/ 2147483646 w 327"/>
                <a:gd name="T5" fmla="*/ 2147483646 h 19"/>
                <a:gd name="T6" fmla="*/ 0 w 327"/>
                <a:gd name="T7" fmla="*/ 2147483646 h 19"/>
                <a:gd name="T8" fmla="*/ 0 w 327"/>
                <a:gd name="T9" fmla="*/ 2147483646 h 19"/>
                <a:gd name="T10" fmla="*/ 2147483646 w 327"/>
                <a:gd name="T11" fmla="*/ 2147483646 h 19"/>
                <a:gd name="T12" fmla="*/ 2147483646 w 327"/>
                <a:gd name="T13" fmla="*/ 2147483646 h 19"/>
                <a:gd name="T14" fmla="*/ 2147483646 w 327"/>
                <a:gd name="T15" fmla="*/ 2147483646 h 19"/>
                <a:gd name="T16" fmla="*/ 2147483646 w 327"/>
                <a:gd name="T17" fmla="*/ 2147483646 h 19"/>
                <a:gd name="T18" fmla="*/ 2147483646 w 327"/>
                <a:gd name="T19" fmla="*/ 2147483646 h 19"/>
                <a:gd name="T20" fmla="*/ 2147483646 w 327"/>
                <a:gd name="T21" fmla="*/ 2147483646 h 19"/>
                <a:gd name="T22" fmla="*/ 2147483646 w 327"/>
                <a:gd name="T23" fmla="*/ 2147483646 h 19"/>
                <a:gd name="T24" fmla="*/ 2147483646 w 327"/>
                <a:gd name="T25" fmla="*/ 0 h 19"/>
                <a:gd name="T26" fmla="*/ 2147483646 w 327"/>
                <a:gd name="T27" fmla="*/ 0 h 19"/>
                <a:gd name="T28" fmla="*/ 2147483646 w 327"/>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7" h="19">
                  <a:moveTo>
                    <a:pt x="10" y="0"/>
                  </a:moveTo>
                  <a:lnTo>
                    <a:pt x="7" y="0"/>
                  </a:lnTo>
                  <a:lnTo>
                    <a:pt x="3" y="3"/>
                  </a:lnTo>
                  <a:lnTo>
                    <a:pt x="0" y="6"/>
                  </a:lnTo>
                  <a:lnTo>
                    <a:pt x="0" y="13"/>
                  </a:lnTo>
                  <a:lnTo>
                    <a:pt x="3" y="16"/>
                  </a:lnTo>
                  <a:lnTo>
                    <a:pt x="7" y="19"/>
                  </a:lnTo>
                  <a:lnTo>
                    <a:pt x="320" y="19"/>
                  </a:lnTo>
                  <a:lnTo>
                    <a:pt x="324" y="16"/>
                  </a:lnTo>
                  <a:lnTo>
                    <a:pt x="327" y="13"/>
                  </a:lnTo>
                  <a:lnTo>
                    <a:pt x="327" y="6"/>
                  </a:lnTo>
                  <a:lnTo>
                    <a:pt x="324" y="3"/>
                  </a:lnTo>
                  <a:lnTo>
                    <a:pt x="320" y="0"/>
                  </a:lnTo>
                  <a:lnTo>
                    <a:pt x="317"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6" name="Freeform 37">
              <a:extLst>
                <a:ext uri="{FF2B5EF4-FFF2-40B4-BE49-F238E27FC236}">
                  <a16:creationId xmlns:a16="http://schemas.microsoft.com/office/drawing/2014/main" id="{9430A2A2-1888-474A-B392-9FB81A922B9C}"/>
                </a:ext>
              </a:extLst>
            </p:cNvPr>
            <p:cNvSpPr>
              <a:spLocks/>
            </p:cNvSpPr>
            <p:nvPr/>
          </p:nvSpPr>
          <p:spPr bwMode="auto">
            <a:xfrm>
              <a:off x="5145088" y="1835150"/>
              <a:ext cx="519112" cy="30163"/>
            </a:xfrm>
            <a:custGeom>
              <a:avLst/>
              <a:gdLst>
                <a:gd name="T0" fmla="*/ 2147483646 w 327"/>
                <a:gd name="T1" fmla="*/ 0 h 19"/>
                <a:gd name="T2" fmla="*/ 2147483646 w 327"/>
                <a:gd name="T3" fmla="*/ 0 h 19"/>
                <a:gd name="T4" fmla="*/ 2147483646 w 327"/>
                <a:gd name="T5" fmla="*/ 2147483646 h 19"/>
                <a:gd name="T6" fmla="*/ 0 w 327"/>
                <a:gd name="T7" fmla="*/ 2147483646 h 19"/>
                <a:gd name="T8" fmla="*/ 0 w 327"/>
                <a:gd name="T9" fmla="*/ 2147483646 h 19"/>
                <a:gd name="T10" fmla="*/ 2147483646 w 327"/>
                <a:gd name="T11" fmla="*/ 2147483646 h 19"/>
                <a:gd name="T12" fmla="*/ 2147483646 w 327"/>
                <a:gd name="T13" fmla="*/ 2147483646 h 19"/>
                <a:gd name="T14" fmla="*/ 2147483646 w 327"/>
                <a:gd name="T15" fmla="*/ 2147483646 h 19"/>
                <a:gd name="T16" fmla="*/ 2147483646 w 327"/>
                <a:gd name="T17" fmla="*/ 2147483646 h 19"/>
                <a:gd name="T18" fmla="*/ 2147483646 w 327"/>
                <a:gd name="T19" fmla="*/ 2147483646 h 19"/>
                <a:gd name="T20" fmla="*/ 2147483646 w 327"/>
                <a:gd name="T21" fmla="*/ 2147483646 h 19"/>
                <a:gd name="T22" fmla="*/ 2147483646 w 327"/>
                <a:gd name="T23" fmla="*/ 2147483646 h 19"/>
                <a:gd name="T24" fmla="*/ 2147483646 w 327"/>
                <a:gd name="T25" fmla="*/ 0 h 19"/>
                <a:gd name="T26" fmla="*/ 2147483646 w 327"/>
                <a:gd name="T27" fmla="*/ 0 h 19"/>
                <a:gd name="T28" fmla="*/ 2147483646 w 327"/>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7" h="19">
                  <a:moveTo>
                    <a:pt x="10" y="0"/>
                  </a:moveTo>
                  <a:lnTo>
                    <a:pt x="6" y="0"/>
                  </a:lnTo>
                  <a:lnTo>
                    <a:pt x="3" y="3"/>
                  </a:lnTo>
                  <a:lnTo>
                    <a:pt x="0" y="6"/>
                  </a:lnTo>
                  <a:lnTo>
                    <a:pt x="0" y="13"/>
                  </a:lnTo>
                  <a:lnTo>
                    <a:pt x="3" y="16"/>
                  </a:lnTo>
                  <a:lnTo>
                    <a:pt x="6" y="19"/>
                  </a:lnTo>
                  <a:lnTo>
                    <a:pt x="320" y="19"/>
                  </a:lnTo>
                  <a:lnTo>
                    <a:pt x="324" y="16"/>
                  </a:lnTo>
                  <a:lnTo>
                    <a:pt x="327" y="13"/>
                  </a:lnTo>
                  <a:lnTo>
                    <a:pt x="327" y="6"/>
                  </a:lnTo>
                  <a:lnTo>
                    <a:pt x="324" y="3"/>
                  </a:lnTo>
                  <a:lnTo>
                    <a:pt x="320" y="0"/>
                  </a:lnTo>
                  <a:lnTo>
                    <a:pt x="317"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7" name="Freeform 38">
              <a:extLst>
                <a:ext uri="{FF2B5EF4-FFF2-40B4-BE49-F238E27FC236}">
                  <a16:creationId xmlns:a16="http://schemas.microsoft.com/office/drawing/2014/main" id="{3B6883C0-9CD3-476B-8CB9-D2CE09EAB66F}"/>
                </a:ext>
              </a:extLst>
            </p:cNvPr>
            <p:cNvSpPr>
              <a:spLocks/>
            </p:cNvSpPr>
            <p:nvPr/>
          </p:nvSpPr>
          <p:spPr bwMode="auto">
            <a:xfrm>
              <a:off x="4167188" y="1835150"/>
              <a:ext cx="519112" cy="30163"/>
            </a:xfrm>
            <a:custGeom>
              <a:avLst/>
              <a:gdLst>
                <a:gd name="T0" fmla="*/ 2147483646 w 327"/>
                <a:gd name="T1" fmla="*/ 0 h 19"/>
                <a:gd name="T2" fmla="*/ 2147483646 w 327"/>
                <a:gd name="T3" fmla="*/ 0 h 19"/>
                <a:gd name="T4" fmla="*/ 2147483646 w 327"/>
                <a:gd name="T5" fmla="*/ 2147483646 h 19"/>
                <a:gd name="T6" fmla="*/ 0 w 327"/>
                <a:gd name="T7" fmla="*/ 2147483646 h 19"/>
                <a:gd name="T8" fmla="*/ 0 w 327"/>
                <a:gd name="T9" fmla="*/ 2147483646 h 19"/>
                <a:gd name="T10" fmla="*/ 2147483646 w 327"/>
                <a:gd name="T11" fmla="*/ 2147483646 h 19"/>
                <a:gd name="T12" fmla="*/ 2147483646 w 327"/>
                <a:gd name="T13" fmla="*/ 2147483646 h 19"/>
                <a:gd name="T14" fmla="*/ 2147483646 w 327"/>
                <a:gd name="T15" fmla="*/ 2147483646 h 19"/>
                <a:gd name="T16" fmla="*/ 2147483646 w 327"/>
                <a:gd name="T17" fmla="*/ 2147483646 h 19"/>
                <a:gd name="T18" fmla="*/ 2147483646 w 327"/>
                <a:gd name="T19" fmla="*/ 2147483646 h 19"/>
                <a:gd name="T20" fmla="*/ 2147483646 w 327"/>
                <a:gd name="T21" fmla="*/ 2147483646 h 19"/>
                <a:gd name="T22" fmla="*/ 2147483646 w 327"/>
                <a:gd name="T23" fmla="*/ 2147483646 h 19"/>
                <a:gd name="T24" fmla="*/ 2147483646 w 327"/>
                <a:gd name="T25" fmla="*/ 0 h 19"/>
                <a:gd name="T26" fmla="*/ 2147483646 w 327"/>
                <a:gd name="T27" fmla="*/ 0 h 19"/>
                <a:gd name="T28" fmla="*/ 2147483646 w 327"/>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7" h="19">
                  <a:moveTo>
                    <a:pt x="10" y="0"/>
                  </a:moveTo>
                  <a:lnTo>
                    <a:pt x="6" y="0"/>
                  </a:lnTo>
                  <a:lnTo>
                    <a:pt x="3" y="3"/>
                  </a:lnTo>
                  <a:lnTo>
                    <a:pt x="0" y="6"/>
                  </a:lnTo>
                  <a:lnTo>
                    <a:pt x="0" y="13"/>
                  </a:lnTo>
                  <a:lnTo>
                    <a:pt x="3" y="16"/>
                  </a:lnTo>
                  <a:lnTo>
                    <a:pt x="6" y="19"/>
                  </a:lnTo>
                  <a:lnTo>
                    <a:pt x="320" y="19"/>
                  </a:lnTo>
                  <a:lnTo>
                    <a:pt x="323" y="16"/>
                  </a:lnTo>
                  <a:lnTo>
                    <a:pt x="327" y="13"/>
                  </a:lnTo>
                  <a:lnTo>
                    <a:pt x="327" y="6"/>
                  </a:lnTo>
                  <a:lnTo>
                    <a:pt x="323" y="3"/>
                  </a:lnTo>
                  <a:lnTo>
                    <a:pt x="320" y="0"/>
                  </a:lnTo>
                  <a:lnTo>
                    <a:pt x="317"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8" name="Freeform 39">
              <a:extLst>
                <a:ext uri="{FF2B5EF4-FFF2-40B4-BE49-F238E27FC236}">
                  <a16:creationId xmlns:a16="http://schemas.microsoft.com/office/drawing/2014/main" id="{7FB6E042-D0C2-4447-A0EE-2EFF8F937223}"/>
                </a:ext>
              </a:extLst>
            </p:cNvPr>
            <p:cNvSpPr>
              <a:spLocks/>
            </p:cNvSpPr>
            <p:nvPr/>
          </p:nvSpPr>
          <p:spPr bwMode="auto">
            <a:xfrm>
              <a:off x="8094663" y="1852613"/>
              <a:ext cx="522287" cy="31750"/>
            </a:xfrm>
            <a:custGeom>
              <a:avLst/>
              <a:gdLst>
                <a:gd name="T0" fmla="*/ 2147483646 w 329"/>
                <a:gd name="T1" fmla="*/ 0 h 20"/>
                <a:gd name="T2" fmla="*/ 2147483646 w 329"/>
                <a:gd name="T3" fmla="*/ 0 h 20"/>
                <a:gd name="T4" fmla="*/ 2147483646 w 329"/>
                <a:gd name="T5" fmla="*/ 2147483646 h 20"/>
                <a:gd name="T6" fmla="*/ 0 w 329"/>
                <a:gd name="T7" fmla="*/ 2147483646 h 20"/>
                <a:gd name="T8" fmla="*/ 0 w 329"/>
                <a:gd name="T9" fmla="*/ 2147483646 h 20"/>
                <a:gd name="T10" fmla="*/ 2147483646 w 329"/>
                <a:gd name="T11" fmla="*/ 2147483646 h 20"/>
                <a:gd name="T12" fmla="*/ 2147483646 w 329"/>
                <a:gd name="T13" fmla="*/ 2147483646 h 20"/>
                <a:gd name="T14" fmla="*/ 2147483646 w 329"/>
                <a:gd name="T15" fmla="*/ 2147483646 h 20"/>
                <a:gd name="T16" fmla="*/ 2147483646 w 329"/>
                <a:gd name="T17" fmla="*/ 2147483646 h 20"/>
                <a:gd name="T18" fmla="*/ 2147483646 w 329"/>
                <a:gd name="T19" fmla="*/ 2147483646 h 20"/>
                <a:gd name="T20" fmla="*/ 2147483646 w 329"/>
                <a:gd name="T21" fmla="*/ 2147483646 h 20"/>
                <a:gd name="T22" fmla="*/ 2147483646 w 329"/>
                <a:gd name="T23" fmla="*/ 2147483646 h 20"/>
                <a:gd name="T24" fmla="*/ 2147483646 w 329"/>
                <a:gd name="T25" fmla="*/ 0 h 20"/>
                <a:gd name="T26" fmla="*/ 2147483646 w 329"/>
                <a:gd name="T27" fmla="*/ 0 h 20"/>
                <a:gd name="T28" fmla="*/ 2147483646 w 329"/>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29" h="20">
                  <a:moveTo>
                    <a:pt x="10" y="0"/>
                  </a:moveTo>
                  <a:lnTo>
                    <a:pt x="7" y="0"/>
                  </a:lnTo>
                  <a:lnTo>
                    <a:pt x="3" y="3"/>
                  </a:lnTo>
                  <a:lnTo>
                    <a:pt x="0" y="7"/>
                  </a:lnTo>
                  <a:lnTo>
                    <a:pt x="0" y="13"/>
                  </a:lnTo>
                  <a:lnTo>
                    <a:pt x="3" y="16"/>
                  </a:lnTo>
                  <a:lnTo>
                    <a:pt x="7" y="20"/>
                  </a:lnTo>
                  <a:lnTo>
                    <a:pt x="322" y="20"/>
                  </a:lnTo>
                  <a:lnTo>
                    <a:pt x="325" y="16"/>
                  </a:lnTo>
                  <a:lnTo>
                    <a:pt x="329" y="13"/>
                  </a:lnTo>
                  <a:lnTo>
                    <a:pt x="329" y="7"/>
                  </a:lnTo>
                  <a:lnTo>
                    <a:pt x="325" y="3"/>
                  </a:lnTo>
                  <a:lnTo>
                    <a:pt x="322" y="0"/>
                  </a:lnTo>
                  <a:lnTo>
                    <a:pt x="319"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9" name="Rectangle 108">
              <a:extLst>
                <a:ext uri="{FF2B5EF4-FFF2-40B4-BE49-F238E27FC236}">
                  <a16:creationId xmlns:a16="http://schemas.microsoft.com/office/drawing/2014/main" id="{43BEEC2B-2850-4034-8F91-5B7B028F1CA9}"/>
                </a:ext>
              </a:extLst>
            </p:cNvPr>
            <p:cNvSpPr>
              <a:spLocks noChangeArrowheads="1"/>
            </p:cNvSpPr>
            <p:nvPr/>
          </p:nvSpPr>
          <p:spPr bwMode="auto">
            <a:xfrm>
              <a:off x="5276850" y="3201988"/>
              <a:ext cx="7938" cy="3270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0" name="Rectangle 139">
              <a:extLst>
                <a:ext uri="{FF2B5EF4-FFF2-40B4-BE49-F238E27FC236}">
                  <a16:creationId xmlns:a16="http://schemas.microsoft.com/office/drawing/2014/main" id="{234781AF-6E5A-4F4F-A365-202909A920BF}"/>
                </a:ext>
              </a:extLst>
            </p:cNvPr>
            <p:cNvSpPr>
              <a:spLocks noChangeArrowheads="1"/>
            </p:cNvSpPr>
            <p:nvPr/>
          </p:nvSpPr>
          <p:spPr bwMode="auto">
            <a:xfrm>
              <a:off x="5276850" y="3529013"/>
              <a:ext cx="7938"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1" name="Freeform 40">
              <a:extLst>
                <a:ext uri="{FF2B5EF4-FFF2-40B4-BE49-F238E27FC236}">
                  <a16:creationId xmlns:a16="http://schemas.microsoft.com/office/drawing/2014/main" id="{2DD259E8-444F-47F9-9EC9-B59F46E45DB2}"/>
                </a:ext>
              </a:extLst>
            </p:cNvPr>
            <p:cNvSpPr>
              <a:spLocks/>
            </p:cNvSpPr>
            <p:nvPr/>
          </p:nvSpPr>
          <p:spPr bwMode="auto">
            <a:xfrm>
              <a:off x="4067175" y="2911475"/>
              <a:ext cx="3309938" cy="31750"/>
            </a:xfrm>
            <a:custGeom>
              <a:avLst/>
              <a:gdLst>
                <a:gd name="T0" fmla="*/ 2147483646 w 2085"/>
                <a:gd name="T1" fmla="*/ 2147483646 h 20"/>
                <a:gd name="T2" fmla="*/ 2147483646 w 2085"/>
                <a:gd name="T3" fmla="*/ 2147483646 h 20"/>
                <a:gd name="T4" fmla="*/ 2147483646 w 2085"/>
                <a:gd name="T5" fmla="*/ 2147483646 h 20"/>
                <a:gd name="T6" fmla="*/ 2147483646 w 2085"/>
                <a:gd name="T7" fmla="*/ 2147483646 h 20"/>
                <a:gd name="T8" fmla="*/ 2147483646 w 2085"/>
                <a:gd name="T9" fmla="*/ 2147483646 h 20"/>
                <a:gd name="T10" fmla="*/ 2147483646 w 2085"/>
                <a:gd name="T11" fmla="*/ 2147483646 h 20"/>
                <a:gd name="T12" fmla="*/ 2147483646 w 2085"/>
                <a:gd name="T13" fmla="*/ 0 h 20"/>
                <a:gd name="T14" fmla="*/ 2147483646 w 2085"/>
                <a:gd name="T15" fmla="*/ 0 h 20"/>
                <a:gd name="T16" fmla="*/ 2147483646 w 2085"/>
                <a:gd name="T17" fmla="*/ 2147483646 h 20"/>
                <a:gd name="T18" fmla="*/ 0 w 2085"/>
                <a:gd name="T19" fmla="*/ 2147483646 h 20"/>
                <a:gd name="T20" fmla="*/ 0 w 2085"/>
                <a:gd name="T21" fmla="*/ 2147483646 h 20"/>
                <a:gd name="T22" fmla="*/ 2147483646 w 2085"/>
                <a:gd name="T23" fmla="*/ 2147483646 h 20"/>
                <a:gd name="T24" fmla="*/ 2147483646 w 2085"/>
                <a:gd name="T25" fmla="*/ 2147483646 h 20"/>
                <a:gd name="T26" fmla="*/ 2147483646 w 2085"/>
                <a:gd name="T27" fmla="*/ 2147483646 h 20"/>
                <a:gd name="T28" fmla="*/ 2147483646 w 2085"/>
                <a:gd name="T29" fmla="*/ 2147483646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85" h="20">
                  <a:moveTo>
                    <a:pt x="2075" y="20"/>
                  </a:moveTo>
                  <a:lnTo>
                    <a:pt x="2079" y="20"/>
                  </a:lnTo>
                  <a:lnTo>
                    <a:pt x="2082" y="17"/>
                  </a:lnTo>
                  <a:lnTo>
                    <a:pt x="2085" y="13"/>
                  </a:lnTo>
                  <a:lnTo>
                    <a:pt x="2085" y="7"/>
                  </a:lnTo>
                  <a:lnTo>
                    <a:pt x="2082" y="3"/>
                  </a:lnTo>
                  <a:lnTo>
                    <a:pt x="2079" y="0"/>
                  </a:lnTo>
                  <a:lnTo>
                    <a:pt x="7" y="0"/>
                  </a:lnTo>
                  <a:lnTo>
                    <a:pt x="4" y="3"/>
                  </a:lnTo>
                  <a:lnTo>
                    <a:pt x="0" y="7"/>
                  </a:lnTo>
                  <a:lnTo>
                    <a:pt x="0" y="13"/>
                  </a:lnTo>
                  <a:lnTo>
                    <a:pt x="4" y="17"/>
                  </a:lnTo>
                  <a:lnTo>
                    <a:pt x="7" y="20"/>
                  </a:lnTo>
                  <a:lnTo>
                    <a:pt x="10" y="20"/>
                  </a:lnTo>
                  <a:lnTo>
                    <a:pt x="2075"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2" name="Oval 41">
              <a:extLst>
                <a:ext uri="{FF2B5EF4-FFF2-40B4-BE49-F238E27FC236}">
                  <a16:creationId xmlns:a16="http://schemas.microsoft.com/office/drawing/2014/main" id="{6B59A64E-0022-4606-9772-FF66F9B49FFB}"/>
                </a:ext>
              </a:extLst>
            </p:cNvPr>
            <p:cNvSpPr>
              <a:spLocks noChangeArrowheads="1"/>
            </p:cNvSpPr>
            <p:nvPr/>
          </p:nvSpPr>
          <p:spPr bwMode="auto">
            <a:xfrm>
              <a:off x="4373563" y="2878138"/>
              <a:ext cx="101600" cy="1016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3" name="Freeform 42">
              <a:extLst>
                <a:ext uri="{FF2B5EF4-FFF2-40B4-BE49-F238E27FC236}">
                  <a16:creationId xmlns:a16="http://schemas.microsoft.com/office/drawing/2014/main" id="{C46AFD37-7FAD-4645-92DA-7B8FDA85A5DC}"/>
                </a:ext>
              </a:extLst>
            </p:cNvPr>
            <p:cNvSpPr>
              <a:spLocks/>
            </p:cNvSpPr>
            <p:nvPr/>
          </p:nvSpPr>
          <p:spPr bwMode="auto">
            <a:xfrm>
              <a:off x="4357688" y="2862263"/>
              <a:ext cx="127000" cy="127000"/>
            </a:xfrm>
            <a:custGeom>
              <a:avLst/>
              <a:gdLst>
                <a:gd name="T0" fmla="*/ 2147483646 w 80"/>
                <a:gd name="T1" fmla="*/ 2147483646 h 80"/>
                <a:gd name="T2" fmla="*/ 2147483646 w 80"/>
                <a:gd name="T3" fmla="*/ 2147483646 h 80"/>
                <a:gd name="T4" fmla="*/ 2147483646 w 80"/>
                <a:gd name="T5" fmla="*/ 2147483646 h 80"/>
                <a:gd name="T6" fmla="*/ 2147483646 w 80"/>
                <a:gd name="T7" fmla="*/ 2147483646 h 80"/>
                <a:gd name="T8" fmla="*/ 2147483646 w 80"/>
                <a:gd name="T9" fmla="*/ 2147483646 h 80"/>
                <a:gd name="T10" fmla="*/ 2147483646 w 80"/>
                <a:gd name="T11" fmla="*/ 2147483646 h 80"/>
                <a:gd name="T12" fmla="*/ 2147483646 w 80"/>
                <a:gd name="T13" fmla="*/ 2147483646 h 80"/>
                <a:gd name="T14" fmla="*/ 2147483646 w 80"/>
                <a:gd name="T15" fmla="*/ 2147483646 h 80"/>
                <a:gd name="T16" fmla="*/ 2147483646 w 80"/>
                <a:gd name="T17" fmla="*/ 2147483646 h 80"/>
                <a:gd name="T18" fmla="*/ 2147483646 w 80"/>
                <a:gd name="T19" fmla="*/ 2147483646 h 80"/>
                <a:gd name="T20" fmla="*/ 2147483646 w 80"/>
                <a:gd name="T21" fmla="*/ 2147483646 h 80"/>
                <a:gd name="T22" fmla="*/ 2147483646 w 80"/>
                <a:gd name="T23" fmla="*/ 2147483646 h 80"/>
                <a:gd name="T24" fmla="*/ 2147483646 w 80"/>
                <a:gd name="T25" fmla="*/ 2147483646 h 80"/>
                <a:gd name="T26" fmla="*/ 2147483646 w 80"/>
                <a:gd name="T27" fmla="*/ 2147483646 h 80"/>
                <a:gd name="T28" fmla="*/ 2147483646 w 80"/>
                <a:gd name="T29" fmla="*/ 2147483646 h 80"/>
                <a:gd name="T30" fmla="*/ 2147483646 w 80"/>
                <a:gd name="T31" fmla="*/ 2147483646 h 80"/>
                <a:gd name="T32" fmla="*/ 2147483646 w 80"/>
                <a:gd name="T33" fmla="*/ 2147483646 h 80"/>
                <a:gd name="T34" fmla="*/ 2147483646 w 80"/>
                <a:gd name="T35" fmla="*/ 2147483646 h 80"/>
                <a:gd name="T36" fmla="*/ 2147483646 w 80"/>
                <a:gd name="T37" fmla="*/ 2147483646 h 80"/>
                <a:gd name="T38" fmla="*/ 2147483646 w 80"/>
                <a:gd name="T39" fmla="*/ 2147483646 h 80"/>
                <a:gd name="T40" fmla="*/ 2147483646 w 80"/>
                <a:gd name="T41" fmla="*/ 2147483646 h 80"/>
                <a:gd name="T42" fmla="*/ 2147483646 w 80"/>
                <a:gd name="T43" fmla="*/ 0 h 80"/>
                <a:gd name="T44" fmla="*/ 2147483646 w 80"/>
                <a:gd name="T45" fmla="*/ 2147483646 h 80"/>
                <a:gd name="T46" fmla="*/ 2147483646 w 80"/>
                <a:gd name="T47" fmla="*/ 2147483646 h 80"/>
                <a:gd name="T48" fmla="*/ 2147483646 w 80"/>
                <a:gd name="T49" fmla="*/ 2147483646 h 80"/>
                <a:gd name="T50" fmla="*/ 2147483646 w 80"/>
                <a:gd name="T51" fmla="*/ 2147483646 h 80"/>
                <a:gd name="T52" fmla="*/ 2147483646 w 80"/>
                <a:gd name="T53" fmla="*/ 2147483646 h 80"/>
                <a:gd name="T54" fmla="*/ 2147483646 w 80"/>
                <a:gd name="T55" fmla="*/ 2147483646 h 80"/>
                <a:gd name="T56" fmla="*/ 2147483646 w 80"/>
                <a:gd name="T57" fmla="*/ 2147483646 h 80"/>
                <a:gd name="T58" fmla="*/ 2147483646 w 80"/>
                <a:gd name="T59" fmla="*/ 2147483646 h 80"/>
                <a:gd name="T60" fmla="*/ 2147483646 w 80"/>
                <a:gd name="T61" fmla="*/ 2147483646 h 80"/>
                <a:gd name="T62" fmla="*/ 2147483646 w 80"/>
                <a:gd name="T63" fmla="*/ 2147483646 h 80"/>
                <a:gd name="T64" fmla="*/ 2147483646 w 80"/>
                <a:gd name="T65" fmla="*/ 2147483646 h 80"/>
                <a:gd name="T66" fmla="*/ 2147483646 w 80"/>
                <a:gd name="T67" fmla="*/ 2147483646 h 80"/>
                <a:gd name="T68" fmla="*/ 2147483646 w 80"/>
                <a:gd name="T69" fmla="*/ 2147483646 h 80"/>
                <a:gd name="T70" fmla="*/ 2147483646 w 80"/>
                <a:gd name="T71" fmla="*/ 2147483646 h 80"/>
                <a:gd name="T72" fmla="*/ 2147483646 w 80"/>
                <a:gd name="T73" fmla="*/ 2147483646 h 80"/>
                <a:gd name="T74" fmla="*/ 2147483646 w 80"/>
                <a:gd name="T75" fmla="*/ 2147483646 h 80"/>
                <a:gd name="T76" fmla="*/ 2147483646 w 80"/>
                <a:gd name="T77" fmla="*/ 2147483646 h 80"/>
                <a:gd name="T78" fmla="*/ 2147483646 w 80"/>
                <a:gd name="T79" fmla="*/ 2147483646 h 80"/>
                <a:gd name="T80" fmla="*/ 2147483646 w 80"/>
                <a:gd name="T81" fmla="*/ 2147483646 h 80"/>
                <a:gd name="T82" fmla="*/ 2147483646 w 80"/>
                <a:gd name="T83" fmla="*/ 2147483646 h 80"/>
                <a:gd name="T84" fmla="*/ 2147483646 w 80"/>
                <a:gd name="T85" fmla="*/ 2147483646 h 80"/>
                <a:gd name="T86" fmla="*/ 2147483646 w 80"/>
                <a:gd name="T87" fmla="*/ 2147483646 h 80"/>
                <a:gd name="T88" fmla="*/ 2147483646 w 80"/>
                <a:gd name="T89" fmla="*/ 2147483646 h 80"/>
                <a:gd name="T90" fmla="*/ 2147483646 w 80"/>
                <a:gd name="T91" fmla="*/ 2147483646 h 80"/>
                <a:gd name="T92" fmla="*/ 2147483646 w 80"/>
                <a:gd name="T93" fmla="*/ 2147483646 h 80"/>
                <a:gd name="T94" fmla="*/ 2147483646 w 80"/>
                <a:gd name="T95" fmla="*/ 2147483646 h 80"/>
                <a:gd name="T96" fmla="*/ 2147483646 w 80"/>
                <a:gd name="T97" fmla="*/ 2147483646 h 80"/>
                <a:gd name="T98" fmla="*/ 2147483646 w 80"/>
                <a:gd name="T99" fmla="*/ 2147483646 h 80"/>
                <a:gd name="T100" fmla="*/ 2147483646 w 80"/>
                <a:gd name="T101" fmla="*/ 2147483646 h 80"/>
                <a:gd name="T102" fmla="*/ 2147483646 w 80"/>
                <a:gd name="T103" fmla="*/ 2147483646 h 80"/>
                <a:gd name="T104" fmla="*/ 2147483646 w 80"/>
                <a:gd name="T105" fmla="*/ 2147483646 h 80"/>
                <a:gd name="T106" fmla="*/ 2147483646 w 80"/>
                <a:gd name="T107" fmla="*/ 2147483646 h 80"/>
                <a:gd name="T108" fmla="*/ 2147483646 w 80"/>
                <a:gd name="T109" fmla="*/ 2147483646 h 80"/>
                <a:gd name="T110" fmla="*/ 2147483646 w 80"/>
                <a:gd name="T111" fmla="*/ 2147483646 h 80"/>
                <a:gd name="T112" fmla="*/ 2147483646 w 80"/>
                <a:gd name="T113" fmla="*/ 2147483646 h 80"/>
                <a:gd name="T114" fmla="*/ 0 w 80"/>
                <a:gd name="T115" fmla="*/ 2147483646 h 8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80" h="80">
                  <a:moveTo>
                    <a:pt x="0" y="41"/>
                  </a:moveTo>
                  <a:lnTo>
                    <a:pt x="0" y="52"/>
                  </a:lnTo>
                  <a:lnTo>
                    <a:pt x="1" y="54"/>
                  </a:lnTo>
                  <a:lnTo>
                    <a:pt x="5" y="61"/>
                  </a:lnTo>
                  <a:lnTo>
                    <a:pt x="6" y="61"/>
                  </a:lnTo>
                  <a:lnTo>
                    <a:pt x="3" y="59"/>
                  </a:lnTo>
                  <a:lnTo>
                    <a:pt x="5" y="61"/>
                  </a:lnTo>
                  <a:lnTo>
                    <a:pt x="8" y="66"/>
                  </a:lnTo>
                  <a:lnTo>
                    <a:pt x="13" y="69"/>
                  </a:lnTo>
                  <a:lnTo>
                    <a:pt x="8" y="64"/>
                  </a:lnTo>
                  <a:lnTo>
                    <a:pt x="11" y="69"/>
                  </a:lnTo>
                  <a:lnTo>
                    <a:pt x="16" y="72"/>
                  </a:lnTo>
                  <a:lnTo>
                    <a:pt x="11" y="67"/>
                  </a:lnTo>
                  <a:lnTo>
                    <a:pt x="14" y="72"/>
                  </a:lnTo>
                  <a:lnTo>
                    <a:pt x="19" y="75"/>
                  </a:lnTo>
                  <a:lnTo>
                    <a:pt x="21" y="77"/>
                  </a:lnTo>
                  <a:lnTo>
                    <a:pt x="19" y="74"/>
                  </a:lnTo>
                  <a:lnTo>
                    <a:pt x="19" y="75"/>
                  </a:lnTo>
                  <a:lnTo>
                    <a:pt x="26" y="79"/>
                  </a:lnTo>
                  <a:lnTo>
                    <a:pt x="28" y="80"/>
                  </a:lnTo>
                  <a:lnTo>
                    <a:pt x="36" y="80"/>
                  </a:lnTo>
                  <a:lnTo>
                    <a:pt x="34" y="79"/>
                  </a:lnTo>
                  <a:lnTo>
                    <a:pt x="51" y="72"/>
                  </a:lnTo>
                  <a:lnTo>
                    <a:pt x="47" y="77"/>
                  </a:lnTo>
                  <a:lnTo>
                    <a:pt x="52" y="80"/>
                  </a:lnTo>
                  <a:lnTo>
                    <a:pt x="54" y="79"/>
                  </a:lnTo>
                  <a:lnTo>
                    <a:pt x="60" y="75"/>
                  </a:lnTo>
                  <a:lnTo>
                    <a:pt x="60" y="74"/>
                  </a:lnTo>
                  <a:lnTo>
                    <a:pt x="59" y="77"/>
                  </a:lnTo>
                  <a:lnTo>
                    <a:pt x="60" y="75"/>
                  </a:lnTo>
                  <a:lnTo>
                    <a:pt x="65" y="72"/>
                  </a:lnTo>
                  <a:lnTo>
                    <a:pt x="69" y="67"/>
                  </a:lnTo>
                  <a:lnTo>
                    <a:pt x="64" y="72"/>
                  </a:lnTo>
                  <a:lnTo>
                    <a:pt x="69" y="69"/>
                  </a:lnTo>
                  <a:lnTo>
                    <a:pt x="72" y="64"/>
                  </a:lnTo>
                  <a:lnTo>
                    <a:pt x="67" y="69"/>
                  </a:lnTo>
                  <a:lnTo>
                    <a:pt x="72" y="66"/>
                  </a:lnTo>
                  <a:lnTo>
                    <a:pt x="75" y="61"/>
                  </a:lnTo>
                  <a:lnTo>
                    <a:pt x="77" y="59"/>
                  </a:lnTo>
                  <a:lnTo>
                    <a:pt x="74" y="61"/>
                  </a:lnTo>
                  <a:lnTo>
                    <a:pt x="75" y="61"/>
                  </a:lnTo>
                  <a:lnTo>
                    <a:pt x="79" y="54"/>
                  </a:lnTo>
                  <a:lnTo>
                    <a:pt x="80" y="52"/>
                  </a:lnTo>
                  <a:lnTo>
                    <a:pt x="77" y="48"/>
                  </a:lnTo>
                  <a:lnTo>
                    <a:pt x="72" y="51"/>
                  </a:lnTo>
                  <a:lnTo>
                    <a:pt x="79" y="34"/>
                  </a:lnTo>
                  <a:lnTo>
                    <a:pt x="80" y="36"/>
                  </a:lnTo>
                  <a:lnTo>
                    <a:pt x="80" y="28"/>
                  </a:lnTo>
                  <a:lnTo>
                    <a:pt x="79" y="26"/>
                  </a:lnTo>
                  <a:lnTo>
                    <a:pt x="75" y="20"/>
                  </a:lnTo>
                  <a:lnTo>
                    <a:pt x="74" y="20"/>
                  </a:lnTo>
                  <a:lnTo>
                    <a:pt x="77" y="21"/>
                  </a:lnTo>
                  <a:lnTo>
                    <a:pt x="75" y="20"/>
                  </a:lnTo>
                  <a:lnTo>
                    <a:pt x="72" y="15"/>
                  </a:lnTo>
                  <a:lnTo>
                    <a:pt x="67" y="11"/>
                  </a:lnTo>
                  <a:lnTo>
                    <a:pt x="72" y="16"/>
                  </a:lnTo>
                  <a:lnTo>
                    <a:pt x="69" y="11"/>
                  </a:lnTo>
                  <a:lnTo>
                    <a:pt x="64" y="8"/>
                  </a:lnTo>
                  <a:lnTo>
                    <a:pt x="69" y="13"/>
                  </a:lnTo>
                  <a:lnTo>
                    <a:pt x="65" y="8"/>
                  </a:lnTo>
                  <a:lnTo>
                    <a:pt x="60" y="5"/>
                  </a:lnTo>
                  <a:lnTo>
                    <a:pt x="59" y="3"/>
                  </a:lnTo>
                  <a:lnTo>
                    <a:pt x="60" y="6"/>
                  </a:lnTo>
                  <a:lnTo>
                    <a:pt x="60" y="5"/>
                  </a:lnTo>
                  <a:lnTo>
                    <a:pt x="54" y="2"/>
                  </a:lnTo>
                  <a:lnTo>
                    <a:pt x="52" y="0"/>
                  </a:lnTo>
                  <a:lnTo>
                    <a:pt x="28" y="0"/>
                  </a:lnTo>
                  <a:lnTo>
                    <a:pt x="26" y="2"/>
                  </a:lnTo>
                  <a:lnTo>
                    <a:pt x="19" y="5"/>
                  </a:lnTo>
                  <a:lnTo>
                    <a:pt x="19" y="6"/>
                  </a:lnTo>
                  <a:lnTo>
                    <a:pt x="21" y="3"/>
                  </a:lnTo>
                  <a:lnTo>
                    <a:pt x="19" y="5"/>
                  </a:lnTo>
                  <a:lnTo>
                    <a:pt x="14" y="8"/>
                  </a:lnTo>
                  <a:lnTo>
                    <a:pt x="11" y="13"/>
                  </a:lnTo>
                  <a:lnTo>
                    <a:pt x="16" y="8"/>
                  </a:lnTo>
                  <a:lnTo>
                    <a:pt x="11" y="11"/>
                  </a:lnTo>
                  <a:lnTo>
                    <a:pt x="8" y="16"/>
                  </a:lnTo>
                  <a:lnTo>
                    <a:pt x="13" y="11"/>
                  </a:lnTo>
                  <a:lnTo>
                    <a:pt x="8" y="15"/>
                  </a:lnTo>
                  <a:lnTo>
                    <a:pt x="5" y="20"/>
                  </a:lnTo>
                  <a:lnTo>
                    <a:pt x="3" y="21"/>
                  </a:lnTo>
                  <a:lnTo>
                    <a:pt x="6" y="20"/>
                  </a:lnTo>
                  <a:lnTo>
                    <a:pt x="5" y="20"/>
                  </a:lnTo>
                  <a:lnTo>
                    <a:pt x="1" y="26"/>
                  </a:lnTo>
                  <a:lnTo>
                    <a:pt x="0" y="28"/>
                  </a:lnTo>
                  <a:lnTo>
                    <a:pt x="0" y="41"/>
                  </a:lnTo>
                  <a:lnTo>
                    <a:pt x="19" y="41"/>
                  </a:lnTo>
                  <a:lnTo>
                    <a:pt x="19" y="34"/>
                  </a:lnTo>
                  <a:lnTo>
                    <a:pt x="21" y="33"/>
                  </a:lnTo>
                  <a:lnTo>
                    <a:pt x="18" y="33"/>
                  </a:lnTo>
                  <a:lnTo>
                    <a:pt x="19" y="33"/>
                  </a:lnTo>
                  <a:lnTo>
                    <a:pt x="23" y="28"/>
                  </a:lnTo>
                  <a:lnTo>
                    <a:pt x="24" y="26"/>
                  </a:lnTo>
                  <a:lnTo>
                    <a:pt x="21" y="28"/>
                  </a:lnTo>
                  <a:lnTo>
                    <a:pt x="19" y="31"/>
                  </a:lnTo>
                  <a:lnTo>
                    <a:pt x="28" y="23"/>
                  </a:lnTo>
                  <a:lnTo>
                    <a:pt x="24" y="25"/>
                  </a:lnTo>
                  <a:lnTo>
                    <a:pt x="23" y="28"/>
                  </a:lnTo>
                  <a:lnTo>
                    <a:pt x="31" y="20"/>
                  </a:lnTo>
                  <a:lnTo>
                    <a:pt x="28" y="21"/>
                  </a:lnTo>
                  <a:lnTo>
                    <a:pt x="26" y="25"/>
                  </a:lnTo>
                  <a:lnTo>
                    <a:pt x="28" y="23"/>
                  </a:lnTo>
                  <a:lnTo>
                    <a:pt x="33" y="20"/>
                  </a:lnTo>
                  <a:lnTo>
                    <a:pt x="33" y="18"/>
                  </a:lnTo>
                  <a:lnTo>
                    <a:pt x="33" y="21"/>
                  </a:lnTo>
                  <a:lnTo>
                    <a:pt x="34" y="20"/>
                  </a:lnTo>
                  <a:lnTo>
                    <a:pt x="41" y="20"/>
                  </a:lnTo>
                  <a:lnTo>
                    <a:pt x="46" y="20"/>
                  </a:lnTo>
                  <a:lnTo>
                    <a:pt x="47" y="21"/>
                  </a:lnTo>
                  <a:lnTo>
                    <a:pt x="47" y="18"/>
                  </a:lnTo>
                  <a:lnTo>
                    <a:pt x="47" y="20"/>
                  </a:lnTo>
                  <a:lnTo>
                    <a:pt x="52" y="23"/>
                  </a:lnTo>
                  <a:lnTo>
                    <a:pt x="54" y="25"/>
                  </a:lnTo>
                  <a:lnTo>
                    <a:pt x="52" y="21"/>
                  </a:lnTo>
                  <a:lnTo>
                    <a:pt x="49" y="20"/>
                  </a:lnTo>
                  <a:lnTo>
                    <a:pt x="57" y="28"/>
                  </a:lnTo>
                  <a:lnTo>
                    <a:pt x="56" y="25"/>
                  </a:lnTo>
                  <a:lnTo>
                    <a:pt x="52" y="23"/>
                  </a:lnTo>
                  <a:lnTo>
                    <a:pt x="60" y="31"/>
                  </a:lnTo>
                  <a:lnTo>
                    <a:pt x="59" y="28"/>
                  </a:lnTo>
                  <a:lnTo>
                    <a:pt x="56" y="26"/>
                  </a:lnTo>
                  <a:lnTo>
                    <a:pt x="57" y="28"/>
                  </a:lnTo>
                  <a:lnTo>
                    <a:pt x="60" y="33"/>
                  </a:lnTo>
                  <a:lnTo>
                    <a:pt x="62" y="33"/>
                  </a:lnTo>
                  <a:lnTo>
                    <a:pt x="59" y="33"/>
                  </a:lnTo>
                  <a:lnTo>
                    <a:pt x="60" y="34"/>
                  </a:lnTo>
                  <a:lnTo>
                    <a:pt x="60" y="43"/>
                  </a:lnTo>
                  <a:lnTo>
                    <a:pt x="65" y="48"/>
                  </a:lnTo>
                  <a:lnTo>
                    <a:pt x="72" y="31"/>
                  </a:lnTo>
                  <a:lnTo>
                    <a:pt x="64" y="34"/>
                  </a:lnTo>
                  <a:lnTo>
                    <a:pt x="60" y="46"/>
                  </a:lnTo>
                  <a:lnTo>
                    <a:pt x="59" y="48"/>
                  </a:lnTo>
                  <a:lnTo>
                    <a:pt x="62" y="48"/>
                  </a:lnTo>
                  <a:lnTo>
                    <a:pt x="60" y="48"/>
                  </a:lnTo>
                  <a:lnTo>
                    <a:pt x="57" y="52"/>
                  </a:lnTo>
                  <a:lnTo>
                    <a:pt x="56" y="54"/>
                  </a:lnTo>
                  <a:lnTo>
                    <a:pt x="59" y="52"/>
                  </a:lnTo>
                  <a:lnTo>
                    <a:pt x="60" y="49"/>
                  </a:lnTo>
                  <a:lnTo>
                    <a:pt x="52" y="57"/>
                  </a:lnTo>
                  <a:lnTo>
                    <a:pt x="56" y="56"/>
                  </a:lnTo>
                  <a:lnTo>
                    <a:pt x="57" y="52"/>
                  </a:lnTo>
                  <a:lnTo>
                    <a:pt x="49" y="61"/>
                  </a:lnTo>
                  <a:lnTo>
                    <a:pt x="52" y="59"/>
                  </a:lnTo>
                  <a:lnTo>
                    <a:pt x="54" y="56"/>
                  </a:lnTo>
                  <a:lnTo>
                    <a:pt x="52" y="57"/>
                  </a:lnTo>
                  <a:lnTo>
                    <a:pt x="47" y="61"/>
                  </a:lnTo>
                  <a:lnTo>
                    <a:pt x="47" y="62"/>
                  </a:lnTo>
                  <a:lnTo>
                    <a:pt x="47" y="59"/>
                  </a:lnTo>
                  <a:lnTo>
                    <a:pt x="46" y="61"/>
                  </a:lnTo>
                  <a:lnTo>
                    <a:pt x="34" y="64"/>
                  </a:lnTo>
                  <a:lnTo>
                    <a:pt x="31" y="72"/>
                  </a:lnTo>
                  <a:lnTo>
                    <a:pt x="47" y="66"/>
                  </a:lnTo>
                  <a:lnTo>
                    <a:pt x="42" y="61"/>
                  </a:lnTo>
                  <a:lnTo>
                    <a:pt x="34" y="61"/>
                  </a:lnTo>
                  <a:lnTo>
                    <a:pt x="33" y="59"/>
                  </a:lnTo>
                  <a:lnTo>
                    <a:pt x="33" y="62"/>
                  </a:lnTo>
                  <a:lnTo>
                    <a:pt x="33" y="61"/>
                  </a:lnTo>
                  <a:lnTo>
                    <a:pt x="28" y="57"/>
                  </a:lnTo>
                  <a:lnTo>
                    <a:pt x="26" y="56"/>
                  </a:lnTo>
                  <a:lnTo>
                    <a:pt x="28" y="59"/>
                  </a:lnTo>
                  <a:lnTo>
                    <a:pt x="31" y="61"/>
                  </a:lnTo>
                  <a:lnTo>
                    <a:pt x="23" y="52"/>
                  </a:lnTo>
                  <a:lnTo>
                    <a:pt x="24" y="56"/>
                  </a:lnTo>
                  <a:lnTo>
                    <a:pt x="28" y="57"/>
                  </a:lnTo>
                  <a:lnTo>
                    <a:pt x="19" y="49"/>
                  </a:lnTo>
                  <a:lnTo>
                    <a:pt x="21" y="52"/>
                  </a:lnTo>
                  <a:lnTo>
                    <a:pt x="24" y="54"/>
                  </a:lnTo>
                  <a:lnTo>
                    <a:pt x="23" y="52"/>
                  </a:lnTo>
                  <a:lnTo>
                    <a:pt x="19" y="48"/>
                  </a:lnTo>
                  <a:lnTo>
                    <a:pt x="18" y="48"/>
                  </a:lnTo>
                  <a:lnTo>
                    <a:pt x="21" y="48"/>
                  </a:lnTo>
                  <a:lnTo>
                    <a:pt x="19" y="46"/>
                  </a:lnTo>
                  <a:lnTo>
                    <a:pt x="19" y="41"/>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4" name="Oval 43">
              <a:extLst>
                <a:ext uri="{FF2B5EF4-FFF2-40B4-BE49-F238E27FC236}">
                  <a16:creationId xmlns:a16="http://schemas.microsoft.com/office/drawing/2014/main" id="{F63048AE-D460-4C5B-A753-6C146ADDD728}"/>
                </a:ext>
              </a:extLst>
            </p:cNvPr>
            <p:cNvSpPr>
              <a:spLocks noChangeArrowheads="1"/>
            </p:cNvSpPr>
            <p:nvPr/>
          </p:nvSpPr>
          <p:spPr bwMode="auto">
            <a:xfrm>
              <a:off x="5332413" y="2862263"/>
              <a:ext cx="100012" cy="1016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5" name="Freeform 44">
              <a:extLst>
                <a:ext uri="{FF2B5EF4-FFF2-40B4-BE49-F238E27FC236}">
                  <a16:creationId xmlns:a16="http://schemas.microsoft.com/office/drawing/2014/main" id="{13D1D347-EBEC-4EBE-B958-918B7B22BD22}"/>
                </a:ext>
              </a:extLst>
            </p:cNvPr>
            <p:cNvSpPr>
              <a:spLocks/>
            </p:cNvSpPr>
            <p:nvPr/>
          </p:nvSpPr>
          <p:spPr bwMode="auto">
            <a:xfrm>
              <a:off x="5316538" y="2846388"/>
              <a:ext cx="125412" cy="128587"/>
            </a:xfrm>
            <a:custGeom>
              <a:avLst/>
              <a:gdLst>
                <a:gd name="T0" fmla="*/ 2147483646 w 79"/>
                <a:gd name="T1" fmla="*/ 2147483646 h 81"/>
                <a:gd name="T2" fmla="*/ 2147483646 w 79"/>
                <a:gd name="T3" fmla="*/ 2147483646 h 81"/>
                <a:gd name="T4" fmla="*/ 2147483646 w 79"/>
                <a:gd name="T5" fmla="*/ 2147483646 h 81"/>
                <a:gd name="T6" fmla="*/ 2147483646 w 79"/>
                <a:gd name="T7" fmla="*/ 2147483646 h 81"/>
                <a:gd name="T8" fmla="*/ 2147483646 w 79"/>
                <a:gd name="T9" fmla="*/ 2147483646 h 81"/>
                <a:gd name="T10" fmla="*/ 2147483646 w 79"/>
                <a:gd name="T11" fmla="*/ 2147483646 h 81"/>
                <a:gd name="T12" fmla="*/ 2147483646 w 79"/>
                <a:gd name="T13" fmla="*/ 2147483646 h 81"/>
                <a:gd name="T14" fmla="*/ 2147483646 w 79"/>
                <a:gd name="T15" fmla="*/ 2147483646 h 81"/>
                <a:gd name="T16" fmla="*/ 2147483646 w 79"/>
                <a:gd name="T17" fmla="*/ 2147483646 h 81"/>
                <a:gd name="T18" fmla="*/ 2147483646 w 79"/>
                <a:gd name="T19" fmla="*/ 2147483646 h 81"/>
                <a:gd name="T20" fmla="*/ 2147483646 w 79"/>
                <a:gd name="T21" fmla="*/ 2147483646 h 81"/>
                <a:gd name="T22" fmla="*/ 2147483646 w 79"/>
                <a:gd name="T23" fmla="*/ 2147483646 h 81"/>
                <a:gd name="T24" fmla="*/ 2147483646 w 79"/>
                <a:gd name="T25" fmla="*/ 2147483646 h 81"/>
                <a:gd name="T26" fmla="*/ 2147483646 w 79"/>
                <a:gd name="T27" fmla="*/ 2147483646 h 81"/>
                <a:gd name="T28" fmla="*/ 2147483646 w 79"/>
                <a:gd name="T29" fmla="*/ 2147483646 h 81"/>
                <a:gd name="T30" fmla="*/ 2147483646 w 79"/>
                <a:gd name="T31" fmla="*/ 2147483646 h 81"/>
                <a:gd name="T32" fmla="*/ 2147483646 w 79"/>
                <a:gd name="T33" fmla="*/ 2147483646 h 81"/>
                <a:gd name="T34" fmla="*/ 2147483646 w 79"/>
                <a:gd name="T35" fmla="*/ 2147483646 h 81"/>
                <a:gd name="T36" fmla="*/ 2147483646 w 79"/>
                <a:gd name="T37" fmla="*/ 2147483646 h 81"/>
                <a:gd name="T38" fmla="*/ 2147483646 w 79"/>
                <a:gd name="T39" fmla="*/ 2147483646 h 81"/>
                <a:gd name="T40" fmla="*/ 2147483646 w 79"/>
                <a:gd name="T41" fmla="*/ 2147483646 h 81"/>
                <a:gd name="T42" fmla="*/ 2147483646 w 79"/>
                <a:gd name="T43" fmla="*/ 2147483646 h 81"/>
                <a:gd name="T44" fmla="*/ 2147483646 w 79"/>
                <a:gd name="T45" fmla="*/ 2147483646 h 81"/>
                <a:gd name="T46" fmla="*/ 2147483646 w 79"/>
                <a:gd name="T47" fmla="*/ 2147483646 h 81"/>
                <a:gd name="T48" fmla="*/ 0 w 79"/>
                <a:gd name="T49" fmla="*/ 2147483646 h 81"/>
                <a:gd name="T50" fmla="*/ 2147483646 w 79"/>
                <a:gd name="T51" fmla="*/ 2147483646 h 81"/>
                <a:gd name="T52" fmla="*/ 2147483646 w 79"/>
                <a:gd name="T53" fmla="*/ 2147483646 h 81"/>
                <a:gd name="T54" fmla="*/ 2147483646 w 79"/>
                <a:gd name="T55" fmla="*/ 2147483646 h 81"/>
                <a:gd name="T56" fmla="*/ 2147483646 w 79"/>
                <a:gd name="T57" fmla="*/ 2147483646 h 81"/>
                <a:gd name="T58" fmla="*/ 2147483646 w 79"/>
                <a:gd name="T59" fmla="*/ 2147483646 h 81"/>
                <a:gd name="T60" fmla="*/ 2147483646 w 79"/>
                <a:gd name="T61" fmla="*/ 2147483646 h 81"/>
                <a:gd name="T62" fmla="*/ 2147483646 w 79"/>
                <a:gd name="T63" fmla="*/ 2147483646 h 81"/>
                <a:gd name="T64" fmla="*/ 2147483646 w 79"/>
                <a:gd name="T65" fmla="*/ 2147483646 h 81"/>
                <a:gd name="T66" fmla="*/ 2147483646 w 79"/>
                <a:gd name="T67" fmla="*/ 2147483646 h 81"/>
                <a:gd name="T68" fmla="*/ 2147483646 w 79"/>
                <a:gd name="T69" fmla="*/ 2147483646 h 81"/>
                <a:gd name="T70" fmla="*/ 2147483646 w 79"/>
                <a:gd name="T71" fmla="*/ 2147483646 h 81"/>
                <a:gd name="T72" fmla="*/ 2147483646 w 79"/>
                <a:gd name="T73" fmla="*/ 2147483646 h 81"/>
                <a:gd name="T74" fmla="*/ 2147483646 w 79"/>
                <a:gd name="T75" fmla="*/ 2147483646 h 81"/>
                <a:gd name="T76" fmla="*/ 2147483646 w 79"/>
                <a:gd name="T77" fmla="*/ 2147483646 h 81"/>
                <a:gd name="T78" fmla="*/ 2147483646 w 79"/>
                <a:gd name="T79" fmla="*/ 2147483646 h 81"/>
                <a:gd name="T80" fmla="*/ 2147483646 w 79"/>
                <a:gd name="T81" fmla="*/ 2147483646 h 81"/>
                <a:gd name="T82" fmla="*/ 2147483646 w 79"/>
                <a:gd name="T83" fmla="*/ 2147483646 h 81"/>
                <a:gd name="T84" fmla="*/ 2147483646 w 79"/>
                <a:gd name="T85" fmla="*/ 2147483646 h 81"/>
                <a:gd name="T86" fmla="*/ 2147483646 w 79"/>
                <a:gd name="T87" fmla="*/ 2147483646 h 81"/>
                <a:gd name="T88" fmla="*/ 2147483646 w 79"/>
                <a:gd name="T89" fmla="*/ 2147483646 h 81"/>
                <a:gd name="T90" fmla="*/ 2147483646 w 79"/>
                <a:gd name="T91" fmla="*/ 2147483646 h 81"/>
                <a:gd name="T92" fmla="*/ 2147483646 w 79"/>
                <a:gd name="T93" fmla="*/ 2147483646 h 81"/>
                <a:gd name="T94" fmla="*/ 2147483646 w 79"/>
                <a:gd name="T95" fmla="*/ 2147483646 h 81"/>
                <a:gd name="T96" fmla="*/ 2147483646 w 79"/>
                <a:gd name="T97" fmla="*/ 2147483646 h 81"/>
                <a:gd name="T98" fmla="*/ 2147483646 w 79"/>
                <a:gd name="T99" fmla="*/ 2147483646 h 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9" h="81">
                  <a:moveTo>
                    <a:pt x="0" y="41"/>
                  </a:moveTo>
                  <a:lnTo>
                    <a:pt x="0" y="53"/>
                  </a:lnTo>
                  <a:lnTo>
                    <a:pt x="2" y="54"/>
                  </a:lnTo>
                  <a:lnTo>
                    <a:pt x="5" y="61"/>
                  </a:lnTo>
                  <a:lnTo>
                    <a:pt x="7" y="61"/>
                  </a:lnTo>
                  <a:lnTo>
                    <a:pt x="4" y="59"/>
                  </a:lnTo>
                  <a:lnTo>
                    <a:pt x="5" y="61"/>
                  </a:lnTo>
                  <a:lnTo>
                    <a:pt x="8" y="66"/>
                  </a:lnTo>
                  <a:lnTo>
                    <a:pt x="10" y="66"/>
                  </a:lnTo>
                  <a:lnTo>
                    <a:pt x="7" y="64"/>
                  </a:lnTo>
                  <a:lnTo>
                    <a:pt x="20" y="77"/>
                  </a:lnTo>
                  <a:lnTo>
                    <a:pt x="22" y="77"/>
                  </a:lnTo>
                  <a:lnTo>
                    <a:pt x="23" y="79"/>
                  </a:lnTo>
                  <a:lnTo>
                    <a:pt x="25" y="79"/>
                  </a:lnTo>
                  <a:lnTo>
                    <a:pt x="27" y="81"/>
                  </a:lnTo>
                  <a:lnTo>
                    <a:pt x="35" y="81"/>
                  </a:lnTo>
                  <a:lnTo>
                    <a:pt x="33" y="79"/>
                  </a:lnTo>
                  <a:lnTo>
                    <a:pt x="50" y="72"/>
                  </a:lnTo>
                  <a:lnTo>
                    <a:pt x="46" y="77"/>
                  </a:lnTo>
                  <a:lnTo>
                    <a:pt x="51" y="81"/>
                  </a:lnTo>
                  <a:lnTo>
                    <a:pt x="53" y="79"/>
                  </a:lnTo>
                  <a:lnTo>
                    <a:pt x="59" y="76"/>
                  </a:lnTo>
                  <a:lnTo>
                    <a:pt x="59" y="74"/>
                  </a:lnTo>
                  <a:lnTo>
                    <a:pt x="58" y="77"/>
                  </a:lnTo>
                  <a:lnTo>
                    <a:pt x="59" y="76"/>
                  </a:lnTo>
                  <a:lnTo>
                    <a:pt x="64" y="72"/>
                  </a:lnTo>
                  <a:lnTo>
                    <a:pt x="68" y="67"/>
                  </a:lnTo>
                  <a:lnTo>
                    <a:pt x="63" y="72"/>
                  </a:lnTo>
                  <a:lnTo>
                    <a:pt x="68" y="69"/>
                  </a:lnTo>
                  <a:lnTo>
                    <a:pt x="71" y="64"/>
                  </a:lnTo>
                  <a:lnTo>
                    <a:pt x="66" y="69"/>
                  </a:lnTo>
                  <a:lnTo>
                    <a:pt x="71" y="66"/>
                  </a:lnTo>
                  <a:lnTo>
                    <a:pt x="74" y="61"/>
                  </a:lnTo>
                  <a:lnTo>
                    <a:pt x="76" y="59"/>
                  </a:lnTo>
                  <a:lnTo>
                    <a:pt x="73" y="61"/>
                  </a:lnTo>
                  <a:lnTo>
                    <a:pt x="74" y="61"/>
                  </a:lnTo>
                  <a:lnTo>
                    <a:pt x="78" y="54"/>
                  </a:lnTo>
                  <a:lnTo>
                    <a:pt x="79" y="53"/>
                  </a:lnTo>
                  <a:lnTo>
                    <a:pt x="76" y="48"/>
                  </a:lnTo>
                  <a:lnTo>
                    <a:pt x="71" y="51"/>
                  </a:lnTo>
                  <a:lnTo>
                    <a:pt x="78" y="35"/>
                  </a:lnTo>
                  <a:lnTo>
                    <a:pt x="79" y="36"/>
                  </a:lnTo>
                  <a:lnTo>
                    <a:pt x="79" y="28"/>
                  </a:lnTo>
                  <a:lnTo>
                    <a:pt x="78" y="26"/>
                  </a:lnTo>
                  <a:lnTo>
                    <a:pt x="74" y="20"/>
                  </a:lnTo>
                  <a:lnTo>
                    <a:pt x="73" y="20"/>
                  </a:lnTo>
                  <a:lnTo>
                    <a:pt x="76" y="21"/>
                  </a:lnTo>
                  <a:lnTo>
                    <a:pt x="74" y="20"/>
                  </a:lnTo>
                  <a:lnTo>
                    <a:pt x="71" y="15"/>
                  </a:lnTo>
                  <a:lnTo>
                    <a:pt x="66" y="12"/>
                  </a:lnTo>
                  <a:lnTo>
                    <a:pt x="71" y="16"/>
                  </a:lnTo>
                  <a:lnTo>
                    <a:pt x="68" y="12"/>
                  </a:lnTo>
                  <a:lnTo>
                    <a:pt x="63" y="8"/>
                  </a:lnTo>
                  <a:lnTo>
                    <a:pt x="68" y="13"/>
                  </a:lnTo>
                  <a:lnTo>
                    <a:pt x="64" y="8"/>
                  </a:lnTo>
                  <a:lnTo>
                    <a:pt x="59" y="5"/>
                  </a:lnTo>
                  <a:lnTo>
                    <a:pt x="58" y="3"/>
                  </a:lnTo>
                  <a:lnTo>
                    <a:pt x="59" y="7"/>
                  </a:lnTo>
                  <a:lnTo>
                    <a:pt x="59" y="5"/>
                  </a:lnTo>
                  <a:lnTo>
                    <a:pt x="53" y="2"/>
                  </a:lnTo>
                  <a:lnTo>
                    <a:pt x="51" y="0"/>
                  </a:lnTo>
                  <a:lnTo>
                    <a:pt x="27" y="0"/>
                  </a:lnTo>
                  <a:lnTo>
                    <a:pt x="25" y="2"/>
                  </a:lnTo>
                  <a:lnTo>
                    <a:pt x="23" y="2"/>
                  </a:lnTo>
                  <a:lnTo>
                    <a:pt x="22" y="3"/>
                  </a:lnTo>
                  <a:lnTo>
                    <a:pt x="20" y="3"/>
                  </a:lnTo>
                  <a:lnTo>
                    <a:pt x="7" y="16"/>
                  </a:lnTo>
                  <a:lnTo>
                    <a:pt x="10" y="15"/>
                  </a:lnTo>
                  <a:lnTo>
                    <a:pt x="8" y="15"/>
                  </a:lnTo>
                  <a:lnTo>
                    <a:pt x="5" y="20"/>
                  </a:lnTo>
                  <a:lnTo>
                    <a:pt x="4" y="21"/>
                  </a:lnTo>
                  <a:lnTo>
                    <a:pt x="7" y="20"/>
                  </a:lnTo>
                  <a:lnTo>
                    <a:pt x="5" y="20"/>
                  </a:lnTo>
                  <a:lnTo>
                    <a:pt x="2" y="26"/>
                  </a:lnTo>
                  <a:lnTo>
                    <a:pt x="0" y="28"/>
                  </a:lnTo>
                  <a:lnTo>
                    <a:pt x="0" y="41"/>
                  </a:lnTo>
                  <a:lnTo>
                    <a:pt x="20" y="41"/>
                  </a:lnTo>
                  <a:lnTo>
                    <a:pt x="20" y="35"/>
                  </a:lnTo>
                  <a:lnTo>
                    <a:pt x="22" y="33"/>
                  </a:lnTo>
                  <a:lnTo>
                    <a:pt x="18" y="33"/>
                  </a:lnTo>
                  <a:lnTo>
                    <a:pt x="20" y="33"/>
                  </a:lnTo>
                  <a:lnTo>
                    <a:pt x="23" y="28"/>
                  </a:lnTo>
                  <a:lnTo>
                    <a:pt x="25" y="26"/>
                  </a:lnTo>
                  <a:lnTo>
                    <a:pt x="22" y="28"/>
                  </a:lnTo>
                  <a:lnTo>
                    <a:pt x="23" y="28"/>
                  </a:lnTo>
                  <a:lnTo>
                    <a:pt x="27" y="23"/>
                  </a:lnTo>
                  <a:lnTo>
                    <a:pt x="28" y="23"/>
                  </a:lnTo>
                  <a:lnTo>
                    <a:pt x="30" y="21"/>
                  </a:lnTo>
                  <a:lnTo>
                    <a:pt x="31" y="21"/>
                  </a:lnTo>
                  <a:lnTo>
                    <a:pt x="33" y="20"/>
                  </a:lnTo>
                  <a:lnTo>
                    <a:pt x="40" y="20"/>
                  </a:lnTo>
                  <a:lnTo>
                    <a:pt x="45" y="20"/>
                  </a:lnTo>
                  <a:lnTo>
                    <a:pt x="46" y="21"/>
                  </a:lnTo>
                  <a:lnTo>
                    <a:pt x="46" y="18"/>
                  </a:lnTo>
                  <a:lnTo>
                    <a:pt x="46" y="20"/>
                  </a:lnTo>
                  <a:lnTo>
                    <a:pt x="51" y="23"/>
                  </a:lnTo>
                  <a:lnTo>
                    <a:pt x="53" y="25"/>
                  </a:lnTo>
                  <a:lnTo>
                    <a:pt x="51" y="21"/>
                  </a:lnTo>
                  <a:lnTo>
                    <a:pt x="48" y="20"/>
                  </a:lnTo>
                  <a:lnTo>
                    <a:pt x="56" y="28"/>
                  </a:lnTo>
                  <a:lnTo>
                    <a:pt x="55" y="25"/>
                  </a:lnTo>
                  <a:lnTo>
                    <a:pt x="51" y="23"/>
                  </a:lnTo>
                  <a:lnTo>
                    <a:pt x="59" y="31"/>
                  </a:lnTo>
                  <a:lnTo>
                    <a:pt x="58" y="28"/>
                  </a:lnTo>
                  <a:lnTo>
                    <a:pt x="55" y="26"/>
                  </a:lnTo>
                  <a:lnTo>
                    <a:pt x="56" y="28"/>
                  </a:lnTo>
                  <a:lnTo>
                    <a:pt x="59" y="33"/>
                  </a:lnTo>
                  <a:lnTo>
                    <a:pt x="61" y="33"/>
                  </a:lnTo>
                  <a:lnTo>
                    <a:pt x="58" y="33"/>
                  </a:lnTo>
                  <a:lnTo>
                    <a:pt x="59" y="35"/>
                  </a:lnTo>
                  <a:lnTo>
                    <a:pt x="59" y="43"/>
                  </a:lnTo>
                  <a:lnTo>
                    <a:pt x="64" y="48"/>
                  </a:lnTo>
                  <a:lnTo>
                    <a:pt x="71" y="31"/>
                  </a:lnTo>
                  <a:lnTo>
                    <a:pt x="63" y="35"/>
                  </a:lnTo>
                  <a:lnTo>
                    <a:pt x="59" y="46"/>
                  </a:lnTo>
                  <a:lnTo>
                    <a:pt x="58" y="48"/>
                  </a:lnTo>
                  <a:lnTo>
                    <a:pt x="61" y="48"/>
                  </a:lnTo>
                  <a:lnTo>
                    <a:pt x="59" y="48"/>
                  </a:lnTo>
                  <a:lnTo>
                    <a:pt x="56" y="53"/>
                  </a:lnTo>
                  <a:lnTo>
                    <a:pt x="55" y="54"/>
                  </a:lnTo>
                  <a:lnTo>
                    <a:pt x="58" y="53"/>
                  </a:lnTo>
                  <a:lnTo>
                    <a:pt x="59" y="49"/>
                  </a:lnTo>
                  <a:lnTo>
                    <a:pt x="51" y="58"/>
                  </a:lnTo>
                  <a:lnTo>
                    <a:pt x="55" y="56"/>
                  </a:lnTo>
                  <a:lnTo>
                    <a:pt x="56" y="53"/>
                  </a:lnTo>
                  <a:lnTo>
                    <a:pt x="48" y="61"/>
                  </a:lnTo>
                  <a:lnTo>
                    <a:pt x="51" y="59"/>
                  </a:lnTo>
                  <a:lnTo>
                    <a:pt x="53" y="56"/>
                  </a:lnTo>
                  <a:lnTo>
                    <a:pt x="51" y="58"/>
                  </a:lnTo>
                  <a:lnTo>
                    <a:pt x="46" y="61"/>
                  </a:lnTo>
                  <a:lnTo>
                    <a:pt x="46" y="62"/>
                  </a:lnTo>
                  <a:lnTo>
                    <a:pt x="46" y="59"/>
                  </a:lnTo>
                  <a:lnTo>
                    <a:pt x="45" y="61"/>
                  </a:lnTo>
                  <a:lnTo>
                    <a:pt x="33" y="64"/>
                  </a:lnTo>
                  <a:lnTo>
                    <a:pt x="30" y="72"/>
                  </a:lnTo>
                  <a:lnTo>
                    <a:pt x="46" y="66"/>
                  </a:lnTo>
                  <a:lnTo>
                    <a:pt x="41" y="61"/>
                  </a:lnTo>
                  <a:lnTo>
                    <a:pt x="33" y="61"/>
                  </a:lnTo>
                  <a:lnTo>
                    <a:pt x="31" y="59"/>
                  </a:lnTo>
                  <a:lnTo>
                    <a:pt x="30" y="59"/>
                  </a:lnTo>
                  <a:lnTo>
                    <a:pt x="28" y="58"/>
                  </a:lnTo>
                  <a:lnTo>
                    <a:pt x="27" y="58"/>
                  </a:lnTo>
                  <a:lnTo>
                    <a:pt x="23" y="53"/>
                  </a:lnTo>
                  <a:lnTo>
                    <a:pt x="22" y="53"/>
                  </a:lnTo>
                  <a:lnTo>
                    <a:pt x="25" y="54"/>
                  </a:lnTo>
                  <a:lnTo>
                    <a:pt x="23" y="53"/>
                  </a:lnTo>
                  <a:lnTo>
                    <a:pt x="20" y="48"/>
                  </a:lnTo>
                  <a:lnTo>
                    <a:pt x="18" y="48"/>
                  </a:lnTo>
                  <a:lnTo>
                    <a:pt x="22" y="48"/>
                  </a:lnTo>
                  <a:lnTo>
                    <a:pt x="20" y="46"/>
                  </a:lnTo>
                  <a:lnTo>
                    <a:pt x="20" y="41"/>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6" name="Oval 45">
              <a:extLst>
                <a:ext uri="{FF2B5EF4-FFF2-40B4-BE49-F238E27FC236}">
                  <a16:creationId xmlns:a16="http://schemas.microsoft.com/office/drawing/2014/main" id="{6999B83A-9720-4556-A8C3-A9BD04856453}"/>
                </a:ext>
              </a:extLst>
            </p:cNvPr>
            <p:cNvSpPr>
              <a:spLocks noChangeArrowheads="1"/>
            </p:cNvSpPr>
            <p:nvPr/>
          </p:nvSpPr>
          <p:spPr bwMode="auto">
            <a:xfrm>
              <a:off x="6326188" y="2862263"/>
              <a:ext cx="101600" cy="1016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407" name="Freeform 46">
              <a:extLst>
                <a:ext uri="{FF2B5EF4-FFF2-40B4-BE49-F238E27FC236}">
                  <a16:creationId xmlns:a16="http://schemas.microsoft.com/office/drawing/2014/main" id="{1168978A-ECF8-4EC5-ACE8-EC9FC2304DE9}"/>
                </a:ext>
              </a:extLst>
            </p:cNvPr>
            <p:cNvSpPr>
              <a:spLocks/>
            </p:cNvSpPr>
            <p:nvPr/>
          </p:nvSpPr>
          <p:spPr bwMode="auto">
            <a:xfrm>
              <a:off x="6310313" y="2846388"/>
              <a:ext cx="128587" cy="128587"/>
            </a:xfrm>
            <a:custGeom>
              <a:avLst/>
              <a:gdLst>
                <a:gd name="T0" fmla="*/ 2147483646 w 81"/>
                <a:gd name="T1" fmla="*/ 2147483646 h 81"/>
                <a:gd name="T2" fmla="*/ 2147483646 w 81"/>
                <a:gd name="T3" fmla="*/ 2147483646 h 81"/>
                <a:gd name="T4" fmla="*/ 2147483646 w 81"/>
                <a:gd name="T5" fmla="*/ 2147483646 h 81"/>
                <a:gd name="T6" fmla="*/ 2147483646 w 81"/>
                <a:gd name="T7" fmla="*/ 2147483646 h 81"/>
                <a:gd name="T8" fmla="*/ 2147483646 w 81"/>
                <a:gd name="T9" fmla="*/ 2147483646 h 81"/>
                <a:gd name="T10" fmla="*/ 2147483646 w 81"/>
                <a:gd name="T11" fmla="*/ 2147483646 h 81"/>
                <a:gd name="T12" fmla="*/ 2147483646 w 81"/>
                <a:gd name="T13" fmla="*/ 2147483646 h 81"/>
                <a:gd name="T14" fmla="*/ 2147483646 w 81"/>
                <a:gd name="T15" fmla="*/ 2147483646 h 81"/>
                <a:gd name="T16" fmla="*/ 2147483646 w 81"/>
                <a:gd name="T17" fmla="*/ 2147483646 h 81"/>
                <a:gd name="T18" fmla="*/ 2147483646 w 81"/>
                <a:gd name="T19" fmla="*/ 2147483646 h 81"/>
                <a:gd name="T20" fmla="*/ 2147483646 w 81"/>
                <a:gd name="T21" fmla="*/ 2147483646 h 81"/>
                <a:gd name="T22" fmla="*/ 2147483646 w 81"/>
                <a:gd name="T23" fmla="*/ 2147483646 h 81"/>
                <a:gd name="T24" fmla="*/ 2147483646 w 81"/>
                <a:gd name="T25" fmla="*/ 2147483646 h 81"/>
                <a:gd name="T26" fmla="*/ 2147483646 w 81"/>
                <a:gd name="T27" fmla="*/ 2147483646 h 81"/>
                <a:gd name="T28" fmla="*/ 2147483646 w 81"/>
                <a:gd name="T29" fmla="*/ 2147483646 h 81"/>
                <a:gd name="T30" fmla="*/ 2147483646 w 81"/>
                <a:gd name="T31" fmla="*/ 2147483646 h 81"/>
                <a:gd name="T32" fmla="*/ 2147483646 w 81"/>
                <a:gd name="T33" fmla="*/ 2147483646 h 81"/>
                <a:gd name="T34" fmla="*/ 2147483646 w 81"/>
                <a:gd name="T35" fmla="*/ 2147483646 h 81"/>
                <a:gd name="T36" fmla="*/ 2147483646 w 81"/>
                <a:gd name="T37" fmla="*/ 2147483646 h 81"/>
                <a:gd name="T38" fmla="*/ 2147483646 w 81"/>
                <a:gd name="T39" fmla="*/ 2147483646 h 81"/>
                <a:gd name="T40" fmla="*/ 2147483646 w 81"/>
                <a:gd name="T41" fmla="*/ 2147483646 h 81"/>
                <a:gd name="T42" fmla="*/ 2147483646 w 81"/>
                <a:gd name="T43" fmla="*/ 0 h 81"/>
                <a:gd name="T44" fmla="*/ 2147483646 w 81"/>
                <a:gd name="T45" fmla="*/ 2147483646 h 81"/>
                <a:gd name="T46" fmla="*/ 2147483646 w 81"/>
                <a:gd name="T47" fmla="*/ 2147483646 h 81"/>
                <a:gd name="T48" fmla="*/ 2147483646 w 81"/>
                <a:gd name="T49" fmla="*/ 2147483646 h 81"/>
                <a:gd name="T50" fmla="*/ 2147483646 w 81"/>
                <a:gd name="T51" fmla="*/ 2147483646 h 81"/>
                <a:gd name="T52" fmla="*/ 2147483646 w 81"/>
                <a:gd name="T53" fmla="*/ 2147483646 h 81"/>
                <a:gd name="T54" fmla="*/ 2147483646 w 81"/>
                <a:gd name="T55" fmla="*/ 2147483646 h 81"/>
                <a:gd name="T56" fmla="*/ 2147483646 w 81"/>
                <a:gd name="T57" fmla="*/ 2147483646 h 81"/>
                <a:gd name="T58" fmla="*/ 2147483646 w 81"/>
                <a:gd name="T59" fmla="*/ 2147483646 h 81"/>
                <a:gd name="T60" fmla="*/ 2147483646 w 81"/>
                <a:gd name="T61" fmla="*/ 2147483646 h 81"/>
                <a:gd name="T62" fmla="*/ 2147483646 w 81"/>
                <a:gd name="T63" fmla="*/ 2147483646 h 81"/>
                <a:gd name="T64" fmla="*/ 2147483646 w 81"/>
                <a:gd name="T65" fmla="*/ 2147483646 h 81"/>
                <a:gd name="T66" fmla="*/ 2147483646 w 81"/>
                <a:gd name="T67" fmla="*/ 2147483646 h 81"/>
                <a:gd name="T68" fmla="*/ 2147483646 w 81"/>
                <a:gd name="T69" fmla="*/ 2147483646 h 81"/>
                <a:gd name="T70" fmla="*/ 2147483646 w 81"/>
                <a:gd name="T71" fmla="*/ 2147483646 h 81"/>
                <a:gd name="T72" fmla="*/ 2147483646 w 81"/>
                <a:gd name="T73" fmla="*/ 2147483646 h 81"/>
                <a:gd name="T74" fmla="*/ 2147483646 w 81"/>
                <a:gd name="T75" fmla="*/ 2147483646 h 81"/>
                <a:gd name="T76" fmla="*/ 2147483646 w 81"/>
                <a:gd name="T77" fmla="*/ 2147483646 h 81"/>
                <a:gd name="T78" fmla="*/ 2147483646 w 81"/>
                <a:gd name="T79" fmla="*/ 2147483646 h 81"/>
                <a:gd name="T80" fmla="*/ 2147483646 w 81"/>
                <a:gd name="T81" fmla="*/ 2147483646 h 81"/>
                <a:gd name="T82" fmla="*/ 2147483646 w 81"/>
                <a:gd name="T83" fmla="*/ 2147483646 h 81"/>
                <a:gd name="T84" fmla="*/ 2147483646 w 81"/>
                <a:gd name="T85" fmla="*/ 2147483646 h 81"/>
                <a:gd name="T86" fmla="*/ 2147483646 w 81"/>
                <a:gd name="T87" fmla="*/ 2147483646 h 81"/>
                <a:gd name="T88" fmla="*/ 2147483646 w 81"/>
                <a:gd name="T89" fmla="*/ 2147483646 h 81"/>
                <a:gd name="T90" fmla="*/ 2147483646 w 81"/>
                <a:gd name="T91" fmla="*/ 2147483646 h 81"/>
                <a:gd name="T92" fmla="*/ 2147483646 w 81"/>
                <a:gd name="T93" fmla="*/ 2147483646 h 81"/>
                <a:gd name="T94" fmla="*/ 2147483646 w 81"/>
                <a:gd name="T95" fmla="*/ 2147483646 h 81"/>
                <a:gd name="T96" fmla="*/ 2147483646 w 81"/>
                <a:gd name="T97" fmla="*/ 2147483646 h 81"/>
                <a:gd name="T98" fmla="*/ 2147483646 w 81"/>
                <a:gd name="T99" fmla="*/ 2147483646 h 81"/>
                <a:gd name="T100" fmla="*/ 2147483646 w 81"/>
                <a:gd name="T101" fmla="*/ 2147483646 h 81"/>
                <a:gd name="T102" fmla="*/ 2147483646 w 81"/>
                <a:gd name="T103" fmla="*/ 2147483646 h 81"/>
                <a:gd name="T104" fmla="*/ 2147483646 w 81"/>
                <a:gd name="T105" fmla="*/ 2147483646 h 81"/>
                <a:gd name="T106" fmla="*/ 2147483646 w 81"/>
                <a:gd name="T107" fmla="*/ 2147483646 h 81"/>
                <a:gd name="T108" fmla="*/ 2147483646 w 81"/>
                <a:gd name="T109" fmla="*/ 2147483646 h 81"/>
                <a:gd name="T110" fmla="*/ 2147483646 w 81"/>
                <a:gd name="T111" fmla="*/ 2147483646 h 81"/>
                <a:gd name="T112" fmla="*/ 2147483646 w 81"/>
                <a:gd name="T113" fmla="*/ 2147483646 h 8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1" h="81">
                  <a:moveTo>
                    <a:pt x="0" y="41"/>
                  </a:moveTo>
                  <a:lnTo>
                    <a:pt x="0" y="53"/>
                  </a:lnTo>
                  <a:lnTo>
                    <a:pt x="2" y="54"/>
                  </a:lnTo>
                  <a:lnTo>
                    <a:pt x="5" y="61"/>
                  </a:lnTo>
                  <a:lnTo>
                    <a:pt x="7" y="61"/>
                  </a:lnTo>
                  <a:lnTo>
                    <a:pt x="4" y="59"/>
                  </a:lnTo>
                  <a:lnTo>
                    <a:pt x="5" y="61"/>
                  </a:lnTo>
                  <a:lnTo>
                    <a:pt x="8" y="66"/>
                  </a:lnTo>
                  <a:lnTo>
                    <a:pt x="13" y="69"/>
                  </a:lnTo>
                  <a:lnTo>
                    <a:pt x="8" y="64"/>
                  </a:lnTo>
                  <a:lnTo>
                    <a:pt x="12" y="69"/>
                  </a:lnTo>
                  <a:lnTo>
                    <a:pt x="17" y="72"/>
                  </a:lnTo>
                  <a:lnTo>
                    <a:pt x="12" y="67"/>
                  </a:lnTo>
                  <a:lnTo>
                    <a:pt x="15" y="72"/>
                  </a:lnTo>
                  <a:lnTo>
                    <a:pt x="20" y="76"/>
                  </a:lnTo>
                  <a:lnTo>
                    <a:pt x="22" y="77"/>
                  </a:lnTo>
                  <a:lnTo>
                    <a:pt x="20" y="74"/>
                  </a:lnTo>
                  <a:lnTo>
                    <a:pt x="20" y="76"/>
                  </a:lnTo>
                  <a:lnTo>
                    <a:pt x="27" y="79"/>
                  </a:lnTo>
                  <a:lnTo>
                    <a:pt x="28" y="81"/>
                  </a:lnTo>
                  <a:lnTo>
                    <a:pt x="36" y="81"/>
                  </a:lnTo>
                  <a:lnTo>
                    <a:pt x="35" y="79"/>
                  </a:lnTo>
                  <a:lnTo>
                    <a:pt x="51" y="72"/>
                  </a:lnTo>
                  <a:lnTo>
                    <a:pt x="48" y="77"/>
                  </a:lnTo>
                  <a:lnTo>
                    <a:pt x="53" y="81"/>
                  </a:lnTo>
                  <a:lnTo>
                    <a:pt x="54" y="79"/>
                  </a:lnTo>
                  <a:lnTo>
                    <a:pt x="61" y="76"/>
                  </a:lnTo>
                  <a:lnTo>
                    <a:pt x="61" y="74"/>
                  </a:lnTo>
                  <a:lnTo>
                    <a:pt x="59" y="77"/>
                  </a:lnTo>
                  <a:lnTo>
                    <a:pt x="61" y="76"/>
                  </a:lnTo>
                  <a:lnTo>
                    <a:pt x="66" y="72"/>
                  </a:lnTo>
                  <a:lnTo>
                    <a:pt x="69" y="67"/>
                  </a:lnTo>
                  <a:lnTo>
                    <a:pt x="64" y="72"/>
                  </a:lnTo>
                  <a:lnTo>
                    <a:pt x="69" y="69"/>
                  </a:lnTo>
                  <a:lnTo>
                    <a:pt x="73" y="64"/>
                  </a:lnTo>
                  <a:lnTo>
                    <a:pt x="68" y="69"/>
                  </a:lnTo>
                  <a:lnTo>
                    <a:pt x="73" y="66"/>
                  </a:lnTo>
                  <a:lnTo>
                    <a:pt x="76" y="61"/>
                  </a:lnTo>
                  <a:lnTo>
                    <a:pt x="77" y="59"/>
                  </a:lnTo>
                  <a:lnTo>
                    <a:pt x="74" y="61"/>
                  </a:lnTo>
                  <a:lnTo>
                    <a:pt x="76" y="61"/>
                  </a:lnTo>
                  <a:lnTo>
                    <a:pt x="79" y="54"/>
                  </a:lnTo>
                  <a:lnTo>
                    <a:pt x="81" y="53"/>
                  </a:lnTo>
                  <a:lnTo>
                    <a:pt x="77" y="48"/>
                  </a:lnTo>
                  <a:lnTo>
                    <a:pt x="73" y="51"/>
                  </a:lnTo>
                  <a:lnTo>
                    <a:pt x="79" y="35"/>
                  </a:lnTo>
                  <a:lnTo>
                    <a:pt x="81" y="36"/>
                  </a:lnTo>
                  <a:lnTo>
                    <a:pt x="81" y="28"/>
                  </a:lnTo>
                  <a:lnTo>
                    <a:pt x="79" y="26"/>
                  </a:lnTo>
                  <a:lnTo>
                    <a:pt x="76" y="20"/>
                  </a:lnTo>
                  <a:lnTo>
                    <a:pt x="74" y="20"/>
                  </a:lnTo>
                  <a:lnTo>
                    <a:pt x="77" y="21"/>
                  </a:lnTo>
                  <a:lnTo>
                    <a:pt x="76" y="20"/>
                  </a:lnTo>
                  <a:lnTo>
                    <a:pt x="73" y="15"/>
                  </a:lnTo>
                  <a:lnTo>
                    <a:pt x="68" y="12"/>
                  </a:lnTo>
                  <a:lnTo>
                    <a:pt x="73" y="16"/>
                  </a:lnTo>
                  <a:lnTo>
                    <a:pt x="69" y="12"/>
                  </a:lnTo>
                  <a:lnTo>
                    <a:pt x="64" y="8"/>
                  </a:lnTo>
                  <a:lnTo>
                    <a:pt x="69" y="13"/>
                  </a:lnTo>
                  <a:lnTo>
                    <a:pt x="66" y="8"/>
                  </a:lnTo>
                  <a:lnTo>
                    <a:pt x="61" y="5"/>
                  </a:lnTo>
                  <a:lnTo>
                    <a:pt x="59" y="3"/>
                  </a:lnTo>
                  <a:lnTo>
                    <a:pt x="61" y="7"/>
                  </a:lnTo>
                  <a:lnTo>
                    <a:pt x="61" y="5"/>
                  </a:lnTo>
                  <a:lnTo>
                    <a:pt x="54" y="2"/>
                  </a:lnTo>
                  <a:lnTo>
                    <a:pt x="53" y="0"/>
                  </a:lnTo>
                  <a:lnTo>
                    <a:pt x="28" y="0"/>
                  </a:lnTo>
                  <a:lnTo>
                    <a:pt x="27" y="2"/>
                  </a:lnTo>
                  <a:lnTo>
                    <a:pt x="20" y="5"/>
                  </a:lnTo>
                  <a:lnTo>
                    <a:pt x="20" y="7"/>
                  </a:lnTo>
                  <a:lnTo>
                    <a:pt x="22" y="3"/>
                  </a:lnTo>
                  <a:lnTo>
                    <a:pt x="20" y="5"/>
                  </a:lnTo>
                  <a:lnTo>
                    <a:pt x="15" y="8"/>
                  </a:lnTo>
                  <a:lnTo>
                    <a:pt x="12" y="13"/>
                  </a:lnTo>
                  <a:lnTo>
                    <a:pt x="17" y="8"/>
                  </a:lnTo>
                  <a:lnTo>
                    <a:pt x="12" y="12"/>
                  </a:lnTo>
                  <a:lnTo>
                    <a:pt x="8" y="16"/>
                  </a:lnTo>
                  <a:lnTo>
                    <a:pt x="13" y="12"/>
                  </a:lnTo>
                  <a:lnTo>
                    <a:pt x="8" y="15"/>
                  </a:lnTo>
                  <a:lnTo>
                    <a:pt x="5" y="20"/>
                  </a:lnTo>
                  <a:lnTo>
                    <a:pt x="4" y="21"/>
                  </a:lnTo>
                  <a:lnTo>
                    <a:pt x="7" y="20"/>
                  </a:lnTo>
                  <a:lnTo>
                    <a:pt x="5" y="20"/>
                  </a:lnTo>
                  <a:lnTo>
                    <a:pt x="2" y="26"/>
                  </a:lnTo>
                  <a:lnTo>
                    <a:pt x="0" y="28"/>
                  </a:lnTo>
                  <a:lnTo>
                    <a:pt x="0" y="41"/>
                  </a:lnTo>
                  <a:lnTo>
                    <a:pt x="20" y="41"/>
                  </a:lnTo>
                  <a:lnTo>
                    <a:pt x="20" y="35"/>
                  </a:lnTo>
                  <a:lnTo>
                    <a:pt x="22" y="33"/>
                  </a:lnTo>
                  <a:lnTo>
                    <a:pt x="18" y="33"/>
                  </a:lnTo>
                  <a:lnTo>
                    <a:pt x="20" y="33"/>
                  </a:lnTo>
                  <a:lnTo>
                    <a:pt x="23" y="28"/>
                  </a:lnTo>
                  <a:lnTo>
                    <a:pt x="25" y="26"/>
                  </a:lnTo>
                  <a:lnTo>
                    <a:pt x="22" y="28"/>
                  </a:lnTo>
                  <a:lnTo>
                    <a:pt x="20" y="31"/>
                  </a:lnTo>
                  <a:lnTo>
                    <a:pt x="28" y="23"/>
                  </a:lnTo>
                  <a:lnTo>
                    <a:pt x="25" y="25"/>
                  </a:lnTo>
                  <a:lnTo>
                    <a:pt x="23" y="28"/>
                  </a:lnTo>
                  <a:lnTo>
                    <a:pt x="31" y="20"/>
                  </a:lnTo>
                  <a:lnTo>
                    <a:pt x="28" y="21"/>
                  </a:lnTo>
                  <a:lnTo>
                    <a:pt x="27" y="25"/>
                  </a:lnTo>
                  <a:lnTo>
                    <a:pt x="28" y="23"/>
                  </a:lnTo>
                  <a:lnTo>
                    <a:pt x="33" y="20"/>
                  </a:lnTo>
                  <a:lnTo>
                    <a:pt x="33" y="18"/>
                  </a:lnTo>
                  <a:lnTo>
                    <a:pt x="33" y="21"/>
                  </a:lnTo>
                  <a:lnTo>
                    <a:pt x="35" y="20"/>
                  </a:lnTo>
                  <a:lnTo>
                    <a:pt x="41" y="20"/>
                  </a:lnTo>
                  <a:lnTo>
                    <a:pt x="46" y="20"/>
                  </a:lnTo>
                  <a:lnTo>
                    <a:pt x="48" y="21"/>
                  </a:lnTo>
                  <a:lnTo>
                    <a:pt x="48" y="18"/>
                  </a:lnTo>
                  <a:lnTo>
                    <a:pt x="48" y="20"/>
                  </a:lnTo>
                  <a:lnTo>
                    <a:pt x="53" y="23"/>
                  </a:lnTo>
                  <a:lnTo>
                    <a:pt x="54" y="25"/>
                  </a:lnTo>
                  <a:lnTo>
                    <a:pt x="53" y="21"/>
                  </a:lnTo>
                  <a:lnTo>
                    <a:pt x="50" y="20"/>
                  </a:lnTo>
                  <a:lnTo>
                    <a:pt x="56" y="25"/>
                  </a:lnTo>
                  <a:lnTo>
                    <a:pt x="53" y="23"/>
                  </a:lnTo>
                  <a:lnTo>
                    <a:pt x="61" y="31"/>
                  </a:lnTo>
                  <a:lnTo>
                    <a:pt x="59" y="28"/>
                  </a:lnTo>
                  <a:lnTo>
                    <a:pt x="56" y="26"/>
                  </a:lnTo>
                  <a:lnTo>
                    <a:pt x="58" y="28"/>
                  </a:lnTo>
                  <a:lnTo>
                    <a:pt x="61" y="33"/>
                  </a:lnTo>
                  <a:lnTo>
                    <a:pt x="63" y="33"/>
                  </a:lnTo>
                  <a:lnTo>
                    <a:pt x="59" y="33"/>
                  </a:lnTo>
                  <a:lnTo>
                    <a:pt x="61" y="35"/>
                  </a:lnTo>
                  <a:lnTo>
                    <a:pt x="61" y="43"/>
                  </a:lnTo>
                  <a:lnTo>
                    <a:pt x="66" y="48"/>
                  </a:lnTo>
                  <a:lnTo>
                    <a:pt x="73" y="31"/>
                  </a:lnTo>
                  <a:lnTo>
                    <a:pt x="64" y="35"/>
                  </a:lnTo>
                  <a:lnTo>
                    <a:pt x="61" y="46"/>
                  </a:lnTo>
                  <a:lnTo>
                    <a:pt x="59" y="48"/>
                  </a:lnTo>
                  <a:lnTo>
                    <a:pt x="63" y="48"/>
                  </a:lnTo>
                  <a:lnTo>
                    <a:pt x="61" y="48"/>
                  </a:lnTo>
                  <a:lnTo>
                    <a:pt x="58" y="53"/>
                  </a:lnTo>
                  <a:lnTo>
                    <a:pt x="56" y="54"/>
                  </a:lnTo>
                  <a:lnTo>
                    <a:pt x="59" y="53"/>
                  </a:lnTo>
                  <a:lnTo>
                    <a:pt x="61" y="49"/>
                  </a:lnTo>
                  <a:lnTo>
                    <a:pt x="53" y="58"/>
                  </a:lnTo>
                  <a:lnTo>
                    <a:pt x="56" y="56"/>
                  </a:lnTo>
                  <a:lnTo>
                    <a:pt x="58" y="53"/>
                  </a:lnTo>
                  <a:lnTo>
                    <a:pt x="50" y="61"/>
                  </a:lnTo>
                  <a:lnTo>
                    <a:pt x="53" y="59"/>
                  </a:lnTo>
                  <a:lnTo>
                    <a:pt x="54" y="56"/>
                  </a:lnTo>
                  <a:lnTo>
                    <a:pt x="53" y="58"/>
                  </a:lnTo>
                  <a:lnTo>
                    <a:pt x="48" y="61"/>
                  </a:lnTo>
                  <a:lnTo>
                    <a:pt x="48" y="62"/>
                  </a:lnTo>
                  <a:lnTo>
                    <a:pt x="48" y="59"/>
                  </a:lnTo>
                  <a:lnTo>
                    <a:pt x="46" y="61"/>
                  </a:lnTo>
                  <a:lnTo>
                    <a:pt x="35" y="64"/>
                  </a:lnTo>
                  <a:lnTo>
                    <a:pt x="31" y="72"/>
                  </a:lnTo>
                  <a:lnTo>
                    <a:pt x="48" y="66"/>
                  </a:lnTo>
                  <a:lnTo>
                    <a:pt x="43" y="61"/>
                  </a:lnTo>
                  <a:lnTo>
                    <a:pt x="35" y="61"/>
                  </a:lnTo>
                  <a:lnTo>
                    <a:pt x="33" y="59"/>
                  </a:lnTo>
                  <a:lnTo>
                    <a:pt x="33" y="62"/>
                  </a:lnTo>
                  <a:lnTo>
                    <a:pt x="33" y="61"/>
                  </a:lnTo>
                  <a:lnTo>
                    <a:pt x="28" y="58"/>
                  </a:lnTo>
                  <a:lnTo>
                    <a:pt x="27" y="56"/>
                  </a:lnTo>
                  <a:lnTo>
                    <a:pt x="28" y="59"/>
                  </a:lnTo>
                  <a:lnTo>
                    <a:pt x="31" y="61"/>
                  </a:lnTo>
                  <a:lnTo>
                    <a:pt x="23" y="53"/>
                  </a:lnTo>
                  <a:lnTo>
                    <a:pt x="25" y="56"/>
                  </a:lnTo>
                  <a:lnTo>
                    <a:pt x="28" y="58"/>
                  </a:lnTo>
                  <a:lnTo>
                    <a:pt x="20" y="49"/>
                  </a:lnTo>
                  <a:lnTo>
                    <a:pt x="22" y="53"/>
                  </a:lnTo>
                  <a:lnTo>
                    <a:pt x="25" y="54"/>
                  </a:lnTo>
                  <a:lnTo>
                    <a:pt x="23" y="53"/>
                  </a:lnTo>
                  <a:lnTo>
                    <a:pt x="20" y="48"/>
                  </a:lnTo>
                  <a:lnTo>
                    <a:pt x="18" y="48"/>
                  </a:lnTo>
                  <a:lnTo>
                    <a:pt x="22" y="48"/>
                  </a:lnTo>
                  <a:lnTo>
                    <a:pt x="20" y="46"/>
                  </a:lnTo>
                  <a:lnTo>
                    <a:pt x="20" y="41"/>
                  </a:lnTo>
                  <a:lnTo>
                    <a:pt x="0" y="4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8" name="Rectangle 47">
              <a:extLst>
                <a:ext uri="{FF2B5EF4-FFF2-40B4-BE49-F238E27FC236}">
                  <a16:creationId xmlns:a16="http://schemas.microsoft.com/office/drawing/2014/main" id="{D51000CB-C8E0-4E6E-8E4D-AF6A841E33B7}"/>
                </a:ext>
              </a:extLst>
            </p:cNvPr>
            <p:cNvSpPr>
              <a:spLocks noChangeArrowheads="1"/>
            </p:cNvSpPr>
            <p:nvPr/>
          </p:nvSpPr>
          <p:spPr bwMode="auto">
            <a:xfrm>
              <a:off x="3911600" y="1568450"/>
              <a:ext cx="29686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In</a:t>
              </a:r>
              <a:endParaRPr lang="en-US" altLang="zh-CN">
                <a:ea typeface="宋体" panose="02010600030101010101" pitchFamily="2" charset="-122"/>
              </a:endParaRPr>
            </a:p>
          </p:txBody>
        </p:sp>
        <p:sp>
          <p:nvSpPr>
            <p:cNvPr id="409" name="Rectangle 48">
              <a:extLst>
                <a:ext uri="{FF2B5EF4-FFF2-40B4-BE49-F238E27FC236}">
                  <a16:creationId xmlns:a16="http://schemas.microsoft.com/office/drawing/2014/main" id="{11B4709C-AD51-4865-8CCB-535E9F7FE45D}"/>
                </a:ext>
              </a:extLst>
            </p:cNvPr>
            <p:cNvSpPr>
              <a:spLocks noChangeArrowheads="1"/>
            </p:cNvSpPr>
            <p:nvPr/>
          </p:nvSpPr>
          <p:spPr bwMode="auto">
            <a:xfrm>
              <a:off x="3200400" y="2808288"/>
              <a:ext cx="828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Clock CP</a:t>
              </a:r>
              <a:endParaRPr lang="en-US" altLang="zh-CN">
                <a:ea typeface="宋体" panose="02010600030101010101" pitchFamily="2" charset="-122"/>
              </a:endParaRPr>
            </a:p>
          </p:txBody>
        </p:sp>
        <p:sp>
          <p:nvSpPr>
            <p:cNvPr id="410" name="Rectangle 49">
              <a:extLst>
                <a:ext uri="{FF2B5EF4-FFF2-40B4-BE49-F238E27FC236}">
                  <a16:creationId xmlns:a16="http://schemas.microsoft.com/office/drawing/2014/main" id="{546983DE-8F38-41A4-BC17-F9A42EE7168F}"/>
                </a:ext>
              </a:extLst>
            </p:cNvPr>
            <p:cNvSpPr>
              <a:spLocks noChangeArrowheads="1"/>
            </p:cNvSpPr>
            <p:nvPr/>
          </p:nvSpPr>
          <p:spPr bwMode="auto">
            <a:xfrm>
              <a:off x="5307013" y="1543050"/>
              <a:ext cx="2524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A</a:t>
              </a:r>
              <a:endParaRPr lang="en-US" altLang="zh-CN">
                <a:ea typeface="宋体" panose="02010600030101010101" pitchFamily="2" charset="-122"/>
              </a:endParaRPr>
            </a:p>
          </p:txBody>
        </p:sp>
        <p:sp>
          <p:nvSpPr>
            <p:cNvPr id="411" name="Rectangle 50">
              <a:extLst>
                <a:ext uri="{FF2B5EF4-FFF2-40B4-BE49-F238E27FC236}">
                  <a16:creationId xmlns:a16="http://schemas.microsoft.com/office/drawing/2014/main" id="{3E7B76E8-FB3B-4F20-98F3-A8FC1861D0AC}"/>
                </a:ext>
              </a:extLst>
            </p:cNvPr>
            <p:cNvSpPr>
              <a:spLocks noChangeArrowheads="1"/>
            </p:cNvSpPr>
            <p:nvPr/>
          </p:nvSpPr>
          <p:spPr bwMode="auto">
            <a:xfrm>
              <a:off x="6337300" y="1524000"/>
              <a:ext cx="26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B</a:t>
              </a:r>
              <a:endParaRPr lang="en-US" altLang="zh-CN">
                <a:ea typeface="宋体" panose="02010600030101010101" pitchFamily="2" charset="-122"/>
              </a:endParaRPr>
            </a:p>
          </p:txBody>
        </p:sp>
        <p:sp>
          <p:nvSpPr>
            <p:cNvPr id="412" name="Rectangle 51">
              <a:extLst>
                <a:ext uri="{FF2B5EF4-FFF2-40B4-BE49-F238E27FC236}">
                  <a16:creationId xmlns:a16="http://schemas.microsoft.com/office/drawing/2014/main" id="{97430C9B-E25C-4D90-8865-D246EB7C6D80}"/>
                </a:ext>
              </a:extLst>
            </p:cNvPr>
            <p:cNvSpPr>
              <a:spLocks noChangeArrowheads="1"/>
            </p:cNvSpPr>
            <p:nvPr/>
          </p:nvSpPr>
          <p:spPr bwMode="auto">
            <a:xfrm>
              <a:off x="7296150" y="1543050"/>
              <a:ext cx="26035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C</a:t>
              </a:r>
              <a:endParaRPr lang="en-US" altLang="zh-CN">
                <a:ea typeface="宋体" panose="02010600030101010101" pitchFamily="2" charset="-122"/>
              </a:endParaRPr>
            </a:p>
          </p:txBody>
        </p:sp>
        <p:sp>
          <p:nvSpPr>
            <p:cNvPr id="413" name="Rectangle 52">
              <a:extLst>
                <a:ext uri="{FF2B5EF4-FFF2-40B4-BE49-F238E27FC236}">
                  <a16:creationId xmlns:a16="http://schemas.microsoft.com/office/drawing/2014/main" id="{2AD4A418-2D5A-492B-A0A0-5A1C6BB0E7F0}"/>
                </a:ext>
              </a:extLst>
            </p:cNvPr>
            <p:cNvSpPr>
              <a:spLocks noChangeArrowheads="1"/>
            </p:cNvSpPr>
            <p:nvPr/>
          </p:nvSpPr>
          <p:spPr bwMode="auto">
            <a:xfrm>
              <a:off x="8326438" y="1552575"/>
              <a:ext cx="4794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Out</a:t>
              </a:r>
              <a:endParaRPr lang="en-US" altLang="zh-CN">
                <a:ea typeface="宋体" panose="02010600030101010101" pitchFamily="2" charset="-122"/>
              </a:endParaRPr>
            </a:p>
          </p:txBody>
        </p:sp>
      </p:grpSp>
    </p:spTree>
    <p:extLst>
      <p:ext uri="{BB962C8B-B14F-4D97-AF65-F5344CB8AC3E}">
        <p14:creationId xmlns:p14="http://schemas.microsoft.com/office/powerpoint/2010/main" val="408997088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9DA74013-E518-4560-A30E-31EF11EDC80A}"/>
              </a:ext>
            </a:extLst>
          </p:cNvPr>
          <p:cNvSpPr txBox="1">
            <a:spLocks noChangeArrowheads="1"/>
          </p:cNvSpPr>
          <p:nvPr/>
        </p:nvSpPr>
        <p:spPr bwMode="auto">
          <a:xfrm>
            <a:off x="527344" y="1242445"/>
            <a:ext cx="7772400" cy="5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a:lnSpc>
                <a:spcPct val="90000"/>
              </a:lnSpc>
            </a:pPr>
            <a:r>
              <a:rPr lang="en-US" altLang="zh-CN" sz="2400" b="1" kern="0" baseline="0">
                <a:ea typeface="宋体" panose="02010600030101010101" pitchFamily="2" charset="-122"/>
              </a:rPr>
              <a:t>Many images and resources used in this lecture are collected from the Internet, and they are used only for the educational purpose. The copyright belong to the original owners, respectively. </a:t>
            </a:r>
          </a:p>
          <a:p>
            <a:pPr>
              <a:lnSpc>
                <a:spcPct val="90000"/>
              </a:lnSpc>
            </a:pPr>
            <a:endParaRPr lang="en-US" altLang="zh-CN" sz="2400" b="1" kern="0" baseline="0">
              <a:ea typeface="宋体" panose="02010600030101010101" pitchFamily="2" charset="-122"/>
            </a:endParaRPr>
          </a:p>
          <a:p>
            <a:pPr>
              <a:lnSpc>
                <a:spcPct val="90000"/>
              </a:lnSpc>
            </a:pPr>
            <a:r>
              <a:rPr lang="en-US" altLang="zh-CN" sz="2400" b="1" kern="0" baseline="0">
                <a:ea typeface="宋体" panose="02010600030101010101" pitchFamily="2" charset="-122"/>
              </a:rPr>
              <a:t>Part of slides credit to</a:t>
            </a:r>
          </a:p>
          <a:p>
            <a:pPr lvl="1">
              <a:lnSpc>
                <a:spcPct val="90000"/>
              </a:lnSpc>
            </a:pPr>
            <a:r>
              <a:rPr lang="en-US" altLang="zh-CN" sz="2000" b="1" kern="0" baseline="0">
                <a:ea typeface="宋体" panose="02010600030101010101" pitchFamily="2" charset="-122"/>
              </a:rPr>
              <a:t>David Money Harris and Sarah L. Harris. Digital Design and Computer Architecture, 2nd Edition.</a:t>
            </a:r>
          </a:p>
          <a:p>
            <a:pPr lvl="1">
              <a:lnSpc>
                <a:spcPct val="90000"/>
              </a:lnSpc>
            </a:pPr>
            <a:r>
              <a:rPr lang="en-US" altLang="zh-CN" sz="2000" b="1" kern="0" baseline="0">
                <a:ea typeface="宋体" panose="02010600030101010101" pitchFamily="2" charset="-122"/>
              </a:rPr>
              <a:t>Morris R. Mano , Charles R. </a:t>
            </a:r>
            <a:r>
              <a:rPr lang="en-US" altLang="zh-CN" sz="2000" b="1" kern="0" baseline="0" err="1">
                <a:ea typeface="宋体" panose="02010600030101010101" pitchFamily="2" charset="-122"/>
              </a:rPr>
              <a:t>Kime</a:t>
            </a:r>
            <a:r>
              <a:rPr lang="en-US" altLang="zh-CN" sz="2000" b="1" kern="0" baseline="0">
                <a:ea typeface="宋体" panose="02010600030101010101" pitchFamily="2" charset="-122"/>
              </a:rPr>
              <a:t> and Tom Martin.</a:t>
            </a:r>
            <a:r>
              <a:rPr lang="zh-CN" altLang="en-US" sz="2000" b="1" kern="0" baseline="0">
                <a:ea typeface="宋体" panose="02010600030101010101" pitchFamily="2" charset="-122"/>
              </a:rPr>
              <a:t> </a:t>
            </a:r>
            <a:r>
              <a:rPr lang="en-US" altLang="zh-CN" sz="2000" b="1" kern="0" baseline="0">
                <a:ea typeface="宋体" panose="02010600030101010101" pitchFamily="2" charset="-122"/>
              </a:rPr>
              <a:t>Logic &amp; Computer Design Fundamentals, Fifth Edition.</a:t>
            </a:r>
          </a:p>
          <a:p>
            <a:pPr lvl="1">
              <a:lnSpc>
                <a:spcPct val="90000"/>
              </a:lnSpc>
            </a:pPr>
            <a:r>
              <a:rPr lang="en-US" altLang="zh-CN" sz="2000" b="1" kern="0" baseline="0">
                <a:ea typeface="宋体" panose="02010600030101010101" pitchFamily="2" charset="-122"/>
              </a:rPr>
              <a:t>Prof. </a:t>
            </a:r>
            <a:r>
              <a:rPr lang="en-US" altLang="zh-CN" sz="2000" b="1" kern="0" baseline="0" err="1">
                <a:ea typeface="宋体" panose="02010600030101010101" pitchFamily="2" charset="-122"/>
              </a:rPr>
              <a:t>Yabo</a:t>
            </a:r>
            <a:r>
              <a:rPr lang="en-US" altLang="zh-CN" sz="2000" b="1" kern="0" baseline="0">
                <a:ea typeface="宋体" panose="02010600030101010101" pitchFamily="2" charset="-122"/>
              </a:rPr>
              <a:t> Dong @ ZJU</a:t>
            </a:r>
          </a:p>
          <a:p>
            <a:pPr lvl="1">
              <a:lnSpc>
                <a:spcPct val="90000"/>
              </a:lnSpc>
            </a:pPr>
            <a:r>
              <a:rPr lang="en-US" altLang="zh-CN" sz="2000" b="1" kern="0" baseline="0">
                <a:ea typeface="宋体" panose="02010600030101010101" pitchFamily="2" charset="-122"/>
              </a:rPr>
              <a:t>CSE 140: Components and Design Techniques for Digital Systems (Prof. C.K. Cheng @ UCSD)</a:t>
            </a:r>
          </a:p>
          <a:p>
            <a:pPr lvl="1">
              <a:lnSpc>
                <a:spcPct val="90000"/>
              </a:lnSpc>
            </a:pPr>
            <a:r>
              <a:rPr lang="nn-NO" altLang="zh-CN" sz="2000" b="1" kern="0" baseline="0">
                <a:ea typeface="宋体" panose="02010600030101010101" pitchFamily="2" charset="-122"/>
              </a:rPr>
              <a:t>CEG 360/560; EE 451/651: Digital System Design (</a:t>
            </a:r>
            <a:r>
              <a:rPr lang="en-US" altLang="zh-CN" sz="2000" b="1" kern="0" baseline="0">
                <a:ea typeface="宋体" panose="02010600030101010101" pitchFamily="2" charset="-122"/>
              </a:rPr>
              <a:t>Prof. Travis Doom @ Wright State University) </a:t>
            </a:r>
          </a:p>
          <a:p>
            <a:pPr lvl="1">
              <a:lnSpc>
                <a:spcPct val="90000"/>
              </a:lnSpc>
            </a:pPr>
            <a:endParaRPr lang="en-US" altLang="zh-CN" sz="2000" b="1" kern="0" baseline="0">
              <a:ea typeface="宋体" panose="02010600030101010101" pitchFamily="2" charset="-122"/>
            </a:endParaRPr>
          </a:p>
          <a:p>
            <a:pPr lvl="1">
              <a:lnSpc>
                <a:spcPct val="90000"/>
              </a:lnSpc>
            </a:pPr>
            <a:endParaRPr lang="en-US" altLang="zh-CN" sz="2000" b="1" kern="0" baseline="0">
              <a:ea typeface="宋体" panose="02010600030101010101" pitchFamily="2" charset="-122"/>
            </a:endParaRPr>
          </a:p>
          <a:p>
            <a:pPr lvl="1">
              <a:lnSpc>
                <a:spcPct val="90000"/>
              </a:lnSpc>
            </a:pPr>
            <a:endParaRPr lang="en-US" altLang="zh-CN" sz="2000" b="1" kern="0" baseline="0">
              <a:ea typeface="宋体" panose="02010600030101010101" pitchFamily="2" charset="-122"/>
            </a:endParaRPr>
          </a:p>
          <a:p>
            <a:pPr marL="0" indent="0">
              <a:lnSpc>
                <a:spcPct val="90000"/>
              </a:lnSpc>
              <a:buNone/>
            </a:pPr>
            <a:endParaRPr lang="en-US" altLang="zh-CN" sz="2400" b="1" kern="0" baseline="0">
              <a:ea typeface="宋体" panose="02010600030101010101" pitchFamily="2" charset="-122"/>
            </a:endParaRPr>
          </a:p>
        </p:txBody>
      </p:sp>
      <p:sp>
        <p:nvSpPr>
          <p:cNvPr id="7" name="Rectangle 4">
            <a:extLst>
              <a:ext uri="{FF2B5EF4-FFF2-40B4-BE49-F238E27FC236}">
                <a16:creationId xmlns:a16="http://schemas.microsoft.com/office/drawing/2014/main" id="{61613075-73BA-4468-B5E1-05BA35F281E1}"/>
              </a:ext>
            </a:extLst>
          </p:cNvPr>
          <p:cNvSpPr txBox="1">
            <a:spLocks noChangeArrowheads="1"/>
          </p:cNvSpPr>
          <p:nvPr/>
        </p:nvSpPr>
        <p:spPr>
          <a:xfrm>
            <a:off x="527344" y="221682"/>
            <a:ext cx="7772400" cy="1020763"/>
          </a:xfrm>
          <a:prstGeom prst="rect">
            <a:avLst/>
          </a:prstGeom>
          <a:noFill/>
        </p:spPr>
        <p:txBody>
          <a:bodyPr anchor="ct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a:lstStyle>
          <a:p>
            <a:r>
              <a:rPr lang="en-US" altLang="zh-CN" sz="2800" kern="0" baseline="0">
                <a:latin typeface="Arial" panose="020B0604020202020204" pitchFamily="34" charset="0"/>
                <a:ea typeface="宋体" panose="02010600030101010101" pitchFamily="2" charset="-122"/>
                <a:cs typeface="Arial" panose="020B0604020202020204" pitchFamily="34" charset="0"/>
              </a:rPr>
              <a:t>Disclaimer</a:t>
            </a:r>
          </a:p>
        </p:txBody>
      </p:sp>
      <p:sp>
        <p:nvSpPr>
          <p:cNvPr id="5" name="灯片编号占位符 3">
            <a:extLst>
              <a:ext uri="{FF2B5EF4-FFF2-40B4-BE49-F238E27FC236}">
                <a16:creationId xmlns:a16="http://schemas.microsoft.com/office/drawing/2014/main" id="{4C2DB341-1DD7-4E37-AC38-4C798DBFE3F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a:t>
            </a:fld>
            <a:endParaRPr lang="en-US" altLang="zh-CN" sz="1600"/>
          </a:p>
        </p:txBody>
      </p:sp>
    </p:spTree>
    <p:extLst>
      <p:ext uri="{BB962C8B-B14F-4D97-AF65-F5344CB8AC3E}">
        <p14:creationId xmlns:p14="http://schemas.microsoft.com/office/powerpoint/2010/main" val="24260704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Shift Register with Parallel Load </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20</a:t>
            </a:fld>
            <a:endParaRPr lang="en-US" altLang="zh-CN" sz="1600"/>
          </a:p>
        </p:txBody>
      </p:sp>
      <p:pic>
        <p:nvPicPr>
          <p:cNvPr id="4" name="图片 3">
            <a:extLst>
              <a:ext uri="{FF2B5EF4-FFF2-40B4-BE49-F238E27FC236}">
                <a16:creationId xmlns:a16="http://schemas.microsoft.com/office/drawing/2014/main" id="{45D31B6C-D777-3184-2177-0179C610844D}"/>
              </a:ext>
            </a:extLst>
          </p:cNvPr>
          <p:cNvPicPr>
            <a:picLocks noChangeAspect="1"/>
          </p:cNvPicPr>
          <p:nvPr/>
        </p:nvPicPr>
        <p:blipFill>
          <a:blip r:embed="rId3"/>
          <a:stretch>
            <a:fillRect/>
          </a:stretch>
        </p:blipFill>
        <p:spPr>
          <a:xfrm>
            <a:off x="1639551" y="1359214"/>
            <a:ext cx="6031016" cy="5155886"/>
          </a:xfrm>
          <a:prstGeom prst="rect">
            <a:avLst/>
          </a:prstGeom>
        </p:spPr>
      </p:pic>
    </p:spTree>
    <p:extLst>
      <p:ext uri="{BB962C8B-B14F-4D97-AF65-F5344CB8AC3E}">
        <p14:creationId xmlns:p14="http://schemas.microsoft.com/office/powerpoint/2010/main" val="17720756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t>Shift Registers with Additional Functions</a:t>
            </a:r>
          </a:p>
        </p:txBody>
      </p:sp>
      <p:sp>
        <p:nvSpPr>
          <p:cNvPr id="3" name="Content Placeholder 2"/>
          <p:cNvSpPr>
            <a:spLocks noGrp="1"/>
          </p:cNvSpPr>
          <p:nvPr>
            <p:ph idx="1"/>
          </p:nvPr>
        </p:nvSpPr>
        <p:spPr>
          <a:xfrm>
            <a:off x="516546" y="1188515"/>
            <a:ext cx="4379747" cy="5080874"/>
          </a:xfrm>
        </p:spPr>
        <p:txBody>
          <a:bodyPr/>
          <a:lstStyle/>
          <a:p>
            <a:r>
              <a:rPr lang="en-US" altLang="zh-CN" sz="2400"/>
              <a:t>By placing a 4-input multiplexer in front of each D flip-flop in a shift register, we can implement a circuit</a:t>
            </a:r>
            <a:br>
              <a:rPr lang="en-US" altLang="zh-CN" sz="2400"/>
            </a:br>
            <a:r>
              <a:rPr lang="en-US" altLang="zh-CN" sz="2400"/>
              <a:t>with shifts right, shifts left, parallel load, hold.</a:t>
            </a:r>
          </a:p>
          <a:p>
            <a:r>
              <a:rPr lang="en-US" altLang="zh-CN" sz="2400"/>
              <a:t>Shift registers can also be designed to shift more than a single bit position right or left</a:t>
            </a:r>
          </a:p>
          <a:p>
            <a:r>
              <a:rPr lang="en-US" altLang="zh-CN" sz="2400"/>
              <a:t>Shift registers can be designed to shift a variable number of bit positions specified by a variable called a </a:t>
            </a:r>
            <a:r>
              <a:rPr lang="en-US" altLang="zh-CN" sz="2400" b="1" i="1"/>
              <a:t>shift amount</a:t>
            </a:r>
            <a:r>
              <a:rPr lang="en-US" altLang="zh-CN" sz="2400"/>
              <a:t>.</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21</a:t>
            </a:fld>
            <a:endParaRPr lang="en-US" altLang="zh-CN" sz="1600"/>
          </a:p>
        </p:txBody>
      </p:sp>
      <p:pic>
        <p:nvPicPr>
          <p:cNvPr id="414" name="Picture 5" descr="图7-11(a)">
            <a:extLst>
              <a:ext uri="{FF2B5EF4-FFF2-40B4-BE49-F238E27FC236}">
                <a16:creationId xmlns:a16="http://schemas.microsoft.com/office/drawing/2014/main" id="{F6313BD3-3F36-4B93-ADEC-4527ED140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0800" y="1258888"/>
            <a:ext cx="3792538"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438429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449" y="83970"/>
            <a:ext cx="7772400" cy="1020763"/>
          </a:xfrm>
        </p:spPr>
        <p:txBody>
          <a:bodyPr/>
          <a:lstStyle/>
          <a:p>
            <a:r>
              <a:rPr lang="en-US"/>
              <a:t>Classic Sequential Logic Elements</a:t>
            </a:r>
          </a:p>
        </p:txBody>
      </p:sp>
      <p:sp>
        <p:nvSpPr>
          <p:cNvPr id="3" name="Content Placeholder 2"/>
          <p:cNvSpPr>
            <a:spLocks noGrp="1"/>
          </p:cNvSpPr>
          <p:nvPr>
            <p:ph idx="1"/>
          </p:nvPr>
        </p:nvSpPr>
        <p:spPr>
          <a:xfrm>
            <a:off x="494644" y="1232318"/>
            <a:ext cx="7772400" cy="5027613"/>
          </a:xfrm>
        </p:spPr>
        <p:txBody>
          <a:bodyPr/>
          <a:lstStyle/>
          <a:p>
            <a:r>
              <a:rPr lang="en-US" altLang="zh-CN" sz="2800">
                <a:solidFill>
                  <a:schemeClr val="bg1">
                    <a:lumMod val="75000"/>
                  </a:schemeClr>
                </a:solidFill>
              </a:rPr>
              <a:t>Registers</a:t>
            </a:r>
          </a:p>
          <a:p>
            <a:pPr lvl="1"/>
            <a:r>
              <a:rPr lang="en-US" altLang="zh-CN" sz="2400">
                <a:solidFill>
                  <a:schemeClr val="bg1">
                    <a:lumMod val="75000"/>
                  </a:schemeClr>
                </a:solidFill>
                <a:ea typeface="+mn-ea"/>
                <a:cs typeface="+mn-cs"/>
              </a:rPr>
              <a:t>Basic introduction</a:t>
            </a:r>
          </a:p>
          <a:p>
            <a:pPr lvl="1"/>
            <a:r>
              <a:rPr lang="en-US" altLang="zh-CN" sz="2400">
                <a:solidFill>
                  <a:schemeClr val="bg1">
                    <a:lumMod val="75000"/>
                  </a:schemeClr>
                </a:solidFill>
                <a:ea typeface="+mn-ea"/>
                <a:cs typeface="+mn-cs"/>
              </a:rPr>
              <a:t>Registers in the digital system</a:t>
            </a:r>
          </a:p>
          <a:p>
            <a:pPr lvl="1"/>
            <a:r>
              <a:rPr lang="en-US" altLang="zh-CN" sz="2400">
                <a:solidFill>
                  <a:schemeClr val="bg1">
                    <a:lumMod val="75000"/>
                  </a:schemeClr>
                </a:solidFill>
                <a:ea typeface="+mn-ea"/>
                <a:cs typeface="+mn-cs"/>
              </a:rPr>
              <a:t>Shift Registers</a:t>
            </a:r>
          </a:p>
          <a:p>
            <a:endParaRPr lang="en-US" altLang="zh-CN" sz="2800"/>
          </a:p>
          <a:p>
            <a:r>
              <a:rPr lang="en-US" altLang="zh-CN" sz="2800"/>
              <a:t>Counters</a:t>
            </a:r>
          </a:p>
          <a:p>
            <a:pPr lvl="1"/>
            <a:r>
              <a:rPr lang="en-US" altLang="zh-CN" sz="2400"/>
              <a:t>Basic introduction</a:t>
            </a:r>
          </a:p>
          <a:p>
            <a:pPr lvl="1"/>
            <a:r>
              <a:rPr lang="en-US" altLang="zh-CN" sz="2400"/>
              <a:t>Ripple Counters</a:t>
            </a:r>
          </a:p>
          <a:p>
            <a:pPr lvl="1"/>
            <a:r>
              <a:rPr lang="en-US" altLang="zh-CN" sz="2400"/>
              <a:t>Synchronous Counters</a:t>
            </a:r>
          </a:p>
          <a:p>
            <a:endParaRPr lang="en-US" altLang="zh-CN" sz="28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22</a:t>
            </a:fld>
            <a:endParaRPr lang="en-US" altLang="zh-CN" sz="1600"/>
          </a:p>
        </p:txBody>
      </p:sp>
    </p:spTree>
    <p:extLst>
      <p:ext uri="{BB962C8B-B14F-4D97-AF65-F5344CB8AC3E}">
        <p14:creationId xmlns:p14="http://schemas.microsoft.com/office/powerpoint/2010/main" val="7205054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t>Counters</a:t>
            </a:r>
          </a:p>
        </p:txBody>
      </p:sp>
      <p:sp>
        <p:nvSpPr>
          <p:cNvPr id="3" name="Content Placeholder 2"/>
          <p:cNvSpPr>
            <a:spLocks noGrp="1"/>
          </p:cNvSpPr>
          <p:nvPr>
            <p:ph idx="1"/>
          </p:nvPr>
        </p:nvSpPr>
        <p:spPr>
          <a:xfrm>
            <a:off x="516546" y="1188513"/>
            <a:ext cx="5001752" cy="5580869"/>
          </a:xfrm>
        </p:spPr>
        <p:txBody>
          <a:bodyPr/>
          <a:lstStyle/>
          <a:p>
            <a:r>
              <a:rPr lang="en-US" altLang="zh-CN" sz="2000"/>
              <a:t>Counters are sequential circuits which "count" through a specific state sequence. They can count up, count down, or count through other fixed sequences. </a:t>
            </a:r>
          </a:p>
          <a:p>
            <a:r>
              <a:rPr lang="en-US" altLang="zh-CN" sz="2000"/>
              <a:t>The state, or the flip-flop values themselves, serves as the “output.”</a:t>
            </a:r>
          </a:p>
          <a:p>
            <a:r>
              <a:rPr lang="en-US" altLang="zh-CN" sz="2000"/>
              <a:t>The output value increases by one on each clock cycle. After the largest value, the output “wraps around” back to 0.</a:t>
            </a:r>
          </a:p>
          <a:p>
            <a:r>
              <a:rPr lang="en-US" altLang="zh-CN" sz="2000"/>
              <a:t>Using two bits, we’d get something like this:</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23</a:t>
            </a:fld>
            <a:endParaRPr lang="en-US" altLang="zh-CN" sz="1600"/>
          </a:p>
        </p:txBody>
      </p:sp>
      <p:grpSp>
        <p:nvGrpSpPr>
          <p:cNvPr id="8" name="Group 42">
            <a:extLst>
              <a:ext uri="{FF2B5EF4-FFF2-40B4-BE49-F238E27FC236}">
                <a16:creationId xmlns:a16="http://schemas.microsoft.com/office/drawing/2014/main" id="{DB2CAB01-5B81-4C41-BD39-1F8BD1EBBC28}"/>
              </a:ext>
            </a:extLst>
          </p:cNvPr>
          <p:cNvGrpSpPr>
            <a:grpSpLocks/>
          </p:cNvGrpSpPr>
          <p:nvPr/>
        </p:nvGrpSpPr>
        <p:grpSpPr bwMode="auto">
          <a:xfrm>
            <a:off x="6069012" y="4557712"/>
            <a:ext cx="2116138" cy="2128838"/>
            <a:chOff x="3657" y="2206"/>
            <a:chExt cx="1333" cy="1341"/>
          </a:xfrm>
        </p:grpSpPr>
        <p:grpSp>
          <p:nvGrpSpPr>
            <p:cNvPr id="9" name="Group 6">
              <a:extLst>
                <a:ext uri="{FF2B5EF4-FFF2-40B4-BE49-F238E27FC236}">
                  <a16:creationId xmlns:a16="http://schemas.microsoft.com/office/drawing/2014/main" id="{0EC7D141-A3AB-4A33-9297-9211A3F7E85A}"/>
                </a:ext>
              </a:extLst>
            </p:cNvPr>
            <p:cNvGrpSpPr>
              <a:grpSpLocks/>
            </p:cNvGrpSpPr>
            <p:nvPr/>
          </p:nvGrpSpPr>
          <p:grpSpPr bwMode="auto">
            <a:xfrm>
              <a:off x="3657" y="2255"/>
              <a:ext cx="336" cy="336"/>
              <a:chOff x="689" y="1209"/>
              <a:chExt cx="336" cy="336"/>
            </a:xfrm>
          </p:grpSpPr>
          <p:sp>
            <p:nvSpPr>
              <p:cNvPr id="31" name="Text Box 7">
                <a:extLst>
                  <a:ext uri="{FF2B5EF4-FFF2-40B4-BE49-F238E27FC236}">
                    <a16:creationId xmlns:a16="http://schemas.microsoft.com/office/drawing/2014/main" id="{48B218D5-B428-4542-8386-BF29D4F00586}"/>
                  </a:ext>
                </a:extLst>
              </p:cNvPr>
              <p:cNvSpPr txBox="1">
                <a:spLocks noChangeArrowheads="1"/>
              </p:cNvSpPr>
              <p:nvPr/>
            </p:nvSpPr>
            <p:spPr bwMode="auto">
              <a:xfrm>
                <a:off x="710" y="1274"/>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zh-CN">
                    <a:ea typeface="宋体" panose="02010600030101010101" pitchFamily="2" charset="-122"/>
                  </a:rPr>
                  <a:t>00</a:t>
                </a:r>
              </a:p>
            </p:txBody>
          </p:sp>
          <p:sp>
            <p:nvSpPr>
              <p:cNvPr id="32" name="Oval 8">
                <a:extLst>
                  <a:ext uri="{FF2B5EF4-FFF2-40B4-BE49-F238E27FC236}">
                    <a16:creationId xmlns:a16="http://schemas.microsoft.com/office/drawing/2014/main" id="{91DF7D08-170C-4E7A-AFEA-1D779D913415}"/>
                  </a:ext>
                </a:extLst>
              </p:cNvPr>
              <p:cNvSpPr>
                <a:spLocks noChangeArrowheads="1"/>
              </p:cNvSpPr>
              <p:nvPr/>
            </p:nvSpPr>
            <p:spPr bwMode="auto">
              <a:xfrm>
                <a:off x="689" y="1209"/>
                <a:ext cx="336" cy="336"/>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zh-CN" altLang="zh-CN"/>
              </a:p>
            </p:txBody>
          </p:sp>
        </p:grpSp>
        <p:grpSp>
          <p:nvGrpSpPr>
            <p:cNvPr id="10" name="Group 9">
              <a:extLst>
                <a:ext uri="{FF2B5EF4-FFF2-40B4-BE49-F238E27FC236}">
                  <a16:creationId xmlns:a16="http://schemas.microsoft.com/office/drawing/2014/main" id="{1259CD8B-BBE0-48CC-B120-CC71148F932D}"/>
                </a:ext>
              </a:extLst>
            </p:cNvPr>
            <p:cNvGrpSpPr>
              <a:grpSpLocks/>
            </p:cNvGrpSpPr>
            <p:nvPr/>
          </p:nvGrpSpPr>
          <p:grpSpPr bwMode="auto">
            <a:xfrm>
              <a:off x="4608" y="2254"/>
              <a:ext cx="336" cy="344"/>
              <a:chOff x="655" y="1824"/>
              <a:chExt cx="336" cy="336"/>
            </a:xfrm>
          </p:grpSpPr>
          <p:sp>
            <p:nvSpPr>
              <p:cNvPr id="29" name="Text Box 10">
                <a:extLst>
                  <a:ext uri="{FF2B5EF4-FFF2-40B4-BE49-F238E27FC236}">
                    <a16:creationId xmlns:a16="http://schemas.microsoft.com/office/drawing/2014/main" id="{93D2E966-5AB9-4B04-9F26-D3E9AB96444D}"/>
                  </a:ext>
                </a:extLst>
              </p:cNvPr>
              <p:cNvSpPr txBox="1">
                <a:spLocks noChangeArrowheads="1"/>
              </p:cNvSpPr>
              <p:nvPr/>
            </p:nvSpPr>
            <p:spPr bwMode="auto">
              <a:xfrm>
                <a:off x="693" y="1889"/>
                <a:ext cx="26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zh-CN">
                    <a:ea typeface="宋体" panose="02010600030101010101" pitchFamily="2" charset="-122"/>
                  </a:rPr>
                  <a:t>01</a:t>
                </a:r>
              </a:p>
            </p:txBody>
          </p:sp>
          <p:sp>
            <p:nvSpPr>
              <p:cNvPr id="30" name="Oval 11">
                <a:extLst>
                  <a:ext uri="{FF2B5EF4-FFF2-40B4-BE49-F238E27FC236}">
                    <a16:creationId xmlns:a16="http://schemas.microsoft.com/office/drawing/2014/main" id="{795318D2-96B0-4469-B1E8-F9D92635A616}"/>
                  </a:ext>
                </a:extLst>
              </p:cNvPr>
              <p:cNvSpPr>
                <a:spLocks noChangeArrowheads="1"/>
              </p:cNvSpPr>
              <p:nvPr/>
            </p:nvSpPr>
            <p:spPr bwMode="auto">
              <a:xfrm>
                <a:off x="655" y="1824"/>
                <a:ext cx="336" cy="336"/>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zh-CN" altLang="zh-CN"/>
              </a:p>
            </p:txBody>
          </p:sp>
        </p:grpSp>
        <p:grpSp>
          <p:nvGrpSpPr>
            <p:cNvPr id="11" name="Group 12">
              <a:extLst>
                <a:ext uri="{FF2B5EF4-FFF2-40B4-BE49-F238E27FC236}">
                  <a16:creationId xmlns:a16="http://schemas.microsoft.com/office/drawing/2014/main" id="{FC1F3E6D-6EE1-4719-AE7F-6F2DE25E6784}"/>
                </a:ext>
              </a:extLst>
            </p:cNvPr>
            <p:cNvGrpSpPr>
              <a:grpSpLocks/>
            </p:cNvGrpSpPr>
            <p:nvPr/>
          </p:nvGrpSpPr>
          <p:grpSpPr bwMode="auto">
            <a:xfrm>
              <a:off x="4620" y="3211"/>
              <a:ext cx="336" cy="336"/>
              <a:chOff x="1616" y="1200"/>
              <a:chExt cx="336" cy="336"/>
            </a:xfrm>
          </p:grpSpPr>
          <p:sp>
            <p:nvSpPr>
              <p:cNvPr id="27" name="Text Box 13">
                <a:extLst>
                  <a:ext uri="{FF2B5EF4-FFF2-40B4-BE49-F238E27FC236}">
                    <a16:creationId xmlns:a16="http://schemas.microsoft.com/office/drawing/2014/main" id="{737D5D55-B039-40E4-995B-7D5E70C2EC37}"/>
                  </a:ext>
                </a:extLst>
              </p:cNvPr>
              <p:cNvSpPr txBox="1">
                <a:spLocks noChangeArrowheads="1"/>
              </p:cNvSpPr>
              <p:nvPr/>
            </p:nvSpPr>
            <p:spPr bwMode="auto">
              <a:xfrm>
                <a:off x="1653" y="1265"/>
                <a:ext cx="26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zh-CN">
                    <a:ea typeface="宋体" panose="02010600030101010101" pitchFamily="2" charset="-122"/>
                  </a:rPr>
                  <a:t>10</a:t>
                </a:r>
              </a:p>
            </p:txBody>
          </p:sp>
          <p:sp>
            <p:nvSpPr>
              <p:cNvPr id="28" name="Oval 14">
                <a:extLst>
                  <a:ext uri="{FF2B5EF4-FFF2-40B4-BE49-F238E27FC236}">
                    <a16:creationId xmlns:a16="http://schemas.microsoft.com/office/drawing/2014/main" id="{4887595B-26E2-44E3-A6C4-FC93D49E4027}"/>
                  </a:ext>
                </a:extLst>
              </p:cNvPr>
              <p:cNvSpPr>
                <a:spLocks noChangeArrowheads="1"/>
              </p:cNvSpPr>
              <p:nvPr/>
            </p:nvSpPr>
            <p:spPr bwMode="auto">
              <a:xfrm>
                <a:off x="1616" y="1200"/>
                <a:ext cx="336" cy="336"/>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zh-CN" altLang="zh-CN"/>
              </a:p>
            </p:txBody>
          </p:sp>
        </p:grpSp>
        <p:grpSp>
          <p:nvGrpSpPr>
            <p:cNvPr id="12" name="Group 15">
              <a:extLst>
                <a:ext uri="{FF2B5EF4-FFF2-40B4-BE49-F238E27FC236}">
                  <a16:creationId xmlns:a16="http://schemas.microsoft.com/office/drawing/2014/main" id="{445C7868-E4D2-4BAB-B812-1F74844E0B53}"/>
                </a:ext>
              </a:extLst>
            </p:cNvPr>
            <p:cNvGrpSpPr>
              <a:grpSpLocks/>
            </p:cNvGrpSpPr>
            <p:nvPr/>
          </p:nvGrpSpPr>
          <p:grpSpPr bwMode="auto">
            <a:xfrm>
              <a:off x="3657" y="3198"/>
              <a:ext cx="336" cy="336"/>
              <a:chOff x="1607" y="1824"/>
              <a:chExt cx="336" cy="336"/>
            </a:xfrm>
          </p:grpSpPr>
          <p:sp>
            <p:nvSpPr>
              <p:cNvPr id="25" name="Text Box 16">
                <a:extLst>
                  <a:ext uri="{FF2B5EF4-FFF2-40B4-BE49-F238E27FC236}">
                    <a16:creationId xmlns:a16="http://schemas.microsoft.com/office/drawing/2014/main" id="{0E8EE0AB-CEBF-4314-A999-3EFCDDCFCDF0}"/>
                  </a:ext>
                </a:extLst>
              </p:cNvPr>
              <p:cNvSpPr txBox="1">
                <a:spLocks noChangeArrowheads="1"/>
              </p:cNvSpPr>
              <p:nvPr/>
            </p:nvSpPr>
            <p:spPr bwMode="auto">
              <a:xfrm>
                <a:off x="1653" y="1889"/>
                <a:ext cx="24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zh-CN">
                    <a:ea typeface="宋体" panose="02010600030101010101" pitchFamily="2" charset="-122"/>
                  </a:rPr>
                  <a:t>11</a:t>
                </a:r>
              </a:p>
            </p:txBody>
          </p:sp>
          <p:sp>
            <p:nvSpPr>
              <p:cNvPr id="26" name="Oval 17">
                <a:extLst>
                  <a:ext uri="{FF2B5EF4-FFF2-40B4-BE49-F238E27FC236}">
                    <a16:creationId xmlns:a16="http://schemas.microsoft.com/office/drawing/2014/main" id="{A4406CAA-9D84-433C-9D07-29DF275435EE}"/>
                  </a:ext>
                </a:extLst>
              </p:cNvPr>
              <p:cNvSpPr>
                <a:spLocks noChangeArrowheads="1"/>
              </p:cNvSpPr>
              <p:nvPr/>
            </p:nvSpPr>
            <p:spPr bwMode="auto">
              <a:xfrm>
                <a:off x="1607" y="1824"/>
                <a:ext cx="336" cy="336"/>
              </a:xfrm>
              <a:prstGeom prst="ellipse">
                <a:avLst/>
              </a:prstGeom>
              <a:noFill/>
              <a:ln w="254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endParaRPr lang="zh-CN" altLang="zh-CN"/>
              </a:p>
            </p:txBody>
          </p:sp>
        </p:grpSp>
        <p:grpSp>
          <p:nvGrpSpPr>
            <p:cNvPr id="13" name="Group 18">
              <a:extLst>
                <a:ext uri="{FF2B5EF4-FFF2-40B4-BE49-F238E27FC236}">
                  <a16:creationId xmlns:a16="http://schemas.microsoft.com/office/drawing/2014/main" id="{8A442041-181D-4EC8-81F7-8A6A6CD04E46}"/>
                </a:ext>
              </a:extLst>
            </p:cNvPr>
            <p:cNvGrpSpPr>
              <a:grpSpLocks/>
            </p:cNvGrpSpPr>
            <p:nvPr/>
          </p:nvGrpSpPr>
          <p:grpSpPr bwMode="auto">
            <a:xfrm>
              <a:off x="3984" y="2206"/>
              <a:ext cx="624" cy="231"/>
              <a:chOff x="2391" y="1200"/>
              <a:chExt cx="624" cy="231"/>
            </a:xfrm>
          </p:grpSpPr>
          <p:sp>
            <p:nvSpPr>
              <p:cNvPr id="23" name="Line 19">
                <a:extLst>
                  <a:ext uri="{FF2B5EF4-FFF2-40B4-BE49-F238E27FC236}">
                    <a16:creationId xmlns:a16="http://schemas.microsoft.com/office/drawing/2014/main" id="{A0DFD529-0929-464D-BEE7-D5752FD6AFC3}"/>
                  </a:ext>
                </a:extLst>
              </p:cNvPr>
              <p:cNvSpPr>
                <a:spLocks noChangeShapeType="1"/>
              </p:cNvSpPr>
              <p:nvPr/>
            </p:nvSpPr>
            <p:spPr bwMode="auto">
              <a:xfrm>
                <a:off x="2391" y="1424"/>
                <a:ext cx="624"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Text Box 20">
                <a:extLst>
                  <a:ext uri="{FF2B5EF4-FFF2-40B4-BE49-F238E27FC236}">
                    <a16:creationId xmlns:a16="http://schemas.microsoft.com/office/drawing/2014/main" id="{F88541C3-FB0D-483F-A63F-24A79A577E31}"/>
                  </a:ext>
                </a:extLst>
              </p:cNvPr>
              <p:cNvSpPr txBox="1">
                <a:spLocks noChangeArrowheads="1"/>
              </p:cNvSpPr>
              <p:nvPr/>
            </p:nvSpPr>
            <p:spPr bwMode="auto">
              <a:xfrm>
                <a:off x="2640" y="1200"/>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zh-CN">
                    <a:ea typeface="宋体" panose="02010600030101010101" pitchFamily="2" charset="-122"/>
                  </a:rPr>
                  <a:t>1</a:t>
                </a:r>
              </a:p>
            </p:txBody>
          </p:sp>
        </p:grpSp>
        <p:grpSp>
          <p:nvGrpSpPr>
            <p:cNvPr id="14" name="Group 21">
              <a:extLst>
                <a:ext uri="{FF2B5EF4-FFF2-40B4-BE49-F238E27FC236}">
                  <a16:creationId xmlns:a16="http://schemas.microsoft.com/office/drawing/2014/main" id="{00A17BB2-9ED2-4EAD-94A8-3E55FB946C38}"/>
                </a:ext>
              </a:extLst>
            </p:cNvPr>
            <p:cNvGrpSpPr>
              <a:grpSpLocks/>
            </p:cNvGrpSpPr>
            <p:nvPr/>
          </p:nvGrpSpPr>
          <p:grpSpPr bwMode="auto">
            <a:xfrm>
              <a:off x="4783" y="2590"/>
              <a:ext cx="207" cy="624"/>
              <a:chOff x="3190" y="1584"/>
              <a:chExt cx="207" cy="624"/>
            </a:xfrm>
          </p:grpSpPr>
          <p:sp>
            <p:nvSpPr>
              <p:cNvPr id="21" name="Line 22">
                <a:extLst>
                  <a:ext uri="{FF2B5EF4-FFF2-40B4-BE49-F238E27FC236}">
                    <a16:creationId xmlns:a16="http://schemas.microsoft.com/office/drawing/2014/main" id="{95C37A24-BDDF-4182-B1B8-79D3E5A62A40}"/>
                  </a:ext>
                </a:extLst>
              </p:cNvPr>
              <p:cNvSpPr>
                <a:spLocks noChangeShapeType="1"/>
              </p:cNvSpPr>
              <p:nvPr/>
            </p:nvSpPr>
            <p:spPr bwMode="auto">
              <a:xfrm rot="5400000">
                <a:off x="2878" y="1896"/>
                <a:ext cx="624"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Text Box 23">
                <a:extLst>
                  <a:ext uri="{FF2B5EF4-FFF2-40B4-BE49-F238E27FC236}">
                    <a16:creationId xmlns:a16="http://schemas.microsoft.com/office/drawing/2014/main" id="{7BDB3E6A-D7CD-4BA4-998D-30DF0963F457}"/>
                  </a:ext>
                </a:extLst>
              </p:cNvPr>
              <p:cNvSpPr txBox="1">
                <a:spLocks noChangeArrowheads="1"/>
              </p:cNvSpPr>
              <p:nvPr/>
            </p:nvSpPr>
            <p:spPr bwMode="auto">
              <a:xfrm>
                <a:off x="3216" y="1776"/>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zh-CN">
                    <a:ea typeface="宋体" panose="02010600030101010101" pitchFamily="2" charset="-122"/>
                  </a:rPr>
                  <a:t>1</a:t>
                </a:r>
              </a:p>
            </p:txBody>
          </p:sp>
        </p:grpSp>
        <p:grpSp>
          <p:nvGrpSpPr>
            <p:cNvPr id="15" name="Group 24">
              <a:extLst>
                <a:ext uri="{FF2B5EF4-FFF2-40B4-BE49-F238E27FC236}">
                  <a16:creationId xmlns:a16="http://schemas.microsoft.com/office/drawing/2014/main" id="{914CC244-7058-4F8C-A3EC-E7A6EE0DF946}"/>
                </a:ext>
              </a:extLst>
            </p:cNvPr>
            <p:cNvGrpSpPr>
              <a:grpSpLocks/>
            </p:cNvGrpSpPr>
            <p:nvPr/>
          </p:nvGrpSpPr>
          <p:grpSpPr bwMode="auto">
            <a:xfrm>
              <a:off x="3823" y="2582"/>
              <a:ext cx="207" cy="624"/>
              <a:chOff x="2230" y="1576"/>
              <a:chExt cx="207" cy="624"/>
            </a:xfrm>
          </p:grpSpPr>
          <p:sp>
            <p:nvSpPr>
              <p:cNvPr id="19" name="Line 25">
                <a:extLst>
                  <a:ext uri="{FF2B5EF4-FFF2-40B4-BE49-F238E27FC236}">
                    <a16:creationId xmlns:a16="http://schemas.microsoft.com/office/drawing/2014/main" id="{B6FBBEA1-AE7F-4175-9DA7-A3AE20979BEA}"/>
                  </a:ext>
                </a:extLst>
              </p:cNvPr>
              <p:cNvSpPr>
                <a:spLocks noChangeShapeType="1"/>
              </p:cNvSpPr>
              <p:nvPr/>
            </p:nvSpPr>
            <p:spPr bwMode="auto">
              <a:xfrm rot="-5400000">
                <a:off x="1918" y="1888"/>
                <a:ext cx="624"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Text Box 26">
                <a:extLst>
                  <a:ext uri="{FF2B5EF4-FFF2-40B4-BE49-F238E27FC236}">
                    <a16:creationId xmlns:a16="http://schemas.microsoft.com/office/drawing/2014/main" id="{3586F73D-7513-405F-8AF1-A42A0254EB05}"/>
                  </a:ext>
                </a:extLst>
              </p:cNvPr>
              <p:cNvSpPr txBox="1">
                <a:spLocks noChangeArrowheads="1"/>
              </p:cNvSpPr>
              <p:nvPr/>
            </p:nvSpPr>
            <p:spPr bwMode="auto">
              <a:xfrm>
                <a:off x="2256" y="1776"/>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zh-CN">
                    <a:ea typeface="宋体" panose="02010600030101010101" pitchFamily="2" charset="-122"/>
                  </a:rPr>
                  <a:t>1</a:t>
                </a:r>
              </a:p>
            </p:txBody>
          </p:sp>
        </p:grpSp>
        <p:grpSp>
          <p:nvGrpSpPr>
            <p:cNvPr id="16" name="Group 27">
              <a:extLst>
                <a:ext uri="{FF2B5EF4-FFF2-40B4-BE49-F238E27FC236}">
                  <a16:creationId xmlns:a16="http://schemas.microsoft.com/office/drawing/2014/main" id="{7AC8BFAA-AD96-49CE-ABD1-C57F690538F2}"/>
                </a:ext>
              </a:extLst>
            </p:cNvPr>
            <p:cNvGrpSpPr>
              <a:grpSpLocks/>
            </p:cNvGrpSpPr>
            <p:nvPr/>
          </p:nvGrpSpPr>
          <p:grpSpPr bwMode="auto">
            <a:xfrm>
              <a:off x="3997" y="3118"/>
              <a:ext cx="624" cy="248"/>
              <a:chOff x="2404" y="2112"/>
              <a:chExt cx="624" cy="248"/>
            </a:xfrm>
          </p:grpSpPr>
          <p:sp>
            <p:nvSpPr>
              <p:cNvPr id="17" name="Line 28">
                <a:extLst>
                  <a:ext uri="{FF2B5EF4-FFF2-40B4-BE49-F238E27FC236}">
                    <a16:creationId xmlns:a16="http://schemas.microsoft.com/office/drawing/2014/main" id="{621B50EA-FE3E-4287-BCBF-7420D31F2B1F}"/>
                  </a:ext>
                </a:extLst>
              </p:cNvPr>
              <p:cNvSpPr>
                <a:spLocks noChangeShapeType="1"/>
              </p:cNvSpPr>
              <p:nvPr/>
            </p:nvSpPr>
            <p:spPr bwMode="auto">
              <a:xfrm rot="10800000">
                <a:off x="2404" y="2360"/>
                <a:ext cx="624"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29">
                <a:extLst>
                  <a:ext uri="{FF2B5EF4-FFF2-40B4-BE49-F238E27FC236}">
                    <a16:creationId xmlns:a16="http://schemas.microsoft.com/office/drawing/2014/main" id="{2B7477CB-C67D-4425-8CD1-3913664036CB}"/>
                  </a:ext>
                </a:extLst>
              </p:cNvPr>
              <p:cNvSpPr txBox="1">
                <a:spLocks noChangeArrowheads="1"/>
              </p:cNvSpPr>
              <p:nvPr/>
            </p:nvSpPr>
            <p:spPr bwMode="auto">
              <a:xfrm>
                <a:off x="2640" y="2112"/>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a:defRPr>
                    <a:solidFill>
                      <a:schemeClr val="tx1"/>
                    </a:solidFill>
                    <a:latin typeface="Comic Sans MS" panose="030F0702030302020204" pitchFamily="66" charset="0"/>
                  </a:defRPr>
                </a:lvl1pPr>
                <a:lvl2pPr marL="742950" indent="-285750">
                  <a:defRPr>
                    <a:solidFill>
                      <a:schemeClr val="tx1"/>
                    </a:solidFill>
                    <a:latin typeface="Comic Sans MS" panose="030F0702030302020204" pitchFamily="66" charset="0"/>
                  </a:defRPr>
                </a:lvl2pPr>
                <a:lvl3pPr marL="1143000" indent="-228600">
                  <a:defRPr>
                    <a:solidFill>
                      <a:schemeClr val="tx1"/>
                    </a:solidFill>
                    <a:latin typeface="Comic Sans MS" panose="030F0702030302020204" pitchFamily="66" charset="0"/>
                  </a:defRPr>
                </a:lvl3pPr>
                <a:lvl4pPr marL="1600200" indent="-228600">
                  <a:defRPr>
                    <a:solidFill>
                      <a:schemeClr val="tx1"/>
                    </a:solidFill>
                    <a:latin typeface="Comic Sans MS" panose="030F0702030302020204" pitchFamily="66" charset="0"/>
                  </a:defRPr>
                </a:lvl4pPr>
                <a:lvl5pPr marL="2057400" indent="-228600">
                  <a:defRPr>
                    <a:solidFill>
                      <a:schemeClr val="tx1"/>
                    </a:solidFill>
                    <a:latin typeface="Comic Sans MS" panose="030F0702030302020204" pitchFamily="66" charset="0"/>
                  </a:defRPr>
                </a:lvl5pPr>
                <a:lvl6pPr marL="2514600" indent="-228600" eaLnBrk="0" fontAlgn="base" hangingPunct="0">
                  <a:spcBef>
                    <a:spcPct val="0"/>
                  </a:spcBef>
                  <a:spcAft>
                    <a:spcPct val="0"/>
                  </a:spcAft>
                  <a:defRPr>
                    <a:solidFill>
                      <a:schemeClr val="tx1"/>
                    </a:solidFill>
                    <a:latin typeface="Comic Sans MS" panose="030F0702030302020204" pitchFamily="66" charset="0"/>
                  </a:defRPr>
                </a:lvl6pPr>
                <a:lvl7pPr marL="2971800" indent="-228600" eaLnBrk="0" fontAlgn="base" hangingPunct="0">
                  <a:spcBef>
                    <a:spcPct val="0"/>
                  </a:spcBef>
                  <a:spcAft>
                    <a:spcPct val="0"/>
                  </a:spcAft>
                  <a:defRPr>
                    <a:solidFill>
                      <a:schemeClr val="tx1"/>
                    </a:solidFill>
                    <a:latin typeface="Comic Sans MS" panose="030F0702030302020204" pitchFamily="66" charset="0"/>
                  </a:defRPr>
                </a:lvl7pPr>
                <a:lvl8pPr marL="3429000" indent="-228600" eaLnBrk="0" fontAlgn="base" hangingPunct="0">
                  <a:spcBef>
                    <a:spcPct val="0"/>
                  </a:spcBef>
                  <a:spcAft>
                    <a:spcPct val="0"/>
                  </a:spcAft>
                  <a:defRPr>
                    <a:solidFill>
                      <a:schemeClr val="tx1"/>
                    </a:solidFill>
                    <a:latin typeface="Comic Sans MS" panose="030F0702030302020204" pitchFamily="66" charset="0"/>
                  </a:defRPr>
                </a:lvl8pPr>
                <a:lvl9pPr marL="3886200" indent="-228600" eaLnBrk="0" fontAlgn="base" hangingPunct="0">
                  <a:spcBef>
                    <a:spcPct val="0"/>
                  </a:spcBef>
                  <a:spcAft>
                    <a:spcPct val="0"/>
                  </a:spcAft>
                  <a:defRPr>
                    <a:solidFill>
                      <a:schemeClr val="tx1"/>
                    </a:solidFill>
                    <a:latin typeface="Comic Sans MS" panose="030F0702030302020204" pitchFamily="66" charset="0"/>
                  </a:defRPr>
                </a:lvl9pPr>
              </a:lstStyle>
              <a:p>
                <a:r>
                  <a:rPr lang="en-US" altLang="zh-CN">
                    <a:ea typeface="宋体" panose="02010600030101010101" pitchFamily="2" charset="-122"/>
                  </a:rPr>
                  <a:t>1</a:t>
                </a:r>
              </a:p>
            </p:txBody>
          </p:sp>
        </p:grpSp>
      </p:grpSp>
      <p:graphicFrame>
        <p:nvGraphicFramePr>
          <p:cNvPr id="33" name="Object 43">
            <a:extLst>
              <a:ext uri="{FF2B5EF4-FFF2-40B4-BE49-F238E27FC236}">
                <a16:creationId xmlns:a16="http://schemas.microsoft.com/office/drawing/2014/main" id="{C86BB1C8-0626-4A6A-8164-A26BEADF0D34}"/>
              </a:ext>
            </a:extLst>
          </p:cNvPr>
          <p:cNvGraphicFramePr>
            <a:graphicFrameLocks noChangeAspect="1"/>
          </p:cNvGraphicFramePr>
          <p:nvPr>
            <p:extLst>
              <p:ext uri="{D42A27DB-BD31-4B8C-83A1-F6EECF244321}">
                <p14:modId xmlns:p14="http://schemas.microsoft.com/office/powerpoint/2010/main" val="2268360896"/>
              </p:ext>
            </p:extLst>
          </p:nvPr>
        </p:nvGraphicFramePr>
        <p:xfrm>
          <a:off x="5826125" y="1940545"/>
          <a:ext cx="2514600" cy="1924050"/>
        </p:xfrm>
        <a:graphic>
          <a:graphicData uri="http://schemas.openxmlformats.org/presentationml/2006/ole">
            <mc:AlternateContent xmlns:mc="http://schemas.openxmlformats.org/markup-compatibility/2006">
              <mc:Choice xmlns:v="urn:schemas-microsoft-com:vml" Requires="v">
                <p:oleObj spid="_x0000_s71681" name="Clip" r:id="rId4" imgW="4534200" imgH="3468960" progId="MS_ClipArt_Gallery.2">
                  <p:embed/>
                </p:oleObj>
              </mc:Choice>
              <mc:Fallback>
                <p:oleObj name="Clip" r:id="rId4" imgW="4534200" imgH="3468960" progId="MS_ClipArt_Gallery.2">
                  <p:embed/>
                  <p:pic>
                    <p:nvPicPr>
                      <p:cNvPr id="33" name="Object 43">
                        <a:extLst>
                          <a:ext uri="{FF2B5EF4-FFF2-40B4-BE49-F238E27FC236}">
                            <a16:creationId xmlns:a16="http://schemas.microsoft.com/office/drawing/2014/main" id="{C86BB1C8-0626-4A6A-8164-A26BEADF0D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6125" y="1940545"/>
                        <a:ext cx="2514600" cy="192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4">
            <a:extLst>
              <a:ext uri="{FF2B5EF4-FFF2-40B4-BE49-F238E27FC236}">
                <a16:creationId xmlns:a16="http://schemas.microsoft.com/office/drawing/2014/main" id="{827A1204-BCC2-4982-A805-CFEFC56CD550}"/>
              </a:ext>
            </a:extLst>
          </p:cNvPr>
          <p:cNvGraphicFramePr>
            <a:graphicFrameLocks noChangeAspect="1"/>
          </p:cNvGraphicFramePr>
          <p:nvPr>
            <p:extLst>
              <p:ext uri="{D42A27DB-BD31-4B8C-83A1-F6EECF244321}">
                <p14:modId xmlns:p14="http://schemas.microsoft.com/office/powerpoint/2010/main" val="3786012692"/>
              </p:ext>
            </p:extLst>
          </p:nvPr>
        </p:nvGraphicFramePr>
        <p:xfrm>
          <a:off x="1713705" y="4838983"/>
          <a:ext cx="3071813" cy="1866900"/>
        </p:xfrm>
        <a:graphic>
          <a:graphicData uri="http://schemas.openxmlformats.org/presentationml/2006/ole">
            <mc:AlternateContent xmlns:mc="http://schemas.openxmlformats.org/markup-compatibility/2006">
              <mc:Choice xmlns:v="urn:schemas-microsoft-com:vml" Requires="v">
                <p:oleObj spid="_x0000_s71682" name="Document" r:id="rId6" imgW="3069720" imgH="1930680" progId="Word.Document.8">
                  <p:embed/>
                </p:oleObj>
              </mc:Choice>
              <mc:Fallback>
                <p:oleObj name="Document" r:id="rId6" imgW="3069720" imgH="1930680" progId="Word.Document.8">
                  <p:embed/>
                  <p:pic>
                    <p:nvPicPr>
                      <p:cNvPr id="34" name="Object 4">
                        <a:extLst>
                          <a:ext uri="{FF2B5EF4-FFF2-40B4-BE49-F238E27FC236}">
                            <a16:creationId xmlns:a16="http://schemas.microsoft.com/office/drawing/2014/main" id="{827A1204-BCC2-4982-A805-CFEFC56CD5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3705" y="4838983"/>
                        <a:ext cx="3071813" cy="186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40440854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t>Counters (cont’d) </a:t>
            </a:r>
          </a:p>
        </p:txBody>
      </p:sp>
      <p:sp>
        <p:nvSpPr>
          <p:cNvPr id="3" name="Content Placeholder 2"/>
          <p:cNvSpPr>
            <a:spLocks noGrp="1"/>
          </p:cNvSpPr>
          <p:nvPr>
            <p:ph idx="1"/>
          </p:nvPr>
        </p:nvSpPr>
        <p:spPr>
          <a:xfrm>
            <a:off x="516546" y="1188515"/>
            <a:ext cx="8189418" cy="5080874"/>
          </a:xfrm>
        </p:spPr>
        <p:txBody>
          <a:bodyPr/>
          <a:lstStyle/>
          <a:p>
            <a:r>
              <a:rPr lang="en-US" altLang="zh-CN" sz="2400"/>
              <a:t>Counters can act as simple clocks to keep track of “time.”</a:t>
            </a:r>
          </a:p>
          <a:p>
            <a:r>
              <a:rPr lang="en-US" altLang="zh-CN" sz="2400"/>
              <a:t>You may need to record how many times something has happened.</a:t>
            </a:r>
          </a:p>
          <a:p>
            <a:pPr lvl="1"/>
            <a:r>
              <a:rPr lang="en-US" altLang="zh-CN" sz="2000"/>
              <a:t>How many bits have been sent or received?</a:t>
            </a:r>
          </a:p>
          <a:p>
            <a:pPr lvl="1"/>
            <a:r>
              <a:rPr lang="en-US" altLang="zh-CN" sz="2000"/>
              <a:t>How many steps have been performed in some computation?</a:t>
            </a:r>
          </a:p>
          <a:p>
            <a:r>
              <a:rPr lang="en-US" altLang="zh-CN" sz="2400"/>
              <a:t>All processors contain a </a:t>
            </a:r>
            <a:r>
              <a:rPr lang="en-US" altLang="zh-CN" sz="2400" b="1"/>
              <a:t>program counter</a:t>
            </a:r>
            <a:r>
              <a:rPr lang="en-US" altLang="zh-CN" sz="2400"/>
              <a:t>, or </a:t>
            </a:r>
            <a:r>
              <a:rPr lang="en-US" altLang="zh-CN" sz="2400" b="1"/>
              <a:t>PC</a:t>
            </a:r>
            <a:r>
              <a:rPr lang="en-US" altLang="zh-CN" sz="2400"/>
              <a:t>.</a:t>
            </a:r>
          </a:p>
          <a:p>
            <a:pPr lvl="1"/>
            <a:r>
              <a:rPr lang="en-US" altLang="zh-CN" sz="2000"/>
              <a:t>Programs consist of a list of instructions that are to be executed one after another (for the most part).</a:t>
            </a:r>
          </a:p>
          <a:p>
            <a:pPr lvl="1"/>
            <a:r>
              <a:rPr lang="en-US" altLang="zh-CN" sz="2000"/>
              <a:t>The PC keeps track of the instruction currently being executed.</a:t>
            </a:r>
          </a:p>
          <a:p>
            <a:pPr lvl="1"/>
            <a:r>
              <a:rPr lang="en-US" altLang="zh-CN" sz="2000"/>
              <a:t>The PC increments once on each clock cycle, and the next program instruction is then executed.</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24</a:t>
            </a:fld>
            <a:endParaRPr lang="en-US" altLang="zh-CN" sz="1600"/>
          </a:p>
        </p:txBody>
      </p:sp>
    </p:spTree>
    <p:extLst>
      <p:ext uri="{BB962C8B-B14F-4D97-AF65-F5344CB8AC3E}">
        <p14:creationId xmlns:p14="http://schemas.microsoft.com/office/powerpoint/2010/main" val="344179525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t>Counters (cont’d) </a:t>
            </a:r>
          </a:p>
        </p:txBody>
      </p:sp>
      <p:sp>
        <p:nvSpPr>
          <p:cNvPr id="3" name="Content Placeholder 2"/>
          <p:cNvSpPr>
            <a:spLocks noGrp="1"/>
          </p:cNvSpPr>
          <p:nvPr>
            <p:ph idx="1"/>
          </p:nvPr>
        </p:nvSpPr>
        <p:spPr>
          <a:xfrm>
            <a:off x="516546" y="1188515"/>
            <a:ext cx="8189418" cy="5080874"/>
          </a:xfrm>
        </p:spPr>
        <p:txBody>
          <a:bodyPr/>
          <a:lstStyle/>
          <a:p>
            <a:r>
              <a:rPr lang="en-US" altLang="zh-CN" sz="2800"/>
              <a:t>Two distinct types are in common usage:</a:t>
            </a:r>
          </a:p>
          <a:p>
            <a:pPr lvl="1"/>
            <a:r>
              <a:rPr lang="en-US" altLang="zh-CN" sz="2400"/>
              <a:t>Ripple Counters</a:t>
            </a:r>
          </a:p>
          <a:p>
            <a:pPr lvl="2"/>
            <a:r>
              <a:rPr lang="en-US" altLang="zh-CN" sz="1800"/>
              <a:t>Clock connected to the flip-flop clock input on the LSB bit flip-flop</a:t>
            </a:r>
          </a:p>
          <a:p>
            <a:pPr lvl="2"/>
            <a:r>
              <a:rPr lang="en-US" altLang="zh-CN" sz="1800"/>
              <a:t>For all other bits, a flip-flop output is connected to the clock input, thus circuit is not truly synchronous!</a:t>
            </a:r>
          </a:p>
          <a:p>
            <a:pPr lvl="2"/>
            <a:r>
              <a:rPr lang="en-US" altLang="zh-CN" sz="1800"/>
              <a:t>Output change is delayed more for each bit toward the MSB.</a:t>
            </a:r>
          </a:p>
          <a:p>
            <a:pPr lvl="2"/>
            <a:r>
              <a:rPr lang="en-US" altLang="zh-CN" sz="1800"/>
              <a:t>Resurgent because of low power consumption</a:t>
            </a:r>
          </a:p>
          <a:p>
            <a:pPr lvl="1"/>
            <a:r>
              <a:rPr lang="en-US" altLang="zh-CN" sz="2400"/>
              <a:t>Synchronous Counters</a:t>
            </a:r>
          </a:p>
          <a:p>
            <a:pPr lvl="2"/>
            <a:r>
              <a:rPr lang="en-US" altLang="zh-CN" sz="1800"/>
              <a:t>Clock is directly connected to the flip-flop clock inputs</a:t>
            </a:r>
          </a:p>
          <a:p>
            <a:pPr lvl="2"/>
            <a:r>
              <a:rPr lang="en-US" altLang="zh-CN" sz="1800"/>
              <a:t>Logic is used to implement the desired state sequencing</a:t>
            </a:r>
            <a:br>
              <a:rPr lang="en-US" altLang="zh-CN" sz="1800"/>
            </a:br>
            <a:endParaRPr lang="en-US" altLang="zh-CN" sz="18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25</a:t>
            </a:fld>
            <a:endParaRPr lang="en-US" altLang="zh-CN" sz="1600"/>
          </a:p>
        </p:txBody>
      </p:sp>
    </p:spTree>
    <p:extLst>
      <p:ext uri="{BB962C8B-B14F-4D97-AF65-F5344CB8AC3E}">
        <p14:creationId xmlns:p14="http://schemas.microsoft.com/office/powerpoint/2010/main" val="336971312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t>Ripple Counter</a:t>
            </a:r>
            <a:r>
              <a:rPr lang="en-US" altLang="zh-CN"/>
              <a:t>s</a:t>
            </a:r>
            <a:r>
              <a:rPr lang="en-US"/>
              <a:t> </a:t>
            </a:r>
          </a:p>
        </p:txBody>
      </p:sp>
      <p:sp>
        <p:nvSpPr>
          <p:cNvPr id="3" name="Content Placeholder 2"/>
          <p:cNvSpPr>
            <a:spLocks noGrp="1"/>
          </p:cNvSpPr>
          <p:nvPr>
            <p:ph idx="1"/>
          </p:nvPr>
        </p:nvSpPr>
        <p:spPr>
          <a:xfrm>
            <a:off x="516546" y="1188515"/>
            <a:ext cx="4296030" cy="5402786"/>
          </a:xfrm>
        </p:spPr>
        <p:txBody>
          <a:bodyPr/>
          <a:lstStyle/>
          <a:p>
            <a:r>
              <a:rPr lang="en-US" altLang="zh-CN" sz="2400"/>
              <a:t>When there is a positive edge on the clock input of A, A complements</a:t>
            </a:r>
          </a:p>
          <a:p>
            <a:r>
              <a:rPr lang="en-US" altLang="zh-CN" sz="2400"/>
              <a:t>The clock input for flip-flop B is the complemented output of flip-flop A</a:t>
            </a:r>
          </a:p>
          <a:p>
            <a:r>
              <a:rPr lang="en-US" altLang="zh-CN" sz="2400"/>
              <a:t>When flip A changes</a:t>
            </a:r>
            <a:br>
              <a:rPr lang="en-US" altLang="zh-CN" sz="2400"/>
            </a:br>
            <a:r>
              <a:rPr lang="en-US" altLang="zh-CN" sz="2400"/>
              <a:t>from 1 to 0, there is a</a:t>
            </a:r>
            <a:br>
              <a:rPr lang="en-US" altLang="zh-CN" sz="2400"/>
            </a:br>
            <a:r>
              <a:rPr lang="en-US" altLang="zh-CN" sz="2400"/>
              <a:t>positive edge on the</a:t>
            </a:r>
            <a:br>
              <a:rPr lang="en-US" altLang="zh-CN" sz="2400"/>
            </a:br>
            <a:r>
              <a:rPr lang="en-US" altLang="zh-CN" sz="2400"/>
              <a:t>clock input of B causing B to complement</a:t>
            </a:r>
            <a:br>
              <a:rPr lang="en-US" altLang="zh-CN" sz="2400"/>
            </a:br>
            <a:endParaRPr lang="en-US" altLang="zh-CN" sz="24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26</a:t>
            </a:fld>
            <a:endParaRPr lang="en-US" altLang="zh-CN" sz="1600"/>
          </a:p>
        </p:txBody>
      </p:sp>
      <p:grpSp>
        <p:nvGrpSpPr>
          <p:cNvPr id="5" name="Group 181">
            <a:extLst>
              <a:ext uri="{FF2B5EF4-FFF2-40B4-BE49-F238E27FC236}">
                <a16:creationId xmlns:a16="http://schemas.microsoft.com/office/drawing/2014/main" id="{09A1189A-BD62-42E5-A5A0-967E56D41B38}"/>
              </a:ext>
            </a:extLst>
          </p:cNvPr>
          <p:cNvGrpSpPr>
            <a:grpSpLocks/>
          </p:cNvGrpSpPr>
          <p:nvPr/>
        </p:nvGrpSpPr>
        <p:grpSpPr bwMode="auto">
          <a:xfrm>
            <a:off x="5392302" y="1295400"/>
            <a:ext cx="2919413" cy="2652713"/>
            <a:chOff x="3164" y="768"/>
            <a:chExt cx="1839" cy="1671"/>
          </a:xfrm>
        </p:grpSpPr>
        <p:sp>
          <p:nvSpPr>
            <p:cNvPr id="7" name="Rectangle 133">
              <a:extLst>
                <a:ext uri="{FF2B5EF4-FFF2-40B4-BE49-F238E27FC236}">
                  <a16:creationId xmlns:a16="http://schemas.microsoft.com/office/drawing/2014/main" id="{D544397A-0185-4221-9C47-5EF3E87B9FA6}"/>
                </a:ext>
              </a:extLst>
            </p:cNvPr>
            <p:cNvSpPr>
              <a:spLocks noChangeArrowheads="1"/>
            </p:cNvSpPr>
            <p:nvPr/>
          </p:nvSpPr>
          <p:spPr bwMode="auto">
            <a:xfrm>
              <a:off x="3164" y="2276"/>
              <a:ext cx="340"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TimesTen" pitchFamily="18" charset="0"/>
                  <a:ea typeface="宋体" panose="02010600030101010101" pitchFamily="2" charset="-122"/>
                </a:rPr>
                <a:t>Reset</a:t>
              </a:r>
              <a:endParaRPr lang="en-US" altLang="zh-CN" sz="3200" i="0" u="sng">
                <a:solidFill>
                  <a:srgbClr val="000000"/>
                </a:solidFill>
                <a:ea typeface="宋体" panose="02010600030101010101" pitchFamily="2" charset="-122"/>
              </a:endParaRPr>
            </a:p>
          </p:txBody>
        </p:sp>
        <p:sp>
          <p:nvSpPr>
            <p:cNvPr id="8" name="Oval 138">
              <a:extLst>
                <a:ext uri="{FF2B5EF4-FFF2-40B4-BE49-F238E27FC236}">
                  <a16:creationId xmlns:a16="http://schemas.microsoft.com/office/drawing/2014/main" id="{72FE8801-08BB-4910-BFA1-FC0940FADEE7}"/>
                </a:ext>
              </a:extLst>
            </p:cNvPr>
            <p:cNvSpPr>
              <a:spLocks noChangeArrowheads="1"/>
            </p:cNvSpPr>
            <p:nvPr/>
          </p:nvSpPr>
          <p:spPr bwMode="auto">
            <a:xfrm>
              <a:off x="3592" y="2336"/>
              <a:ext cx="72" cy="7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9" name="Line 140">
              <a:extLst>
                <a:ext uri="{FF2B5EF4-FFF2-40B4-BE49-F238E27FC236}">
                  <a16:creationId xmlns:a16="http://schemas.microsoft.com/office/drawing/2014/main" id="{134808B2-2C80-4C21-8A53-929B60D775A1}"/>
                </a:ext>
              </a:extLst>
            </p:cNvPr>
            <p:cNvSpPr>
              <a:spLocks noChangeShapeType="1"/>
            </p:cNvSpPr>
            <p:nvPr/>
          </p:nvSpPr>
          <p:spPr bwMode="auto">
            <a:xfrm>
              <a:off x="4328" y="1296"/>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122">
              <a:extLst>
                <a:ext uri="{FF2B5EF4-FFF2-40B4-BE49-F238E27FC236}">
                  <a16:creationId xmlns:a16="http://schemas.microsoft.com/office/drawing/2014/main" id="{39B6D5A2-1EDC-49BB-9433-3DFCB57C030C}"/>
                </a:ext>
              </a:extLst>
            </p:cNvPr>
            <p:cNvSpPr>
              <a:spLocks noChangeArrowheads="1"/>
            </p:cNvSpPr>
            <p:nvPr/>
          </p:nvSpPr>
          <p:spPr bwMode="auto">
            <a:xfrm>
              <a:off x="3180" y="1199"/>
              <a:ext cx="34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TimesTen" pitchFamily="18" charset="0"/>
                  <a:ea typeface="宋体" panose="02010600030101010101" pitchFamily="2" charset="-122"/>
                </a:rPr>
                <a:t>Clock</a:t>
              </a:r>
              <a:endParaRPr lang="en-US" altLang="zh-CN" sz="3200" i="0" u="sng">
                <a:solidFill>
                  <a:srgbClr val="000000"/>
                </a:solidFill>
                <a:ea typeface="宋体" panose="02010600030101010101" pitchFamily="2" charset="-122"/>
              </a:endParaRPr>
            </a:p>
          </p:txBody>
        </p:sp>
        <p:sp>
          <p:nvSpPr>
            <p:cNvPr id="11" name="Rectangle 106">
              <a:extLst>
                <a:ext uri="{FF2B5EF4-FFF2-40B4-BE49-F238E27FC236}">
                  <a16:creationId xmlns:a16="http://schemas.microsoft.com/office/drawing/2014/main" id="{192CB457-5548-4405-BC37-7B598966034C}"/>
                </a:ext>
              </a:extLst>
            </p:cNvPr>
            <p:cNvSpPr>
              <a:spLocks noChangeAspect="1" noChangeArrowheads="1"/>
            </p:cNvSpPr>
            <p:nvPr/>
          </p:nvSpPr>
          <p:spPr bwMode="auto">
            <a:xfrm>
              <a:off x="3856" y="816"/>
              <a:ext cx="412" cy="614"/>
            </a:xfrm>
            <a:prstGeom prst="rect">
              <a:avLst/>
            </a:prstGeom>
            <a:solidFill>
              <a:srgbClr val="FFFFFF"/>
            </a:solidFill>
            <a:ln w="28575">
              <a:solidFill>
                <a:schemeClr val="hlink"/>
              </a:solidFill>
              <a:miter lim="800000"/>
              <a:headEnd/>
              <a:tailEnd/>
            </a:ln>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12" name="Oval 112">
              <a:extLst>
                <a:ext uri="{FF2B5EF4-FFF2-40B4-BE49-F238E27FC236}">
                  <a16:creationId xmlns:a16="http://schemas.microsoft.com/office/drawing/2014/main" id="{469BF820-3B2D-4954-98F5-624870660A55}"/>
                </a:ext>
              </a:extLst>
            </p:cNvPr>
            <p:cNvSpPr>
              <a:spLocks noChangeAspect="1" noChangeArrowheads="1"/>
            </p:cNvSpPr>
            <p:nvPr/>
          </p:nvSpPr>
          <p:spPr bwMode="auto">
            <a:xfrm>
              <a:off x="4268" y="1263"/>
              <a:ext cx="60" cy="60"/>
            </a:xfrm>
            <a:prstGeom prst="ellipse">
              <a:avLst/>
            </a:prstGeom>
            <a:solidFill>
              <a:srgbClr val="FFFFFF"/>
            </a:solidFill>
            <a:ln w="28575">
              <a:solidFill>
                <a:schemeClr val="hlink"/>
              </a:solidFill>
              <a:miter lim="800000"/>
              <a:headEnd/>
              <a:tailEnd/>
            </a:ln>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13" name="Freeform 115">
              <a:extLst>
                <a:ext uri="{FF2B5EF4-FFF2-40B4-BE49-F238E27FC236}">
                  <a16:creationId xmlns:a16="http://schemas.microsoft.com/office/drawing/2014/main" id="{24308249-F92E-47D9-B45E-C2D6D0AD93A9}"/>
                </a:ext>
              </a:extLst>
            </p:cNvPr>
            <p:cNvSpPr>
              <a:spLocks noChangeAspect="1"/>
            </p:cNvSpPr>
            <p:nvPr/>
          </p:nvSpPr>
          <p:spPr bwMode="auto">
            <a:xfrm>
              <a:off x="3856" y="1262"/>
              <a:ext cx="121" cy="84"/>
            </a:xfrm>
            <a:custGeom>
              <a:avLst/>
              <a:gdLst>
                <a:gd name="T0" fmla="*/ 0 w 172"/>
                <a:gd name="T1" fmla="*/ 0 h 120"/>
                <a:gd name="T2" fmla="*/ 1 w 172"/>
                <a:gd name="T3" fmla="*/ 1 h 120"/>
                <a:gd name="T4" fmla="*/ 0 w 172"/>
                <a:gd name="T5" fmla="*/ 1 h 120"/>
                <a:gd name="T6" fmla="*/ 0 60000 65536"/>
                <a:gd name="T7" fmla="*/ 0 60000 65536"/>
                <a:gd name="T8" fmla="*/ 0 60000 65536"/>
              </a:gdLst>
              <a:ahLst/>
              <a:cxnLst>
                <a:cxn ang="T6">
                  <a:pos x="T0" y="T1"/>
                </a:cxn>
                <a:cxn ang="T7">
                  <a:pos x="T2" y="T3"/>
                </a:cxn>
                <a:cxn ang="T8">
                  <a:pos x="T4" y="T5"/>
                </a:cxn>
              </a:cxnLst>
              <a:rect l="0" t="0" r="r" b="b"/>
              <a:pathLst>
                <a:path w="172" h="120">
                  <a:moveTo>
                    <a:pt x="0" y="0"/>
                  </a:moveTo>
                  <a:lnTo>
                    <a:pt x="172" y="51"/>
                  </a:lnTo>
                  <a:lnTo>
                    <a:pt x="0" y="120"/>
                  </a:lnTo>
                </a:path>
              </a:pathLst>
            </a:custGeom>
            <a:noFill/>
            <a:ln w="28575" cap="flat">
              <a:solidFill>
                <a:schemeClr val="hlink"/>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Rectangle 123">
              <a:extLst>
                <a:ext uri="{FF2B5EF4-FFF2-40B4-BE49-F238E27FC236}">
                  <a16:creationId xmlns:a16="http://schemas.microsoft.com/office/drawing/2014/main" id="{210BA03B-F704-4762-8C7E-C3F224F35BC7}"/>
                </a:ext>
              </a:extLst>
            </p:cNvPr>
            <p:cNvSpPr>
              <a:spLocks noChangeAspect="1" noChangeArrowheads="1"/>
            </p:cNvSpPr>
            <p:nvPr/>
          </p:nvSpPr>
          <p:spPr bwMode="auto">
            <a:xfrm>
              <a:off x="3882" y="918"/>
              <a:ext cx="1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TimesTen" pitchFamily="18" charset="0"/>
                  <a:ea typeface="宋体" panose="02010600030101010101" pitchFamily="2" charset="-122"/>
                </a:rPr>
                <a:t>D</a:t>
              </a:r>
              <a:endParaRPr lang="en-US" altLang="zh-CN" sz="3200" i="0" u="sng">
                <a:solidFill>
                  <a:srgbClr val="000000"/>
                </a:solidFill>
                <a:ea typeface="宋体" panose="02010600030101010101" pitchFamily="2" charset="-122"/>
              </a:endParaRPr>
            </a:p>
          </p:txBody>
        </p:sp>
        <p:sp>
          <p:nvSpPr>
            <p:cNvPr id="15" name="Line 137">
              <a:extLst>
                <a:ext uri="{FF2B5EF4-FFF2-40B4-BE49-F238E27FC236}">
                  <a16:creationId xmlns:a16="http://schemas.microsoft.com/office/drawing/2014/main" id="{0B60F05F-ECEB-4364-9598-731D06EAFEFA}"/>
                </a:ext>
              </a:extLst>
            </p:cNvPr>
            <p:cNvSpPr>
              <a:spLocks noChangeShapeType="1"/>
            </p:cNvSpPr>
            <p:nvPr/>
          </p:nvSpPr>
          <p:spPr bwMode="auto">
            <a:xfrm>
              <a:off x="3584" y="1296"/>
              <a:ext cx="26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41">
              <a:extLst>
                <a:ext uri="{FF2B5EF4-FFF2-40B4-BE49-F238E27FC236}">
                  <a16:creationId xmlns:a16="http://schemas.microsoft.com/office/drawing/2014/main" id="{69D02004-67E1-43AC-89F6-52AF63AE1305}"/>
                </a:ext>
              </a:extLst>
            </p:cNvPr>
            <p:cNvSpPr>
              <a:spLocks noChangeShapeType="1"/>
            </p:cNvSpPr>
            <p:nvPr/>
          </p:nvSpPr>
          <p:spPr bwMode="auto">
            <a:xfrm flipH="1">
              <a:off x="3704" y="1000"/>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42">
              <a:extLst>
                <a:ext uri="{FF2B5EF4-FFF2-40B4-BE49-F238E27FC236}">
                  <a16:creationId xmlns:a16="http://schemas.microsoft.com/office/drawing/2014/main" id="{BB2CC478-DC16-4C1D-A43E-D33299937A6D}"/>
                </a:ext>
              </a:extLst>
            </p:cNvPr>
            <p:cNvSpPr>
              <a:spLocks noChangeShapeType="1"/>
            </p:cNvSpPr>
            <p:nvPr/>
          </p:nvSpPr>
          <p:spPr bwMode="auto">
            <a:xfrm flipV="1">
              <a:off x="3704" y="776"/>
              <a:ext cx="0" cy="2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44">
              <a:extLst>
                <a:ext uri="{FF2B5EF4-FFF2-40B4-BE49-F238E27FC236}">
                  <a16:creationId xmlns:a16="http://schemas.microsoft.com/office/drawing/2014/main" id="{C1EEE2F0-16A7-4163-AE4A-2EE27E67BDD5}"/>
                </a:ext>
              </a:extLst>
            </p:cNvPr>
            <p:cNvSpPr>
              <a:spLocks noChangeShapeType="1"/>
            </p:cNvSpPr>
            <p:nvPr/>
          </p:nvSpPr>
          <p:spPr bwMode="auto">
            <a:xfrm>
              <a:off x="3704" y="768"/>
              <a:ext cx="8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45">
              <a:extLst>
                <a:ext uri="{FF2B5EF4-FFF2-40B4-BE49-F238E27FC236}">
                  <a16:creationId xmlns:a16="http://schemas.microsoft.com/office/drawing/2014/main" id="{3ACE4FAC-26CD-45CA-92A4-C5E6E30342A7}"/>
                </a:ext>
              </a:extLst>
            </p:cNvPr>
            <p:cNvSpPr>
              <a:spLocks noChangeShapeType="1"/>
            </p:cNvSpPr>
            <p:nvPr/>
          </p:nvSpPr>
          <p:spPr bwMode="auto">
            <a:xfrm flipV="1">
              <a:off x="4520" y="768"/>
              <a:ext cx="0" cy="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148">
              <a:extLst>
                <a:ext uri="{FF2B5EF4-FFF2-40B4-BE49-F238E27FC236}">
                  <a16:creationId xmlns:a16="http://schemas.microsoft.com/office/drawing/2014/main" id="{D7626AA6-31E4-449B-8DCA-B5C111A3E386}"/>
                </a:ext>
              </a:extLst>
            </p:cNvPr>
            <p:cNvSpPr>
              <a:spLocks noChangeShapeType="1"/>
            </p:cNvSpPr>
            <p:nvPr/>
          </p:nvSpPr>
          <p:spPr bwMode="auto">
            <a:xfrm>
              <a:off x="4328" y="2168"/>
              <a:ext cx="19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Rectangle 151">
              <a:extLst>
                <a:ext uri="{FF2B5EF4-FFF2-40B4-BE49-F238E27FC236}">
                  <a16:creationId xmlns:a16="http://schemas.microsoft.com/office/drawing/2014/main" id="{FC442880-0BC9-4065-9855-E2F76B7385A5}"/>
                </a:ext>
              </a:extLst>
            </p:cNvPr>
            <p:cNvSpPr>
              <a:spLocks noChangeAspect="1" noChangeArrowheads="1"/>
            </p:cNvSpPr>
            <p:nvPr/>
          </p:nvSpPr>
          <p:spPr bwMode="auto">
            <a:xfrm>
              <a:off x="3848" y="1688"/>
              <a:ext cx="412" cy="614"/>
            </a:xfrm>
            <a:prstGeom prst="rect">
              <a:avLst/>
            </a:prstGeom>
            <a:solidFill>
              <a:srgbClr val="FFFFFF"/>
            </a:solidFill>
            <a:ln w="28575">
              <a:solidFill>
                <a:schemeClr val="hlink"/>
              </a:solidFill>
              <a:miter lim="800000"/>
              <a:headEnd/>
              <a:tailEnd/>
            </a:ln>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22" name="Oval 152">
              <a:extLst>
                <a:ext uri="{FF2B5EF4-FFF2-40B4-BE49-F238E27FC236}">
                  <a16:creationId xmlns:a16="http://schemas.microsoft.com/office/drawing/2014/main" id="{C057C5B0-D2D3-407D-95EE-6599C3DF9411}"/>
                </a:ext>
              </a:extLst>
            </p:cNvPr>
            <p:cNvSpPr>
              <a:spLocks noChangeAspect="1" noChangeArrowheads="1"/>
            </p:cNvSpPr>
            <p:nvPr/>
          </p:nvSpPr>
          <p:spPr bwMode="auto">
            <a:xfrm>
              <a:off x="4260" y="2135"/>
              <a:ext cx="60" cy="60"/>
            </a:xfrm>
            <a:prstGeom prst="ellipse">
              <a:avLst/>
            </a:prstGeom>
            <a:solidFill>
              <a:srgbClr val="FFFFFF"/>
            </a:solidFill>
            <a:ln w="28575">
              <a:solidFill>
                <a:schemeClr val="hlink"/>
              </a:solidFill>
              <a:miter lim="800000"/>
              <a:headEnd/>
              <a:tailEnd/>
            </a:ln>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23" name="Freeform 153">
              <a:extLst>
                <a:ext uri="{FF2B5EF4-FFF2-40B4-BE49-F238E27FC236}">
                  <a16:creationId xmlns:a16="http://schemas.microsoft.com/office/drawing/2014/main" id="{EDB80AE1-93E0-4A4A-A816-05B093BC029F}"/>
                </a:ext>
              </a:extLst>
            </p:cNvPr>
            <p:cNvSpPr>
              <a:spLocks noChangeAspect="1"/>
            </p:cNvSpPr>
            <p:nvPr/>
          </p:nvSpPr>
          <p:spPr bwMode="auto">
            <a:xfrm>
              <a:off x="3848" y="2134"/>
              <a:ext cx="121" cy="84"/>
            </a:xfrm>
            <a:custGeom>
              <a:avLst/>
              <a:gdLst>
                <a:gd name="T0" fmla="*/ 0 w 172"/>
                <a:gd name="T1" fmla="*/ 0 h 120"/>
                <a:gd name="T2" fmla="*/ 1 w 172"/>
                <a:gd name="T3" fmla="*/ 1 h 120"/>
                <a:gd name="T4" fmla="*/ 0 w 172"/>
                <a:gd name="T5" fmla="*/ 1 h 120"/>
                <a:gd name="T6" fmla="*/ 0 60000 65536"/>
                <a:gd name="T7" fmla="*/ 0 60000 65536"/>
                <a:gd name="T8" fmla="*/ 0 60000 65536"/>
              </a:gdLst>
              <a:ahLst/>
              <a:cxnLst>
                <a:cxn ang="T6">
                  <a:pos x="T0" y="T1"/>
                </a:cxn>
                <a:cxn ang="T7">
                  <a:pos x="T2" y="T3"/>
                </a:cxn>
                <a:cxn ang="T8">
                  <a:pos x="T4" y="T5"/>
                </a:cxn>
              </a:cxnLst>
              <a:rect l="0" t="0" r="r" b="b"/>
              <a:pathLst>
                <a:path w="172" h="120">
                  <a:moveTo>
                    <a:pt x="0" y="0"/>
                  </a:moveTo>
                  <a:lnTo>
                    <a:pt x="172" y="51"/>
                  </a:lnTo>
                  <a:lnTo>
                    <a:pt x="0" y="120"/>
                  </a:lnTo>
                </a:path>
              </a:pathLst>
            </a:custGeom>
            <a:noFill/>
            <a:ln w="28575" cap="flat">
              <a:solidFill>
                <a:schemeClr val="hlink"/>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Rectangle 154">
              <a:extLst>
                <a:ext uri="{FF2B5EF4-FFF2-40B4-BE49-F238E27FC236}">
                  <a16:creationId xmlns:a16="http://schemas.microsoft.com/office/drawing/2014/main" id="{24EF3AC3-29AF-4F2F-9100-81F5F8C606B4}"/>
                </a:ext>
              </a:extLst>
            </p:cNvPr>
            <p:cNvSpPr>
              <a:spLocks noChangeAspect="1" noChangeArrowheads="1"/>
            </p:cNvSpPr>
            <p:nvPr/>
          </p:nvSpPr>
          <p:spPr bwMode="auto">
            <a:xfrm>
              <a:off x="3874" y="1790"/>
              <a:ext cx="1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TimesTen" pitchFamily="18" charset="0"/>
                  <a:ea typeface="宋体" panose="02010600030101010101" pitchFamily="2" charset="-122"/>
                </a:rPr>
                <a:t>D</a:t>
              </a:r>
              <a:endParaRPr lang="en-US" altLang="zh-CN" sz="3200" i="0" u="sng">
                <a:solidFill>
                  <a:srgbClr val="000000"/>
                </a:solidFill>
                <a:ea typeface="宋体" panose="02010600030101010101" pitchFamily="2" charset="-122"/>
              </a:endParaRPr>
            </a:p>
          </p:txBody>
        </p:sp>
        <p:sp>
          <p:nvSpPr>
            <p:cNvPr id="25" name="Rectangle 155">
              <a:extLst>
                <a:ext uri="{FF2B5EF4-FFF2-40B4-BE49-F238E27FC236}">
                  <a16:creationId xmlns:a16="http://schemas.microsoft.com/office/drawing/2014/main" id="{EBB1AF23-6C4F-4392-A652-2BA08A48E08F}"/>
                </a:ext>
              </a:extLst>
            </p:cNvPr>
            <p:cNvSpPr>
              <a:spLocks noChangeAspect="1" noChangeArrowheads="1"/>
            </p:cNvSpPr>
            <p:nvPr/>
          </p:nvSpPr>
          <p:spPr bwMode="auto">
            <a:xfrm>
              <a:off x="3995" y="2107"/>
              <a:ext cx="17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TimesTen" pitchFamily="18" charset="0"/>
                  <a:ea typeface="宋体" panose="02010600030101010101" pitchFamily="2" charset="-122"/>
                </a:rPr>
                <a:t>C</a:t>
              </a:r>
              <a:r>
                <a:rPr lang="en-US" altLang="zh-CN" sz="1900" i="0" baseline="-20000">
                  <a:solidFill>
                    <a:srgbClr val="000000"/>
                  </a:solidFill>
                  <a:latin typeface="TimesTen" pitchFamily="18" charset="0"/>
                  <a:ea typeface="宋体" panose="02010600030101010101" pitchFamily="2" charset="-122"/>
                </a:rPr>
                <a:t>R</a:t>
              </a:r>
            </a:p>
          </p:txBody>
        </p:sp>
        <p:sp>
          <p:nvSpPr>
            <p:cNvPr id="26" name="Line 157">
              <a:extLst>
                <a:ext uri="{FF2B5EF4-FFF2-40B4-BE49-F238E27FC236}">
                  <a16:creationId xmlns:a16="http://schemas.microsoft.com/office/drawing/2014/main" id="{A7CF700C-0E33-4299-9A36-491895952ABC}"/>
                </a:ext>
              </a:extLst>
            </p:cNvPr>
            <p:cNvSpPr>
              <a:spLocks noChangeShapeType="1"/>
            </p:cNvSpPr>
            <p:nvPr/>
          </p:nvSpPr>
          <p:spPr bwMode="auto">
            <a:xfrm>
              <a:off x="3464" y="2168"/>
              <a:ext cx="38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158">
              <a:extLst>
                <a:ext uri="{FF2B5EF4-FFF2-40B4-BE49-F238E27FC236}">
                  <a16:creationId xmlns:a16="http://schemas.microsoft.com/office/drawing/2014/main" id="{CA6BE578-800D-48F0-9A00-32679F59013F}"/>
                </a:ext>
              </a:extLst>
            </p:cNvPr>
            <p:cNvSpPr>
              <a:spLocks noChangeShapeType="1"/>
            </p:cNvSpPr>
            <p:nvPr/>
          </p:nvSpPr>
          <p:spPr bwMode="auto">
            <a:xfrm flipH="1">
              <a:off x="3704" y="1872"/>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159">
              <a:extLst>
                <a:ext uri="{FF2B5EF4-FFF2-40B4-BE49-F238E27FC236}">
                  <a16:creationId xmlns:a16="http://schemas.microsoft.com/office/drawing/2014/main" id="{6ACCA943-9B27-4129-9CE4-D1DE4B133D9C}"/>
                </a:ext>
              </a:extLst>
            </p:cNvPr>
            <p:cNvSpPr>
              <a:spLocks noChangeShapeType="1"/>
            </p:cNvSpPr>
            <p:nvPr/>
          </p:nvSpPr>
          <p:spPr bwMode="auto">
            <a:xfrm flipV="1">
              <a:off x="3704" y="1648"/>
              <a:ext cx="0" cy="2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160">
              <a:extLst>
                <a:ext uri="{FF2B5EF4-FFF2-40B4-BE49-F238E27FC236}">
                  <a16:creationId xmlns:a16="http://schemas.microsoft.com/office/drawing/2014/main" id="{6E63D2D4-B74A-4A81-BD3B-75A048CD3664}"/>
                </a:ext>
              </a:extLst>
            </p:cNvPr>
            <p:cNvSpPr>
              <a:spLocks noChangeShapeType="1"/>
            </p:cNvSpPr>
            <p:nvPr/>
          </p:nvSpPr>
          <p:spPr bwMode="auto">
            <a:xfrm>
              <a:off x="3704" y="1640"/>
              <a:ext cx="81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61">
              <a:extLst>
                <a:ext uri="{FF2B5EF4-FFF2-40B4-BE49-F238E27FC236}">
                  <a16:creationId xmlns:a16="http://schemas.microsoft.com/office/drawing/2014/main" id="{C0AD930F-7D4F-4BC9-8ADC-9582361919E1}"/>
                </a:ext>
              </a:extLst>
            </p:cNvPr>
            <p:cNvSpPr>
              <a:spLocks noChangeShapeType="1"/>
            </p:cNvSpPr>
            <p:nvPr/>
          </p:nvSpPr>
          <p:spPr bwMode="auto">
            <a:xfrm flipV="1">
              <a:off x="4520" y="1640"/>
              <a:ext cx="0" cy="5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Rectangle 163">
              <a:extLst>
                <a:ext uri="{FF2B5EF4-FFF2-40B4-BE49-F238E27FC236}">
                  <a16:creationId xmlns:a16="http://schemas.microsoft.com/office/drawing/2014/main" id="{D935E28F-8068-4D2E-BE87-36F0D4EFB53C}"/>
                </a:ext>
              </a:extLst>
            </p:cNvPr>
            <p:cNvSpPr>
              <a:spLocks noChangeAspect="1" noChangeArrowheads="1"/>
            </p:cNvSpPr>
            <p:nvPr/>
          </p:nvSpPr>
          <p:spPr bwMode="auto">
            <a:xfrm>
              <a:off x="4011" y="1227"/>
              <a:ext cx="179"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TimesTen" pitchFamily="18" charset="0"/>
                  <a:ea typeface="宋体" panose="02010600030101010101" pitchFamily="2" charset="-122"/>
                </a:rPr>
                <a:t>C</a:t>
              </a:r>
              <a:r>
                <a:rPr lang="en-US" altLang="zh-CN" sz="1900" i="0" baseline="-20000">
                  <a:solidFill>
                    <a:srgbClr val="000000"/>
                  </a:solidFill>
                  <a:latin typeface="TimesTen" pitchFamily="18" charset="0"/>
                  <a:ea typeface="宋体" panose="02010600030101010101" pitchFamily="2" charset="-122"/>
                </a:rPr>
                <a:t>R</a:t>
              </a:r>
            </a:p>
          </p:txBody>
        </p:sp>
        <p:sp>
          <p:nvSpPr>
            <p:cNvPr id="32" name="Line 164">
              <a:extLst>
                <a:ext uri="{FF2B5EF4-FFF2-40B4-BE49-F238E27FC236}">
                  <a16:creationId xmlns:a16="http://schemas.microsoft.com/office/drawing/2014/main" id="{54CEFC1F-B308-485B-93EB-83E073EEEDF7}"/>
                </a:ext>
              </a:extLst>
            </p:cNvPr>
            <p:cNvSpPr>
              <a:spLocks noChangeShapeType="1"/>
            </p:cNvSpPr>
            <p:nvPr/>
          </p:nvSpPr>
          <p:spPr bwMode="auto">
            <a:xfrm>
              <a:off x="4136" y="1432"/>
              <a:ext cx="0" cy="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65">
              <a:extLst>
                <a:ext uri="{FF2B5EF4-FFF2-40B4-BE49-F238E27FC236}">
                  <a16:creationId xmlns:a16="http://schemas.microsoft.com/office/drawing/2014/main" id="{41AD5162-7B62-4181-9F3B-C33717D2FF10}"/>
                </a:ext>
              </a:extLst>
            </p:cNvPr>
            <p:cNvSpPr>
              <a:spLocks noChangeShapeType="1"/>
            </p:cNvSpPr>
            <p:nvPr/>
          </p:nvSpPr>
          <p:spPr bwMode="auto">
            <a:xfrm>
              <a:off x="4136" y="2304"/>
              <a:ext cx="0" cy="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67">
              <a:extLst>
                <a:ext uri="{FF2B5EF4-FFF2-40B4-BE49-F238E27FC236}">
                  <a16:creationId xmlns:a16="http://schemas.microsoft.com/office/drawing/2014/main" id="{13008C1E-9A53-4BED-8113-7CC28B948933}"/>
                </a:ext>
              </a:extLst>
            </p:cNvPr>
            <p:cNvSpPr>
              <a:spLocks noChangeShapeType="1"/>
            </p:cNvSpPr>
            <p:nvPr/>
          </p:nvSpPr>
          <p:spPr bwMode="auto">
            <a:xfrm flipH="1">
              <a:off x="3624" y="1504"/>
              <a:ext cx="5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168">
              <a:extLst>
                <a:ext uri="{FF2B5EF4-FFF2-40B4-BE49-F238E27FC236}">
                  <a16:creationId xmlns:a16="http://schemas.microsoft.com/office/drawing/2014/main" id="{4BE0E625-2867-4963-8FAF-D5EA12FE1E71}"/>
                </a:ext>
              </a:extLst>
            </p:cNvPr>
            <p:cNvSpPr>
              <a:spLocks noChangeShapeType="1"/>
            </p:cNvSpPr>
            <p:nvPr/>
          </p:nvSpPr>
          <p:spPr bwMode="auto">
            <a:xfrm>
              <a:off x="3632" y="1504"/>
              <a:ext cx="0" cy="86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169">
              <a:extLst>
                <a:ext uri="{FF2B5EF4-FFF2-40B4-BE49-F238E27FC236}">
                  <a16:creationId xmlns:a16="http://schemas.microsoft.com/office/drawing/2014/main" id="{B387ED0B-A382-4A3E-A0C7-7116CCEBA069}"/>
                </a:ext>
              </a:extLst>
            </p:cNvPr>
            <p:cNvSpPr>
              <a:spLocks noChangeShapeType="1"/>
            </p:cNvSpPr>
            <p:nvPr/>
          </p:nvSpPr>
          <p:spPr bwMode="auto">
            <a:xfrm flipH="1">
              <a:off x="3552" y="2376"/>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Oval 170">
              <a:extLst>
                <a:ext uri="{FF2B5EF4-FFF2-40B4-BE49-F238E27FC236}">
                  <a16:creationId xmlns:a16="http://schemas.microsoft.com/office/drawing/2014/main" id="{CBE749B0-803F-4448-A362-E61586861A4B}"/>
                </a:ext>
              </a:extLst>
            </p:cNvPr>
            <p:cNvSpPr>
              <a:spLocks noChangeArrowheads="1"/>
            </p:cNvSpPr>
            <p:nvPr/>
          </p:nvSpPr>
          <p:spPr bwMode="auto">
            <a:xfrm>
              <a:off x="4480" y="1256"/>
              <a:ext cx="72" cy="7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38" name="Line 171">
              <a:extLst>
                <a:ext uri="{FF2B5EF4-FFF2-40B4-BE49-F238E27FC236}">
                  <a16:creationId xmlns:a16="http://schemas.microsoft.com/office/drawing/2014/main" id="{7DC84628-F2EF-4335-9D0E-11AB184ED05F}"/>
                </a:ext>
              </a:extLst>
            </p:cNvPr>
            <p:cNvSpPr>
              <a:spLocks noChangeShapeType="1"/>
            </p:cNvSpPr>
            <p:nvPr/>
          </p:nvSpPr>
          <p:spPr bwMode="auto">
            <a:xfrm flipH="1">
              <a:off x="3464" y="1560"/>
              <a:ext cx="106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173">
              <a:extLst>
                <a:ext uri="{FF2B5EF4-FFF2-40B4-BE49-F238E27FC236}">
                  <a16:creationId xmlns:a16="http://schemas.microsoft.com/office/drawing/2014/main" id="{6A8B0DEA-BFF1-4DD9-94BC-C54FCFBD1917}"/>
                </a:ext>
              </a:extLst>
            </p:cNvPr>
            <p:cNvSpPr>
              <a:spLocks noChangeShapeType="1"/>
            </p:cNvSpPr>
            <p:nvPr/>
          </p:nvSpPr>
          <p:spPr bwMode="auto">
            <a:xfrm flipV="1">
              <a:off x="3464" y="1560"/>
              <a:ext cx="0" cy="6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Rectangle 174">
              <a:extLst>
                <a:ext uri="{FF2B5EF4-FFF2-40B4-BE49-F238E27FC236}">
                  <a16:creationId xmlns:a16="http://schemas.microsoft.com/office/drawing/2014/main" id="{88E50E2D-81B8-463A-866C-7C1339F21E19}"/>
                </a:ext>
              </a:extLst>
            </p:cNvPr>
            <p:cNvSpPr>
              <a:spLocks noChangeAspect="1" noChangeArrowheads="1"/>
            </p:cNvSpPr>
            <p:nvPr/>
          </p:nvSpPr>
          <p:spPr bwMode="auto">
            <a:xfrm>
              <a:off x="4882" y="1790"/>
              <a:ext cx="9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TimesTen" pitchFamily="18" charset="0"/>
                  <a:ea typeface="宋体" panose="02010600030101010101" pitchFamily="2" charset="-122"/>
                </a:rPr>
                <a:t>B</a:t>
              </a:r>
              <a:endParaRPr lang="en-US" altLang="zh-CN" sz="3200" i="0" u="sng">
                <a:solidFill>
                  <a:srgbClr val="000000"/>
                </a:solidFill>
                <a:ea typeface="宋体" panose="02010600030101010101" pitchFamily="2" charset="-122"/>
              </a:endParaRPr>
            </a:p>
          </p:txBody>
        </p:sp>
        <p:sp>
          <p:nvSpPr>
            <p:cNvPr id="41" name="Rectangle 175">
              <a:extLst>
                <a:ext uri="{FF2B5EF4-FFF2-40B4-BE49-F238E27FC236}">
                  <a16:creationId xmlns:a16="http://schemas.microsoft.com/office/drawing/2014/main" id="{EBF50F30-19EF-4A23-8CC5-A6E33335C4B2}"/>
                </a:ext>
              </a:extLst>
            </p:cNvPr>
            <p:cNvSpPr>
              <a:spLocks noChangeAspect="1" noChangeArrowheads="1"/>
            </p:cNvSpPr>
            <p:nvPr/>
          </p:nvSpPr>
          <p:spPr bwMode="auto">
            <a:xfrm>
              <a:off x="4890" y="910"/>
              <a:ext cx="113"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700" i="0" baseline="0">
                  <a:solidFill>
                    <a:srgbClr val="000000"/>
                  </a:solidFill>
                  <a:latin typeface="TimesTen" pitchFamily="18" charset="0"/>
                  <a:ea typeface="宋体" panose="02010600030101010101" pitchFamily="2" charset="-122"/>
                </a:rPr>
                <a:t>A</a:t>
              </a:r>
              <a:endParaRPr lang="en-US" altLang="zh-CN" sz="3200" i="0" u="sng">
                <a:solidFill>
                  <a:srgbClr val="000000"/>
                </a:solidFill>
                <a:ea typeface="宋体" panose="02010600030101010101" pitchFamily="2" charset="-122"/>
              </a:endParaRPr>
            </a:p>
          </p:txBody>
        </p:sp>
        <p:sp>
          <p:nvSpPr>
            <p:cNvPr id="42" name="Line 176">
              <a:extLst>
                <a:ext uri="{FF2B5EF4-FFF2-40B4-BE49-F238E27FC236}">
                  <a16:creationId xmlns:a16="http://schemas.microsoft.com/office/drawing/2014/main" id="{2553A0DC-EE78-438D-BC69-1F7CD101E59B}"/>
                </a:ext>
              </a:extLst>
            </p:cNvPr>
            <p:cNvSpPr>
              <a:spLocks noChangeShapeType="1"/>
            </p:cNvSpPr>
            <p:nvPr/>
          </p:nvSpPr>
          <p:spPr bwMode="auto">
            <a:xfrm>
              <a:off x="4264" y="992"/>
              <a:ext cx="5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78">
              <a:extLst>
                <a:ext uri="{FF2B5EF4-FFF2-40B4-BE49-F238E27FC236}">
                  <a16:creationId xmlns:a16="http://schemas.microsoft.com/office/drawing/2014/main" id="{A259BCEB-7A2F-4EFE-B557-299B691B2C3D}"/>
                </a:ext>
              </a:extLst>
            </p:cNvPr>
            <p:cNvSpPr>
              <a:spLocks noChangeShapeType="1"/>
            </p:cNvSpPr>
            <p:nvPr/>
          </p:nvSpPr>
          <p:spPr bwMode="auto">
            <a:xfrm>
              <a:off x="4272" y="1864"/>
              <a:ext cx="5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4" name="Group 214">
            <a:extLst>
              <a:ext uri="{FF2B5EF4-FFF2-40B4-BE49-F238E27FC236}">
                <a16:creationId xmlns:a16="http://schemas.microsoft.com/office/drawing/2014/main" id="{E2A79800-2CED-4021-9BC7-C10880FCE4F6}"/>
              </a:ext>
            </a:extLst>
          </p:cNvPr>
          <p:cNvGrpSpPr>
            <a:grpSpLocks/>
          </p:cNvGrpSpPr>
          <p:nvPr/>
        </p:nvGrpSpPr>
        <p:grpSpPr bwMode="auto">
          <a:xfrm>
            <a:off x="4798289" y="4046538"/>
            <a:ext cx="3924300" cy="2544762"/>
            <a:chOff x="2784" y="2549"/>
            <a:chExt cx="2472" cy="1603"/>
          </a:xfrm>
        </p:grpSpPr>
        <p:sp>
          <p:nvSpPr>
            <p:cNvPr id="45" name="Freeform 31">
              <a:extLst>
                <a:ext uri="{FF2B5EF4-FFF2-40B4-BE49-F238E27FC236}">
                  <a16:creationId xmlns:a16="http://schemas.microsoft.com/office/drawing/2014/main" id="{89D29FC4-D23F-48AD-B55A-4AE148340536}"/>
                </a:ext>
              </a:extLst>
            </p:cNvPr>
            <p:cNvSpPr>
              <a:spLocks/>
            </p:cNvSpPr>
            <p:nvPr/>
          </p:nvSpPr>
          <p:spPr bwMode="auto">
            <a:xfrm>
              <a:off x="2903" y="3049"/>
              <a:ext cx="220" cy="17"/>
            </a:xfrm>
            <a:custGeom>
              <a:avLst/>
              <a:gdLst>
                <a:gd name="T0" fmla="*/ 9 w 220"/>
                <a:gd name="T1" fmla="*/ 0 h 17"/>
                <a:gd name="T2" fmla="*/ 6 w 220"/>
                <a:gd name="T3" fmla="*/ 0 h 17"/>
                <a:gd name="T4" fmla="*/ 3 w 220"/>
                <a:gd name="T5" fmla="*/ 3 h 17"/>
                <a:gd name="T6" fmla="*/ 0 w 220"/>
                <a:gd name="T7" fmla="*/ 6 h 17"/>
                <a:gd name="T8" fmla="*/ 0 w 220"/>
                <a:gd name="T9" fmla="*/ 11 h 17"/>
                <a:gd name="T10" fmla="*/ 3 w 220"/>
                <a:gd name="T11" fmla="*/ 14 h 17"/>
                <a:gd name="T12" fmla="*/ 6 w 220"/>
                <a:gd name="T13" fmla="*/ 17 h 17"/>
                <a:gd name="T14" fmla="*/ 215 w 220"/>
                <a:gd name="T15" fmla="*/ 17 h 17"/>
                <a:gd name="T16" fmla="*/ 217 w 220"/>
                <a:gd name="T17" fmla="*/ 14 h 17"/>
                <a:gd name="T18" fmla="*/ 220 w 220"/>
                <a:gd name="T19" fmla="*/ 11 h 17"/>
                <a:gd name="T20" fmla="*/ 220 w 220"/>
                <a:gd name="T21" fmla="*/ 6 h 17"/>
                <a:gd name="T22" fmla="*/ 217 w 220"/>
                <a:gd name="T23" fmla="*/ 3 h 17"/>
                <a:gd name="T24" fmla="*/ 215 w 220"/>
                <a:gd name="T25" fmla="*/ 0 h 17"/>
                <a:gd name="T26" fmla="*/ 212 w 220"/>
                <a:gd name="T27" fmla="*/ 0 h 17"/>
                <a:gd name="T28" fmla="*/ 9 w 2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7">
                  <a:moveTo>
                    <a:pt x="9" y="0"/>
                  </a:moveTo>
                  <a:lnTo>
                    <a:pt x="6" y="0"/>
                  </a:lnTo>
                  <a:lnTo>
                    <a:pt x="3" y="3"/>
                  </a:lnTo>
                  <a:lnTo>
                    <a:pt x="0" y="6"/>
                  </a:lnTo>
                  <a:lnTo>
                    <a:pt x="0" y="11"/>
                  </a:lnTo>
                  <a:lnTo>
                    <a:pt x="3" y="14"/>
                  </a:lnTo>
                  <a:lnTo>
                    <a:pt x="6" y="17"/>
                  </a:lnTo>
                  <a:lnTo>
                    <a:pt x="215" y="17"/>
                  </a:lnTo>
                  <a:lnTo>
                    <a:pt x="217" y="14"/>
                  </a:lnTo>
                  <a:lnTo>
                    <a:pt x="220" y="11"/>
                  </a:lnTo>
                  <a:lnTo>
                    <a:pt x="220" y="6"/>
                  </a:lnTo>
                  <a:lnTo>
                    <a:pt x="217" y="3"/>
                  </a:lnTo>
                  <a:lnTo>
                    <a:pt x="215" y="0"/>
                  </a:lnTo>
                  <a:lnTo>
                    <a:pt x="212"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Freeform 32">
              <a:extLst>
                <a:ext uri="{FF2B5EF4-FFF2-40B4-BE49-F238E27FC236}">
                  <a16:creationId xmlns:a16="http://schemas.microsoft.com/office/drawing/2014/main" id="{E79F3CF4-FCCB-48F2-ABC9-759DA4F760A6}"/>
                </a:ext>
              </a:extLst>
            </p:cNvPr>
            <p:cNvSpPr>
              <a:spLocks/>
            </p:cNvSpPr>
            <p:nvPr/>
          </p:nvSpPr>
          <p:spPr bwMode="auto">
            <a:xfrm>
              <a:off x="3107" y="2846"/>
              <a:ext cx="16" cy="220"/>
            </a:xfrm>
            <a:custGeom>
              <a:avLst/>
              <a:gdLst>
                <a:gd name="T0" fmla="*/ 0 w 16"/>
                <a:gd name="T1" fmla="*/ 211 h 220"/>
                <a:gd name="T2" fmla="*/ 0 w 16"/>
                <a:gd name="T3" fmla="*/ 214 h 220"/>
                <a:gd name="T4" fmla="*/ 3 w 16"/>
                <a:gd name="T5" fmla="*/ 217 h 220"/>
                <a:gd name="T6" fmla="*/ 5 w 16"/>
                <a:gd name="T7" fmla="*/ 220 h 220"/>
                <a:gd name="T8" fmla="*/ 11 w 16"/>
                <a:gd name="T9" fmla="*/ 220 h 220"/>
                <a:gd name="T10" fmla="*/ 13 w 16"/>
                <a:gd name="T11" fmla="*/ 217 h 220"/>
                <a:gd name="T12" fmla="*/ 16 w 16"/>
                <a:gd name="T13" fmla="*/ 214 h 220"/>
                <a:gd name="T14" fmla="*/ 16 w 16"/>
                <a:gd name="T15" fmla="*/ 5 h 220"/>
                <a:gd name="T16" fmla="*/ 13 w 16"/>
                <a:gd name="T17" fmla="*/ 3 h 220"/>
                <a:gd name="T18" fmla="*/ 11 w 16"/>
                <a:gd name="T19" fmla="*/ 0 h 220"/>
                <a:gd name="T20" fmla="*/ 5 w 16"/>
                <a:gd name="T21" fmla="*/ 0 h 220"/>
                <a:gd name="T22" fmla="*/ 3 w 16"/>
                <a:gd name="T23" fmla="*/ 3 h 220"/>
                <a:gd name="T24" fmla="*/ 0 w 16"/>
                <a:gd name="T25" fmla="*/ 5 h 220"/>
                <a:gd name="T26" fmla="*/ 0 w 16"/>
                <a:gd name="T27" fmla="*/ 8 h 220"/>
                <a:gd name="T28" fmla="*/ 0 w 16"/>
                <a:gd name="T29" fmla="*/ 211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0" y="211"/>
                  </a:moveTo>
                  <a:lnTo>
                    <a:pt x="0" y="214"/>
                  </a:lnTo>
                  <a:lnTo>
                    <a:pt x="3" y="217"/>
                  </a:lnTo>
                  <a:lnTo>
                    <a:pt x="5" y="220"/>
                  </a:lnTo>
                  <a:lnTo>
                    <a:pt x="11" y="220"/>
                  </a:lnTo>
                  <a:lnTo>
                    <a:pt x="13" y="217"/>
                  </a:lnTo>
                  <a:lnTo>
                    <a:pt x="16" y="214"/>
                  </a:lnTo>
                  <a:lnTo>
                    <a:pt x="16" y="5"/>
                  </a:lnTo>
                  <a:lnTo>
                    <a:pt x="13" y="3"/>
                  </a:lnTo>
                  <a:lnTo>
                    <a:pt x="11" y="0"/>
                  </a:lnTo>
                  <a:lnTo>
                    <a:pt x="5" y="0"/>
                  </a:lnTo>
                  <a:lnTo>
                    <a:pt x="3" y="3"/>
                  </a:lnTo>
                  <a:lnTo>
                    <a:pt x="0" y="5"/>
                  </a:lnTo>
                  <a:lnTo>
                    <a:pt x="0" y="8"/>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Freeform 33">
              <a:extLst>
                <a:ext uri="{FF2B5EF4-FFF2-40B4-BE49-F238E27FC236}">
                  <a16:creationId xmlns:a16="http://schemas.microsoft.com/office/drawing/2014/main" id="{6ADD3F4C-BE3B-4B0B-87AA-1EBA057E8E64}"/>
                </a:ext>
              </a:extLst>
            </p:cNvPr>
            <p:cNvSpPr>
              <a:spLocks/>
            </p:cNvSpPr>
            <p:nvPr/>
          </p:nvSpPr>
          <p:spPr bwMode="auto">
            <a:xfrm>
              <a:off x="3107" y="2846"/>
              <a:ext cx="220" cy="16"/>
            </a:xfrm>
            <a:custGeom>
              <a:avLst/>
              <a:gdLst>
                <a:gd name="T0" fmla="*/ 8 w 220"/>
                <a:gd name="T1" fmla="*/ 0 h 16"/>
                <a:gd name="T2" fmla="*/ 5 w 220"/>
                <a:gd name="T3" fmla="*/ 0 h 16"/>
                <a:gd name="T4" fmla="*/ 3 w 220"/>
                <a:gd name="T5" fmla="*/ 3 h 16"/>
                <a:gd name="T6" fmla="*/ 0 w 220"/>
                <a:gd name="T7" fmla="*/ 5 h 16"/>
                <a:gd name="T8" fmla="*/ 0 w 220"/>
                <a:gd name="T9" fmla="*/ 11 h 16"/>
                <a:gd name="T10" fmla="*/ 3 w 220"/>
                <a:gd name="T11" fmla="*/ 13 h 16"/>
                <a:gd name="T12" fmla="*/ 5 w 220"/>
                <a:gd name="T13" fmla="*/ 16 h 16"/>
                <a:gd name="T14" fmla="*/ 214 w 220"/>
                <a:gd name="T15" fmla="*/ 16 h 16"/>
                <a:gd name="T16" fmla="*/ 217 w 220"/>
                <a:gd name="T17" fmla="*/ 13 h 16"/>
                <a:gd name="T18" fmla="*/ 220 w 220"/>
                <a:gd name="T19" fmla="*/ 11 h 16"/>
                <a:gd name="T20" fmla="*/ 220 w 220"/>
                <a:gd name="T21" fmla="*/ 5 h 16"/>
                <a:gd name="T22" fmla="*/ 217 w 220"/>
                <a:gd name="T23" fmla="*/ 3 h 16"/>
                <a:gd name="T24" fmla="*/ 214 w 220"/>
                <a:gd name="T25" fmla="*/ 0 h 16"/>
                <a:gd name="T26" fmla="*/ 211 w 220"/>
                <a:gd name="T27" fmla="*/ 0 h 16"/>
                <a:gd name="T28" fmla="*/ 8 w 22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6">
                  <a:moveTo>
                    <a:pt x="8" y="0"/>
                  </a:moveTo>
                  <a:lnTo>
                    <a:pt x="5" y="0"/>
                  </a:lnTo>
                  <a:lnTo>
                    <a:pt x="3" y="3"/>
                  </a:lnTo>
                  <a:lnTo>
                    <a:pt x="0" y="5"/>
                  </a:lnTo>
                  <a:lnTo>
                    <a:pt x="0" y="11"/>
                  </a:lnTo>
                  <a:lnTo>
                    <a:pt x="3" y="13"/>
                  </a:lnTo>
                  <a:lnTo>
                    <a:pt x="5" y="16"/>
                  </a:lnTo>
                  <a:lnTo>
                    <a:pt x="214" y="16"/>
                  </a:lnTo>
                  <a:lnTo>
                    <a:pt x="217" y="13"/>
                  </a:lnTo>
                  <a:lnTo>
                    <a:pt x="220" y="11"/>
                  </a:lnTo>
                  <a:lnTo>
                    <a:pt x="220" y="5"/>
                  </a:lnTo>
                  <a:lnTo>
                    <a:pt x="217" y="3"/>
                  </a:lnTo>
                  <a:lnTo>
                    <a:pt x="214" y="0"/>
                  </a:lnTo>
                  <a:lnTo>
                    <a:pt x="21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Freeform 34">
              <a:extLst>
                <a:ext uri="{FF2B5EF4-FFF2-40B4-BE49-F238E27FC236}">
                  <a16:creationId xmlns:a16="http://schemas.microsoft.com/office/drawing/2014/main" id="{A021AFC9-0D1C-4820-A579-DE1CD7EE5645}"/>
                </a:ext>
              </a:extLst>
            </p:cNvPr>
            <p:cNvSpPr>
              <a:spLocks/>
            </p:cNvSpPr>
            <p:nvPr/>
          </p:nvSpPr>
          <p:spPr bwMode="auto">
            <a:xfrm>
              <a:off x="3310" y="2846"/>
              <a:ext cx="17" cy="220"/>
            </a:xfrm>
            <a:custGeom>
              <a:avLst/>
              <a:gdLst>
                <a:gd name="T0" fmla="*/ 17 w 17"/>
                <a:gd name="T1" fmla="*/ 8 h 220"/>
                <a:gd name="T2" fmla="*/ 17 w 17"/>
                <a:gd name="T3" fmla="*/ 5 h 220"/>
                <a:gd name="T4" fmla="*/ 14 w 17"/>
                <a:gd name="T5" fmla="*/ 3 h 220"/>
                <a:gd name="T6" fmla="*/ 11 w 17"/>
                <a:gd name="T7" fmla="*/ 0 h 220"/>
                <a:gd name="T8" fmla="*/ 6 w 17"/>
                <a:gd name="T9" fmla="*/ 0 h 220"/>
                <a:gd name="T10" fmla="*/ 3 w 17"/>
                <a:gd name="T11" fmla="*/ 3 h 220"/>
                <a:gd name="T12" fmla="*/ 0 w 17"/>
                <a:gd name="T13" fmla="*/ 5 h 220"/>
                <a:gd name="T14" fmla="*/ 0 w 17"/>
                <a:gd name="T15" fmla="*/ 214 h 220"/>
                <a:gd name="T16" fmla="*/ 3 w 17"/>
                <a:gd name="T17" fmla="*/ 217 h 220"/>
                <a:gd name="T18" fmla="*/ 6 w 17"/>
                <a:gd name="T19" fmla="*/ 220 h 220"/>
                <a:gd name="T20" fmla="*/ 11 w 17"/>
                <a:gd name="T21" fmla="*/ 220 h 220"/>
                <a:gd name="T22" fmla="*/ 14 w 17"/>
                <a:gd name="T23" fmla="*/ 217 h 220"/>
                <a:gd name="T24" fmla="*/ 17 w 17"/>
                <a:gd name="T25" fmla="*/ 214 h 220"/>
                <a:gd name="T26" fmla="*/ 17 w 17"/>
                <a:gd name="T27" fmla="*/ 211 h 220"/>
                <a:gd name="T28" fmla="*/ 17 w 17"/>
                <a:gd name="T29" fmla="*/ 8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220">
                  <a:moveTo>
                    <a:pt x="17" y="8"/>
                  </a:moveTo>
                  <a:lnTo>
                    <a:pt x="17" y="5"/>
                  </a:lnTo>
                  <a:lnTo>
                    <a:pt x="14" y="3"/>
                  </a:lnTo>
                  <a:lnTo>
                    <a:pt x="11" y="0"/>
                  </a:lnTo>
                  <a:lnTo>
                    <a:pt x="6" y="0"/>
                  </a:lnTo>
                  <a:lnTo>
                    <a:pt x="3" y="3"/>
                  </a:lnTo>
                  <a:lnTo>
                    <a:pt x="0" y="5"/>
                  </a:lnTo>
                  <a:lnTo>
                    <a:pt x="0" y="214"/>
                  </a:lnTo>
                  <a:lnTo>
                    <a:pt x="3" y="217"/>
                  </a:lnTo>
                  <a:lnTo>
                    <a:pt x="6" y="220"/>
                  </a:lnTo>
                  <a:lnTo>
                    <a:pt x="11" y="220"/>
                  </a:lnTo>
                  <a:lnTo>
                    <a:pt x="14" y="217"/>
                  </a:lnTo>
                  <a:lnTo>
                    <a:pt x="17" y="214"/>
                  </a:lnTo>
                  <a:lnTo>
                    <a:pt x="17" y="211"/>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Freeform 35">
              <a:extLst>
                <a:ext uri="{FF2B5EF4-FFF2-40B4-BE49-F238E27FC236}">
                  <a16:creationId xmlns:a16="http://schemas.microsoft.com/office/drawing/2014/main" id="{33CC6212-168A-46BE-83A0-1E04F4CACFEA}"/>
                </a:ext>
              </a:extLst>
            </p:cNvPr>
            <p:cNvSpPr>
              <a:spLocks/>
            </p:cNvSpPr>
            <p:nvPr/>
          </p:nvSpPr>
          <p:spPr bwMode="auto">
            <a:xfrm>
              <a:off x="3310" y="3049"/>
              <a:ext cx="220" cy="17"/>
            </a:xfrm>
            <a:custGeom>
              <a:avLst/>
              <a:gdLst>
                <a:gd name="T0" fmla="*/ 8 w 220"/>
                <a:gd name="T1" fmla="*/ 0 h 17"/>
                <a:gd name="T2" fmla="*/ 6 w 220"/>
                <a:gd name="T3" fmla="*/ 0 h 17"/>
                <a:gd name="T4" fmla="*/ 3 w 220"/>
                <a:gd name="T5" fmla="*/ 3 h 17"/>
                <a:gd name="T6" fmla="*/ 0 w 220"/>
                <a:gd name="T7" fmla="*/ 6 h 17"/>
                <a:gd name="T8" fmla="*/ 0 w 220"/>
                <a:gd name="T9" fmla="*/ 11 h 17"/>
                <a:gd name="T10" fmla="*/ 3 w 220"/>
                <a:gd name="T11" fmla="*/ 14 h 17"/>
                <a:gd name="T12" fmla="*/ 6 w 220"/>
                <a:gd name="T13" fmla="*/ 17 h 17"/>
                <a:gd name="T14" fmla="*/ 215 w 220"/>
                <a:gd name="T15" fmla="*/ 17 h 17"/>
                <a:gd name="T16" fmla="*/ 217 w 220"/>
                <a:gd name="T17" fmla="*/ 14 h 17"/>
                <a:gd name="T18" fmla="*/ 220 w 220"/>
                <a:gd name="T19" fmla="*/ 11 h 17"/>
                <a:gd name="T20" fmla="*/ 220 w 220"/>
                <a:gd name="T21" fmla="*/ 6 h 17"/>
                <a:gd name="T22" fmla="*/ 217 w 220"/>
                <a:gd name="T23" fmla="*/ 3 h 17"/>
                <a:gd name="T24" fmla="*/ 215 w 220"/>
                <a:gd name="T25" fmla="*/ 0 h 17"/>
                <a:gd name="T26" fmla="*/ 212 w 220"/>
                <a:gd name="T27" fmla="*/ 0 h 17"/>
                <a:gd name="T28" fmla="*/ 8 w 2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7">
                  <a:moveTo>
                    <a:pt x="8" y="0"/>
                  </a:moveTo>
                  <a:lnTo>
                    <a:pt x="6" y="0"/>
                  </a:lnTo>
                  <a:lnTo>
                    <a:pt x="3" y="3"/>
                  </a:lnTo>
                  <a:lnTo>
                    <a:pt x="0" y="6"/>
                  </a:lnTo>
                  <a:lnTo>
                    <a:pt x="0" y="11"/>
                  </a:lnTo>
                  <a:lnTo>
                    <a:pt x="3" y="14"/>
                  </a:lnTo>
                  <a:lnTo>
                    <a:pt x="6" y="17"/>
                  </a:lnTo>
                  <a:lnTo>
                    <a:pt x="215" y="17"/>
                  </a:lnTo>
                  <a:lnTo>
                    <a:pt x="217" y="14"/>
                  </a:lnTo>
                  <a:lnTo>
                    <a:pt x="220" y="11"/>
                  </a:lnTo>
                  <a:lnTo>
                    <a:pt x="220" y="6"/>
                  </a:lnTo>
                  <a:lnTo>
                    <a:pt x="217" y="3"/>
                  </a:lnTo>
                  <a:lnTo>
                    <a:pt x="215" y="0"/>
                  </a:lnTo>
                  <a:lnTo>
                    <a:pt x="2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Freeform 36">
              <a:extLst>
                <a:ext uri="{FF2B5EF4-FFF2-40B4-BE49-F238E27FC236}">
                  <a16:creationId xmlns:a16="http://schemas.microsoft.com/office/drawing/2014/main" id="{1355AA93-465B-4463-A5E9-F6EC9F991EFF}"/>
                </a:ext>
              </a:extLst>
            </p:cNvPr>
            <p:cNvSpPr>
              <a:spLocks/>
            </p:cNvSpPr>
            <p:nvPr/>
          </p:nvSpPr>
          <p:spPr bwMode="auto">
            <a:xfrm>
              <a:off x="3514" y="2846"/>
              <a:ext cx="16" cy="220"/>
            </a:xfrm>
            <a:custGeom>
              <a:avLst/>
              <a:gdLst>
                <a:gd name="T0" fmla="*/ 0 w 16"/>
                <a:gd name="T1" fmla="*/ 211 h 220"/>
                <a:gd name="T2" fmla="*/ 0 w 16"/>
                <a:gd name="T3" fmla="*/ 214 h 220"/>
                <a:gd name="T4" fmla="*/ 3 w 16"/>
                <a:gd name="T5" fmla="*/ 217 h 220"/>
                <a:gd name="T6" fmla="*/ 5 w 16"/>
                <a:gd name="T7" fmla="*/ 220 h 220"/>
                <a:gd name="T8" fmla="*/ 11 w 16"/>
                <a:gd name="T9" fmla="*/ 220 h 220"/>
                <a:gd name="T10" fmla="*/ 13 w 16"/>
                <a:gd name="T11" fmla="*/ 217 h 220"/>
                <a:gd name="T12" fmla="*/ 16 w 16"/>
                <a:gd name="T13" fmla="*/ 214 h 220"/>
                <a:gd name="T14" fmla="*/ 16 w 16"/>
                <a:gd name="T15" fmla="*/ 5 h 220"/>
                <a:gd name="T16" fmla="*/ 13 w 16"/>
                <a:gd name="T17" fmla="*/ 3 h 220"/>
                <a:gd name="T18" fmla="*/ 11 w 16"/>
                <a:gd name="T19" fmla="*/ 0 h 220"/>
                <a:gd name="T20" fmla="*/ 5 w 16"/>
                <a:gd name="T21" fmla="*/ 0 h 220"/>
                <a:gd name="T22" fmla="*/ 3 w 16"/>
                <a:gd name="T23" fmla="*/ 3 h 220"/>
                <a:gd name="T24" fmla="*/ 0 w 16"/>
                <a:gd name="T25" fmla="*/ 5 h 220"/>
                <a:gd name="T26" fmla="*/ 0 w 16"/>
                <a:gd name="T27" fmla="*/ 8 h 220"/>
                <a:gd name="T28" fmla="*/ 0 w 16"/>
                <a:gd name="T29" fmla="*/ 211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0" y="211"/>
                  </a:moveTo>
                  <a:lnTo>
                    <a:pt x="0" y="214"/>
                  </a:lnTo>
                  <a:lnTo>
                    <a:pt x="3" y="217"/>
                  </a:lnTo>
                  <a:lnTo>
                    <a:pt x="5" y="220"/>
                  </a:lnTo>
                  <a:lnTo>
                    <a:pt x="11" y="220"/>
                  </a:lnTo>
                  <a:lnTo>
                    <a:pt x="13" y="217"/>
                  </a:lnTo>
                  <a:lnTo>
                    <a:pt x="16" y="214"/>
                  </a:lnTo>
                  <a:lnTo>
                    <a:pt x="16" y="5"/>
                  </a:lnTo>
                  <a:lnTo>
                    <a:pt x="13" y="3"/>
                  </a:lnTo>
                  <a:lnTo>
                    <a:pt x="11" y="0"/>
                  </a:lnTo>
                  <a:lnTo>
                    <a:pt x="5" y="0"/>
                  </a:lnTo>
                  <a:lnTo>
                    <a:pt x="3" y="3"/>
                  </a:lnTo>
                  <a:lnTo>
                    <a:pt x="0" y="5"/>
                  </a:lnTo>
                  <a:lnTo>
                    <a:pt x="0" y="8"/>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Freeform 37">
              <a:extLst>
                <a:ext uri="{FF2B5EF4-FFF2-40B4-BE49-F238E27FC236}">
                  <a16:creationId xmlns:a16="http://schemas.microsoft.com/office/drawing/2014/main" id="{C67DD485-A422-40EC-A408-9B2611116858}"/>
                </a:ext>
              </a:extLst>
            </p:cNvPr>
            <p:cNvSpPr>
              <a:spLocks/>
            </p:cNvSpPr>
            <p:nvPr/>
          </p:nvSpPr>
          <p:spPr bwMode="auto">
            <a:xfrm>
              <a:off x="3514" y="2846"/>
              <a:ext cx="220" cy="16"/>
            </a:xfrm>
            <a:custGeom>
              <a:avLst/>
              <a:gdLst>
                <a:gd name="T0" fmla="*/ 8 w 220"/>
                <a:gd name="T1" fmla="*/ 0 h 16"/>
                <a:gd name="T2" fmla="*/ 5 w 220"/>
                <a:gd name="T3" fmla="*/ 0 h 16"/>
                <a:gd name="T4" fmla="*/ 3 w 220"/>
                <a:gd name="T5" fmla="*/ 3 h 16"/>
                <a:gd name="T6" fmla="*/ 0 w 220"/>
                <a:gd name="T7" fmla="*/ 5 h 16"/>
                <a:gd name="T8" fmla="*/ 0 w 220"/>
                <a:gd name="T9" fmla="*/ 11 h 16"/>
                <a:gd name="T10" fmla="*/ 3 w 220"/>
                <a:gd name="T11" fmla="*/ 13 h 16"/>
                <a:gd name="T12" fmla="*/ 5 w 220"/>
                <a:gd name="T13" fmla="*/ 16 h 16"/>
                <a:gd name="T14" fmla="*/ 214 w 220"/>
                <a:gd name="T15" fmla="*/ 16 h 16"/>
                <a:gd name="T16" fmla="*/ 217 w 220"/>
                <a:gd name="T17" fmla="*/ 13 h 16"/>
                <a:gd name="T18" fmla="*/ 220 w 220"/>
                <a:gd name="T19" fmla="*/ 11 h 16"/>
                <a:gd name="T20" fmla="*/ 220 w 220"/>
                <a:gd name="T21" fmla="*/ 5 h 16"/>
                <a:gd name="T22" fmla="*/ 217 w 220"/>
                <a:gd name="T23" fmla="*/ 3 h 16"/>
                <a:gd name="T24" fmla="*/ 214 w 220"/>
                <a:gd name="T25" fmla="*/ 0 h 16"/>
                <a:gd name="T26" fmla="*/ 211 w 220"/>
                <a:gd name="T27" fmla="*/ 0 h 16"/>
                <a:gd name="T28" fmla="*/ 8 w 22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6">
                  <a:moveTo>
                    <a:pt x="8" y="0"/>
                  </a:moveTo>
                  <a:lnTo>
                    <a:pt x="5" y="0"/>
                  </a:lnTo>
                  <a:lnTo>
                    <a:pt x="3" y="3"/>
                  </a:lnTo>
                  <a:lnTo>
                    <a:pt x="0" y="5"/>
                  </a:lnTo>
                  <a:lnTo>
                    <a:pt x="0" y="11"/>
                  </a:lnTo>
                  <a:lnTo>
                    <a:pt x="3" y="13"/>
                  </a:lnTo>
                  <a:lnTo>
                    <a:pt x="5" y="16"/>
                  </a:lnTo>
                  <a:lnTo>
                    <a:pt x="214" y="16"/>
                  </a:lnTo>
                  <a:lnTo>
                    <a:pt x="217" y="13"/>
                  </a:lnTo>
                  <a:lnTo>
                    <a:pt x="220" y="11"/>
                  </a:lnTo>
                  <a:lnTo>
                    <a:pt x="220" y="5"/>
                  </a:lnTo>
                  <a:lnTo>
                    <a:pt x="217" y="3"/>
                  </a:lnTo>
                  <a:lnTo>
                    <a:pt x="214" y="0"/>
                  </a:lnTo>
                  <a:lnTo>
                    <a:pt x="21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38">
              <a:extLst>
                <a:ext uri="{FF2B5EF4-FFF2-40B4-BE49-F238E27FC236}">
                  <a16:creationId xmlns:a16="http://schemas.microsoft.com/office/drawing/2014/main" id="{843E4486-3838-4388-8E8B-4B6BDF6D6985}"/>
                </a:ext>
              </a:extLst>
            </p:cNvPr>
            <p:cNvSpPr>
              <a:spLocks/>
            </p:cNvSpPr>
            <p:nvPr/>
          </p:nvSpPr>
          <p:spPr bwMode="auto">
            <a:xfrm>
              <a:off x="3717" y="2846"/>
              <a:ext cx="17" cy="220"/>
            </a:xfrm>
            <a:custGeom>
              <a:avLst/>
              <a:gdLst>
                <a:gd name="T0" fmla="*/ 17 w 17"/>
                <a:gd name="T1" fmla="*/ 8 h 220"/>
                <a:gd name="T2" fmla="*/ 17 w 17"/>
                <a:gd name="T3" fmla="*/ 5 h 220"/>
                <a:gd name="T4" fmla="*/ 14 w 17"/>
                <a:gd name="T5" fmla="*/ 3 h 220"/>
                <a:gd name="T6" fmla="*/ 11 w 17"/>
                <a:gd name="T7" fmla="*/ 0 h 220"/>
                <a:gd name="T8" fmla="*/ 6 w 17"/>
                <a:gd name="T9" fmla="*/ 0 h 220"/>
                <a:gd name="T10" fmla="*/ 3 w 17"/>
                <a:gd name="T11" fmla="*/ 3 h 220"/>
                <a:gd name="T12" fmla="*/ 0 w 17"/>
                <a:gd name="T13" fmla="*/ 5 h 220"/>
                <a:gd name="T14" fmla="*/ 0 w 17"/>
                <a:gd name="T15" fmla="*/ 214 h 220"/>
                <a:gd name="T16" fmla="*/ 3 w 17"/>
                <a:gd name="T17" fmla="*/ 217 h 220"/>
                <a:gd name="T18" fmla="*/ 6 w 17"/>
                <a:gd name="T19" fmla="*/ 220 h 220"/>
                <a:gd name="T20" fmla="*/ 11 w 17"/>
                <a:gd name="T21" fmla="*/ 220 h 220"/>
                <a:gd name="T22" fmla="*/ 14 w 17"/>
                <a:gd name="T23" fmla="*/ 217 h 220"/>
                <a:gd name="T24" fmla="*/ 17 w 17"/>
                <a:gd name="T25" fmla="*/ 214 h 220"/>
                <a:gd name="T26" fmla="*/ 17 w 17"/>
                <a:gd name="T27" fmla="*/ 211 h 220"/>
                <a:gd name="T28" fmla="*/ 17 w 17"/>
                <a:gd name="T29" fmla="*/ 8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220">
                  <a:moveTo>
                    <a:pt x="17" y="8"/>
                  </a:moveTo>
                  <a:lnTo>
                    <a:pt x="17" y="5"/>
                  </a:lnTo>
                  <a:lnTo>
                    <a:pt x="14" y="3"/>
                  </a:lnTo>
                  <a:lnTo>
                    <a:pt x="11" y="0"/>
                  </a:lnTo>
                  <a:lnTo>
                    <a:pt x="6" y="0"/>
                  </a:lnTo>
                  <a:lnTo>
                    <a:pt x="3" y="3"/>
                  </a:lnTo>
                  <a:lnTo>
                    <a:pt x="0" y="5"/>
                  </a:lnTo>
                  <a:lnTo>
                    <a:pt x="0" y="214"/>
                  </a:lnTo>
                  <a:lnTo>
                    <a:pt x="3" y="217"/>
                  </a:lnTo>
                  <a:lnTo>
                    <a:pt x="6" y="220"/>
                  </a:lnTo>
                  <a:lnTo>
                    <a:pt x="11" y="220"/>
                  </a:lnTo>
                  <a:lnTo>
                    <a:pt x="14" y="217"/>
                  </a:lnTo>
                  <a:lnTo>
                    <a:pt x="17" y="214"/>
                  </a:lnTo>
                  <a:lnTo>
                    <a:pt x="17" y="211"/>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39">
              <a:extLst>
                <a:ext uri="{FF2B5EF4-FFF2-40B4-BE49-F238E27FC236}">
                  <a16:creationId xmlns:a16="http://schemas.microsoft.com/office/drawing/2014/main" id="{D89B82FF-6148-407B-9678-CC58AF017F17}"/>
                </a:ext>
              </a:extLst>
            </p:cNvPr>
            <p:cNvSpPr>
              <a:spLocks/>
            </p:cNvSpPr>
            <p:nvPr/>
          </p:nvSpPr>
          <p:spPr bwMode="auto">
            <a:xfrm>
              <a:off x="3717" y="3049"/>
              <a:ext cx="220" cy="17"/>
            </a:xfrm>
            <a:custGeom>
              <a:avLst/>
              <a:gdLst>
                <a:gd name="T0" fmla="*/ 8 w 220"/>
                <a:gd name="T1" fmla="*/ 0 h 17"/>
                <a:gd name="T2" fmla="*/ 6 w 220"/>
                <a:gd name="T3" fmla="*/ 0 h 17"/>
                <a:gd name="T4" fmla="*/ 3 w 220"/>
                <a:gd name="T5" fmla="*/ 3 h 17"/>
                <a:gd name="T6" fmla="*/ 0 w 220"/>
                <a:gd name="T7" fmla="*/ 6 h 17"/>
                <a:gd name="T8" fmla="*/ 0 w 220"/>
                <a:gd name="T9" fmla="*/ 11 h 17"/>
                <a:gd name="T10" fmla="*/ 3 w 220"/>
                <a:gd name="T11" fmla="*/ 14 h 17"/>
                <a:gd name="T12" fmla="*/ 6 w 220"/>
                <a:gd name="T13" fmla="*/ 17 h 17"/>
                <a:gd name="T14" fmla="*/ 215 w 220"/>
                <a:gd name="T15" fmla="*/ 17 h 17"/>
                <a:gd name="T16" fmla="*/ 217 w 220"/>
                <a:gd name="T17" fmla="*/ 14 h 17"/>
                <a:gd name="T18" fmla="*/ 220 w 220"/>
                <a:gd name="T19" fmla="*/ 11 h 17"/>
                <a:gd name="T20" fmla="*/ 220 w 220"/>
                <a:gd name="T21" fmla="*/ 6 h 17"/>
                <a:gd name="T22" fmla="*/ 217 w 220"/>
                <a:gd name="T23" fmla="*/ 3 h 17"/>
                <a:gd name="T24" fmla="*/ 215 w 220"/>
                <a:gd name="T25" fmla="*/ 0 h 17"/>
                <a:gd name="T26" fmla="*/ 212 w 220"/>
                <a:gd name="T27" fmla="*/ 0 h 17"/>
                <a:gd name="T28" fmla="*/ 8 w 2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7">
                  <a:moveTo>
                    <a:pt x="8" y="0"/>
                  </a:moveTo>
                  <a:lnTo>
                    <a:pt x="6" y="0"/>
                  </a:lnTo>
                  <a:lnTo>
                    <a:pt x="3" y="3"/>
                  </a:lnTo>
                  <a:lnTo>
                    <a:pt x="0" y="6"/>
                  </a:lnTo>
                  <a:lnTo>
                    <a:pt x="0" y="11"/>
                  </a:lnTo>
                  <a:lnTo>
                    <a:pt x="3" y="14"/>
                  </a:lnTo>
                  <a:lnTo>
                    <a:pt x="6" y="17"/>
                  </a:lnTo>
                  <a:lnTo>
                    <a:pt x="215" y="17"/>
                  </a:lnTo>
                  <a:lnTo>
                    <a:pt x="217" y="14"/>
                  </a:lnTo>
                  <a:lnTo>
                    <a:pt x="220" y="11"/>
                  </a:lnTo>
                  <a:lnTo>
                    <a:pt x="220" y="6"/>
                  </a:lnTo>
                  <a:lnTo>
                    <a:pt x="217" y="3"/>
                  </a:lnTo>
                  <a:lnTo>
                    <a:pt x="215" y="0"/>
                  </a:lnTo>
                  <a:lnTo>
                    <a:pt x="2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Freeform 40">
              <a:extLst>
                <a:ext uri="{FF2B5EF4-FFF2-40B4-BE49-F238E27FC236}">
                  <a16:creationId xmlns:a16="http://schemas.microsoft.com/office/drawing/2014/main" id="{F42C6D9C-945C-472C-B347-03F9F7E804CE}"/>
                </a:ext>
              </a:extLst>
            </p:cNvPr>
            <p:cNvSpPr>
              <a:spLocks/>
            </p:cNvSpPr>
            <p:nvPr/>
          </p:nvSpPr>
          <p:spPr bwMode="auto">
            <a:xfrm>
              <a:off x="3921" y="2846"/>
              <a:ext cx="16" cy="220"/>
            </a:xfrm>
            <a:custGeom>
              <a:avLst/>
              <a:gdLst>
                <a:gd name="T0" fmla="*/ 0 w 16"/>
                <a:gd name="T1" fmla="*/ 211 h 220"/>
                <a:gd name="T2" fmla="*/ 0 w 16"/>
                <a:gd name="T3" fmla="*/ 214 h 220"/>
                <a:gd name="T4" fmla="*/ 2 w 16"/>
                <a:gd name="T5" fmla="*/ 217 h 220"/>
                <a:gd name="T6" fmla="*/ 5 w 16"/>
                <a:gd name="T7" fmla="*/ 220 h 220"/>
                <a:gd name="T8" fmla="*/ 11 w 16"/>
                <a:gd name="T9" fmla="*/ 220 h 220"/>
                <a:gd name="T10" fmla="*/ 13 w 16"/>
                <a:gd name="T11" fmla="*/ 217 h 220"/>
                <a:gd name="T12" fmla="*/ 16 w 16"/>
                <a:gd name="T13" fmla="*/ 214 h 220"/>
                <a:gd name="T14" fmla="*/ 16 w 16"/>
                <a:gd name="T15" fmla="*/ 5 h 220"/>
                <a:gd name="T16" fmla="*/ 13 w 16"/>
                <a:gd name="T17" fmla="*/ 3 h 220"/>
                <a:gd name="T18" fmla="*/ 11 w 16"/>
                <a:gd name="T19" fmla="*/ 0 h 220"/>
                <a:gd name="T20" fmla="*/ 5 w 16"/>
                <a:gd name="T21" fmla="*/ 0 h 220"/>
                <a:gd name="T22" fmla="*/ 2 w 16"/>
                <a:gd name="T23" fmla="*/ 3 h 220"/>
                <a:gd name="T24" fmla="*/ 0 w 16"/>
                <a:gd name="T25" fmla="*/ 5 h 220"/>
                <a:gd name="T26" fmla="*/ 0 w 16"/>
                <a:gd name="T27" fmla="*/ 8 h 220"/>
                <a:gd name="T28" fmla="*/ 0 w 16"/>
                <a:gd name="T29" fmla="*/ 211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0" y="211"/>
                  </a:moveTo>
                  <a:lnTo>
                    <a:pt x="0" y="214"/>
                  </a:lnTo>
                  <a:lnTo>
                    <a:pt x="2" y="217"/>
                  </a:lnTo>
                  <a:lnTo>
                    <a:pt x="5" y="220"/>
                  </a:lnTo>
                  <a:lnTo>
                    <a:pt x="11" y="220"/>
                  </a:lnTo>
                  <a:lnTo>
                    <a:pt x="13" y="217"/>
                  </a:lnTo>
                  <a:lnTo>
                    <a:pt x="16" y="214"/>
                  </a:lnTo>
                  <a:lnTo>
                    <a:pt x="16" y="5"/>
                  </a:lnTo>
                  <a:lnTo>
                    <a:pt x="13" y="3"/>
                  </a:lnTo>
                  <a:lnTo>
                    <a:pt x="11" y="0"/>
                  </a:lnTo>
                  <a:lnTo>
                    <a:pt x="5" y="0"/>
                  </a:lnTo>
                  <a:lnTo>
                    <a:pt x="2" y="3"/>
                  </a:lnTo>
                  <a:lnTo>
                    <a:pt x="0" y="5"/>
                  </a:lnTo>
                  <a:lnTo>
                    <a:pt x="0" y="8"/>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Freeform 41">
              <a:extLst>
                <a:ext uri="{FF2B5EF4-FFF2-40B4-BE49-F238E27FC236}">
                  <a16:creationId xmlns:a16="http://schemas.microsoft.com/office/drawing/2014/main" id="{2A059935-D93F-4E1E-8C82-4023E50CBC38}"/>
                </a:ext>
              </a:extLst>
            </p:cNvPr>
            <p:cNvSpPr>
              <a:spLocks/>
            </p:cNvSpPr>
            <p:nvPr/>
          </p:nvSpPr>
          <p:spPr bwMode="auto">
            <a:xfrm>
              <a:off x="3921" y="2846"/>
              <a:ext cx="220" cy="16"/>
            </a:xfrm>
            <a:custGeom>
              <a:avLst/>
              <a:gdLst>
                <a:gd name="T0" fmla="*/ 8 w 220"/>
                <a:gd name="T1" fmla="*/ 0 h 16"/>
                <a:gd name="T2" fmla="*/ 5 w 220"/>
                <a:gd name="T3" fmla="*/ 0 h 16"/>
                <a:gd name="T4" fmla="*/ 2 w 220"/>
                <a:gd name="T5" fmla="*/ 3 h 16"/>
                <a:gd name="T6" fmla="*/ 0 w 220"/>
                <a:gd name="T7" fmla="*/ 5 h 16"/>
                <a:gd name="T8" fmla="*/ 0 w 220"/>
                <a:gd name="T9" fmla="*/ 11 h 16"/>
                <a:gd name="T10" fmla="*/ 2 w 220"/>
                <a:gd name="T11" fmla="*/ 13 h 16"/>
                <a:gd name="T12" fmla="*/ 5 w 220"/>
                <a:gd name="T13" fmla="*/ 16 h 16"/>
                <a:gd name="T14" fmla="*/ 214 w 220"/>
                <a:gd name="T15" fmla="*/ 16 h 16"/>
                <a:gd name="T16" fmla="*/ 217 w 220"/>
                <a:gd name="T17" fmla="*/ 13 h 16"/>
                <a:gd name="T18" fmla="*/ 220 w 220"/>
                <a:gd name="T19" fmla="*/ 11 h 16"/>
                <a:gd name="T20" fmla="*/ 220 w 220"/>
                <a:gd name="T21" fmla="*/ 5 h 16"/>
                <a:gd name="T22" fmla="*/ 217 w 220"/>
                <a:gd name="T23" fmla="*/ 3 h 16"/>
                <a:gd name="T24" fmla="*/ 214 w 220"/>
                <a:gd name="T25" fmla="*/ 0 h 16"/>
                <a:gd name="T26" fmla="*/ 211 w 220"/>
                <a:gd name="T27" fmla="*/ 0 h 16"/>
                <a:gd name="T28" fmla="*/ 8 w 22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6">
                  <a:moveTo>
                    <a:pt x="8" y="0"/>
                  </a:moveTo>
                  <a:lnTo>
                    <a:pt x="5" y="0"/>
                  </a:lnTo>
                  <a:lnTo>
                    <a:pt x="2" y="3"/>
                  </a:lnTo>
                  <a:lnTo>
                    <a:pt x="0" y="5"/>
                  </a:lnTo>
                  <a:lnTo>
                    <a:pt x="0" y="11"/>
                  </a:lnTo>
                  <a:lnTo>
                    <a:pt x="2" y="13"/>
                  </a:lnTo>
                  <a:lnTo>
                    <a:pt x="5" y="16"/>
                  </a:lnTo>
                  <a:lnTo>
                    <a:pt x="214" y="16"/>
                  </a:lnTo>
                  <a:lnTo>
                    <a:pt x="217" y="13"/>
                  </a:lnTo>
                  <a:lnTo>
                    <a:pt x="220" y="11"/>
                  </a:lnTo>
                  <a:lnTo>
                    <a:pt x="220" y="5"/>
                  </a:lnTo>
                  <a:lnTo>
                    <a:pt x="217" y="3"/>
                  </a:lnTo>
                  <a:lnTo>
                    <a:pt x="214" y="0"/>
                  </a:lnTo>
                  <a:lnTo>
                    <a:pt x="21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Freeform 42">
              <a:extLst>
                <a:ext uri="{FF2B5EF4-FFF2-40B4-BE49-F238E27FC236}">
                  <a16:creationId xmlns:a16="http://schemas.microsoft.com/office/drawing/2014/main" id="{9F8772F7-3142-4C91-B02B-87F53FA3911A}"/>
                </a:ext>
              </a:extLst>
            </p:cNvPr>
            <p:cNvSpPr>
              <a:spLocks/>
            </p:cNvSpPr>
            <p:nvPr/>
          </p:nvSpPr>
          <p:spPr bwMode="auto">
            <a:xfrm>
              <a:off x="4124" y="2846"/>
              <a:ext cx="17" cy="220"/>
            </a:xfrm>
            <a:custGeom>
              <a:avLst/>
              <a:gdLst>
                <a:gd name="T0" fmla="*/ 17 w 17"/>
                <a:gd name="T1" fmla="*/ 8 h 220"/>
                <a:gd name="T2" fmla="*/ 17 w 17"/>
                <a:gd name="T3" fmla="*/ 5 h 220"/>
                <a:gd name="T4" fmla="*/ 14 w 17"/>
                <a:gd name="T5" fmla="*/ 3 h 220"/>
                <a:gd name="T6" fmla="*/ 11 w 17"/>
                <a:gd name="T7" fmla="*/ 0 h 220"/>
                <a:gd name="T8" fmla="*/ 6 w 17"/>
                <a:gd name="T9" fmla="*/ 0 h 220"/>
                <a:gd name="T10" fmla="*/ 3 w 17"/>
                <a:gd name="T11" fmla="*/ 3 h 220"/>
                <a:gd name="T12" fmla="*/ 0 w 17"/>
                <a:gd name="T13" fmla="*/ 5 h 220"/>
                <a:gd name="T14" fmla="*/ 0 w 17"/>
                <a:gd name="T15" fmla="*/ 214 h 220"/>
                <a:gd name="T16" fmla="*/ 3 w 17"/>
                <a:gd name="T17" fmla="*/ 217 h 220"/>
                <a:gd name="T18" fmla="*/ 6 w 17"/>
                <a:gd name="T19" fmla="*/ 220 h 220"/>
                <a:gd name="T20" fmla="*/ 11 w 17"/>
                <a:gd name="T21" fmla="*/ 220 h 220"/>
                <a:gd name="T22" fmla="*/ 14 w 17"/>
                <a:gd name="T23" fmla="*/ 217 h 220"/>
                <a:gd name="T24" fmla="*/ 17 w 17"/>
                <a:gd name="T25" fmla="*/ 214 h 220"/>
                <a:gd name="T26" fmla="*/ 17 w 17"/>
                <a:gd name="T27" fmla="*/ 211 h 220"/>
                <a:gd name="T28" fmla="*/ 17 w 17"/>
                <a:gd name="T29" fmla="*/ 8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220">
                  <a:moveTo>
                    <a:pt x="17" y="8"/>
                  </a:moveTo>
                  <a:lnTo>
                    <a:pt x="17" y="5"/>
                  </a:lnTo>
                  <a:lnTo>
                    <a:pt x="14" y="3"/>
                  </a:lnTo>
                  <a:lnTo>
                    <a:pt x="11" y="0"/>
                  </a:lnTo>
                  <a:lnTo>
                    <a:pt x="6" y="0"/>
                  </a:lnTo>
                  <a:lnTo>
                    <a:pt x="3" y="3"/>
                  </a:lnTo>
                  <a:lnTo>
                    <a:pt x="0" y="5"/>
                  </a:lnTo>
                  <a:lnTo>
                    <a:pt x="0" y="214"/>
                  </a:lnTo>
                  <a:lnTo>
                    <a:pt x="3" y="217"/>
                  </a:lnTo>
                  <a:lnTo>
                    <a:pt x="6" y="220"/>
                  </a:lnTo>
                  <a:lnTo>
                    <a:pt x="11" y="220"/>
                  </a:lnTo>
                  <a:lnTo>
                    <a:pt x="14" y="217"/>
                  </a:lnTo>
                  <a:lnTo>
                    <a:pt x="17" y="214"/>
                  </a:lnTo>
                  <a:lnTo>
                    <a:pt x="17" y="211"/>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Freeform 43">
              <a:extLst>
                <a:ext uri="{FF2B5EF4-FFF2-40B4-BE49-F238E27FC236}">
                  <a16:creationId xmlns:a16="http://schemas.microsoft.com/office/drawing/2014/main" id="{2D454BA0-131E-40EF-8D7B-3895883DC56B}"/>
                </a:ext>
              </a:extLst>
            </p:cNvPr>
            <p:cNvSpPr>
              <a:spLocks/>
            </p:cNvSpPr>
            <p:nvPr/>
          </p:nvSpPr>
          <p:spPr bwMode="auto">
            <a:xfrm>
              <a:off x="4124" y="3049"/>
              <a:ext cx="220" cy="17"/>
            </a:xfrm>
            <a:custGeom>
              <a:avLst/>
              <a:gdLst>
                <a:gd name="T0" fmla="*/ 8 w 220"/>
                <a:gd name="T1" fmla="*/ 0 h 17"/>
                <a:gd name="T2" fmla="*/ 6 w 220"/>
                <a:gd name="T3" fmla="*/ 0 h 17"/>
                <a:gd name="T4" fmla="*/ 3 w 220"/>
                <a:gd name="T5" fmla="*/ 3 h 17"/>
                <a:gd name="T6" fmla="*/ 0 w 220"/>
                <a:gd name="T7" fmla="*/ 6 h 17"/>
                <a:gd name="T8" fmla="*/ 0 w 220"/>
                <a:gd name="T9" fmla="*/ 11 h 17"/>
                <a:gd name="T10" fmla="*/ 3 w 220"/>
                <a:gd name="T11" fmla="*/ 14 h 17"/>
                <a:gd name="T12" fmla="*/ 6 w 220"/>
                <a:gd name="T13" fmla="*/ 17 h 17"/>
                <a:gd name="T14" fmla="*/ 215 w 220"/>
                <a:gd name="T15" fmla="*/ 17 h 17"/>
                <a:gd name="T16" fmla="*/ 217 w 220"/>
                <a:gd name="T17" fmla="*/ 14 h 17"/>
                <a:gd name="T18" fmla="*/ 220 w 220"/>
                <a:gd name="T19" fmla="*/ 11 h 17"/>
                <a:gd name="T20" fmla="*/ 220 w 220"/>
                <a:gd name="T21" fmla="*/ 6 h 17"/>
                <a:gd name="T22" fmla="*/ 217 w 220"/>
                <a:gd name="T23" fmla="*/ 3 h 17"/>
                <a:gd name="T24" fmla="*/ 215 w 220"/>
                <a:gd name="T25" fmla="*/ 0 h 17"/>
                <a:gd name="T26" fmla="*/ 212 w 220"/>
                <a:gd name="T27" fmla="*/ 0 h 17"/>
                <a:gd name="T28" fmla="*/ 8 w 2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7">
                  <a:moveTo>
                    <a:pt x="8" y="0"/>
                  </a:moveTo>
                  <a:lnTo>
                    <a:pt x="6" y="0"/>
                  </a:lnTo>
                  <a:lnTo>
                    <a:pt x="3" y="3"/>
                  </a:lnTo>
                  <a:lnTo>
                    <a:pt x="0" y="6"/>
                  </a:lnTo>
                  <a:lnTo>
                    <a:pt x="0" y="11"/>
                  </a:lnTo>
                  <a:lnTo>
                    <a:pt x="3" y="14"/>
                  </a:lnTo>
                  <a:lnTo>
                    <a:pt x="6" y="17"/>
                  </a:lnTo>
                  <a:lnTo>
                    <a:pt x="215" y="17"/>
                  </a:lnTo>
                  <a:lnTo>
                    <a:pt x="217" y="14"/>
                  </a:lnTo>
                  <a:lnTo>
                    <a:pt x="220" y="11"/>
                  </a:lnTo>
                  <a:lnTo>
                    <a:pt x="220" y="6"/>
                  </a:lnTo>
                  <a:lnTo>
                    <a:pt x="217" y="3"/>
                  </a:lnTo>
                  <a:lnTo>
                    <a:pt x="215" y="0"/>
                  </a:lnTo>
                  <a:lnTo>
                    <a:pt x="2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Freeform 44">
              <a:extLst>
                <a:ext uri="{FF2B5EF4-FFF2-40B4-BE49-F238E27FC236}">
                  <a16:creationId xmlns:a16="http://schemas.microsoft.com/office/drawing/2014/main" id="{624A9717-6B07-4E5E-A605-2D6D8FEC3684}"/>
                </a:ext>
              </a:extLst>
            </p:cNvPr>
            <p:cNvSpPr>
              <a:spLocks/>
            </p:cNvSpPr>
            <p:nvPr/>
          </p:nvSpPr>
          <p:spPr bwMode="auto">
            <a:xfrm>
              <a:off x="4328" y="2846"/>
              <a:ext cx="16" cy="220"/>
            </a:xfrm>
            <a:custGeom>
              <a:avLst/>
              <a:gdLst>
                <a:gd name="T0" fmla="*/ 0 w 16"/>
                <a:gd name="T1" fmla="*/ 211 h 220"/>
                <a:gd name="T2" fmla="*/ 0 w 16"/>
                <a:gd name="T3" fmla="*/ 214 h 220"/>
                <a:gd name="T4" fmla="*/ 2 w 16"/>
                <a:gd name="T5" fmla="*/ 217 h 220"/>
                <a:gd name="T6" fmla="*/ 5 w 16"/>
                <a:gd name="T7" fmla="*/ 220 h 220"/>
                <a:gd name="T8" fmla="*/ 11 w 16"/>
                <a:gd name="T9" fmla="*/ 220 h 220"/>
                <a:gd name="T10" fmla="*/ 13 w 16"/>
                <a:gd name="T11" fmla="*/ 217 h 220"/>
                <a:gd name="T12" fmla="*/ 16 w 16"/>
                <a:gd name="T13" fmla="*/ 214 h 220"/>
                <a:gd name="T14" fmla="*/ 16 w 16"/>
                <a:gd name="T15" fmla="*/ 5 h 220"/>
                <a:gd name="T16" fmla="*/ 13 w 16"/>
                <a:gd name="T17" fmla="*/ 3 h 220"/>
                <a:gd name="T18" fmla="*/ 11 w 16"/>
                <a:gd name="T19" fmla="*/ 0 h 220"/>
                <a:gd name="T20" fmla="*/ 5 w 16"/>
                <a:gd name="T21" fmla="*/ 0 h 220"/>
                <a:gd name="T22" fmla="*/ 2 w 16"/>
                <a:gd name="T23" fmla="*/ 3 h 220"/>
                <a:gd name="T24" fmla="*/ 0 w 16"/>
                <a:gd name="T25" fmla="*/ 5 h 220"/>
                <a:gd name="T26" fmla="*/ 0 w 16"/>
                <a:gd name="T27" fmla="*/ 8 h 220"/>
                <a:gd name="T28" fmla="*/ 0 w 16"/>
                <a:gd name="T29" fmla="*/ 211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0" y="211"/>
                  </a:moveTo>
                  <a:lnTo>
                    <a:pt x="0" y="214"/>
                  </a:lnTo>
                  <a:lnTo>
                    <a:pt x="2" y="217"/>
                  </a:lnTo>
                  <a:lnTo>
                    <a:pt x="5" y="220"/>
                  </a:lnTo>
                  <a:lnTo>
                    <a:pt x="11" y="220"/>
                  </a:lnTo>
                  <a:lnTo>
                    <a:pt x="13" y="217"/>
                  </a:lnTo>
                  <a:lnTo>
                    <a:pt x="16" y="214"/>
                  </a:lnTo>
                  <a:lnTo>
                    <a:pt x="16" y="5"/>
                  </a:lnTo>
                  <a:lnTo>
                    <a:pt x="13" y="3"/>
                  </a:lnTo>
                  <a:lnTo>
                    <a:pt x="11" y="0"/>
                  </a:lnTo>
                  <a:lnTo>
                    <a:pt x="5" y="0"/>
                  </a:lnTo>
                  <a:lnTo>
                    <a:pt x="2" y="3"/>
                  </a:lnTo>
                  <a:lnTo>
                    <a:pt x="0" y="5"/>
                  </a:lnTo>
                  <a:lnTo>
                    <a:pt x="0" y="8"/>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Freeform 45">
              <a:extLst>
                <a:ext uri="{FF2B5EF4-FFF2-40B4-BE49-F238E27FC236}">
                  <a16:creationId xmlns:a16="http://schemas.microsoft.com/office/drawing/2014/main" id="{11FE9FAE-733A-4C33-B306-8021D2687276}"/>
                </a:ext>
              </a:extLst>
            </p:cNvPr>
            <p:cNvSpPr>
              <a:spLocks/>
            </p:cNvSpPr>
            <p:nvPr/>
          </p:nvSpPr>
          <p:spPr bwMode="auto">
            <a:xfrm>
              <a:off x="4328" y="2846"/>
              <a:ext cx="219" cy="16"/>
            </a:xfrm>
            <a:custGeom>
              <a:avLst/>
              <a:gdLst>
                <a:gd name="T0" fmla="*/ 8 w 219"/>
                <a:gd name="T1" fmla="*/ 0 h 16"/>
                <a:gd name="T2" fmla="*/ 5 w 219"/>
                <a:gd name="T3" fmla="*/ 0 h 16"/>
                <a:gd name="T4" fmla="*/ 2 w 219"/>
                <a:gd name="T5" fmla="*/ 3 h 16"/>
                <a:gd name="T6" fmla="*/ 0 w 219"/>
                <a:gd name="T7" fmla="*/ 5 h 16"/>
                <a:gd name="T8" fmla="*/ 0 w 219"/>
                <a:gd name="T9" fmla="*/ 11 h 16"/>
                <a:gd name="T10" fmla="*/ 2 w 219"/>
                <a:gd name="T11" fmla="*/ 13 h 16"/>
                <a:gd name="T12" fmla="*/ 5 w 219"/>
                <a:gd name="T13" fmla="*/ 16 h 16"/>
                <a:gd name="T14" fmla="*/ 214 w 219"/>
                <a:gd name="T15" fmla="*/ 16 h 16"/>
                <a:gd name="T16" fmla="*/ 217 w 219"/>
                <a:gd name="T17" fmla="*/ 13 h 16"/>
                <a:gd name="T18" fmla="*/ 219 w 219"/>
                <a:gd name="T19" fmla="*/ 11 h 16"/>
                <a:gd name="T20" fmla="*/ 219 w 219"/>
                <a:gd name="T21" fmla="*/ 5 h 16"/>
                <a:gd name="T22" fmla="*/ 217 w 219"/>
                <a:gd name="T23" fmla="*/ 3 h 16"/>
                <a:gd name="T24" fmla="*/ 214 w 219"/>
                <a:gd name="T25" fmla="*/ 0 h 16"/>
                <a:gd name="T26" fmla="*/ 211 w 219"/>
                <a:gd name="T27" fmla="*/ 0 h 16"/>
                <a:gd name="T28" fmla="*/ 8 w 21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9" h="16">
                  <a:moveTo>
                    <a:pt x="8" y="0"/>
                  </a:moveTo>
                  <a:lnTo>
                    <a:pt x="5" y="0"/>
                  </a:lnTo>
                  <a:lnTo>
                    <a:pt x="2" y="3"/>
                  </a:lnTo>
                  <a:lnTo>
                    <a:pt x="0" y="5"/>
                  </a:lnTo>
                  <a:lnTo>
                    <a:pt x="0" y="11"/>
                  </a:lnTo>
                  <a:lnTo>
                    <a:pt x="2" y="13"/>
                  </a:lnTo>
                  <a:lnTo>
                    <a:pt x="5" y="16"/>
                  </a:lnTo>
                  <a:lnTo>
                    <a:pt x="214" y="16"/>
                  </a:lnTo>
                  <a:lnTo>
                    <a:pt x="217" y="13"/>
                  </a:lnTo>
                  <a:lnTo>
                    <a:pt x="219" y="11"/>
                  </a:lnTo>
                  <a:lnTo>
                    <a:pt x="219" y="5"/>
                  </a:lnTo>
                  <a:lnTo>
                    <a:pt x="217" y="3"/>
                  </a:lnTo>
                  <a:lnTo>
                    <a:pt x="214" y="0"/>
                  </a:lnTo>
                  <a:lnTo>
                    <a:pt x="21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Freeform 46">
              <a:extLst>
                <a:ext uri="{FF2B5EF4-FFF2-40B4-BE49-F238E27FC236}">
                  <a16:creationId xmlns:a16="http://schemas.microsoft.com/office/drawing/2014/main" id="{EE5111E8-765E-426E-A222-BE925F0639A7}"/>
                </a:ext>
              </a:extLst>
            </p:cNvPr>
            <p:cNvSpPr>
              <a:spLocks/>
            </p:cNvSpPr>
            <p:nvPr/>
          </p:nvSpPr>
          <p:spPr bwMode="auto">
            <a:xfrm>
              <a:off x="4531" y="2846"/>
              <a:ext cx="16" cy="220"/>
            </a:xfrm>
            <a:custGeom>
              <a:avLst/>
              <a:gdLst>
                <a:gd name="T0" fmla="*/ 16 w 16"/>
                <a:gd name="T1" fmla="*/ 8 h 220"/>
                <a:gd name="T2" fmla="*/ 16 w 16"/>
                <a:gd name="T3" fmla="*/ 5 h 220"/>
                <a:gd name="T4" fmla="*/ 14 w 16"/>
                <a:gd name="T5" fmla="*/ 3 h 220"/>
                <a:gd name="T6" fmla="*/ 11 w 16"/>
                <a:gd name="T7" fmla="*/ 0 h 220"/>
                <a:gd name="T8" fmla="*/ 6 w 16"/>
                <a:gd name="T9" fmla="*/ 0 h 220"/>
                <a:gd name="T10" fmla="*/ 3 w 16"/>
                <a:gd name="T11" fmla="*/ 3 h 220"/>
                <a:gd name="T12" fmla="*/ 0 w 16"/>
                <a:gd name="T13" fmla="*/ 5 h 220"/>
                <a:gd name="T14" fmla="*/ 0 w 16"/>
                <a:gd name="T15" fmla="*/ 214 h 220"/>
                <a:gd name="T16" fmla="*/ 3 w 16"/>
                <a:gd name="T17" fmla="*/ 217 h 220"/>
                <a:gd name="T18" fmla="*/ 6 w 16"/>
                <a:gd name="T19" fmla="*/ 220 h 220"/>
                <a:gd name="T20" fmla="*/ 11 w 16"/>
                <a:gd name="T21" fmla="*/ 220 h 220"/>
                <a:gd name="T22" fmla="*/ 14 w 16"/>
                <a:gd name="T23" fmla="*/ 217 h 220"/>
                <a:gd name="T24" fmla="*/ 16 w 16"/>
                <a:gd name="T25" fmla="*/ 214 h 220"/>
                <a:gd name="T26" fmla="*/ 16 w 16"/>
                <a:gd name="T27" fmla="*/ 211 h 220"/>
                <a:gd name="T28" fmla="*/ 16 w 16"/>
                <a:gd name="T29" fmla="*/ 8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16" y="8"/>
                  </a:moveTo>
                  <a:lnTo>
                    <a:pt x="16" y="5"/>
                  </a:lnTo>
                  <a:lnTo>
                    <a:pt x="14" y="3"/>
                  </a:lnTo>
                  <a:lnTo>
                    <a:pt x="11" y="0"/>
                  </a:lnTo>
                  <a:lnTo>
                    <a:pt x="6" y="0"/>
                  </a:lnTo>
                  <a:lnTo>
                    <a:pt x="3" y="3"/>
                  </a:lnTo>
                  <a:lnTo>
                    <a:pt x="0" y="5"/>
                  </a:lnTo>
                  <a:lnTo>
                    <a:pt x="0" y="214"/>
                  </a:lnTo>
                  <a:lnTo>
                    <a:pt x="3" y="217"/>
                  </a:lnTo>
                  <a:lnTo>
                    <a:pt x="6" y="220"/>
                  </a:lnTo>
                  <a:lnTo>
                    <a:pt x="11" y="220"/>
                  </a:lnTo>
                  <a:lnTo>
                    <a:pt x="14" y="217"/>
                  </a:lnTo>
                  <a:lnTo>
                    <a:pt x="16" y="214"/>
                  </a:lnTo>
                  <a:lnTo>
                    <a:pt x="16" y="211"/>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Freeform 47">
              <a:extLst>
                <a:ext uri="{FF2B5EF4-FFF2-40B4-BE49-F238E27FC236}">
                  <a16:creationId xmlns:a16="http://schemas.microsoft.com/office/drawing/2014/main" id="{DA80F9C5-0854-4DCA-AEA6-9D5A05EC9984}"/>
                </a:ext>
              </a:extLst>
            </p:cNvPr>
            <p:cNvSpPr>
              <a:spLocks/>
            </p:cNvSpPr>
            <p:nvPr/>
          </p:nvSpPr>
          <p:spPr bwMode="auto">
            <a:xfrm>
              <a:off x="4531" y="3049"/>
              <a:ext cx="220" cy="17"/>
            </a:xfrm>
            <a:custGeom>
              <a:avLst/>
              <a:gdLst>
                <a:gd name="T0" fmla="*/ 8 w 220"/>
                <a:gd name="T1" fmla="*/ 0 h 17"/>
                <a:gd name="T2" fmla="*/ 6 w 220"/>
                <a:gd name="T3" fmla="*/ 0 h 17"/>
                <a:gd name="T4" fmla="*/ 3 w 220"/>
                <a:gd name="T5" fmla="*/ 3 h 17"/>
                <a:gd name="T6" fmla="*/ 0 w 220"/>
                <a:gd name="T7" fmla="*/ 6 h 17"/>
                <a:gd name="T8" fmla="*/ 0 w 220"/>
                <a:gd name="T9" fmla="*/ 11 h 17"/>
                <a:gd name="T10" fmla="*/ 3 w 220"/>
                <a:gd name="T11" fmla="*/ 14 h 17"/>
                <a:gd name="T12" fmla="*/ 6 w 220"/>
                <a:gd name="T13" fmla="*/ 17 h 17"/>
                <a:gd name="T14" fmla="*/ 215 w 220"/>
                <a:gd name="T15" fmla="*/ 17 h 17"/>
                <a:gd name="T16" fmla="*/ 217 w 220"/>
                <a:gd name="T17" fmla="*/ 14 h 17"/>
                <a:gd name="T18" fmla="*/ 220 w 220"/>
                <a:gd name="T19" fmla="*/ 11 h 17"/>
                <a:gd name="T20" fmla="*/ 220 w 220"/>
                <a:gd name="T21" fmla="*/ 6 h 17"/>
                <a:gd name="T22" fmla="*/ 217 w 220"/>
                <a:gd name="T23" fmla="*/ 3 h 17"/>
                <a:gd name="T24" fmla="*/ 215 w 220"/>
                <a:gd name="T25" fmla="*/ 0 h 17"/>
                <a:gd name="T26" fmla="*/ 212 w 220"/>
                <a:gd name="T27" fmla="*/ 0 h 17"/>
                <a:gd name="T28" fmla="*/ 8 w 2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7">
                  <a:moveTo>
                    <a:pt x="8" y="0"/>
                  </a:moveTo>
                  <a:lnTo>
                    <a:pt x="6" y="0"/>
                  </a:lnTo>
                  <a:lnTo>
                    <a:pt x="3" y="3"/>
                  </a:lnTo>
                  <a:lnTo>
                    <a:pt x="0" y="6"/>
                  </a:lnTo>
                  <a:lnTo>
                    <a:pt x="0" y="11"/>
                  </a:lnTo>
                  <a:lnTo>
                    <a:pt x="3" y="14"/>
                  </a:lnTo>
                  <a:lnTo>
                    <a:pt x="6" y="17"/>
                  </a:lnTo>
                  <a:lnTo>
                    <a:pt x="215" y="17"/>
                  </a:lnTo>
                  <a:lnTo>
                    <a:pt x="217" y="14"/>
                  </a:lnTo>
                  <a:lnTo>
                    <a:pt x="220" y="11"/>
                  </a:lnTo>
                  <a:lnTo>
                    <a:pt x="220" y="6"/>
                  </a:lnTo>
                  <a:lnTo>
                    <a:pt x="217" y="3"/>
                  </a:lnTo>
                  <a:lnTo>
                    <a:pt x="215" y="0"/>
                  </a:lnTo>
                  <a:lnTo>
                    <a:pt x="2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Freeform 48">
              <a:extLst>
                <a:ext uri="{FF2B5EF4-FFF2-40B4-BE49-F238E27FC236}">
                  <a16:creationId xmlns:a16="http://schemas.microsoft.com/office/drawing/2014/main" id="{087588E8-BA10-4984-B105-BA5D903FE102}"/>
                </a:ext>
              </a:extLst>
            </p:cNvPr>
            <p:cNvSpPr>
              <a:spLocks/>
            </p:cNvSpPr>
            <p:nvPr/>
          </p:nvSpPr>
          <p:spPr bwMode="auto">
            <a:xfrm>
              <a:off x="4735" y="2846"/>
              <a:ext cx="16" cy="220"/>
            </a:xfrm>
            <a:custGeom>
              <a:avLst/>
              <a:gdLst>
                <a:gd name="T0" fmla="*/ 0 w 16"/>
                <a:gd name="T1" fmla="*/ 211 h 220"/>
                <a:gd name="T2" fmla="*/ 0 w 16"/>
                <a:gd name="T3" fmla="*/ 214 h 220"/>
                <a:gd name="T4" fmla="*/ 2 w 16"/>
                <a:gd name="T5" fmla="*/ 217 h 220"/>
                <a:gd name="T6" fmla="*/ 5 w 16"/>
                <a:gd name="T7" fmla="*/ 220 h 220"/>
                <a:gd name="T8" fmla="*/ 11 w 16"/>
                <a:gd name="T9" fmla="*/ 220 h 220"/>
                <a:gd name="T10" fmla="*/ 13 w 16"/>
                <a:gd name="T11" fmla="*/ 217 h 220"/>
                <a:gd name="T12" fmla="*/ 16 w 16"/>
                <a:gd name="T13" fmla="*/ 214 h 220"/>
                <a:gd name="T14" fmla="*/ 16 w 16"/>
                <a:gd name="T15" fmla="*/ 5 h 220"/>
                <a:gd name="T16" fmla="*/ 13 w 16"/>
                <a:gd name="T17" fmla="*/ 3 h 220"/>
                <a:gd name="T18" fmla="*/ 11 w 16"/>
                <a:gd name="T19" fmla="*/ 0 h 220"/>
                <a:gd name="T20" fmla="*/ 5 w 16"/>
                <a:gd name="T21" fmla="*/ 0 h 220"/>
                <a:gd name="T22" fmla="*/ 2 w 16"/>
                <a:gd name="T23" fmla="*/ 3 h 220"/>
                <a:gd name="T24" fmla="*/ 0 w 16"/>
                <a:gd name="T25" fmla="*/ 5 h 220"/>
                <a:gd name="T26" fmla="*/ 0 w 16"/>
                <a:gd name="T27" fmla="*/ 8 h 220"/>
                <a:gd name="T28" fmla="*/ 0 w 16"/>
                <a:gd name="T29" fmla="*/ 211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0" y="211"/>
                  </a:moveTo>
                  <a:lnTo>
                    <a:pt x="0" y="214"/>
                  </a:lnTo>
                  <a:lnTo>
                    <a:pt x="2" y="217"/>
                  </a:lnTo>
                  <a:lnTo>
                    <a:pt x="5" y="220"/>
                  </a:lnTo>
                  <a:lnTo>
                    <a:pt x="11" y="220"/>
                  </a:lnTo>
                  <a:lnTo>
                    <a:pt x="13" y="217"/>
                  </a:lnTo>
                  <a:lnTo>
                    <a:pt x="16" y="214"/>
                  </a:lnTo>
                  <a:lnTo>
                    <a:pt x="16" y="5"/>
                  </a:lnTo>
                  <a:lnTo>
                    <a:pt x="13" y="3"/>
                  </a:lnTo>
                  <a:lnTo>
                    <a:pt x="11" y="0"/>
                  </a:lnTo>
                  <a:lnTo>
                    <a:pt x="5" y="0"/>
                  </a:lnTo>
                  <a:lnTo>
                    <a:pt x="2" y="3"/>
                  </a:lnTo>
                  <a:lnTo>
                    <a:pt x="0" y="5"/>
                  </a:lnTo>
                  <a:lnTo>
                    <a:pt x="0" y="8"/>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Freeform 49">
              <a:extLst>
                <a:ext uri="{FF2B5EF4-FFF2-40B4-BE49-F238E27FC236}">
                  <a16:creationId xmlns:a16="http://schemas.microsoft.com/office/drawing/2014/main" id="{16605879-E804-400A-BF2B-27872C660967}"/>
                </a:ext>
              </a:extLst>
            </p:cNvPr>
            <p:cNvSpPr>
              <a:spLocks/>
            </p:cNvSpPr>
            <p:nvPr/>
          </p:nvSpPr>
          <p:spPr bwMode="auto">
            <a:xfrm>
              <a:off x="4735" y="2846"/>
              <a:ext cx="219" cy="16"/>
            </a:xfrm>
            <a:custGeom>
              <a:avLst/>
              <a:gdLst>
                <a:gd name="T0" fmla="*/ 8 w 219"/>
                <a:gd name="T1" fmla="*/ 0 h 16"/>
                <a:gd name="T2" fmla="*/ 5 w 219"/>
                <a:gd name="T3" fmla="*/ 0 h 16"/>
                <a:gd name="T4" fmla="*/ 2 w 219"/>
                <a:gd name="T5" fmla="*/ 3 h 16"/>
                <a:gd name="T6" fmla="*/ 0 w 219"/>
                <a:gd name="T7" fmla="*/ 5 h 16"/>
                <a:gd name="T8" fmla="*/ 0 w 219"/>
                <a:gd name="T9" fmla="*/ 11 h 16"/>
                <a:gd name="T10" fmla="*/ 2 w 219"/>
                <a:gd name="T11" fmla="*/ 13 h 16"/>
                <a:gd name="T12" fmla="*/ 5 w 219"/>
                <a:gd name="T13" fmla="*/ 16 h 16"/>
                <a:gd name="T14" fmla="*/ 214 w 219"/>
                <a:gd name="T15" fmla="*/ 16 h 16"/>
                <a:gd name="T16" fmla="*/ 217 w 219"/>
                <a:gd name="T17" fmla="*/ 13 h 16"/>
                <a:gd name="T18" fmla="*/ 219 w 219"/>
                <a:gd name="T19" fmla="*/ 11 h 16"/>
                <a:gd name="T20" fmla="*/ 219 w 219"/>
                <a:gd name="T21" fmla="*/ 5 h 16"/>
                <a:gd name="T22" fmla="*/ 217 w 219"/>
                <a:gd name="T23" fmla="*/ 3 h 16"/>
                <a:gd name="T24" fmla="*/ 214 w 219"/>
                <a:gd name="T25" fmla="*/ 0 h 16"/>
                <a:gd name="T26" fmla="*/ 211 w 219"/>
                <a:gd name="T27" fmla="*/ 0 h 16"/>
                <a:gd name="T28" fmla="*/ 8 w 21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9" h="16">
                  <a:moveTo>
                    <a:pt x="8" y="0"/>
                  </a:moveTo>
                  <a:lnTo>
                    <a:pt x="5" y="0"/>
                  </a:lnTo>
                  <a:lnTo>
                    <a:pt x="2" y="3"/>
                  </a:lnTo>
                  <a:lnTo>
                    <a:pt x="0" y="5"/>
                  </a:lnTo>
                  <a:lnTo>
                    <a:pt x="0" y="11"/>
                  </a:lnTo>
                  <a:lnTo>
                    <a:pt x="2" y="13"/>
                  </a:lnTo>
                  <a:lnTo>
                    <a:pt x="5" y="16"/>
                  </a:lnTo>
                  <a:lnTo>
                    <a:pt x="214" y="16"/>
                  </a:lnTo>
                  <a:lnTo>
                    <a:pt x="217" y="13"/>
                  </a:lnTo>
                  <a:lnTo>
                    <a:pt x="219" y="11"/>
                  </a:lnTo>
                  <a:lnTo>
                    <a:pt x="219" y="5"/>
                  </a:lnTo>
                  <a:lnTo>
                    <a:pt x="217" y="3"/>
                  </a:lnTo>
                  <a:lnTo>
                    <a:pt x="214" y="0"/>
                  </a:lnTo>
                  <a:lnTo>
                    <a:pt x="21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Freeform 50">
              <a:extLst>
                <a:ext uri="{FF2B5EF4-FFF2-40B4-BE49-F238E27FC236}">
                  <a16:creationId xmlns:a16="http://schemas.microsoft.com/office/drawing/2014/main" id="{64A6D52B-29BD-45C3-9C42-25FCE5DC9E77}"/>
                </a:ext>
              </a:extLst>
            </p:cNvPr>
            <p:cNvSpPr>
              <a:spLocks/>
            </p:cNvSpPr>
            <p:nvPr/>
          </p:nvSpPr>
          <p:spPr bwMode="auto">
            <a:xfrm>
              <a:off x="4938" y="2846"/>
              <a:ext cx="16" cy="220"/>
            </a:xfrm>
            <a:custGeom>
              <a:avLst/>
              <a:gdLst>
                <a:gd name="T0" fmla="*/ 16 w 16"/>
                <a:gd name="T1" fmla="*/ 8 h 220"/>
                <a:gd name="T2" fmla="*/ 16 w 16"/>
                <a:gd name="T3" fmla="*/ 5 h 220"/>
                <a:gd name="T4" fmla="*/ 14 w 16"/>
                <a:gd name="T5" fmla="*/ 3 h 220"/>
                <a:gd name="T6" fmla="*/ 11 w 16"/>
                <a:gd name="T7" fmla="*/ 0 h 220"/>
                <a:gd name="T8" fmla="*/ 6 w 16"/>
                <a:gd name="T9" fmla="*/ 0 h 220"/>
                <a:gd name="T10" fmla="*/ 3 w 16"/>
                <a:gd name="T11" fmla="*/ 3 h 220"/>
                <a:gd name="T12" fmla="*/ 0 w 16"/>
                <a:gd name="T13" fmla="*/ 5 h 220"/>
                <a:gd name="T14" fmla="*/ 0 w 16"/>
                <a:gd name="T15" fmla="*/ 214 h 220"/>
                <a:gd name="T16" fmla="*/ 3 w 16"/>
                <a:gd name="T17" fmla="*/ 217 h 220"/>
                <a:gd name="T18" fmla="*/ 6 w 16"/>
                <a:gd name="T19" fmla="*/ 220 h 220"/>
                <a:gd name="T20" fmla="*/ 11 w 16"/>
                <a:gd name="T21" fmla="*/ 220 h 220"/>
                <a:gd name="T22" fmla="*/ 14 w 16"/>
                <a:gd name="T23" fmla="*/ 217 h 220"/>
                <a:gd name="T24" fmla="*/ 16 w 16"/>
                <a:gd name="T25" fmla="*/ 214 h 220"/>
                <a:gd name="T26" fmla="*/ 16 w 16"/>
                <a:gd name="T27" fmla="*/ 211 h 220"/>
                <a:gd name="T28" fmla="*/ 16 w 16"/>
                <a:gd name="T29" fmla="*/ 8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16" y="8"/>
                  </a:moveTo>
                  <a:lnTo>
                    <a:pt x="16" y="5"/>
                  </a:lnTo>
                  <a:lnTo>
                    <a:pt x="14" y="3"/>
                  </a:lnTo>
                  <a:lnTo>
                    <a:pt x="11" y="0"/>
                  </a:lnTo>
                  <a:lnTo>
                    <a:pt x="6" y="0"/>
                  </a:lnTo>
                  <a:lnTo>
                    <a:pt x="3" y="3"/>
                  </a:lnTo>
                  <a:lnTo>
                    <a:pt x="0" y="5"/>
                  </a:lnTo>
                  <a:lnTo>
                    <a:pt x="0" y="214"/>
                  </a:lnTo>
                  <a:lnTo>
                    <a:pt x="3" y="217"/>
                  </a:lnTo>
                  <a:lnTo>
                    <a:pt x="6" y="220"/>
                  </a:lnTo>
                  <a:lnTo>
                    <a:pt x="11" y="220"/>
                  </a:lnTo>
                  <a:lnTo>
                    <a:pt x="14" y="217"/>
                  </a:lnTo>
                  <a:lnTo>
                    <a:pt x="16" y="214"/>
                  </a:lnTo>
                  <a:lnTo>
                    <a:pt x="16" y="211"/>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Freeform 51">
              <a:extLst>
                <a:ext uri="{FF2B5EF4-FFF2-40B4-BE49-F238E27FC236}">
                  <a16:creationId xmlns:a16="http://schemas.microsoft.com/office/drawing/2014/main" id="{A512B662-7E37-46C8-8244-0A771A5FB944}"/>
                </a:ext>
              </a:extLst>
            </p:cNvPr>
            <p:cNvSpPr>
              <a:spLocks/>
            </p:cNvSpPr>
            <p:nvPr/>
          </p:nvSpPr>
          <p:spPr bwMode="auto">
            <a:xfrm>
              <a:off x="4938" y="3049"/>
              <a:ext cx="220" cy="17"/>
            </a:xfrm>
            <a:custGeom>
              <a:avLst/>
              <a:gdLst>
                <a:gd name="T0" fmla="*/ 8 w 220"/>
                <a:gd name="T1" fmla="*/ 0 h 17"/>
                <a:gd name="T2" fmla="*/ 6 w 220"/>
                <a:gd name="T3" fmla="*/ 0 h 17"/>
                <a:gd name="T4" fmla="*/ 3 w 220"/>
                <a:gd name="T5" fmla="*/ 3 h 17"/>
                <a:gd name="T6" fmla="*/ 0 w 220"/>
                <a:gd name="T7" fmla="*/ 6 h 17"/>
                <a:gd name="T8" fmla="*/ 0 w 220"/>
                <a:gd name="T9" fmla="*/ 11 h 17"/>
                <a:gd name="T10" fmla="*/ 3 w 220"/>
                <a:gd name="T11" fmla="*/ 14 h 17"/>
                <a:gd name="T12" fmla="*/ 6 w 220"/>
                <a:gd name="T13" fmla="*/ 17 h 17"/>
                <a:gd name="T14" fmla="*/ 214 w 220"/>
                <a:gd name="T15" fmla="*/ 17 h 17"/>
                <a:gd name="T16" fmla="*/ 217 w 220"/>
                <a:gd name="T17" fmla="*/ 14 h 17"/>
                <a:gd name="T18" fmla="*/ 220 w 220"/>
                <a:gd name="T19" fmla="*/ 11 h 17"/>
                <a:gd name="T20" fmla="*/ 220 w 220"/>
                <a:gd name="T21" fmla="*/ 6 h 17"/>
                <a:gd name="T22" fmla="*/ 217 w 220"/>
                <a:gd name="T23" fmla="*/ 3 h 17"/>
                <a:gd name="T24" fmla="*/ 214 w 220"/>
                <a:gd name="T25" fmla="*/ 0 h 17"/>
                <a:gd name="T26" fmla="*/ 212 w 220"/>
                <a:gd name="T27" fmla="*/ 0 h 17"/>
                <a:gd name="T28" fmla="*/ 8 w 2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7">
                  <a:moveTo>
                    <a:pt x="8" y="0"/>
                  </a:moveTo>
                  <a:lnTo>
                    <a:pt x="6" y="0"/>
                  </a:lnTo>
                  <a:lnTo>
                    <a:pt x="3" y="3"/>
                  </a:lnTo>
                  <a:lnTo>
                    <a:pt x="0" y="6"/>
                  </a:lnTo>
                  <a:lnTo>
                    <a:pt x="0" y="11"/>
                  </a:lnTo>
                  <a:lnTo>
                    <a:pt x="3" y="14"/>
                  </a:lnTo>
                  <a:lnTo>
                    <a:pt x="6" y="17"/>
                  </a:lnTo>
                  <a:lnTo>
                    <a:pt x="214" y="17"/>
                  </a:lnTo>
                  <a:lnTo>
                    <a:pt x="217" y="14"/>
                  </a:lnTo>
                  <a:lnTo>
                    <a:pt x="220" y="11"/>
                  </a:lnTo>
                  <a:lnTo>
                    <a:pt x="220" y="6"/>
                  </a:lnTo>
                  <a:lnTo>
                    <a:pt x="217" y="3"/>
                  </a:lnTo>
                  <a:lnTo>
                    <a:pt x="214" y="0"/>
                  </a:lnTo>
                  <a:lnTo>
                    <a:pt x="2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Line 52">
              <a:extLst>
                <a:ext uri="{FF2B5EF4-FFF2-40B4-BE49-F238E27FC236}">
                  <a16:creationId xmlns:a16="http://schemas.microsoft.com/office/drawing/2014/main" id="{A23FBD8A-A988-492B-A2A7-4F09D166B972}"/>
                </a:ext>
              </a:extLst>
            </p:cNvPr>
            <p:cNvSpPr>
              <a:spLocks noChangeShapeType="1"/>
            </p:cNvSpPr>
            <p:nvPr/>
          </p:nvSpPr>
          <p:spPr bwMode="auto">
            <a:xfrm>
              <a:off x="2942" y="3465"/>
              <a:ext cx="23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53">
              <a:extLst>
                <a:ext uri="{FF2B5EF4-FFF2-40B4-BE49-F238E27FC236}">
                  <a16:creationId xmlns:a16="http://schemas.microsoft.com/office/drawing/2014/main" id="{DC00F0C8-CAAF-4658-B84E-FF27236209C5}"/>
                </a:ext>
              </a:extLst>
            </p:cNvPr>
            <p:cNvSpPr>
              <a:spLocks noChangeShapeType="1"/>
            </p:cNvSpPr>
            <p:nvPr/>
          </p:nvSpPr>
          <p:spPr bwMode="auto">
            <a:xfrm>
              <a:off x="3115" y="2549"/>
              <a:ext cx="1" cy="14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54">
              <a:extLst>
                <a:ext uri="{FF2B5EF4-FFF2-40B4-BE49-F238E27FC236}">
                  <a16:creationId xmlns:a16="http://schemas.microsoft.com/office/drawing/2014/main" id="{73819992-F44B-4034-B200-69A69E2A2AD6}"/>
                </a:ext>
              </a:extLst>
            </p:cNvPr>
            <p:cNvSpPr>
              <a:spLocks noChangeShapeType="1"/>
            </p:cNvSpPr>
            <p:nvPr/>
          </p:nvSpPr>
          <p:spPr bwMode="auto">
            <a:xfrm>
              <a:off x="3522" y="2549"/>
              <a:ext cx="1" cy="14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55">
              <a:extLst>
                <a:ext uri="{FF2B5EF4-FFF2-40B4-BE49-F238E27FC236}">
                  <a16:creationId xmlns:a16="http://schemas.microsoft.com/office/drawing/2014/main" id="{43AF372D-DB27-4E70-8AF4-326060B07553}"/>
                </a:ext>
              </a:extLst>
            </p:cNvPr>
            <p:cNvSpPr>
              <a:spLocks noChangeShapeType="1"/>
            </p:cNvSpPr>
            <p:nvPr/>
          </p:nvSpPr>
          <p:spPr bwMode="auto">
            <a:xfrm>
              <a:off x="3929" y="2549"/>
              <a:ext cx="1" cy="14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56">
              <a:extLst>
                <a:ext uri="{FF2B5EF4-FFF2-40B4-BE49-F238E27FC236}">
                  <a16:creationId xmlns:a16="http://schemas.microsoft.com/office/drawing/2014/main" id="{A985182E-F195-4A15-8FEF-1573C46A6AF8}"/>
                </a:ext>
              </a:extLst>
            </p:cNvPr>
            <p:cNvSpPr>
              <a:spLocks noChangeShapeType="1"/>
            </p:cNvSpPr>
            <p:nvPr/>
          </p:nvSpPr>
          <p:spPr bwMode="auto">
            <a:xfrm>
              <a:off x="4336" y="2549"/>
              <a:ext cx="1" cy="14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57">
              <a:extLst>
                <a:ext uri="{FF2B5EF4-FFF2-40B4-BE49-F238E27FC236}">
                  <a16:creationId xmlns:a16="http://schemas.microsoft.com/office/drawing/2014/main" id="{06264178-DA88-454F-BC4C-0D393113E156}"/>
                </a:ext>
              </a:extLst>
            </p:cNvPr>
            <p:cNvSpPr>
              <a:spLocks noChangeShapeType="1"/>
            </p:cNvSpPr>
            <p:nvPr/>
          </p:nvSpPr>
          <p:spPr bwMode="auto">
            <a:xfrm>
              <a:off x="4743" y="2549"/>
              <a:ext cx="1" cy="14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58">
              <a:extLst>
                <a:ext uri="{FF2B5EF4-FFF2-40B4-BE49-F238E27FC236}">
                  <a16:creationId xmlns:a16="http://schemas.microsoft.com/office/drawing/2014/main" id="{582364A5-62FB-41C6-BD82-D3D63778E141}"/>
                </a:ext>
              </a:extLst>
            </p:cNvPr>
            <p:cNvSpPr>
              <a:spLocks noChangeShapeType="1"/>
            </p:cNvSpPr>
            <p:nvPr/>
          </p:nvSpPr>
          <p:spPr bwMode="auto">
            <a:xfrm>
              <a:off x="5150" y="2549"/>
              <a:ext cx="1" cy="14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59">
              <a:extLst>
                <a:ext uri="{FF2B5EF4-FFF2-40B4-BE49-F238E27FC236}">
                  <a16:creationId xmlns:a16="http://schemas.microsoft.com/office/drawing/2014/main" id="{85871FA0-E61B-45E7-BD4D-6ED514E198ED}"/>
                </a:ext>
              </a:extLst>
            </p:cNvPr>
            <p:cNvSpPr>
              <a:spLocks noChangeShapeType="1"/>
            </p:cNvSpPr>
            <p:nvPr/>
          </p:nvSpPr>
          <p:spPr bwMode="auto">
            <a:xfrm>
              <a:off x="2886" y="3897"/>
              <a:ext cx="23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Freeform 60">
              <a:extLst>
                <a:ext uri="{FF2B5EF4-FFF2-40B4-BE49-F238E27FC236}">
                  <a16:creationId xmlns:a16="http://schemas.microsoft.com/office/drawing/2014/main" id="{0C3286B7-3345-4E22-906E-9A784AD998F0}"/>
                </a:ext>
              </a:extLst>
            </p:cNvPr>
            <p:cNvSpPr>
              <a:spLocks/>
            </p:cNvSpPr>
            <p:nvPr/>
          </p:nvSpPr>
          <p:spPr bwMode="auto">
            <a:xfrm>
              <a:off x="2928" y="3451"/>
              <a:ext cx="257" cy="27"/>
            </a:xfrm>
            <a:custGeom>
              <a:avLst/>
              <a:gdLst>
                <a:gd name="T0" fmla="*/ 14 w 257"/>
                <a:gd name="T1" fmla="*/ 0 h 27"/>
                <a:gd name="T2" fmla="*/ 10 w 257"/>
                <a:gd name="T3" fmla="*/ 0 h 27"/>
                <a:gd name="T4" fmla="*/ 7 w 257"/>
                <a:gd name="T5" fmla="*/ 1 h 27"/>
                <a:gd name="T6" fmla="*/ 2 w 257"/>
                <a:gd name="T7" fmla="*/ 7 h 27"/>
                <a:gd name="T8" fmla="*/ 0 w 257"/>
                <a:gd name="T9" fmla="*/ 9 h 27"/>
                <a:gd name="T10" fmla="*/ 0 w 257"/>
                <a:gd name="T11" fmla="*/ 18 h 27"/>
                <a:gd name="T12" fmla="*/ 2 w 257"/>
                <a:gd name="T13" fmla="*/ 20 h 27"/>
                <a:gd name="T14" fmla="*/ 7 w 257"/>
                <a:gd name="T15" fmla="*/ 26 h 27"/>
                <a:gd name="T16" fmla="*/ 10 w 257"/>
                <a:gd name="T17" fmla="*/ 27 h 27"/>
                <a:gd name="T18" fmla="*/ 247 w 257"/>
                <a:gd name="T19" fmla="*/ 27 h 27"/>
                <a:gd name="T20" fmla="*/ 250 w 257"/>
                <a:gd name="T21" fmla="*/ 26 h 27"/>
                <a:gd name="T22" fmla="*/ 255 w 257"/>
                <a:gd name="T23" fmla="*/ 20 h 27"/>
                <a:gd name="T24" fmla="*/ 257 w 257"/>
                <a:gd name="T25" fmla="*/ 18 h 27"/>
                <a:gd name="T26" fmla="*/ 257 w 257"/>
                <a:gd name="T27" fmla="*/ 9 h 27"/>
                <a:gd name="T28" fmla="*/ 255 w 257"/>
                <a:gd name="T29" fmla="*/ 7 h 27"/>
                <a:gd name="T30" fmla="*/ 250 w 257"/>
                <a:gd name="T31" fmla="*/ 1 h 27"/>
                <a:gd name="T32" fmla="*/ 247 w 257"/>
                <a:gd name="T33" fmla="*/ 0 h 27"/>
                <a:gd name="T34" fmla="*/ 243 w 257"/>
                <a:gd name="T35" fmla="*/ 0 h 27"/>
                <a:gd name="T36" fmla="*/ 14 w 257"/>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7" h="27">
                  <a:moveTo>
                    <a:pt x="14" y="0"/>
                  </a:moveTo>
                  <a:lnTo>
                    <a:pt x="10" y="0"/>
                  </a:lnTo>
                  <a:lnTo>
                    <a:pt x="7" y="1"/>
                  </a:lnTo>
                  <a:lnTo>
                    <a:pt x="2" y="7"/>
                  </a:lnTo>
                  <a:lnTo>
                    <a:pt x="0" y="9"/>
                  </a:lnTo>
                  <a:lnTo>
                    <a:pt x="0" y="18"/>
                  </a:lnTo>
                  <a:lnTo>
                    <a:pt x="2" y="20"/>
                  </a:lnTo>
                  <a:lnTo>
                    <a:pt x="7" y="26"/>
                  </a:lnTo>
                  <a:lnTo>
                    <a:pt x="10" y="27"/>
                  </a:lnTo>
                  <a:lnTo>
                    <a:pt x="247" y="27"/>
                  </a:lnTo>
                  <a:lnTo>
                    <a:pt x="250" y="26"/>
                  </a:lnTo>
                  <a:lnTo>
                    <a:pt x="255" y="20"/>
                  </a:lnTo>
                  <a:lnTo>
                    <a:pt x="257" y="18"/>
                  </a:lnTo>
                  <a:lnTo>
                    <a:pt x="257" y="9"/>
                  </a:lnTo>
                  <a:lnTo>
                    <a:pt x="255" y="7"/>
                  </a:lnTo>
                  <a:lnTo>
                    <a:pt x="250" y="1"/>
                  </a:lnTo>
                  <a:lnTo>
                    <a:pt x="247" y="0"/>
                  </a:lnTo>
                  <a:lnTo>
                    <a:pt x="243"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Rectangle 62">
              <a:extLst>
                <a:ext uri="{FF2B5EF4-FFF2-40B4-BE49-F238E27FC236}">
                  <a16:creationId xmlns:a16="http://schemas.microsoft.com/office/drawing/2014/main" id="{3DB1C77E-C392-4575-84DA-E4C4770CEEF7}"/>
                </a:ext>
              </a:extLst>
            </p:cNvPr>
            <p:cNvSpPr>
              <a:spLocks noChangeArrowheads="1"/>
            </p:cNvSpPr>
            <p:nvPr/>
          </p:nvSpPr>
          <p:spPr bwMode="auto">
            <a:xfrm>
              <a:off x="2784" y="2816"/>
              <a:ext cx="1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b="0" i="0" baseline="0">
                  <a:solidFill>
                    <a:srgbClr val="000000"/>
                  </a:solidFill>
                  <a:latin typeface="Swiss 721 SWA" charset="0"/>
                  <a:ea typeface="宋体" panose="02010600030101010101" pitchFamily="2" charset="-122"/>
                </a:rPr>
                <a:t>CP</a:t>
              </a:r>
              <a:endParaRPr lang="en-US" altLang="zh-CN">
                <a:solidFill>
                  <a:srgbClr val="000000"/>
                </a:solidFill>
                <a:ea typeface="宋体" panose="02010600030101010101" pitchFamily="2" charset="-122"/>
              </a:endParaRPr>
            </a:p>
          </p:txBody>
        </p:sp>
        <p:sp>
          <p:nvSpPr>
            <p:cNvPr id="76" name="Rectangle 63">
              <a:extLst>
                <a:ext uri="{FF2B5EF4-FFF2-40B4-BE49-F238E27FC236}">
                  <a16:creationId xmlns:a16="http://schemas.microsoft.com/office/drawing/2014/main" id="{777399B0-045F-49F9-A6E5-4436CCD20572}"/>
                </a:ext>
              </a:extLst>
            </p:cNvPr>
            <p:cNvSpPr>
              <a:spLocks noChangeArrowheads="1"/>
            </p:cNvSpPr>
            <p:nvPr/>
          </p:nvSpPr>
          <p:spPr bwMode="auto">
            <a:xfrm>
              <a:off x="2810" y="3581"/>
              <a:ext cx="13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500" b="0" i="0" baseline="0">
                  <a:solidFill>
                    <a:srgbClr val="000000"/>
                  </a:solidFill>
                  <a:latin typeface="Swiss 721 SWA" charset="0"/>
                  <a:ea typeface="宋体" panose="02010600030101010101" pitchFamily="2" charset="-122"/>
                </a:rPr>
                <a:t>B</a:t>
              </a:r>
              <a:endParaRPr lang="en-US" altLang="zh-CN">
                <a:solidFill>
                  <a:srgbClr val="000000"/>
                </a:solidFill>
                <a:ea typeface="宋体" panose="02010600030101010101" pitchFamily="2" charset="-122"/>
              </a:endParaRPr>
            </a:p>
          </p:txBody>
        </p:sp>
        <p:sp>
          <p:nvSpPr>
            <p:cNvPr id="77" name="Rectangle 64">
              <a:extLst>
                <a:ext uri="{FF2B5EF4-FFF2-40B4-BE49-F238E27FC236}">
                  <a16:creationId xmlns:a16="http://schemas.microsoft.com/office/drawing/2014/main" id="{FBD54C99-C02B-40BE-9C82-30E7804DA589}"/>
                </a:ext>
              </a:extLst>
            </p:cNvPr>
            <p:cNvSpPr>
              <a:spLocks noChangeArrowheads="1"/>
            </p:cNvSpPr>
            <p:nvPr/>
          </p:nvSpPr>
          <p:spPr bwMode="auto">
            <a:xfrm>
              <a:off x="2810" y="3199"/>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b="0" i="0" baseline="0">
                  <a:solidFill>
                    <a:srgbClr val="000000"/>
                  </a:solidFill>
                  <a:latin typeface="Swiss 721 SWA" charset="0"/>
                  <a:ea typeface="宋体" panose="02010600030101010101" pitchFamily="2" charset="-122"/>
                </a:rPr>
                <a:t>A</a:t>
              </a:r>
              <a:endParaRPr lang="en-US" altLang="zh-CN">
                <a:solidFill>
                  <a:srgbClr val="000000"/>
                </a:solidFill>
                <a:ea typeface="宋体" panose="02010600030101010101" pitchFamily="2" charset="-122"/>
              </a:endParaRPr>
            </a:p>
          </p:txBody>
        </p:sp>
        <p:sp>
          <p:nvSpPr>
            <p:cNvPr id="78" name="Line 65">
              <a:extLst>
                <a:ext uri="{FF2B5EF4-FFF2-40B4-BE49-F238E27FC236}">
                  <a16:creationId xmlns:a16="http://schemas.microsoft.com/office/drawing/2014/main" id="{5AD83712-DFA4-4DC5-89D7-2738A1DC6942}"/>
                </a:ext>
              </a:extLst>
            </p:cNvPr>
            <p:cNvSpPr>
              <a:spLocks noChangeShapeType="1"/>
            </p:cNvSpPr>
            <p:nvPr/>
          </p:nvSpPr>
          <p:spPr bwMode="auto">
            <a:xfrm flipV="1">
              <a:off x="3171" y="3261"/>
              <a:ext cx="1" cy="2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Freeform 66">
              <a:extLst>
                <a:ext uri="{FF2B5EF4-FFF2-40B4-BE49-F238E27FC236}">
                  <a16:creationId xmlns:a16="http://schemas.microsoft.com/office/drawing/2014/main" id="{BB33F531-C448-4A5D-B138-C91671CD00AF}"/>
                </a:ext>
              </a:extLst>
            </p:cNvPr>
            <p:cNvSpPr>
              <a:spLocks/>
            </p:cNvSpPr>
            <p:nvPr/>
          </p:nvSpPr>
          <p:spPr bwMode="auto">
            <a:xfrm>
              <a:off x="3157" y="3247"/>
              <a:ext cx="28" cy="231"/>
            </a:xfrm>
            <a:custGeom>
              <a:avLst/>
              <a:gdLst>
                <a:gd name="T0" fmla="*/ 0 w 28"/>
                <a:gd name="T1" fmla="*/ 218 h 231"/>
                <a:gd name="T2" fmla="*/ 0 w 28"/>
                <a:gd name="T3" fmla="*/ 222 h 231"/>
                <a:gd name="T4" fmla="*/ 2 w 28"/>
                <a:gd name="T5" fmla="*/ 224 h 231"/>
                <a:gd name="T6" fmla="*/ 7 w 28"/>
                <a:gd name="T7" fmla="*/ 230 h 231"/>
                <a:gd name="T8" fmla="*/ 10 w 28"/>
                <a:gd name="T9" fmla="*/ 231 h 231"/>
                <a:gd name="T10" fmla="*/ 18 w 28"/>
                <a:gd name="T11" fmla="*/ 231 h 231"/>
                <a:gd name="T12" fmla="*/ 21 w 28"/>
                <a:gd name="T13" fmla="*/ 230 h 231"/>
                <a:gd name="T14" fmla="*/ 26 w 28"/>
                <a:gd name="T15" fmla="*/ 224 h 231"/>
                <a:gd name="T16" fmla="*/ 28 w 28"/>
                <a:gd name="T17" fmla="*/ 222 h 231"/>
                <a:gd name="T18" fmla="*/ 28 w 28"/>
                <a:gd name="T19" fmla="*/ 10 h 231"/>
                <a:gd name="T20" fmla="*/ 26 w 28"/>
                <a:gd name="T21" fmla="*/ 7 h 231"/>
                <a:gd name="T22" fmla="*/ 21 w 28"/>
                <a:gd name="T23" fmla="*/ 2 h 231"/>
                <a:gd name="T24" fmla="*/ 18 w 28"/>
                <a:gd name="T25" fmla="*/ 0 h 231"/>
                <a:gd name="T26" fmla="*/ 10 w 28"/>
                <a:gd name="T27" fmla="*/ 0 h 231"/>
                <a:gd name="T28" fmla="*/ 7 w 28"/>
                <a:gd name="T29" fmla="*/ 2 h 231"/>
                <a:gd name="T30" fmla="*/ 2 w 28"/>
                <a:gd name="T31" fmla="*/ 7 h 231"/>
                <a:gd name="T32" fmla="*/ 0 w 28"/>
                <a:gd name="T33" fmla="*/ 10 h 231"/>
                <a:gd name="T34" fmla="*/ 0 w 28"/>
                <a:gd name="T35" fmla="*/ 14 h 231"/>
                <a:gd name="T36" fmla="*/ 0 w 28"/>
                <a:gd name="T37" fmla="*/ 21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1">
                  <a:moveTo>
                    <a:pt x="0" y="218"/>
                  </a:moveTo>
                  <a:lnTo>
                    <a:pt x="0" y="222"/>
                  </a:lnTo>
                  <a:lnTo>
                    <a:pt x="2" y="224"/>
                  </a:lnTo>
                  <a:lnTo>
                    <a:pt x="7" y="230"/>
                  </a:lnTo>
                  <a:lnTo>
                    <a:pt x="10" y="231"/>
                  </a:lnTo>
                  <a:lnTo>
                    <a:pt x="18" y="231"/>
                  </a:lnTo>
                  <a:lnTo>
                    <a:pt x="21" y="230"/>
                  </a:lnTo>
                  <a:lnTo>
                    <a:pt x="26" y="224"/>
                  </a:lnTo>
                  <a:lnTo>
                    <a:pt x="28" y="222"/>
                  </a:lnTo>
                  <a:lnTo>
                    <a:pt x="28" y="10"/>
                  </a:lnTo>
                  <a:lnTo>
                    <a:pt x="26" y="7"/>
                  </a:lnTo>
                  <a:lnTo>
                    <a:pt x="21" y="2"/>
                  </a:lnTo>
                  <a:lnTo>
                    <a:pt x="18" y="0"/>
                  </a:lnTo>
                  <a:lnTo>
                    <a:pt x="10" y="0"/>
                  </a:lnTo>
                  <a:lnTo>
                    <a:pt x="7" y="2"/>
                  </a:lnTo>
                  <a:lnTo>
                    <a:pt x="2" y="7"/>
                  </a:lnTo>
                  <a:lnTo>
                    <a:pt x="0" y="10"/>
                  </a:lnTo>
                  <a:lnTo>
                    <a:pt x="0" y="14"/>
                  </a:lnTo>
                  <a:lnTo>
                    <a:pt x="0" y="2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Freeform 67">
              <a:extLst>
                <a:ext uri="{FF2B5EF4-FFF2-40B4-BE49-F238E27FC236}">
                  <a16:creationId xmlns:a16="http://schemas.microsoft.com/office/drawing/2014/main" id="{07ABFBB2-0F2F-49ED-B647-B78CD0C72085}"/>
                </a:ext>
              </a:extLst>
            </p:cNvPr>
            <p:cNvSpPr>
              <a:spLocks/>
            </p:cNvSpPr>
            <p:nvPr/>
          </p:nvSpPr>
          <p:spPr bwMode="auto">
            <a:xfrm>
              <a:off x="3157" y="3247"/>
              <a:ext cx="435" cy="28"/>
            </a:xfrm>
            <a:custGeom>
              <a:avLst/>
              <a:gdLst>
                <a:gd name="T0" fmla="*/ 14 w 435"/>
                <a:gd name="T1" fmla="*/ 0 h 28"/>
                <a:gd name="T2" fmla="*/ 10 w 435"/>
                <a:gd name="T3" fmla="*/ 0 h 28"/>
                <a:gd name="T4" fmla="*/ 7 w 435"/>
                <a:gd name="T5" fmla="*/ 2 h 28"/>
                <a:gd name="T6" fmla="*/ 2 w 435"/>
                <a:gd name="T7" fmla="*/ 7 h 28"/>
                <a:gd name="T8" fmla="*/ 0 w 435"/>
                <a:gd name="T9" fmla="*/ 10 h 28"/>
                <a:gd name="T10" fmla="*/ 0 w 435"/>
                <a:gd name="T11" fmla="*/ 18 h 28"/>
                <a:gd name="T12" fmla="*/ 2 w 435"/>
                <a:gd name="T13" fmla="*/ 21 h 28"/>
                <a:gd name="T14" fmla="*/ 7 w 435"/>
                <a:gd name="T15" fmla="*/ 26 h 28"/>
                <a:gd name="T16" fmla="*/ 10 w 435"/>
                <a:gd name="T17" fmla="*/ 28 h 28"/>
                <a:gd name="T18" fmla="*/ 425 w 435"/>
                <a:gd name="T19" fmla="*/ 28 h 28"/>
                <a:gd name="T20" fmla="*/ 428 w 435"/>
                <a:gd name="T21" fmla="*/ 26 h 28"/>
                <a:gd name="T22" fmla="*/ 433 w 435"/>
                <a:gd name="T23" fmla="*/ 21 h 28"/>
                <a:gd name="T24" fmla="*/ 435 w 435"/>
                <a:gd name="T25" fmla="*/ 18 h 28"/>
                <a:gd name="T26" fmla="*/ 435 w 435"/>
                <a:gd name="T27" fmla="*/ 10 h 28"/>
                <a:gd name="T28" fmla="*/ 433 w 435"/>
                <a:gd name="T29" fmla="*/ 7 h 28"/>
                <a:gd name="T30" fmla="*/ 428 w 435"/>
                <a:gd name="T31" fmla="*/ 2 h 28"/>
                <a:gd name="T32" fmla="*/ 425 w 435"/>
                <a:gd name="T33" fmla="*/ 0 h 28"/>
                <a:gd name="T34" fmla="*/ 421 w 435"/>
                <a:gd name="T35" fmla="*/ 0 h 28"/>
                <a:gd name="T36" fmla="*/ 14 w 435"/>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5" h="28">
                  <a:moveTo>
                    <a:pt x="14" y="0"/>
                  </a:moveTo>
                  <a:lnTo>
                    <a:pt x="10" y="0"/>
                  </a:lnTo>
                  <a:lnTo>
                    <a:pt x="7" y="2"/>
                  </a:lnTo>
                  <a:lnTo>
                    <a:pt x="2" y="7"/>
                  </a:lnTo>
                  <a:lnTo>
                    <a:pt x="0" y="10"/>
                  </a:lnTo>
                  <a:lnTo>
                    <a:pt x="0" y="18"/>
                  </a:lnTo>
                  <a:lnTo>
                    <a:pt x="2" y="21"/>
                  </a:lnTo>
                  <a:lnTo>
                    <a:pt x="7" y="26"/>
                  </a:lnTo>
                  <a:lnTo>
                    <a:pt x="10" y="28"/>
                  </a:lnTo>
                  <a:lnTo>
                    <a:pt x="425" y="28"/>
                  </a:lnTo>
                  <a:lnTo>
                    <a:pt x="428" y="26"/>
                  </a:lnTo>
                  <a:lnTo>
                    <a:pt x="433" y="21"/>
                  </a:lnTo>
                  <a:lnTo>
                    <a:pt x="435" y="18"/>
                  </a:lnTo>
                  <a:lnTo>
                    <a:pt x="435" y="10"/>
                  </a:lnTo>
                  <a:lnTo>
                    <a:pt x="433" y="7"/>
                  </a:lnTo>
                  <a:lnTo>
                    <a:pt x="428" y="2"/>
                  </a:lnTo>
                  <a:lnTo>
                    <a:pt x="425" y="0"/>
                  </a:lnTo>
                  <a:lnTo>
                    <a:pt x="421"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Freeform 68">
              <a:extLst>
                <a:ext uri="{FF2B5EF4-FFF2-40B4-BE49-F238E27FC236}">
                  <a16:creationId xmlns:a16="http://schemas.microsoft.com/office/drawing/2014/main" id="{4E933A6F-DE9B-4D38-B9F4-5B8EBC904BAC}"/>
                </a:ext>
              </a:extLst>
            </p:cNvPr>
            <p:cNvSpPr>
              <a:spLocks/>
            </p:cNvSpPr>
            <p:nvPr/>
          </p:nvSpPr>
          <p:spPr bwMode="auto">
            <a:xfrm>
              <a:off x="3564" y="3247"/>
              <a:ext cx="28" cy="231"/>
            </a:xfrm>
            <a:custGeom>
              <a:avLst/>
              <a:gdLst>
                <a:gd name="T0" fmla="*/ 28 w 28"/>
                <a:gd name="T1" fmla="*/ 14 h 231"/>
                <a:gd name="T2" fmla="*/ 28 w 28"/>
                <a:gd name="T3" fmla="*/ 10 h 231"/>
                <a:gd name="T4" fmla="*/ 26 w 28"/>
                <a:gd name="T5" fmla="*/ 7 h 231"/>
                <a:gd name="T6" fmla="*/ 21 w 28"/>
                <a:gd name="T7" fmla="*/ 2 h 231"/>
                <a:gd name="T8" fmla="*/ 18 w 28"/>
                <a:gd name="T9" fmla="*/ 0 h 231"/>
                <a:gd name="T10" fmla="*/ 10 w 28"/>
                <a:gd name="T11" fmla="*/ 0 h 231"/>
                <a:gd name="T12" fmla="*/ 7 w 28"/>
                <a:gd name="T13" fmla="*/ 2 h 231"/>
                <a:gd name="T14" fmla="*/ 2 w 28"/>
                <a:gd name="T15" fmla="*/ 7 h 231"/>
                <a:gd name="T16" fmla="*/ 0 w 28"/>
                <a:gd name="T17" fmla="*/ 10 h 231"/>
                <a:gd name="T18" fmla="*/ 0 w 28"/>
                <a:gd name="T19" fmla="*/ 222 h 231"/>
                <a:gd name="T20" fmla="*/ 2 w 28"/>
                <a:gd name="T21" fmla="*/ 224 h 231"/>
                <a:gd name="T22" fmla="*/ 7 w 28"/>
                <a:gd name="T23" fmla="*/ 230 h 231"/>
                <a:gd name="T24" fmla="*/ 10 w 28"/>
                <a:gd name="T25" fmla="*/ 231 h 231"/>
                <a:gd name="T26" fmla="*/ 18 w 28"/>
                <a:gd name="T27" fmla="*/ 231 h 231"/>
                <a:gd name="T28" fmla="*/ 21 w 28"/>
                <a:gd name="T29" fmla="*/ 230 h 231"/>
                <a:gd name="T30" fmla="*/ 26 w 28"/>
                <a:gd name="T31" fmla="*/ 224 h 231"/>
                <a:gd name="T32" fmla="*/ 28 w 28"/>
                <a:gd name="T33" fmla="*/ 222 h 231"/>
                <a:gd name="T34" fmla="*/ 28 w 28"/>
                <a:gd name="T35" fmla="*/ 218 h 231"/>
                <a:gd name="T36" fmla="*/ 28 w 28"/>
                <a:gd name="T37" fmla="*/ 14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1">
                  <a:moveTo>
                    <a:pt x="28" y="14"/>
                  </a:moveTo>
                  <a:lnTo>
                    <a:pt x="28" y="10"/>
                  </a:lnTo>
                  <a:lnTo>
                    <a:pt x="26" y="7"/>
                  </a:lnTo>
                  <a:lnTo>
                    <a:pt x="21" y="2"/>
                  </a:lnTo>
                  <a:lnTo>
                    <a:pt x="18" y="0"/>
                  </a:lnTo>
                  <a:lnTo>
                    <a:pt x="10" y="0"/>
                  </a:lnTo>
                  <a:lnTo>
                    <a:pt x="7" y="2"/>
                  </a:lnTo>
                  <a:lnTo>
                    <a:pt x="2" y="7"/>
                  </a:lnTo>
                  <a:lnTo>
                    <a:pt x="0" y="10"/>
                  </a:lnTo>
                  <a:lnTo>
                    <a:pt x="0" y="222"/>
                  </a:lnTo>
                  <a:lnTo>
                    <a:pt x="2" y="224"/>
                  </a:lnTo>
                  <a:lnTo>
                    <a:pt x="7" y="230"/>
                  </a:lnTo>
                  <a:lnTo>
                    <a:pt x="10" y="231"/>
                  </a:lnTo>
                  <a:lnTo>
                    <a:pt x="18" y="231"/>
                  </a:lnTo>
                  <a:lnTo>
                    <a:pt x="21" y="230"/>
                  </a:lnTo>
                  <a:lnTo>
                    <a:pt x="26" y="224"/>
                  </a:lnTo>
                  <a:lnTo>
                    <a:pt x="28" y="222"/>
                  </a:lnTo>
                  <a:lnTo>
                    <a:pt x="28" y="218"/>
                  </a:lnTo>
                  <a:lnTo>
                    <a:pt x="2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Freeform 69">
              <a:extLst>
                <a:ext uri="{FF2B5EF4-FFF2-40B4-BE49-F238E27FC236}">
                  <a16:creationId xmlns:a16="http://schemas.microsoft.com/office/drawing/2014/main" id="{09AAFF83-C8A8-46B3-86F0-9B19C55ED215}"/>
                </a:ext>
              </a:extLst>
            </p:cNvPr>
            <p:cNvSpPr>
              <a:spLocks/>
            </p:cNvSpPr>
            <p:nvPr/>
          </p:nvSpPr>
          <p:spPr bwMode="auto">
            <a:xfrm>
              <a:off x="3577" y="3455"/>
              <a:ext cx="434" cy="27"/>
            </a:xfrm>
            <a:custGeom>
              <a:avLst/>
              <a:gdLst>
                <a:gd name="T0" fmla="*/ 13 w 434"/>
                <a:gd name="T1" fmla="*/ 0 h 27"/>
                <a:gd name="T2" fmla="*/ 9 w 434"/>
                <a:gd name="T3" fmla="*/ 0 h 27"/>
                <a:gd name="T4" fmla="*/ 6 w 434"/>
                <a:gd name="T5" fmla="*/ 1 h 27"/>
                <a:gd name="T6" fmla="*/ 1 w 434"/>
                <a:gd name="T7" fmla="*/ 7 h 27"/>
                <a:gd name="T8" fmla="*/ 0 w 434"/>
                <a:gd name="T9" fmla="*/ 9 h 27"/>
                <a:gd name="T10" fmla="*/ 0 w 434"/>
                <a:gd name="T11" fmla="*/ 17 h 27"/>
                <a:gd name="T12" fmla="*/ 1 w 434"/>
                <a:gd name="T13" fmla="*/ 20 h 27"/>
                <a:gd name="T14" fmla="*/ 6 w 434"/>
                <a:gd name="T15" fmla="*/ 26 h 27"/>
                <a:gd name="T16" fmla="*/ 9 w 434"/>
                <a:gd name="T17" fmla="*/ 27 h 27"/>
                <a:gd name="T18" fmla="*/ 424 w 434"/>
                <a:gd name="T19" fmla="*/ 27 h 27"/>
                <a:gd name="T20" fmla="*/ 427 w 434"/>
                <a:gd name="T21" fmla="*/ 26 h 27"/>
                <a:gd name="T22" fmla="*/ 432 w 434"/>
                <a:gd name="T23" fmla="*/ 20 h 27"/>
                <a:gd name="T24" fmla="*/ 434 w 434"/>
                <a:gd name="T25" fmla="*/ 17 h 27"/>
                <a:gd name="T26" fmla="*/ 434 w 434"/>
                <a:gd name="T27" fmla="*/ 9 h 27"/>
                <a:gd name="T28" fmla="*/ 432 w 434"/>
                <a:gd name="T29" fmla="*/ 7 h 27"/>
                <a:gd name="T30" fmla="*/ 427 w 434"/>
                <a:gd name="T31" fmla="*/ 1 h 27"/>
                <a:gd name="T32" fmla="*/ 424 w 434"/>
                <a:gd name="T33" fmla="*/ 0 h 27"/>
                <a:gd name="T34" fmla="*/ 420 w 434"/>
                <a:gd name="T35" fmla="*/ 0 h 27"/>
                <a:gd name="T36" fmla="*/ 13 w 434"/>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4" h="27">
                  <a:moveTo>
                    <a:pt x="13" y="0"/>
                  </a:moveTo>
                  <a:lnTo>
                    <a:pt x="9" y="0"/>
                  </a:lnTo>
                  <a:lnTo>
                    <a:pt x="6" y="1"/>
                  </a:lnTo>
                  <a:lnTo>
                    <a:pt x="1" y="7"/>
                  </a:lnTo>
                  <a:lnTo>
                    <a:pt x="0" y="9"/>
                  </a:lnTo>
                  <a:lnTo>
                    <a:pt x="0" y="17"/>
                  </a:lnTo>
                  <a:lnTo>
                    <a:pt x="1" y="20"/>
                  </a:lnTo>
                  <a:lnTo>
                    <a:pt x="6" y="26"/>
                  </a:lnTo>
                  <a:lnTo>
                    <a:pt x="9" y="27"/>
                  </a:lnTo>
                  <a:lnTo>
                    <a:pt x="424" y="27"/>
                  </a:lnTo>
                  <a:lnTo>
                    <a:pt x="427" y="26"/>
                  </a:lnTo>
                  <a:lnTo>
                    <a:pt x="432" y="20"/>
                  </a:lnTo>
                  <a:lnTo>
                    <a:pt x="434" y="17"/>
                  </a:lnTo>
                  <a:lnTo>
                    <a:pt x="434" y="9"/>
                  </a:lnTo>
                  <a:lnTo>
                    <a:pt x="432" y="7"/>
                  </a:lnTo>
                  <a:lnTo>
                    <a:pt x="427" y="1"/>
                  </a:lnTo>
                  <a:lnTo>
                    <a:pt x="424" y="0"/>
                  </a:lnTo>
                  <a:lnTo>
                    <a:pt x="420"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Line 70">
              <a:extLst>
                <a:ext uri="{FF2B5EF4-FFF2-40B4-BE49-F238E27FC236}">
                  <a16:creationId xmlns:a16="http://schemas.microsoft.com/office/drawing/2014/main" id="{DDF4FFEF-8D7F-4E29-8D5D-02F4B9EB24D3}"/>
                </a:ext>
              </a:extLst>
            </p:cNvPr>
            <p:cNvSpPr>
              <a:spLocks noChangeShapeType="1"/>
            </p:cNvSpPr>
            <p:nvPr/>
          </p:nvSpPr>
          <p:spPr bwMode="auto">
            <a:xfrm flipV="1">
              <a:off x="3997" y="3273"/>
              <a:ext cx="1" cy="2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Freeform 71">
              <a:extLst>
                <a:ext uri="{FF2B5EF4-FFF2-40B4-BE49-F238E27FC236}">
                  <a16:creationId xmlns:a16="http://schemas.microsoft.com/office/drawing/2014/main" id="{8B55D042-D4EB-4ED7-A247-50AAB82183C9}"/>
                </a:ext>
              </a:extLst>
            </p:cNvPr>
            <p:cNvSpPr>
              <a:spLocks/>
            </p:cNvSpPr>
            <p:nvPr/>
          </p:nvSpPr>
          <p:spPr bwMode="auto">
            <a:xfrm>
              <a:off x="3984" y="3260"/>
              <a:ext cx="27" cy="230"/>
            </a:xfrm>
            <a:custGeom>
              <a:avLst/>
              <a:gdLst>
                <a:gd name="T0" fmla="*/ 0 w 27"/>
                <a:gd name="T1" fmla="*/ 217 h 230"/>
                <a:gd name="T2" fmla="*/ 0 w 27"/>
                <a:gd name="T3" fmla="*/ 221 h 230"/>
                <a:gd name="T4" fmla="*/ 1 w 27"/>
                <a:gd name="T5" fmla="*/ 224 h 230"/>
                <a:gd name="T6" fmla="*/ 6 w 27"/>
                <a:gd name="T7" fmla="*/ 229 h 230"/>
                <a:gd name="T8" fmla="*/ 9 w 27"/>
                <a:gd name="T9" fmla="*/ 230 h 230"/>
                <a:gd name="T10" fmla="*/ 17 w 27"/>
                <a:gd name="T11" fmla="*/ 230 h 230"/>
                <a:gd name="T12" fmla="*/ 20 w 27"/>
                <a:gd name="T13" fmla="*/ 229 h 230"/>
                <a:gd name="T14" fmla="*/ 25 w 27"/>
                <a:gd name="T15" fmla="*/ 224 h 230"/>
                <a:gd name="T16" fmla="*/ 27 w 27"/>
                <a:gd name="T17" fmla="*/ 221 h 230"/>
                <a:gd name="T18" fmla="*/ 27 w 27"/>
                <a:gd name="T19" fmla="*/ 9 h 230"/>
                <a:gd name="T20" fmla="*/ 25 w 27"/>
                <a:gd name="T21" fmla="*/ 6 h 230"/>
                <a:gd name="T22" fmla="*/ 20 w 27"/>
                <a:gd name="T23" fmla="*/ 1 h 230"/>
                <a:gd name="T24" fmla="*/ 17 w 27"/>
                <a:gd name="T25" fmla="*/ 0 h 230"/>
                <a:gd name="T26" fmla="*/ 9 w 27"/>
                <a:gd name="T27" fmla="*/ 0 h 230"/>
                <a:gd name="T28" fmla="*/ 6 w 27"/>
                <a:gd name="T29" fmla="*/ 1 h 230"/>
                <a:gd name="T30" fmla="*/ 1 w 27"/>
                <a:gd name="T31" fmla="*/ 6 h 230"/>
                <a:gd name="T32" fmla="*/ 0 w 27"/>
                <a:gd name="T33" fmla="*/ 9 h 230"/>
                <a:gd name="T34" fmla="*/ 0 w 27"/>
                <a:gd name="T35" fmla="*/ 13 h 230"/>
                <a:gd name="T36" fmla="*/ 0 w 27"/>
                <a:gd name="T37" fmla="*/ 217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 h="230">
                  <a:moveTo>
                    <a:pt x="0" y="217"/>
                  </a:moveTo>
                  <a:lnTo>
                    <a:pt x="0" y="221"/>
                  </a:lnTo>
                  <a:lnTo>
                    <a:pt x="1" y="224"/>
                  </a:lnTo>
                  <a:lnTo>
                    <a:pt x="6" y="229"/>
                  </a:lnTo>
                  <a:lnTo>
                    <a:pt x="9" y="230"/>
                  </a:lnTo>
                  <a:lnTo>
                    <a:pt x="17" y="230"/>
                  </a:lnTo>
                  <a:lnTo>
                    <a:pt x="20" y="229"/>
                  </a:lnTo>
                  <a:lnTo>
                    <a:pt x="25" y="224"/>
                  </a:lnTo>
                  <a:lnTo>
                    <a:pt x="27" y="221"/>
                  </a:lnTo>
                  <a:lnTo>
                    <a:pt x="27" y="9"/>
                  </a:lnTo>
                  <a:lnTo>
                    <a:pt x="25" y="6"/>
                  </a:lnTo>
                  <a:lnTo>
                    <a:pt x="20" y="1"/>
                  </a:lnTo>
                  <a:lnTo>
                    <a:pt x="17" y="0"/>
                  </a:lnTo>
                  <a:lnTo>
                    <a:pt x="9" y="0"/>
                  </a:lnTo>
                  <a:lnTo>
                    <a:pt x="6" y="1"/>
                  </a:lnTo>
                  <a:lnTo>
                    <a:pt x="1" y="6"/>
                  </a:lnTo>
                  <a:lnTo>
                    <a:pt x="0" y="9"/>
                  </a:lnTo>
                  <a:lnTo>
                    <a:pt x="0" y="13"/>
                  </a:lnTo>
                  <a:lnTo>
                    <a:pt x="0"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Freeform 72">
              <a:extLst>
                <a:ext uri="{FF2B5EF4-FFF2-40B4-BE49-F238E27FC236}">
                  <a16:creationId xmlns:a16="http://schemas.microsoft.com/office/drawing/2014/main" id="{124D142A-C1F9-425E-9F90-99CAE11DBE6D}"/>
                </a:ext>
              </a:extLst>
            </p:cNvPr>
            <p:cNvSpPr>
              <a:spLocks/>
            </p:cNvSpPr>
            <p:nvPr/>
          </p:nvSpPr>
          <p:spPr bwMode="auto">
            <a:xfrm>
              <a:off x="3984" y="3260"/>
              <a:ext cx="434" cy="27"/>
            </a:xfrm>
            <a:custGeom>
              <a:avLst/>
              <a:gdLst>
                <a:gd name="T0" fmla="*/ 13 w 434"/>
                <a:gd name="T1" fmla="*/ 0 h 27"/>
                <a:gd name="T2" fmla="*/ 9 w 434"/>
                <a:gd name="T3" fmla="*/ 0 h 27"/>
                <a:gd name="T4" fmla="*/ 6 w 434"/>
                <a:gd name="T5" fmla="*/ 1 h 27"/>
                <a:gd name="T6" fmla="*/ 1 w 434"/>
                <a:gd name="T7" fmla="*/ 6 h 27"/>
                <a:gd name="T8" fmla="*/ 0 w 434"/>
                <a:gd name="T9" fmla="*/ 9 h 27"/>
                <a:gd name="T10" fmla="*/ 0 w 434"/>
                <a:gd name="T11" fmla="*/ 17 h 27"/>
                <a:gd name="T12" fmla="*/ 1 w 434"/>
                <a:gd name="T13" fmla="*/ 20 h 27"/>
                <a:gd name="T14" fmla="*/ 6 w 434"/>
                <a:gd name="T15" fmla="*/ 25 h 27"/>
                <a:gd name="T16" fmla="*/ 9 w 434"/>
                <a:gd name="T17" fmla="*/ 27 h 27"/>
                <a:gd name="T18" fmla="*/ 424 w 434"/>
                <a:gd name="T19" fmla="*/ 27 h 27"/>
                <a:gd name="T20" fmla="*/ 427 w 434"/>
                <a:gd name="T21" fmla="*/ 25 h 27"/>
                <a:gd name="T22" fmla="*/ 432 w 434"/>
                <a:gd name="T23" fmla="*/ 20 h 27"/>
                <a:gd name="T24" fmla="*/ 434 w 434"/>
                <a:gd name="T25" fmla="*/ 17 h 27"/>
                <a:gd name="T26" fmla="*/ 434 w 434"/>
                <a:gd name="T27" fmla="*/ 9 h 27"/>
                <a:gd name="T28" fmla="*/ 432 w 434"/>
                <a:gd name="T29" fmla="*/ 6 h 27"/>
                <a:gd name="T30" fmla="*/ 427 w 434"/>
                <a:gd name="T31" fmla="*/ 1 h 27"/>
                <a:gd name="T32" fmla="*/ 424 w 434"/>
                <a:gd name="T33" fmla="*/ 0 h 27"/>
                <a:gd name="T34" fmla="*/ 420 w 434"/>
                <a:gd name="T35" fmla="*/ 0 h 27"/>
                <a:gd name="T36" fmla="*/ 13 w 434"/>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4" h="27">
                  <a:moveTo>
                    <a:pt x="13" y="0"/>
                  </a:moveTo>
                  <a:lnTo>
                    <a:pt x="9" y="0"/>
                  </a:lnTo>
                  <a:lnTo>
                    <a:pt x="6" y="1"/>
                  </a:lnTo>
                  <a:lnTo>
                    <a:pt x="1" y="6"/>
                  </a:lnTo>
                  <a:lnTo>
                    <a:pt x="0" y="9"/>
                  </a:lnTo>
                  <a:lnTo>
                    <a:pt x="0" y="17"/>
                  </a:lnTo>
                  <a:lnTo>
                    <a:pt x="1" y="20"/>
                  </a:lnTo>
                  <a:lnTo>
                    <a:pt x="6" y="25"/>
                  </a:lnTo>
                  <a:lnTo>
                    <a:pt x="9" y="27"/>
                  </a:lnTo>
                  <a:lnTo>
                    <a:pt x="424" y="27"/>
                  </a:lnTo>
                  <a:lnTo>
                    <a:pt x="427" y="25"/>
                  </a:lnTo>
                  <a:lnTo>
                    <a:pt x="432" y="20"/>
                  </a:lnTo>
                  <a:lnTo>
                    <a:pt x="434" y="17"/>
                  </a:lnTo>
                  <a:lnTo>
                    <a:pt x="434" y="9"/>
                  </a:lnTo>
                  <a:lnTo>
                    <a:pt x="432" y="6"/>
                  </a:lnTo>
                  <a:lnTo>
                    <a:pt x="427" y="1"/>
                  </a:lnTo>
                  <a:lnTo>
                    <a:pt x="424" y="0"/>
                  </a:lnTo>
                  <a:lnTo>
                    <a:pt x="420"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Freeform 73">
              <a:extLst>
                <a:ext uri="{FF2B5EF4-FFF2-40B4-BE49-F238E27FC236}">
                  <a16:creationId xmlns:a16="http://schemas.microsoft.com/office/drawing/2014/main" id="{82188282-B295-4E5E-B1E6-B58E47C50848}"/>
                </a:ext>
              </a:extLst>
            </p:cNvPr>
            <p:cNvSpPr>
              <a:spLocks/>
            </p:cNvSpPr>
            <p:nvPr/>
          </p:nvSpPr>
          <p:spPr bwMode="auto">
            <a:xfrm>
              <a:off x="4390" y="3260"/>
              <a:ext cx="28" cy="230"/>
            </a:xfrm>
            <a:custGeom>
              <a:avLst/>
              <a:gdLst>
                <a:gd name="T0" fmla="*/ 28 w 28"/>
                <a:gd name="T1" fmla="*/ 13 h 230"/>
                <a:gd name="T2" fmla="*/ 28 w 28"/>
                <a:gd name="T3" fmla="*/ 9 h 230"/>
                <a:gd name="T4" fmla="*/ 26 w 28"/>
                <a:gd name="T5" fmla="*/ 6 h 230"/>
                <a:gd name="T6" fmla="*/ 21 w 28"/>
                <a:gd name="T7" fmla="*/ 1 h 230"/>
                <a:gd name="T8" fmla="*/ 18 w 28"/>
                <a:gd name="T9" fmla="*/ 0 h 230"/>
                <a:gd name="T10" fmla="*/ 10 w 28"/>
                <a:gd name="T11" fmla="*/ 0 h 230"/>
                <a:gd name="T12" fmla="*/ 7 w 28"/>
                <a:gd name="T13" fmla="*/ 1 h 230"/>
                <a:gd name="T14" fmla="*/ 2 w 28"/>
                <a:gd name="T15" fmla="*/ 6 h 230"/>
                <a:gd name="T16" fmla="*/ 0 w 28"/>
                <a:gd name="T17" fmla="*/ 9 h 230"/>
                <a:gd name="T18" fmla="*/ 0 w 28"/>
                <a:gd name="T19" fmla="*/ 221 h 230"/>
                <a:gd name="T20" fmla="*/ 2 w 28"/>
                <a:gd name="T21" fmla="*/ 224 h 230"/>
                <a:gd name="T22" fmla="*/ 7 w 28"/>
                <a:gd name="T23" fmla="*/ 229 h 230"/>
                <a:gd name="T24" fmla="*/ 10 w 28"/>
                <a:gd name="T25" fmla="*/ 230 h 230"/>
                <a:gd name="T26" fmla="*/ 18 w 28"/>
                <a:gd name="T27" fmla="*/ 230 h 230"/>
                <a:gd name="T28" fmla="*/ 21 w 28"/>
                <a:gd name="T29" fmla="*/ 229 h 230"/>
                <a:gd name="T30" fmla="*/ 26 w 28"/>
                <a:gd name="T31" fmla="*/ 224 h 230"/>
                <a:gd name="T32" fmla="*/ 28 w 28"/>
                <a:gd name="T33" fmla="*/ 221 h 230"/>
                <a:gd name="T34" fmla="*/ 28 w 28"/>
                <a:gd name="T35" fmla="*/ 217 h 230"/>
                <a:gd name="T36" fmla="*/ 28 w 28"/>
                <a:gd name="T37" fmla="*/ 13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0">
                  <a:moveTo>
                    <a:pt x="28" y="13"/>
                  </a:moveTo>
                  <a:lnTo>
                    <a:pt x="28" y="9"/>
                  </a:lnTo>
                  <a:lnTo>
                    <a:pt x="26" y="6"/>
                  </a:lnTo>
                  <a:lnTo>
                    <a:pt x="21" y="1"/>
                  </a:lnTo>
                  <a:lnTo>
                    <a:pt x="18" y="0"/>
                  </a:lnTo>
                  <a:lnTo>
                    <a:pt x="10" y="0"/>
                  </a:lnTo>
                  <a:lnTo>
                    <a:pt x="7" y="1"/>
                  </a:lnTo>
                  <a:lnTo>
                    <a:pt x="2" y="6"/>
                  </a:lnTo>
                  <a:lnTo>
                    <a:pt x="0" y="9"/>
                  </a:lnTo>
                  <a:lnTo>
                    <a:pt x="0" y="221"/>
                  </a:lnTo>
                  <a:lnTo>
                    <a:pt x="2" y="224"/>
                  </a:lnTo>
                  <a:lnTo>
                    <a:pt x="7" y="229"/>
                  </a:lnTo>
                  <a:lnTo>
                    <a:pt x="10" y="230"/>
                  </a:lnTo>
                  <a:lnTo>
                    <a:pt x="18" y="230"/>
                  </a:lnTo>
                  <a:lnTo>
                    <a:pt x="21" y="229"/>
                  </a:lnTo>
                  <a:lnTo>
                    <a:pt x="26" y="224"/>
                  </a:lnTo>
                  <a:lnTo>
                    <a:pt x="28" y="221"/>
                  </a:lnTo>
                  <a:lnTo>
                    <a:pt x="28" y="217"/>
                  </a:lnTo>
                  <a:lnTo>
                    <a:pt x="2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Freeform 74">
              <a:extLst>
                <a:ext uri="{FF2B5EF4-FFF2-40B4-BE49-F238E27FC236}">
                  <a16:creationId xmlns:a16="http://schemas.microsoft.com/office/drawing/2014/main" id="{EE8127E8-1FC0-45C9-98BE-58288E667192}"/>
                </a:ext>
              </a:extLst>
            </p:cNvPr>
            <p:cNvSpPr>
              <a:spLocks/>
            </p:cNvSpPr>
            <p:nvPr/>
          </p:nvSpPr>
          <p:spPr bwMode="auto">
            <a:xfrm>
              <a:off x="4396" y="3459"/>
              <a:ext cx="434" cy="27"/>
            </a:xfrm>
            <a:custGeom>
              <a:avLst/>
              <a:gdLst>
                <a:gd name="T0" fmla="*/ 14 w 434"/>
                <a:gd name="T1" fmla="*/ 0 h 27"/>
                <a:gd name="T2" fmla="*/ 10 w 434"/>
                <a:gd name="T3" fmla="*/ 0 h 27"/>
                <a:gd name="T4" fmla="*/ 7 w 434"/>
                <a:gd name="T5" fmla="*/ 1 h 27"/>
                <a:gd name="T6" fmla="*/ 1 w 434"/>
                <a:gd name="T7" fmla="*/ 7 h 27"/>
                <a:gd name="T8" fmla="*/ 0 w 434"/>
                <a:gd name="T9" fmla="*/ 9 h 27"/>
                <a:gd name="T10" fmla="*/ 0 w 434"/>
                <a:gd name="T11" fmla="*/ 18 h 27"/>
                <a:gd name="T12" fmla="*/ 1 w 434"/>
                <a:gd name="T13" fmla="*/ 20 h 27"/>
                <a:gd name="T14" fmla="*/ 7 w 434"/>
                <a:gd name="T15" fmla="*/ 26 h 27"/>
                <a:gd name="T16" fmla="*/ 10 w 434"/>
                <a:gd name="T17" fmla="*/ 27 h 27"/>
                <a:gd name="T18" fmla="*/ 425 w 434"/>
                <a:gd name="T19" fmla="*/ 27 h 27"/>
                <a:gd name="T20" fmla="*/ 427 w 434"/>
                <a:gd name="T21" fmla="*/ 26 h 27"/>
                <a:gd name="T22" fmla="*/ 433 w 434"/>
                <a:gd name="T23" fmla="*/ 20 h 27"/>
                <a:gd name="T24" fmla="*/ 434 w 434"/>
                <a:gd name="T25" fmla="*/ 18 h 27"/>
                <a:gd name="T26" fmla="*/ 434 w 434"/>
                <a:gd name="T27" fmla="*/ 9 h 27"/>
                <a:gd name="T28" fmla="*/ 433 w 434"/>
                <a:gd name="T29" fmla="*/ 7 h 27"/>
                <a:gd name="T30" fmla="*/ 427 w 434"/>
                <a:gd name="T31" fmla="*/ 1 h 27"/>
                <a:gd name="T32" fmla="*/ 425 w 434"/>
                <a:gd name="T33" fmla="*/ 0 h 27"/>
                <a:gd name="T34" fmla="*/ 421 w 434"/>
                <a:gd name="T35" fmla="*/ 0 h 27"/>
                <a:gd name="T36" fmla="*/ 14 w 434"/>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4" h="27">
                  <a:moveTo>
                    <a:pt x="14" y="0"/>
                  </a:moveTo>
                  <a:lnTo>
                    <a:pt x="10" y="0"/>
                  </a:lnTo>
                  <a:lnTo>
                    <a:pt x="7" y="1"/>
                  </a:lnTo>
                  <a:lnTo>
                    <a:pt x="1" y="7"/>
                  </a:lnTo>
                  <a:lnTo>
                    <a:pt x="0" y="9"/>
                  </a:lnTo>
                  <a:lnTo>
                    <a:pt x="0" y="18"/>
                  </a:lnTo>
                  <a:lnTo>
                    <a:pt x="1" y="20"/>
                  </a:lnTo>
                  <a:lnTo>
                    <a:pt x="7" y="26"/>
                  </a:lnTo>
                  <a:lnTo>
                    <a:pt x="10" y="27"/>
                  </a:lnTo>
                  <a:lnTo>
                    <a:pt x="425" y="27"/>
                  </a:lnTo>
                  <a:lnTo>
                    <a:pt x="427" y="26"/>
                  </a:lnTo>
                  <a:lnTo>
                    <a:pt x="433" y="20"/>
                  </a:lnTo>
                  <a:lnTo>
                    <a:pt x="434" y="18"/>
                  </a:lnTo>
                  <a:lnTo>
                    <a:pt x="434" y="9"/>
                  </a:lnTo>
                  <a:lnTo>
                    <a:pt x="433" y="7"/>
                  </a:lnTo>
                  <a:lnTo>
                    <a:pt x="427" y="1"/>
                  </a:lnTo>
                  <a:lnTo>
                    <a:pt x="425" y="0"/>
                  </a:lnTo>
                  <a:lnTo>
                    <a:pt x="421"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Line 75">
              <a:extLst>
                <a:ext uri="{FF2B5EF4-FFF2-40B4-BE49-F238E27FC236}">
                  <a16:creationId xmlns:a16="http://schemas.microsoft.com/office/drawing/2014/main" id="{60BF0279-7FCF-4C24-B37B-80C50E63B0F5}"/>
                </a:ext>
              </a:extLst>
            </p:cNvPr>
            <p:cNvSpPr>
              <a:spLocks noChangeShapeType="1"/>
            </p:cNvSpPr>
            <p:nvPr/>
          </p:nvSpPr>
          <p:spPr bwMode="auto">
            <a:xfrm flipV="1">
              <a:off x="4811" y="3249"/>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Freeform 76">
              <a:extLst>
                <a:ext uri="{FF2B5EF4-FFF2-40B4-BE49-F238E27FC236}">
                  <a16:creationId xmlns:a16="http://schemas.microsoft.com/office/drawing/2014/main" id="{7895580E-2514-4326-918E-10D05FA0BC70}"/>
                </a:ext>
              </a:extLst>
            </p:cNvPr>
            <p:cNvSpPr>
              <a:spLocks/>
            </p:cNvSpPr>
            <p:nvPr/>
          </p:nvSpPr>
          <p:spPr bwMode="auto">
            <a:xfrm>
              <a:off x="4797" y="3235"/>
              <a:ext cx="28" cy="231"/>
            </a:xfrm>
            <a:custGeom>
              <a:avLst/>
              <a:gdLst>
                <a:gd name="T0" fmla="*/ 0 w 28"/>
                <a:gd name="T1" fmla="*/ 217 h 231"/>
                <a:gd name="T2" fmla="*/ 0 w 28"/>
                <a:gd name="T3" fmla="*/ 221 h 231"/>
                <a:gd name="T4" fmla="*/ 2 w 28"/>
                <a:gd name="T5" fmla="*/ 224 h 231"/>
                <a:gd name="T6" fmla="*/ 7 w 28"/>
                <a:gd name="T7" fmla="*/ 230 h 231"/>
                <a:gd name="T8" fmla="*/ 10 w 28"/>
                <a:gd name="T9" fmla="*/ 231 h 231"/>
                <a:gd name="T10" fmla="*/ 18 w 28"/>
                <a:gd name="T11" fmla="*/ 231 h 231"/>
                <a:gd name="T12" fmla="*/ 21 w 28"/>
                <a:gd name="T13" fmla="*/ 230 h 231"/>
                <a:gd name="T14" fmla="*/ 26 w 28"/>
                <a:gd name="T15" fmla="*/ 224 h 231"/>
                <a:gd name="T16" fmla="*/ 28 w 28"/>
                <a:gd name="T17" fmla="*/ 221 h 231"/>
                <a:gd name="T18" fmla="*/ 28 w 28"/>
                <a:gd name="T19" fmla="*/ 10 h 231"/>
                <a:gd name="T20" fmla="*/ 26 w 28"/>
                <a:gd name="T21" fmla="*/ 7 h 231"/>
                <a:gd name="T22" fmla="*/ 21 w 28"/>
                <a:gd name="T23" fmla="*/ 2 h 231"/>
                <a:gd name="T24" fmla="*/ 18 w 28"/>
                <a:gd name="T25" fmla="*/ 0 h 231"/>
                <a:gd name="T26" fmla="*/ 10 w 28"/>
                <a:gd name="T27" fmla="*/ 0 h 231"/>
                <a:gd name="T28" fmla="*/ 7 w 28"/>
                <a:gd name="T29" fmla="*/ 2 h 231"/>
                <a:gd name="T30" fmla="*/ 2 w 28"/>
                <a:gd name="T31" fmla="*/ 7 h 231"/>
                <a:gd name="T32" fmla="*/ 0 w 28"/>
                <a:gd name="T33" fmla="*/ 10 h 231"/>
                <a:gd name="T34" fmla="*/ 0 w 28"/>
                <a:gd name="T35" fmla="*/ 14 h 231"/>
                <a:gd name="T36" fmla="*/ 0 w 28"/>
                <a:gd name="T37" fmla="*/ 217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1">
                  <a:moveTo>
                    <a:pt x="0" y="217"/>
                  </a:moveTo>
                  <a:lnTo>
                    <a:pt x="0" y="221"/>
                  </a:lnTo>
                  <a:lnTo>
                    <a:pt x="2" y="224"/>
                  </a:lnTo>
                  <a:lnTo>
                    <a:pt x="7" y="230"/>
                  </a:lnTo>
                  <a:lnTo>
                    <a:pt x="10" y="231"/>
                  </a:lnTo>
                  <a:lnTo>
                    <a:pt x="18" y="231"/>
                  </a:lnTo>
                  <a:lnTo>
                    <a:pt x="21" y="230"/>
                  </a:lnTo>
                  <a:lnTo>
                    <a:pt x="26" y="224"/>
                  </a:lnTo>
                  <a:lnTo>
                    <a:pt x="28" y="221"/>
                  </a:lnTo>
                  <a:lnTo>
                    <a:pt x="28" y="10"/>
                  </a:lnTo>
                  <a:lnTo>
                    <a:pt x="26" y="7"/>
                  </a:lnTo>
                  <a:lnTo>
                    <a:pt x="21" y="2"/>
                  </a:lnTo>
                  <a:lnTo>
                    <a:pt x="18" y="0"/>
                  </a:lnTo>
                  <a:lnTo>
                    <a:pt x="10" y="0"/>
                  </a:lnTo>
                  <a:lnTo>
                    <a:pt x="7" y="2"/>
                  </a:lnTo>
                  <a:lnTo>
                    <a:pt x="2" y="7"/>
                  </a:lnTo>
                  <a:lnTo>
                    <a:pt x="0" y="10"/>
                  </a:lnTo>
                  <a:lnTo>
                    <a:pt x="0" y="14"/>
                  </a:lnTo>
                  <a:lnTo>
                    <a:pt x="0"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77">
              <a:extLst>
                <a:ext uri="{FF2B5EF4-FFF2-40B4-BE49-F238E27FC236}">
                  <a16:creationId xmlns:a16="http://schemas.microsoft.com/office/drawing/2014/main" id="{79674CEC-DAF4-4D02-856E-C214E9881289}"/>
                </a:ext>
              </a:extLst>
            </p:cNvPr>
            <p:cNvSpPr>
              <a:spLocks/>
            </p:cNvSpPr>
            <p:nvPr/>
          </p:nvSpPr>
          <p:spPr bwMode="auto">
            <a:xfrm>
              <a:off x="4797" y="3235"/>
              <a:ext cx="435" cy="27"/>
            </a:xfrm>
            <a:custGeom>
              <a:avLst/>
              <a:gdLst>
                <a:gd name="T0" fmla="*/ 14 w 435"/>
                <a:gd name="T1" fmla="*/ 0 h 27"/>
                <a:gd name="T2" fmla="*/ 10 w 435"/>
                <a:gd name="T3" fmla="*/ 0 h 27"/>
                <a:gd name="T4" fmla="*/ 7 w 435"/>
                <a:gd name="T5" fmla="*/ 2 h 27"/>
                <a:gd name="T6" fmla="*/ 2 w 435"/>
                <a:gd name="T7" fmla="*/ 7 h 27"/>
                <a:gd name="T8" fmla="*/ 0 w 435"/>
                <a:gd name="T9" fmla="*/ 10 h 27"/>
                <a:gd name="T10" fmla="*/ 0 w 435"/>
                <a:gd name="T11" fmla="*/ 18 h 27"/>
                <a:gd name="T12" fmla="*/ 2 w 435"/>
                <a:gd name="T13" fmla="*/ 21 h 27"/>
                <a:gd name="T14" fmla="*/ 7 w 435"/>
                <a:gd name="T15" fmla="*/ 26 h 27"/>
                <a:gd name="T16" fmla="*/ 10 w 435"/>
                <a:gd name="T17" fmla="*/ 27 h 27"/>
                <a:gd name="T18" fmla="*/ 425 w 435"/>
                <a:gd name="T19" fmla="*/ 27 h 27"/>
                <a:gd name="T20" fmla="*/ 428 w 435"/>
                <a:gd name="T21" fmla="*/ 26 h 27"/>
                <a:gd name="T22" fmla="*/ 433 w 435"/>
                <a:gd name="T23" fmla="*/ 21 h 27"/>
                <a:gd name="T24" fmla="*/ 435 w 435"/>
                <a:gd name="T25" fmla="*/ 18 h 27"/>
                <a:gd name="T26" fmla="*/ 435 w 435"/>
                <a:gd name="T27" fmla="*/ 10 h 27"/>
                <a:gd name="T28" fmla="*/ 433 w 435"/>
                <a:gd name="T29" fmla="*/ 7 h 27"/>
                <a:gd name="T30" fmla="*/ 428 w 435"/>
                <a:gd name="T31" fmla="*/ 2 h 27"/>
                <a:gd name="T32" fmla="*/ 425 w 435"/>
                <a:gd name="T33" fmla="*/ 0 h 27"/>
                <a:gd name="T34" fmla="*/ 421 w 435"/>
                <a:gd name="T35" fmla="*/ 0 h 27"/>
                <a:gd name="T36" fmla="*/ 14 w 4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5" h="27">
                  <a:moveTo>
                    <a:pt x="14" y="0"/>
                  </a:moveTo>
                  <a:lnTo>
                    <a:pt x="10" y="0"/>
                  </a:lnTo>
                  <a:lnTo>
                    <a:pt x="7" y="2"/>
                  </a:lnTo>
                  <a:lnTo>
                    <a:pt x="2" y="7"/>
                  </a:lnTo>
                  <a:lnTo>
                    <a:pt x="0" y="10"/>
                  </a:lnTo>
                  <a:lnTo>
                    <a:pt x="0" y="18"/>
                  </a:lnTo>
                  <a:lnTo>
                    <a:pt x="2" y="21"/>
                  </a:lnTo>
                  <a:lnTo>
                    <a:pt x="7" y="26"/>
                  </a:lnTo>
                  <a:lnTo>
                    <a:pt x="10" y="27"/>
                  </a:lnTo>
                  <a:lnTo>
                    <a:pt x="425" y="27"/>
                  </a:lnTo>
                  <a:lnTo>
                    <a:pt x="428" y="26"/>
                  </a:lnTo>
                  <a:lnTo>
                    <a:pt x="433" y="21"/>
                  </a:lnTo>
                  <a:lnTo>
                    <a:pt x="435" y="18"/>
                  </a:lnTo>
                  <a:lnTo>
                    <a:pt x="435" y="10"/>
                  </a:lnTo>
                  <a:lnTo>
                    <a:pt x="433" y="7"/>
                  </a:lnTo>
                  <a:lnTo>
                    <a:pt x="428" y="2"/>
                  </a:lnTo>
                  <a:lnTo>
                    <a:pt x="425" y="0"/>
                  </a:lnTo>
                  <a:lnTo>
                    <a:pt x="421"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Freeform 78">
              <a:extLst>
                <a:ext uri="{FF2B5EF4-FFF2-40B4-BE49-F238E27FC236}">
                  <a16:creationId xmlns:a16="http://schemas.microsoft.com/office/drawing/2014/main" id="{A15A1B37-80AE-4FC5-863B-CAB5FFA5CEFC}"/>
                </a:ext>
              </a:extLst>
            </p:cNvPr>
            <p:cNvSpPr>
              <a:spLocks/>
            </p:cNvSpPr>
            <p:nvPr/>
          </p:nvSpPr>
          <p:spPr bwMode="auto">
            <a:xfrm>
              <a:off x="5204" y="3235"/>
              <a:ext cx="28" cy="231"/>
            </a:xfrm>
            <a:custGeom>
              <a:avLst/>
              <a:gdLst>
                <a:gd name="T0" fmla="*/ 28 w 28"/>
                <a:gd name="T1" fmla="*/ 14 h 231"/>
                <a:gd name="T2" fmla="*/ 28 w 28"/>
                <a:gd name="T3" fmla="*/ 10 h 231"/>
                <a:gd name="T4" fmla="*/ 26 w 28"/>
                <a:gd name="T5" fmla="*/ 7 h 231"/>
                <a:gd name="T6" fmla="*/ 21 w 28"/>
                <a:gd name="T7" fmla="*/ 2 h 231"/>
                <a:gd name="T8" fmla="*/ 18 w 28"/>
                <a:gd name="T9" fmla="*/ 0 h 231"/>
                <a:gd name="T10" fmla="*/ 10 w 28"/>
                <a:gd name="T11" fmla="*/ 0 h 231"/>
                <a:gd name="T12" fmla="*/ 7 w 28"/>
                <a:gd name="T13" fmla="*/ 2 h 231"/>
                <a:gd name="T14" fmla="*/ 2 w 28"/>
                <a:gd name="T15" fmla="*/ 7 h 231"/>
                <a:gd name="T16" fmla="*/ 0 w 28"/>
                <a:gd name="T17" fmla="*/ 10 h 231"/>
                <a:gd name="T18" fmla="*/ 0 w 28"/>
                <a:gd name="T19" fmla="*/ 221 h 231"/>
                <a:gd name="T20" fmla="*/ 2 w 28"/>
                <a:gd name="T21" fmla="*/ 224 h 231"/>
                <a:gd name="T22" fmla="*/ 7 w 28"/>
                <a:gd name="T23" fmla="*/ 230 h 231"/>
                <a:gd name="T24" fmla="*/ 10 w 28"/>
                <a:gd name="T25" fmla="*/ 231 h 231"/>
                <a:gd name="T26" fmla="*/ 18 w 28"/>
                <a:gd name="T27" fmla="*/ 231 h 231"/>
                <a:gd name="T28" fmla="*/ 21 w 28"/>
                <a:gd name="T29" fmla="*/ 230 h 231"/>
                <a:gd name="T30" fmla="*/ 26 w 28"/>
                <a:gd name="T31" fmla="*/ 224 h 231"/>
                <a:gd name="T32" fmla="*/ 28 w 28"/>
                <a:gd name="T33" fmla="*/ 221 h 231"/>
                <a:gd name="T34" fmla="*/ 28 w 28"/>
                <a:gd name="T35" fmla="*/ 217 h 231"/>
                <a:gd name="T36" fmla="*/ 28 w 28"/>
                <a:gd name="T37" fmla="*/ 14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1">
                  <a:moveTo>
                    <a:pt x="28" y="14"/>
                  </a:moveTo>
                  <a:lnTo>
                    <a:pt x="28" y="10"/>
                  </a:lnTo>
                  <a:lnTo>
                    <a:pt x="26" y="7"/>
                  </a:lnTo>
                  <a:lnTo>
                    <a:pt x="21" y="2"/>
                  </a:lnTo>
                  <a:lnTo>
                    <a:pt x="18" y="0"/>
                  </a:lnTo>
                  <a:lnTo>
                    <a:pt x="10" y="0"/>
                  </a:lnTo>
                  <a:lnTo>
                    <a:pt x="7" y="2"/>
                  </a:lnTo>
                  <a:lnTo>
                    <a:pt x="2" y="7"/>
                  </a:lnTo>
                  <a:lnTo>
                    <a:pt x="0" y="10"/>
                  </a:lnTo>
                  <a:lnTo>
                    <a:pt x="0" y="221"/>
                  </a:lnTo>
                  <a:lnTo>
                    <a:pt x="2" y="224"/>
                  </a:lnTo>
                  <a:lnTo>
                    <a:pt x="7" y="230"/>
                  </a:lnTo>
                  <a:lnTo>
                    <a:pt x="10" y="231"/>
                  </a:lnTo>
                  <a:lnTo>
                    <a:pt x="18" y="231"/>
                  </a:lnTo>
                  <a:lnTo>
                    <a:pt x="21" y="230"/>
                  </a:lnTo>
                  <a:lnTo>
                    <a:pt x="26" y="224"/>
                  </a:lnTo>
                  <a:lnTo>
                    <a:pt x="28" y="221"/>
                  </a:lnTo>
                  <a:lnTo>
                    <a:pt x="28" y="217"/>
                  </a:lnTo>
                  <a:lnTo>
                    <a:pt x="2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Freeform 82">
              <a:extLst>
                <a:ext uri="{FF2B5EF4-FFF2-40B4-BE49-F238E27FC236}">
                  <a16:creationId xmlns:a16="http://schemas.microsoft.com/office/drawing/2014/main" id="{D9ABD931-AF6B-47E2-8B09-EDF292B06775}"/>
                </a:ext>
              </a:extLst>
            </p:cNvPr>
            <p:cNvSpPr>
              <a:spLocks/>
            </p:cNvSpPr>
            <p:nvPr/>
          </p:nvSpPr>
          <p:spPr bwMode="auto">
            <a:xfrm flipV="1">
              <a:off x="3629" y="3686"/>
              <a:ext cx="28" cy="231"/>
            </a:xfrm>
            <a:custGeom>
              <a:avLst/>
              <a:gdLst>
                <a:gd name="T0" fmla="*/ 0 w 28"/>
                <a:gd name="T1" fmla="*/ 218 h 231"/>
                <a:gd name="T2" fmla="*/ 0 w 28"/>
                <a:gd name="T3" fmla="*/ 222 h 231"/>
                <a:gd name="T4" fmla="*/ 2 w 28"/>
                <a:gd name="T5" fmla="*/ 224 h 231"/>
                <a:gd name="T6" fmla="*/ 7 w 28"/>
                <a:gd name="T7" fmla="*/ 230 h 231"/>
                <a:gd name="T8" fmla="*/ 10 w 28"/>
                <a:gd name="T9" fmla="*/ 231 h 231"/>
                <a:gd name="T10" fmla="*/ 18 w 28"/>
                <a:gd name="T11" fmla="*/ 231 h 231"/>
                <a:gd name="T12" fmla="*/ 21 w 28"/>
                <a:gd name="T13" fmla="*/ 230 h 231"/>
                <a:gd name="T14" fmla="*/ 26 w 28"/>
                <a:gd name="T15" fmla="*/ 224 h 231"/>
                <a:gd name="T16" fmla="*/ 28 w 28"/>
                <a:gd name="T17" fmla="*/ 222 h 231"/>
                <a:gd name="T18" fmla="*/ 28 w 28"/>
                <a:gd name="T19" fmla="*/ 10 h 231"/>
                <a:gd name="T20" fmla="*/ 26 w 28"/>
                <a:gd name="T21" fmla="*/ 7 h 231"/>
                <a:gd name="T22" fmla="*/ 21 w 28"/>
                <a:gd name="T23" fmla="*/ 2 h 231"/>
                <a:gd name="T24" fmla="*/ 18 w 28"/>
                <a:gd name="T25" fmla="*/ 0 h 231"/>
                <a:gd name="T26" fmla="*/ 10 w 28"/>
                <a:gd name="T27" fmla="*/ 0 h 231"/>
                <a:gd name="T28" fmla="*/ 7 w 28"/>
                <a:gd name="T29" fmla="*/ 2 h 231"/>
                <a:gd name="T30" fmla="*/ 2 w 28"/>
                <a:gd name="T31" fmla="*/ 7 h 231"/>
                <a:gd name="T32" fmla="*/ 0 w 28"/>
                <a:gd name="T33" fmla="*/ 10 h 231"/>
                <a:gd name="T34" fmla="*/ 0 w 28"/>
                <a:gd name="T35" fmla="*/ 14 h 231"/>
                <a:gd name="T36" fmla="*/ 0 w 28"/>
                <a:gd name="T37" fmla="*/ 21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1">
                  <a:moveTo>
                    <a:pt x="0" y="218"/>
                  </a:moveTo>
                  <a:lnTo>
                    <a:pt x="0" y="222"/>
                  </a:lnTo>
                  <a:lnTo>
                    <a:pt x="2" y="224"/>
                  </a:lnTo>
                  <a:lnTo>
                    <a:pt x="7" y="230"/>
                  </a:lnTo>
                  <a:lnTo>
                    <a:pt x="10" y="231"/>
                  </a:lnTo>
                  <a:lnTo>
                    <a:pt x="18" y="231"/>
                  </a:lnTo>
                  <a:lnTo>
                    <a:pt x="21" y="230"/>
                  </a:lnTo>
                  <a:lnTo>
                    <a:pt x="26" y="224"/>
                  </a:lnTo>
                  <a:lnTo>
                    <a:pt x="28" y="222"/>
                  </a:lnTo>
                  <a:lnTo>
                    <a:pt x="28" y="10"/>
                  </a:lnTo>
                  <a:lnTo>
                    <a:pt x="26" y="7"/>
                  </a:lnTo>
                  <a:lnTo>
                    <a:pt x="21" y="2"/>
                  </a:lnTo>
                  <a:lnTo>
                    <a:pt x="18" y="0"/>
                  </a:lnTo>
                  <a:lnTo>
                    <a:pt x="10" y="0"/>
                  </a:lnTo>
                  <a:lnTo>
                    <a:pt x="7" y="2"/>
                  </a:lnTo>
                  <a:lnTo>
                    <a:pt x="2" y="7"/>
                  </a:lnTo>
                  <a:lnTo>
                    <a:pt x="0" y="10"/>
                  </a:lnTo>
                  <a:lnTo>
                    <a:pt x="0" y="14"/>
                  </a:lnTo>
                  <a:lnTo>
                    <a:pt x="0" y="2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3" name="Line 84">
              <a:extLst>
                <a:ext uri="{FF2B5EF4-FFF2-40B4-BE49-F238E27FC236}">
                  <a16:creationId xmlns:a16="http://schemas.microsoft.com/office/drawing/2014/main" id="{5D08C3F9-FEB5-4CD3-BED0-80480C904F15}"/>
                </a:ext>
              </a:extLst>
            </p:cNvPr>
            <p:cNvSpPr>
              <a:spLocks noChangeShapeType="1"/>
            </p:cNvSpPr>
            <p:nvPr/>
          </p:nvSpPr>
          <p:spPr bwMode="auto">
            <a:xfrm flipH="1">
              <a:off x="2944" y="3896"/>
              <a:ext cx="69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Freeform 85">
              <a:extLst>
                <a:ext uri="{FF2B5EF4-FFF2-40B4-BE49-F238E27FC236}">
                  <a16:creationId xmlns:a16="http://schemas.microsoft.com/office/drawing/2014/main" id="{1164829F-75A4-4948-AF78-DA8FD0F55BB1}"/>
                </a:ext>
              </a:extLst>
            </p:cNvPr>
            <p:cNvSpPr>
              <a:spLocks/>
            </p:cNvSpPr>
            <p:nvPr/>
          </p:nvSpPr>
          <p:spPr bwMode="auto">
            <a:xfrm flipV="1">
              <a:off x="4445" y="3686"/>
              <a:ext cx="28" cy="231"/>
            </a:xfrm>
            <a:custGeom>
              <a:avLst/>
              <a:gdLst>
                <a:gd name="T0" fmla="*/ 0 w 28"/>
                <a:gd name="T1" fmla="*/ 218 h 231"/>
                <a:gd name="T2" fmla="*/ 0 w 28"/>
                <a:gd name="T3" fmla="*/ 222 h 231"/>
                <a:gd name="T4" fmla="*/ 2 w 28"/>
                <a:gd name="T5" fmla="*/ 224 h 231"/>
                <a:gd name="T6" fmla="*/ 7 w 28"/>
                <a:gd name="T7" fmla="*/ 230 h 231"/>
                <a:gd name="T8" fmla="*/ 10 w 28"/>
                <a:gd name="T9" fmla="*/ 231 h 231"/>
                <a:gd name="T10" fmla="*/ 18 w 28"/>
                <a:gd name="T11" fmla="*/ 231 h 231"/>
                <a:gd name="T12" fmla="*/ 21 w 28"/>
                <a:gd name="T13" fmla="*/ 230 h 231"/>
                <a:gd name="T14" fmla="*/ 26 w 28"/>
                <a:gd name="T15" fmla="*/ 224 h 231"/>
                <a:gd name="T16" fmla="*/ 28 w 28"/>
                <a:gd name="T17" fmla="*/ 222 h 231"/>
                <a:gd name="T18" fmla="*/ 28 w 28"/>
                <a:gd name="T19" fmla="*/ 10 h 231"/>
                <a:gd name="T20" fmla="*/ 26 w 28"/>
                <a:gd name="T21" fmla="*/ 7 h 231"/>
                <a:gd name="T22" fmla="*/ 21 w 28"/>
                <a:gd name="T23" fmla="*/ 2 h 231"/>
                <a:gd name="T24" fmla="*/ 18 w 28"/>
                <a:gd name="T25" fmla="*/ 0 h 231"/>
                <a:gd name="T26" fmla="*/ 10 w 28"/>
                <a:gd name="T27" fmla="*/ 0 h 231"/>
                <a:gd name="T28" fmla="*/ 7 w 28"/>
                <a:gd name="T29" fmla="*/ 2 h 231"/>
                <a:gd name="T30" fmla="*/ 2 w 28"/>
                <a:gd name="T31" fmla="*/ 7 h 231"/>
                <a:gd name="T32" fmla="*/ 0 w 28"/>
                <a:gd name="T33" fmla="*/ 10 h 231"/>
                <a:gd name="T34" fmla="*/ 0 w 28"/>
                <a:gd name="T35" fmla="*/ 14 h 231"/>
                <a:gd name="T36" fmla="*/ 0 w 28"/>
                <a:gd name="T37" fmla="*/ 21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1">
                  <a:moveTo>
                    <a:pt x="0" y="218"/>
                  </a:moveTo>
                  <a:lnTo>
                    <a:pt x="0" y="222"/>
                  </a:lnTo>
                  <a:lnTo>
                    <a:pt x="2" y="224"/>
                  </a:lnTo>
                  <a:lnTo>
                    <a:pt x="7" y="230"/>
                  </a:lnTo>
                  <a:lnTo>
                    <a:pt x="10" y="231"/>
                  </a:lnTo>
                  <a:lnTo>
                    <a:pt x="18" y="231"/>
                  </a:lnTo>
                  <a:lnTo>
                    <a:pt x="21" y="230"/>
                  </a:lnTo>
                  <a:lnTo>
                    <a:pt x="26" y="224"/>
                  </a:lnTo>
                  <a:lnTo>
                    <a:pt x="28" y="222"/>
                  </a:lnTo>
                  <a:lnTo>
                    <a:pt x="28" y="10"/>
                  </a:lnTo>
                  <a:lnTo>
                    <a:pt x="26" y="7"/>
                  </a:lnTo>
                  <a:lnTo>
                    <a:pt x="21" y="2"/>
                  </a:lnTo>
                  <a:lnTo>
                    <a:pt x="18" y="0"/>
                  </a:lnTo>
                  <a:lnTo>
                    <a:pt x="10" y="0"/>
                  </a:lnTo>
                  <a:lnTo>
                    <a:pt x="7" y="2"/>
                  </a:lnTo>
                  <a:lnTo>
                    <a:pt x="2" y="7"/>
                  </a:lnTo>
                  <a:lnTo>
                    <a:pt x="0" y="10"/>
                  </a:lnTo>
                  <a:lnTo>
                    <a:pt x="0" y="14"/>
                  </a:lnTo>
                  <a:lnTo>
                    <a:pt x="0" y="2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Line 86">
              <a:extLst>
                <a:ext uri="{FF2B5EF4-FFF2-40B4-BE49-F238E27FC236}">
                  <a16:creationId xmlns:a16="http://schemas.microsoft.com/office/drawing/2014/main" id="{600248AA-D6B7-45BE-86F5-284105E8BBB9}"/>
                </a:ext>
              </a:extLst>
            </p:cNvPr>
            <p:cNvSpPr>
              <a:spLocks noChangeShapeType="1"/>
            </p:cNvSpPr>
            <p:nvPr/>
          </p:nvSpPr>
          <p:spPr bwMode="auto">
            <a:xfrm>
              <a:off x="3640" y="3688"/>
              <a:ext cx="8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87">
              <a:extLst>
                <a:ext uri="{FF2B5EF4-FFF2-40B4-BE49-F238E27FC236}">
                  <a16:creationId xmlns:a16="http://schemas.microsoft.com/office/drawing/2014/main" id="{384CA364-F7A8-4B7D-89FD-A8BAA66D8472}"/>
                </a:ext>
              </a:extLst>
            </p:cNvPr>
            <p:cNvSpPr>
              <a:spLocks noChangeShapeType="1"/>
            </p:cNvSpPr>
            <p:nvPr/>
          </p:nvSpPr>
          <p:spPr bwMode="auto">
            <a:xfrm flipH="1">
              <a:off x="4448" y="3896"/>
              <a:ext cx="69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Text Box 88">
              <a:extLst>
                <a:ext uri="{FF2B5EF4-FFF2-40B4-BE49-F238E27FC236}">
                  <a16:creationId xmlns:a16="http://schemas.microsoft.com/office/drawing/2014/main" id="{7C715034-775F-4E3F-9722-4D53CDB1A989}"/>
                </a:ext>
              </a:extLst>
            </p:cNvPr>
            <p:cNvSpPr txBox="1">
              <a:spLocks noChangeArrowheads="1"/>
            </p:cNvSpPr>
            <p:nvPr/>
          </p:nvSpPr>
          <p:spPr bwMode="auto">
            <a:xfrm>
              <a:off x="2872" y="3864"/>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2400" i="0" baseline="0">
                  <a:solidFill>
                    <a:srgbClr val="000000"/>
                  </a:solidFill>
                  <a:ea typeface="宋体" panose="02010600030101010101" pitchFamily="2" charset="-122"/>
                </a:rPr>
                <a:t>0</a:t>
              </a:r>
            </a:p>
          </p:txBody>
        </p:sp>
        <p:sp>
          <p:nvSpPr>
            <p:cNvPr id="98" name="Text Box 89">
              <a:extLst>
                <a:ext uri="{FF2B5EF4-FFF2-40B4-BE49-F238E27FC236}">
                  <a16:creationId xmlns:a16="http://schemas.microsoft.com/office/drawing/2014/main" id="{E8301AD7-FC81-497E-87CA-D2A21027ECD9}"/>
                </a:ext>
              </a:extLst>
            </p:cNvPr>
            <p:cNvSpPr txBox="1">
              <a:spLocks noChangeArrowheads="1"/>
            </p:cNvSpPr>
            <p:nvPr/>
          </p:nvSpPr>
          <p:spPr bwMode="auto">
            <a:xfrm>
              <a:off x="3240" y="3864"/>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2400" i="0" baseline="0">
                  <a:solidFill>
                    <a:srgbClr val="000000"/>
                  </a:solidFill>
                  <a:ea typeface="宋体" panose="02010600030101010101" pitchFamily="2" charset="-122"/>
                </a:rPr>
                <a:t>1</a:t>
              </a:r>
            </a:p>
          </p:txBody>
        </p:sp>
        <p:sp>
          <p:nvSpPr>
            <p:cNvPr id="99" name="Text Box 90">
              <a:extLst>
                <a:ext uri="{FF2B5EF4-FFF2-40B4-BE49-F238E27FC236}">
                  <a16:creationId xmlns:a16="http://schemas.microsoft.com/office/drawing/2014/main" id="{56D17B83-4EEB-4AF7-8F27-EE9F86BC4267}"/>
                </a:ext>
              </a:extLst>
            </p:cNvPr>
            <p:cNvSpPr txBox="1">
              <a:spLocks noChangeArrowheads="1"/>
            </p:cNvSpPr>
            <p:nvPr/>
          </p:nvSpPr>
          <p:spPr bwMode="auto">
            <a:xfrm>
              <a:off x="3696" y="3864"/>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2400" i="0" baseline="0">
                  <a:solidFill>
                    <a:srgbClr val="000000"/>
                  </a:solidFill>
                  <a:ea typeface="宋体" panose="02010600030101010101" pitchFamily="2" charset="-122"/>
                </a:rPr>
                <a:t>2</a:t>
              </a:r>
            </a:p>
          </p:txBody>
        </p:sp>
        <p:sp>
          <p:nvSpPr>
            <p:cNvPr id="100" name="Text Box 91">
              <a:extLst>
                <a:ext uri="{FF2B5EF4-FFF2-40B4-BE49-F238E27FC236}">
                  <a16:creationId xmlns:a16="http://schemas.microsoft.com/office/drawing/2014/main" id="{D78359F7-C36D-472B-ACFD-2E7572EABFF3}"/>
                </a:ext>
              </a:extLst>
            </p:cNvPr>
            <p:cNvSpPr txBox="1">
              <a:spLocks noChangeArrowheads="1"/>
            </p:cNvSpPr>
            <p:nvPr/>
          </p:nvSpPr>
          <p:spPr bwMode="auto">
            <a:xfrm>
              <a:off x="4080" y="3864"/>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2400" i="0" baseline="0">
                  <a:solidFill>
                    <a:srgbClr val="000000"/>
                  </a:solidFill>
                  <a:ea typeface="宋体" panose="02010600030101010101" pitchFamily="2" charset="-122"/>
                </a:rPr>
                <a:t>3</a:t>
              </a:r>
            </a:p>
          </p:txBody>
        </p:sp>
        <p:sp>
          <p:nvSpPr>
            <p:cNvPr id="101" name="Text Box 211">
              <a:extLst>
                <a:ext uri="{FF2B5EF4-FFF2-40B4-BE49-F238E27FC236}">
                  <a16:creationId xmlns:a16="http://schemas.microsoft.com/office/drawing/2014/main" id="{91F69C3D-8409-416B-A863-407C53DD6E4F}"/>
                </a:ext>
              </a:extLst>
            </p:cNvPr>
            <p:cNvSpPr txBox="1">
              <a:spLocks noChangeArrowheads="1"/>
            </p:cNvSpPr>
            <p:nvPr/>
          </p:nvSpPr>
          <p:spPr bwMode="auto">
            <a:xfrm>
              <a:off x="4500" y="3853"/>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2400" i="0" baseline="0">
                  <a:solidFill>
                    <a:srgbClr val="000000"/>
                  </a:solidFill>
                  <a:ea typeface="宋体" panose="02010600030101010101" pitchFamily="2" charset="-122"/>
                </a:rPr>
                <a:t>0</a:t>
              </a:r>
            </a:p>
          </p:txBody>
        </p:sp>
        <p:sp>
          <p:nvSpPr>
            <p:cNvPr id="102" name="Text Box 212">
              <a:extLst>
                <a:ext uri="{FF2B5EF4-FFF2-40B4-BE49-F238E27FC236}">
                  <a16:creationId xmlns:a16="http://schemas.microsoft.com/office/drawing/2014/main" id="{918E6C89-588E-4503-B1BD-94A3B3FC0D90}"/>
                </a:ext>
              </a:extLst>
            </p:cNvPr>
            <p:cNvSpPr txBox="1">
              <a:spLocks noChangeArrowheads="1"/>
            </p:cNvSpPr>
            <p:nvPr/>
          </p:nvSpPr>
          <p:spPr bwMode="auto">
            <a:xfrm>
              <a:off x="4868" y="3853"/>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2400" i="0" baseline="0">
                  <a:solidFill>
                    <a:srgbClr val="000000"/>
                  </a:solidFill>
                  <a:ea typeface="宋体" panose="02010600030101010101" pitchFamily="2" charset="-122"/>
                </a:rPr>
                <a:t>1</a:t>
              </a:r>
            </a:p>
          </p:txBody>
        </p:sp>
      </p:grpSp>
    </p:spTree>
    <p:extLst>
      <p:ext uri="{BB962C8B-B14F-4D97-AF65-F5344CB8AC3E}">
        <p14:creationId xmlns:p14="http://schemas.microsoft.com/office/powerpoint/2010/main" val="340737884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Ripple Counters (cont’d) </a:t>
            </a:r>
            <a:endParaRPr lang="en-US"/>
          </a:p>
        </p:txBody>
      </p:sp>
      <p:sp>
        <p:nvSpPr>
          <p:cNvPr id="3" name="Content Placeholder 2"/>
          <p:cNvSpPr>
            <a:spLocks noGrp="1"/>
          </p:cNvSpPr>
          <p:nvPr>
            <p:ph idx="1"/>
          </p:nvPr>
        </p:nvSpPr>
        <p:spPr>
          <a:xfrm>
            <a:off x="516546" y="1188515"/>
            <a:ext cx="8189418" cy="5080874"/>
          </a:xfrm>
        </p:spPr>
        <p:txBody>
          <a:bodyPr/>
          <a:lstStyle/>
          <a:p>
            <a:r>
              <a:rPr lang="en-US" altLang="zh-CN" sz="2800"/>
              <a:t>The arrows show the</a:t>
            </a:r>
            <a:br>
              <a:rPr lang="en-US" altLang="zh-CN" sz="2800"/>
            </a:br>
            <a:r>
              <a:rPr lang="en-US" altLang="zh-CN" sz="2800"/>
              <a:t>cause-effect relation-</a:t>
            </a:r>
            <a:br>
              <a:rPr lang="en-US" altLang="zh-CN" sz="2800"/>
            </a:br>
            <a:r>
              <a:rPr lang="en-US" altLang="zh-CN" sz="2800"/>
              <a:t>ship from the prior</a:t>
            </a:r>
            <a:br>
              <a:rPr lang="en-US" altLang="zh-CN" sz="2800"/>
            </a:br>
            <a:r>
              <a:rPr lang="en-US" altLang="zh-CN" sz="2800"/>
              <a:t>slide =&gt;</a:t>
            </a:r>
          </a:p>
          <a:p>
            <a:r>
              <a:rPr lang="en-US" altLang="zh-CN" sz="2800"/>
              <a:t>The corresponding</a:t>
            </a:r>
            <a:br>
              <a:rPr lang="en-US" altLang="zh-CN" sz="2800"/>
            </a:br>
            <a:r>
              <a:rPr lang="en-US" altLang="zh-CN" sz="2800"/>
              <a:t>sequence of states =&gt;</a:t>
            </a:r>
            <a:br>
              <a:rPr lang="en-US" altLang="zh-CN" sz="2800"/>
            </a:br>
            <a:r>
              <a:rPr lang="en-US" altLang="zh-CN" sz="2800"/>
              <a:t>(B,A) = (0,0), (1,0), (1,1), (0,0), (0, 1), …</a:t>
            </a:r>
          </a:p>
          <a:p>
            <a:r>
              <a:rPr lang="en-US" altLang="zh-CN" sz="2800"/>
              <a:t>Each additional bit, C, D, …behaves like bit B, changing half as frequently as the bit before it.</a:t>
            </a:r>
          </a:p>
          <a:p>
            <a:r>
              <a:rPr lang="en-US" altLang="zh-CN" sz="2800"/>
              <a:t>For 3 bits: (C,B,A) = (0,0,0), (0,0,1), (0,1,0), (0,1,1),</a:t>
            </a:r>
            <a:br>
              <a:rPr lang="en-US" altLang="zh-CN" sz="2800"/>
            </a:br>
            <a:r>
              <a:rPr lang="en-US" altLang="zh-CN" sz="2800"/>
              <a:t>(1,0,0), (1,0,1), (1,1,0), (1,1,1), (0,0,0), …        </a:t>
            </a:r>
            <a:br>
              <a:rPr lang="en-US" altLang="zh-CN" sz="2800"/>
            </a:br>
            <a:endParaRPr lang="en-US" altLang="zh-CN" sz="28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27</a:t>
            </a:fld>
            <a:endParaRPr lang="en-US" altLang="zh-CN" sz="1600"/>
          </a:p>
        </p:txBody>
      </p:sp>
      <p:grpSp>
        <p:nvGrpSpPr>
          <p:cNvPr id="125" name="Group 89">
            <a:extLst>
              <a:ext uri="{FF2B5EF4-FFF2-40B4-BE49-F238E27FC236}">
                <a16:creationId xmlns:a16="http://schemas.microsoft.com/office/drawing/2014/main" id="{DDC45CCB-9917-47CE-AAB4-83FF9C090B76}"/>
              </a:ext>
            </a:extLst>
          </p:cNvPr>
          <p:cNvGrpSpPr>
            <a:grpSpLocks/>
          </p:cNvGrpSpPr>
          <p:nvPr/>
        </p:nvGrpSpPr>
        <p:grpSpPr bwMode="auto">
          <a:xfrm>
            <a:off x="5378456" y="2119313"/>
            <a:ext cx="509588" cy="1314450"/>
            <a:chOff x="3396" y="1335"/>
            <a:chExt cx="321" cy="828"/>
          </a:xfrm>
        </p:grpSpPr>
        <p:grpSp>
          <p:nvGrpSpPr>
            <p:cNvPr id="127" name="Group 69">
              <a:extLst>
                <a:ext uri="{FF2B5EF4-FFF2-40B4-BE49-F238E27FC236}">
                  <a16:creationId xmlns:a16="http://schemas.microsoft.com/office/drawing/2014/main" id="{5E7033D2-701F-4CEE-A2CA-9B01C736086E}"/>
                </a:ext>
              </a:extLst>
            </p:cNvPr>
            <p:cNvGrpSpPr>
              <a:grpSpLocks/>
            </p:cNvGrpSpPr>
            <p:nvPr/>
          </p:nvGrpSpPr>
          <p:grpSpPr bwMode="auto">
            <a:xfrm>
              <a:off x="3396" y="1335"/>
              <a:ext cx="253" cy="394"/>
              <a:chOff x="2993" y="2953"/>
              <a:chExt cx="253" cy="394"/>
            </a:xfrm>
          </p:grpSpPr>
          <p:sp>
            <p:nvSpPr>
              <p:cNvPr id="131" name="Freeform 70">
                <a:extLst>
                  <a:ext uri="{FF2B5EF4-FFF2-40B4-BE49-F238E27FC236}">
                    <a16:creationId xmlns:a16="http://schemas.microsoft.com/office/drawing/2014/main" id="{0B189F05-BDB3-4D5E-9B30-35D837B1EFFA}"/>
                  </a:ext>
                </a:extLst>
              </p:cNvPr>
              <p:cNvSpPr>
                <a:spLocks/>
              </p:cNvSpPr>
              <p:nvPr/>
            </p:nvSpPr>
            <p:spPr bwMode="auto">
              <a:xfrm>
                <a:off x="2993" y="2953"/>
                <a:ext cx="253" cy="394"/>
              </a:xfrm>
              <a:custGeom>
                <a:avLst/>
                <a:gdLst>
                  <a:gd name="T0" fmla="*/ 131 w 253"/>
                  <a:gd name="T1" fmla="*/ 0 h 394"/>
                  <a:gd name="T2" fmla="*/ 207 w 253"/>
                  <a:gd name="T3" fmla="*/ 10 h 394"/>
                  <a:gd name="T4" fmla="*/ 247 w 253"/>
                  <a:gd name="T5" fmla="*/ 37 h 394"/>
                  <a:gd name="T6" fmla="*/ 246 w 253"/>
                  <a:gd name="T7" fmla="*/ 89 h 394"/>
                  <a:gd name="T8" fmla="*/ 214 w 253"/>
                  <a:gd name="T9" fmla="*/ 133 h 394"/>
                  <a:gd name="T10" fmla="*/ 153 w 253"/>
                  <a:gd name="T11" fmla="*/ 154 h 394"/>
                  <a:gd name="T12" fmla="*/ 99 w 253"/>
                  <a:gd name="T13" fmla="*/ 164 h 394"/>
                  <a:gd name="T14" fmla="*/ 15 w 253"/>
                  <a:gd name="T15" fmla="*/ 221 h 394"/>
                  <a:gd name="T16" fmla="*/ 3 w 253"/>
                  <a:gd name="T17" fmla="*/ 292 h 394"/>
                  <a:gd name="T18" fmla="*/ 12 w 253"/>
                  <a:gd name="T19" fmla="*/ 344 h 394"/>
                  <a:gd name="T20" fmla="*/ 33 w 253"/>
                  <a:gd name="T21" fmla="*/ 367 h 394"/>
                  <a:gd name="T22" fmla="*/ 63 w 253"/>
                  <a:gd name="T23" fmla="*/ 388 h 394"/>
                  <a:gd name="T24" fmla="*/ 121 w 253"/>
                  <a:gd name="T25" fmla="*/ 388 h 394"/>
                  <a:gd name="T26" fmla="*/ 166 w 253"/>
                  <a:gd name="T27" fmla="*/ 390 h 3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3" h="394">
                    <a:moveTo>
                      <a:pt x="131" y="0"/>
                    </a:moveTo>
                    <a:cubicBezTo>
                      <a:pt x="180" y="3"/>
                      <a:pt x="188" y="7"/>
                      <a:pt x="207" y="10"/>
                    </a:cubicBezTo>
                    <a:cubicBezTo>
                      <a:pt x="235" y="21"/>
                      <a:pt x="241" y="24"/>
                      <a:pt x="247" y="37"/>
                    </a:cubicBezTo>
                    <a:cubicBezTo>
                      <a:pt x="253" y="50"/>
                      <a:pt x="251" y="73"/>
                      <a:pt x="246" y="89"/>
                    </a:cubicBezTo>
                    <a:cubicBezTo>
                      <a:pt x="241" y="105"/>
                      <a:pt x="229" y="122"/>
                      <a:pt x="214" y="133"/>
                    </a:cubicBezTo>
                    <a:cubicBezTo>
                      <a:pt x="180" y="153"/>
                      <a:pt x="187" y="146"/>
                      <a:pt x="153" y="154"/>
                    </a:cubicBezTo>
                    <a:cubicBezTo>
                      <a:pt x="111" y="157"/>
                      <a:pt x="102" y="164"/>
                      <a:pt x="99" y="164"/>
                    </a:cubicBezTo>
                    <a:cubicBezTo>
                      <a:pt x="44" y="187"/>
                      <a:pt x="41" y="182"/>
                      <a:pt x="15" y="221"/>
                    </a:cubicBezTo>
                    <a:cubicBezTo>
                      <a:pt x="1" y="240"/>
                      <a:pt x="0" y="271"/>
                      <a:pt x="3" y="292"/>
                    </a:cubicBezTo>
                    <a:cubicBezTo>
                      <a:pt x="0" y="315"/>
                      <a:pt x="5" y="328"/>
                      <a:pt x="12" y="344"/>
                    </a:cubicBezTo>
                    <a:cubicBezTo>
                      <a:pt x="28" y="367"/>
                      <a:pt x="29" y="363"/>
                      <a:pt x="33" y="367"/>
                    </a:cubicBezTo>
                    <a:cubicBezTo>
                      <a:pt x="47" y="380"/>
                      <a:pt x="47" y="380"/>
                      <a:pt x="63" y="388"/>
                    </a:cubicBezTo>
                    <a:cubicBezTo>
                      <a:pt x="76" y="394"/>
                      <a:pt x="121" y="388"/>
                      <a:pt x="121" y="388"/>
                    </a:cubicBezTo>
                    <a:cubicBezTo>
                      <a:pt x="136" y="393"/>
                      <a:pt x="139" y="393"/>
                      <a:pt x="166" y="390"/>
                    </a:cubicBezTo>
                  </a:path>
                </a:pathLst>
              </a:custGeom>
              <a:noFill/>
              <a:ln w="28575"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2" name="Line 71">
                <a:extLst>
                  <a:ext uri="{FF2B5EF4-FFF2-40B4-BE49-F238E27FC236}">
                    <a16:creationId xmlns:a16="http://schemas.microsoft.com/office/drawing/2014/main" id="{DEC9F31F-BA0C-45F2-838D-38AF5F0FC62A}"/>
                  </a:ext>
                </a:extLst>
              </p:cNvPr>
              <p:cNvSpPr>
                <a:spLocks noChangeShapeType="1"/>
              </p:cNvSpPr>
              <p:nvPr/>
            </p:nvSpPr>
            <p:spPr bwMode="auto">
              <a:xfrm flipV="1">
                <a:off x="3082" y="3343"/>
                <a:ext cx="8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28" name="Group 84">
              <a:extLst>
                <a:ext uri="{FF2B5EF4-FFF2-40B4-BE49-F238E27FC236}">
                  <a16:creationId xmlns:a16="http://schemas.microsoft.com/office/drawing/2014/main" id="{D96C60D1-F811-4E66-918A-AA273D268B44}"/>
                </a:ext>
              </a:extLst>
            </p:cNvPr>
            <p:cNvGrpSpPr>
              <a:grpSpLocks/>
            </p:cNvGrpSpPr>
            <p:nvPr/>
          </p:nvGrpSpPr>
          <p:grpSpPr bwMode="auto">
            <a:xfrm>
              <a:off x="3464" y="1731"/>
              <a:ext cx="253" cy="432"/>
              <a:chOff x="2993" y="2953"/>
              <a:chExt cx="253" cy="394"/>
            </a:xfrm>
          </p:grpSpPr>
          <p:sp>
            <p:nvSpPr>
              <p:cNvPr id="129" name="Freeform 85">
                <a:extLst>
                  <a:ext uri="{FF2B5EF4-FFF2-40B4-BE49-F238E27FC236}">
                    <a16:creationId xmlns:a16="http://schemas.microsoft.com/office/drawing/2014/main" id="{524A0D5F-86B5-4CCE-ABE6-828B92C1A7ED}"/>
                  </a:ext>
                </a:extLst>
              </p:cNvPr>
              <p:cNvSpPr>
                <a:spLocks/>
              </p:cNvSpPr>
              <p:nvPr/>
            </p:nvSpPr>
            <p:spPr bwMode="auto">
              <a:xfrm>
                <a:off x="2993" y="2953"/>
                <a:ext cx="253" cy="394"/>
              </a:xfrm>
              <a:custGeom>
                <a:avLst/>
                <a:gdLst>
                  <a:gd name="T0" fmla="*/ 131 w 253"/>
                  <a:gd name="T1" fmla="*/ 0 h 394"/>
                  <a:gd name="T2" fmla="*/ 207 w 253"/>
                  <a:gd name="T3" fmla="*/ 10 h 394"/>
                  <a:gd name="T4" fmla="*/ 247 w 253"/>
                  <a:gd name="T5" fmla="*/ 37 h 394"/>
                  <a:gd name="T6" fmla="*/ 246 w 253"/>
                  <a:gd name="T7" fmla="*/ 89 h 394"/>
                  <a:gd name="T8" fmla="*/ 214 w 253"/>
                  <a:gd name="T9" fmla="*/ 133 h 394"/>
                  <a:gd name="T10" fmla="*/ 153 w 253"/>
                  <a:gd name="T11" fmla="*/ 154 h 394"/>
                  <a:gd name="T12" fmla="*/ 99 w 253"/>
                  <a:gd name="T13" fmla="*/ 164 h 394"/>
                  <a:gd name="T14" fmla="*/ 15 w 253"/>
                  <a:gd name="T15" fmla="*/ 221 h 394"/>
                  <a:gd name="T16" fmla="*/ 3 w 253"/>
                  <a:gd name="T17" fmla="*/ 292 h 394"/>
                  <a:gd name="T18" fmla="*/ 12 w 253"/>
                  <a:gd name="T19" fmla="*/ 344 h 394"/>
                  <a:gd name="T20" fmla="*/ 33 w 253"/>
                  <a:gd name="T21" fmla="*/ 367 h 394"/>
                  <a:gd name="T22" fmla="*/ 63 w 253"/>
                  <a:gd name="T23" fmla="*/ 388 h 394"/>
                  <a:gd name="T24" fmla="*/ 121 w 253"/>
                  <a:gd name="T25" fmla="*/ 388 h 394"/>
                  <a:gd name="T26" fmla="*/ 166 w 253"/>
                  <a:gd name="T27" fmla="*/ 390 h 3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3" h="394">
                    <a:moveTo>
                      <a:pt x="131" y="0"/>
                    </a:moveTo>
                    <a:cubicBezTo>
                      <a:pt x="180" y="3"/>
                      <a:pt x="188" y="7"/>
                      <a:pt x="207" y="10"/>
                    </a:cubicBezTo>
                    <a:cubicBezTo>
                      <a:pt x="235" y="21"/>
                      <a:pt x="241" y="24"/>
                      <a:pt x="247" y="37"/>
                    </a:cubicBezTo>
                    <a:cubicBezTo>
                      <a:pt x="253" y="50"/>
                      <a:pt x="251" y="73"/>
                      <a:pt x="246" y="89"/>
                    </a:cubicBezTo>
                    <a:cubicBezTo>
                      <a:pt x="241" y="105"/>
                      <a:pt x="229" y="122"/>
                      <a:pt x="214" y="133"/>
                    </a:cubicBezTo>
                    <a:cubicBezTo>
                      <a:pt x="180" y="153"/>
                      <a:pt x="187" y="146"/>
                      <a:pt x="153" y="154"/>
                    </a:cubicBezTo>
                    <a:cubicBezTo>
                      <a:pt x="111" y="157"/>
                      <a:pt x="102" y="164"/>
                      <a:pt x="99" y="164"/>
                    </a:cubicBezTo>
                    <a:cubicBezTo>
                      <a:pt x="44" y="187"/>
                      <a:pt x="41" y="182"/>
                      <a:pt x="15" y="221"/>
                    </a:cubicBezTo>
                    <a:cubicBezTo>
                      <a:pt x="1" y="240"/>
                      <a:pt x="0" y="271"/>
                      <a:pt x="3" y="292"/>
                    </a:cubicBezTo>
                    <a:cubicBezTo>
                      <a:pt x="0" y="315"/>
                      <a:pt x="5" y="328"/>
                      <a:pt x="12" y="344"/>
                    </a:cubicBezTo>
                    <a:cubicBezTo>
                      <a:pt x="28" y="367"/>
                      <a:pt x="29" y="363"/>
                      <a:pt x="33" y="367"/>
                    </a:cubicBezTo>
                    <a:cubicBezTo>
                      <a:pt x="47" y="380"/>
                      <a:pt x="47" y="380"/>
                      <a:pt x="63" y="388"/>
                    </a:cubicBezTo>
                    <a:cubicBezTo>
                      <a:pt x="76" y="394"/>
                      <a:pt x="121" y="388"/>
                      <a:pt x="121" y="388"/>
                    </a:cubicBezTo>
                    <a:cubicBezTo>
                      <a:pt x="136" y="393"/>
                      <a:pt x="139" y="393"/>
                      <a:pt x="166" y="390"/>
                    </a:cubicBezTo>
                  </a:path>
                </a:pathLst>
              </a:custGeom>
              <a:noFill/>
              <a:ln w="28575"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Line 86">
                <a:extLst>
                  <a:ext uri="{FF2B5EF4-FFF2-40B4-BE49-F238E27FC236}">
                    <a16:creationId xmlns:a16="http://schemas.microsoft.com/office/drawing/2014/main" id="{B48343FA-35E5-42D3-8F61-DDB8B0068A53}"/>
                  </a:ext>
                </a:extLst>
              </p:cNvPr>
              <p:cNvSpPr>
                <a:spLocks noChangeShapeType="1"/>
              </p:cNvSpPr>
              <p:nvPr/>
            </p:nvSpPr>
            <p:spPr bwMode="auto">
              <a:xfrm flipV="1">
                <a:off x="3082" y="3343"/>
                <a:ext cx="8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34" name="Group 78">
            <a:extLst>
              <a:ext uri="{FF2B5EF4-FFF2-40B4-BE49-F238E27FC236}">
                <a16:creationId xmlns:a16="http://schemas.microsoft.com/office/drawing/2014/main" id="{486D21AE-AFB1-477A-ACE3-901FE8D274AB}"/>
              </a:ext>
            </a:extLst>
          </p:cNvPr>
          <p:cNvGrpSpPr>
            <a:grpSpLocks/>
          </p:cNvGrpSpPr>
          <p:nvPr/>
        </p:nvGrpSpPr>
        <p:grpSpPr bwMode="auto">
          <a:xfrm>
            <a:off x="7291390" y="2125663"/>
            <a:ext cx="485775" cy="628650"/>
            <a:chOff x="2993" y="2953"/>
            <a:chExt cx="253" cy="394"/>
          </a:xfrm>
        </p:grpSpPr>
        <p:sp>
          <p:nvSpPr>
            <p:cNvPr id="136" name="Freeform 79">
              <a:extLst>
                <a:ext uri="{FF2B5EF4-FFF2-40B4-BE49-F238E27FC236}">
                  <a16:creationId xmlns:a16="http://schemas.microsoft.com/office/drawing/2014/main" id="{9258705B-1950-4725-B726-A45D050D6C8D}"/>
                </a:ext>
              </a:extLst>
            </p:cNvPr>
            <p:cNvSpPr>
              <a:spLocks/>
            </p:cNvSpPr>
            <p:nvPr/>
          </p:nvSpPr>
          <p:spPr bwMode="auto">
            <a:xfrm>
              <a:off x="2993" y="2953"/>
              <a:ext cx="253" cy="394"/>
            </a:xfrm>
            <a:custGeom>
              <a:avLst/>
              <a:gdLst>
                <a:gd name="T0" fmla="*/ 131 w 253"/>
                <a:gd name="T1" fmla="*/ 0 h 394"/>
                <a:gd name="T2" fmla="*/ 207 w 253"/>
                <a:gd name="T3" fmla="*/ 10 h 394"/>
                <a:gd name="T4" fmla="*/ 247 w 253"/>
                <a:gd name="T5" fmla="*/ 37 h 394"/>
                <a:gd name="T6" fmla="*/ 246 w 253"/>
                <a:gd name="T7" fmla="*/ 89 h 394"/>
                <a:gd name="T8" fmla="*/ 214 w 253"/>
                <a:gd name="T9" fmla="*/ 133 h 394"/>
                <a:gd name="T10" fmla="*/ 153 w 253"/>
                <a:gd name="T11" fmla="*/ 154 h 394"/>
                <a:gd name="T12" fmla="*/ 99 w 253"/>
                <a:gd name="T13" fmla="*/ 164 h 394"/>
                <a:gd name="T14" fmla="*/ 15 w 253"/>
                <a:gd name="T15" fmla="*/ 221 h 394"/>
                <a:gd name="T16" fmla="*/ 3 w 253"/>
                <a:gd name="T17" fmla="*/ 292 h 394"/>
                <a:gd name="T18" fmla="*/ 12 w 253"/>
                <a:gd name="T19" fmla="*/ 344 h 394"/>
                <a:gd name="T20" fmla="*/ 33 w 253"/>
                <a:gd name="T21" fmla="*/ 367 h 394"/>
                <a:gd name="T22" fmla="*/ 63 w 253"/>
                <a:gd name="T23" fmla="*/ 388 h 394"/>
                <a:gd name="T24" fmla="*/ 121 w 253"/>
                <a:gd name="T25" fmla="*/ 388 h 394"/>
                <a:gd name="T26" fmla="*/ 166 w 253"/>
                <a:gd name="T27" fmla="*/ 390 h 3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3" h="394">
                  <a:moveTo>
                    <a:pt x="131" y="0"/>
                  </a:moveTo>
                  <a:cubicBezTo>
                    <a:pt x="180" y="3"/>
                    <a:pt x="188" y="7"/>
                    <a:pt x="207" y="10"/>
                  </a:cubicBezTo>
                  <a:cubicBezTo>
                    <a:pt x="235" y="21"/>
                    <a:pt x="241" y="24"/>
                    <a:pt x="247" y="37"/>
                  </a:cubicBezTo>
                  <a:cubicBezTo>
                    <a:pt x="253" y="50"/>
                    <a:pt x="251" y="73"/>
                    <a:pt x="246" y="89"/>
                  </a:cubicBezTo>
                  <a:cubicBezTo>
                    <a:pt x="241" y="105"/>
                    <a:pt x="229" y="122"/>
                    <a:pt x="214" y="133"/>
                  </a:cubicBezTo>
                  <a:cubicBezTo>
                    <a:pt x="180" y="153"/>
                    <a:pt x="187" y="146"/>
                    <a:pt x="153" y="154"/>
                  </a:cubicBezTo>
                  <a:cubicBezTo>
                    <a:pt x="111" y="157"/>
                    <a:pt x="102" y="164"/>
                    <a:pt x="99" y="164"/>
                  </a:cubicBezTo>
                  <a:cubicBezTo>
                    <a:pt x="44" y="187"/>
                    <a:pt x="41" y="182"/>
                    <a:pt x="15" y="221"/>
                  </a:cubicBezTo>
                  <a:cubicBezTo>
                    <a:pt x="1" y="240"/>
                    <a:pt x="0" y="271"/>
                    <a:pt x="3" y="292"/>
                  </a:cubicBezTo>
                  <a:cubicBezTo>
                    <a:pt x="0" y="315"/>
                    <a:pt x="5" y="328"/>
                    <a:pt x="12" y="344"/>
                  </a:cubicBezTo>
                  <a:cubicBezTo>
                    <a:pt x="28" y="367"/>
                    <a:pt x="29" y="363"/>
                    <a:pt x="33" y="367"/>
                  </a:cubicBezTo>
                  <a:cubicBezTo>
                    <a:pt x="47" y="380"/>
                    <a:pt x="47" y="380"/>
                    <a:pt x="63" y="388"/>
                  </a:cubicBezTo>
                  <a:cubicBezTo>
                    <a:pt x="76" y="394"/>
                    <a:pt x="121" y="388"/>
                    <a:pt x="121" y="388"/>
                  </a:cubicBezTo>
                  <a:cubicBezTo>
                    <a:pt x="136" y="393"/>
                    <a:pt x="139" y="393"/>
                    <a:pt x="166" y="390"/>
                  </a:cubicBezTo>
                </a:path>
              </a:pathLst>
            </a:custGeom>
            <a:noFill/>
            <a:ln w="28575"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7" name="Line 80">
              <a:extLst>
                <a:ext uri="{FF2B5EF4-FFF2-40B4-BE49-F238E27FC236}">
                  <a16:creationId xmlns:a16="http://schemas.microsoft.com/office/drawing/2014/main" id="{61A4A7A3-7916-4677-810A-6E5588DDB674}"/>
                </a:ext>
              </a:extLst>
            </p:cNvPr>
            <p:cNvSpPr>
              <a:spLocks noChangeShapeType="1"/>
            </p:cNvSpPr>
            <p:nvPr/>
          </p:nvSpPr>
          <p:spPr bwMode="auto">
            <a:xfrm flipV="1">
              <a:off x="3082" y="3343"/>
              <a:ext cx="8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9" name="Group 90">
            <a:extLst>
              <a:ext uri="{FF2B5EF4-FFF2-40B4-BE49-F238E27FC236}">
                <a16:creationId xmlns:a16="http://schemas.microsoft.com/office/drawing/2014/main" id="{A6F5CB65-C763-4566-B35E-51FC69C97980}"/>
              </a:ext>
            </a:extLst>
          </p:cNvPr>
          <p:cNvGrpSpPr>
            <a:grpSpLocks/>
          </p:cNvGrpSpPr>
          <p:nvPr/>
        </p:nvGrpSpPr>
        <p:grpSpPr bwMode="auto">
          <a:xfrm>
            <a:off x="6634158" y="2128838"/>
            <a:ext cx="503237" cy="1330325"/>
            <a:chOff x="4187" y="1341"/>
            <a:chExt cx="317" cy="838"/>
          </a:xfrm>
        </p:grpSpPr>
        <p:grpSp>
          <p:nvGrpSpPr>
            <p:cNvPr id="141" name="Group 75">
              <a:extLst>
                <a:ext uri="{FF2B5EF4-FFF2-40B4-BE49-F238E27FC236}">
                  <a16:creationId xmlns:a16="http://schemas.microsoft.com/office/drawing/2014/main" id="{563C7E5A-B68E-4FA6-8E52-7B072634449A}"/>
                </a:ext>
              </a:extLst>
            </p:cNvPr>
            <p:cNvGrpSpPr>
              <a:grpSpLocks/>
            </p:cNvGrpSpPr>
            <p:nvPr/>
          </p:nvGrpSpPr>
          <p:grpSpPr bwMode="auto">
            <a:xfrm>
              <a:off x="4187" y="1341"/>
              <a:ext cx="306" cy="396"/>
              <a:chOff x="2993" y="2953"/>
              <a:chExt cx="253" cy="394"/>
            </a:xfrm>
          </p:grpSpPr>
          <p:sp>
            <p:nvSpPr>
              <p:cNvPr id="145" name="Freeform 76">
                <a:extLst>
                  <a:ext uri="{FF2B5EF4-FFF2-40B4-BE49-F238E27FC236}">
                    <a16:creationId xmlns:a16="http://schemas.microsoft.com/office/drawing/2014/main" id="{61E76BBF-1872-40F0-A54A-6106150ABF47}"/>
                  </a:ext>
                </a:extLst>
              </p:cNvPr>
              <p:cNvSpPr>
                <a:spLocks/>
              </p:cNvSpPr>
              <p:nvPr/>
            </p:nvSpPr>
            <p:spPr bwMode="auto">
              <a:xfrm>
                <a:off x="2993" y="2953"/>
                <a:ext cx="253" cy="394"/>
              </a:xfrm>
              <a:custGeom>
                <a:avLst/>
                <a:gdLst>
                  <a:gd name="T0" fmla="*/ 131 w 253"/>
                  <a:gd name="T1" fmla="*/ 0 h 394"/>
                  <a:gd name="T2" fmla="*/ 207 w 253"/>
                  <a:gd name="T3" fmla="*/ 10 h 394"/>
                  <a:gd name="T4" fmla="*/ 247 w 253"/>
                  <a:gd name="T5" fmla="*/ 37 h 394"/>
                  <a:gd name="T6" fmla="*/ 246 w 253"/>
                  <a:gd name="T7" fmla="*/ 89 h 394"/>
                  <a:gd name="T8" fmla="*/ 214 w 253"/>
                  <a:gd name="T9" fmla="*/ 133 h 394"/>
                  <a:gd name="T10" fmla="*/ 153 w 253"/>
                  <a:gd name="T11" fmla="*/ 154 h 394"/>
                  <a:gd name="T12" fmla="*/ 99 w 253"/>
                  <a:gd name="T13" fmla="*/ 164 h 394"/>
                  <a:gd name="T14" fmla="*/ 15 w 253"/>
                  <a:gd name="T15" fmla="*/ 221 h 394"/>
                  <a:gd name="T16" fmla="*/ 3 w 253"/>
                  <a:gd name="T17" fmla="*/ 292 h 394"/>
                  <a:gd name="T18" fmla="*/ 12 w 253"/>
                  <a:gd name="T19" fmla="*/ 344 h 394"/>
                  <a:gd name="T20" fmla="*/ 33 w 253"/>
                  <a:gd name="T21" fmla="*/ 367 h 394"/>
                  <a:gd name="T22" fmla="*/ 63 w 253"/>
                  <a:gd name="T23" fmla="*/ 388 h 394"/>
                  <a:gd name="T24" fmla="*/ 121 w 253"/>
                  <a:gd name="T25" fmla="*/ 388 h 394"/>
                  <a:gd name="T26" fmla="*/ 166 w 253"/>
                  <a:gd name="T27" fmla="*/ 390 h 3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3" h="394">
                    <a:moveTo>
                      <a:pt x="131" y="0"/>
                    </a:moveTo>
                    <a:cubicBezTo>
                      <a:pt x="180" y="3"/>
                      <a:pt x="188" y="7"/>
                      <a:pt x="207" y="10"/>
                    </a:cubicBezTo>
                    <a:cubicBezTo>
                      <a:pt x="235" y="21"/>
                      <a:pt x="241" y="24"/>
                      <a:pt x="247" y="37"/>
                    </a:cubicBezTo>
                    <a:cubicBezTo>
                      <a:pt x="253" y="50"/>
                      <a:pt x="251" y="73"/>
                      <a:pt x="246" y="89"/>
                    </a:cubicBezTo>
                    <a:cubicBezTo>
                      <a:pt x="241" y="105"/>
                      <a:pt x="229" y="122"/>
                      <a:pt x="214" y="133"/>
                    </a:cubicBezTo>
                    <a:cubicBezTo>
                      <a:pt x="180" y="153"/>
                      <a:pt x="187" y="146"/>
                      <a:pt x="153" y="154"/>
                    </a:cubicBezTo>
                    <a:cubicBezTo>
                      <a:pt x="111" y="157"/>
                      <a:pt x="102" y="164"/>
                      <a:pt x="99" y="164"/>
                    </a:cubicBezTo>
                    <a:cubicBezTo>
                      <a:pt x="44" y="187"/>
                      <a:pt x="41" y="182"/>
                      <a:pt x="15" y="221"/>
                    </a:cubicBezTo>
                    <a:cubicBezTo>
                      <a:pt x="1" y="240"/>
                      <a:pt x="0" y="271"/>
                      <a:pt x="3" y="292"/>
                    </a:cubicBezTo>
                    <a:cubicBezTo>
                      <a:pt x="0" y="315"/>
                      <a:pt x="5" y="328"/>
                      <a:pt x="12" y="344"/>
                    </a:cubicBezTo>
                    <a:cubicBezTo>
                      <a:pt x="28" y="367"/>
                      <a:pt x="29" y="363"/>
                      <a:pt x="33" y="367"/>
                    </a:cubicBezTo>
                    <a:cubicBezTo>
                      <a:pt x="47" y="380"/>
                      <a:pt x="47" y="380"/>
                      <a:pt x="63" y="388"/>
                    </a:cubicBezTo>
                    <a:cubicBezTo>
                      <a:pt x="76" y="394"/>
                      <a:pt x="121" y="388"/>
                      <a:pt x="121" y="388"/>
                    </a:cubicBezTo>
                    <a:cubicBezTo>
                      <a:pt x="136" y="393"/>
                      <a:pt x="139" y="393"/>
                      <a:pt x="166" y="390"/>
                    </a:cubicBezTo>
                  </a:path>
                </a:pathLst>
              </a:custGeom>
              <a:noFill/>
              <a:ln w="28575"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6" name="Line 77">
                <a:extLst>
                  <a:ext uri="{FF2B5EF4-FFF2-40B4-BE49-F238E27FC236}">
                    <a16:creationId xmlns:a16="http://schemas.microsoft.com/office/drawing/2014/main" id="{83773E6E-C4D8-4BF8-9CEE-3B0677FA28C1}"/>
                  </a:ext>
                </a:extLst>
              </p:cNvPr>
              <p:cNvSpPr>
                <a:spLocks noChangeShapeType="1"/>
              </p:cNvSpPr>
              <p:nvPr/>
            </p:nvSpPr>
            <p:spPr bwMode="auto">
              <a:xfrm flipV="1">
                <a:off x="3082" y="3343"/>
                <a:ext cx="8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2" name="Group 81">
              <a:extLst>
                <a:ext uri="{FF2B5EF4-FFF2-40B4-BE49-F238E27FC236}">
                  <a16:creationId xmlns:a16="http://schemas.microsoft.com/office/drawing/2014/main" id="{82BAC254-7AB2-47F8-AEA3-0DDB74873984}"/>
                </a:ext>
              </a:extLst>
            </p:cNvPr>
            <p:cNvGrpSpPr>
              <a:grpSpLocks/>
            </p:cNvGrpSpPr>
            <p:nvPr/>
          </p:nvGrpSpPr>
          <p:grpSpPr bwMode="auto">
            <a:xfrm>
              <a:off x="4322" y="1741"/>
              <a:ext cx="182" cy="438"/>
              <a:chOff x="2993" y="2953"/>
              <a:chExt cx="253" cy="394"/>
            </a:xfrm>
          </p:grpSpPr>
          <p:sp>
            <p:nvSpPr>
              <p:cNvPr id="143" name="Freeform 82">
                <a:extLst>
                  <a:ext uri="{FF2B5EF4-FFF2-40B4-BE49-F238E27FC236}">
                    <a16:creationId xmlns:a16="http://schemas.microsoft.com/office/drawing/2014/main" id="{894CCDE8-FD28-4D3E-849D-FB51AC30D806}"/>
                  </a:ext>
                </a:extLst>
              </p:cNvPr>
              <p:cNvSpPr>
                <a:spLocks/>
              </p:cNvSpPr>
              <p:nvPr/>
            </p:nvSpPr>
            <p:spPr bwMode="auto">
              <a:xfrm>
                <a:off x="2993" y="2953"/>
                <a:ext cx="253" cy="394"/>
              </a:xfrm>
              <a:custGeom>
                <a:avLst/>
                <a:gdLst>
                  <a:gd name="T0" fmla="*/ 131 w 253"/>
                  <a:gd name="T1" fmla="*/ 0 h 394"/>
                  <a:gd name="T2" fmla="*/ 207 w 253"/>
                  <a:gd name="T3" fmla="*/ 10 h 394"/>
                  <a:gd name="T4" fmla="*/ 247 w 253"/>
                  <a:gd name="T5" fmla="*/ 37 h 394"/>
                  <a:gd name="T6" fmla="*/ 246 w 253"/>
                  <a:gd name="T7" fmla="*/ 89 h 394"/>
                  <a:gd name="T8" fmla="*/ 214 w 253"/>
                  <a:gd name="T9" fmla="*/ 133 h 394"/>
                  <a:gd name="T10" fmla="*/ 153 w 253"/>
                  <a:gd name="T11" fmla="*/ 154 h 394"/>
                  <a:gd name="T12" fmla="*/ 99 w 253"/>
                  <a:gd name="T13" fmla="*/ 164 h 394"/>
                  <a:gd name="T14" fmla="*/ 15 w 253"/>
                  <a:gd name="T15" fmla="*/ 221 h 394"/>
                  <a:gd name="T16" fmla="*/ 3 w 253"/>
                  <a:gd name="T17" fmla="*/ 292 h 394"/>
                  <a:gd name="T18" fmla="*/ 12 w 253"/>
                  <a:gd name="T19" fmla="*/ 344 h 394"/>
                  <a:gd name="T20" fmla="*/ 33 w 253"/>
                  <a:gd name="T21" fmla="*/ 367 h 394"/>
                  <a:gd name="T22" fmla="*/ 63 w 253"/>
                  <a:gd name="T23" fmla="*/ 388 h 394"/>
                  <a:gd name="T24" fmla="*/ 121 w 253"/>
                  <a:gd name="T25" fmla="*/ 388 h 394"/>
                  <a:gd name="T26" fmla="*/ 166 w 253"/>
                  <a:gd name="T27" fmla="*/ 390 h 3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3" h="394">
                    <a:moveTo>
                      <a:pt x="131" y="0"/>
                    </a:moveTo>
                    <a:cubicBezTo>
                      <a:pt x="180" y="3"/>
                      <a:pt x="188" y="7"/>
                      <a:pt x="207" y="10"/>
                    </a:cubicBezTo>
                    <a:cubicBezTo>
                      <a:pt x="235" y="21"/>
                      <a:pt x="241" y="24"/>
                      <a:pt x="247" y="37"/>
                    </a:cubicBezTo>
                    <a:cubicBezTo>
                      <a:pt x="253" y="50"/>
                      <a:pt x="251" y="73"/>
                      <a:pt x="246" y="89"/>
                    </a:cubicBezTo>
                    <a:cubicBezTo>
                      <a:pt x="241" y="105"/>
                      <a:pt x="229" y="122"/>
                      <a:pt x="214" y="133"/>
                    </a:cubicBezTo>
                    <a:cubicBezTo>
                      <a:pt x="180" y="153"/>
                      <a:pt x="187" y="146"/>
                      <a:pt x="153" y="154"/>
                    </a:cubicBezTo>
                    <a:cubicBezTo>
                      <a:pt x="111" y="157"/>
                      <a:pt x="102" y="164"/>
                      <a:pt x="99" y="164"/>
                    </a:cubicBezTo>
                    <a:cubicBezTo>
                      <a:pt x="44" y="187"/>
                      <a:pt x="41" y="182"/>
                      <a:pt x="15" y="221"/>
                    </a:cubicBezTo>
                    <a:cubicBezTo>
                      <a:pt x="1" y="240"/>
                      <a:pt x="0" y="271"/>
                      <a:pt x="3" y="292"/>
                    </a:cubicBezTo>
                    <a:cubicBezTo>
                      <a:pt x="0" y="315"/>
                      <a:pt x="5" y="328"/>
                      <a:pt x="12" y="344"/>
                    </a:cubicBezTo>
                    <a:cubicBezTo>
                      <a:pt x="28" y="367"/>
                      <a:pt x="29" y="363"/>
                      <a:pt x="33" y="367"/>
                    </a:cubicBezTo>
                    <a:cubicBezTo>
                      <a:pt x="47" y="380"/>
                      <a:pt x="47" y="380"/>
                      <a:pt x="63" y="388"/>
                    </a:cubicBezTo>
                    <a:cubicBezTo>
                      <a:pt x="76" y="394"/>
                      <a:pt x="121" y="388"/>
                      <a:pt x="121" y="388"/>
                    </a:cubicBezTo>
                    <a:cubicBezTo>
                      <a:pt x="136" y="393"/>
                      <a:pt x="139" y="393"/>
                      <a:pt x="166" y="390"/>
                    </a:cubicBezTo>
                  </a:path>
                </a:pathLst>
              </a:custGeom>
              <a:noFill/>
              <a:ln w="28575"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4" name="Line 83">
                <a:extLst>
                  <a:ext uri="{FF2B5EF4-FFF2-40B4-BE49-F238E27FC236}">
                    <a16:creationId xmlns:a16="http://schemas.microsoft.com/office/drawing/2014/main" id="{32410049-3943-4B85-8124-8CB63EDC4E5A}"/>
                  </a:ext>
                </a:extLst>
              </p:cNvPr>
              <p:cNvSpPr>
                <a:spLocks noChangeShapeType="1"/>
              </p:cNvSpPr>
              <p:nvPr/>
            </p:nvSpPr>
            <p:spPr bwMode="auto">
              <a:xfrm flipV="1">
                <a:off x="3082" y="3343"/>
                <a:ext cx="8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148" name="Group 72">
            <a:extLst>
              <a:ext uri="{FF2B5EF4-FFF2-40B4-BE49-F238E27FC236}">
                <a16:creationId xmlns:a16="http://schemas.microsoft.com/office/drawing/2014/main" id="{5C3909BC-553F-4C5D-A628-702040493D09}"/>
              </a:ext>
            </a:extLst>
          </p:cNvPr>
          <p:cNvGrpSpPr>
            <a:grpSpLocks/>
          </p:cNvGrpSpPr>
          <p:nvPr/>
        </p:nvGrpSpPr>
        <p:grpSpPr bwMode="auto">
          <a:xfrm>
            <a:off x="5986463" y="2112963"/>
            <a:ext cx="485775" cy="628650"/>
            <a:chOff x="2993" y="2953"/>
            <a:chExt cx="253" cy="394"/>
          </a:xfrm>
        </p:grpSpPr>
        <p:sp>
          <p:nvSpPr>
            <p:cNvPr id="150" name="Freeform 73">
              <a:extLst>
                <a:ext uri="{FF2B5EF4-FFF2-40B4-BE49-F238E27FC236}">
                  <a16:creationId xmlns:a16="http://schemas.microsoft.com/office/drawing/2014/main" id="{F1F7272F-6347-459F-9F81-415694ABB777}"/>
                </a:ext>
              </a:extLst>
            </p:cNvPr>
            <p:cNvSpPr>
              <a:spLocks/>
            </p:cNvSpPr>
            <p:nvPr/>
          </p:nvSpPr>
          <p:spPr bwMode="auto">
            <a:xfrm>
              <a:off x="2993" y="2953"/>
              <a:ext cx="253" cy="394"/>
            </a:xfrm>
            <a:custGeom>
              <a:avLst/>
              <a:gdLst>
                <a:gd name="T0" fmla="*/ 131 w 253"/>
                <a:gd name="T1" fmla="*/ 0 h 394"/>
                <a:gd name="T2" fmla="*/ 207 w 253"/>
                <a:gd name="T3" fmla="*/ 10 h 394"/>
                <a:gd name="T4" fmla="*/ 247 w 253"/>
                <a:gd name="T5" fmla="*/ 37 h 394"/>
                <a:gd name="T6" fmla="*/ 246 w 253"/>
                <a:gd name="T7" fmla="*/ 89 h 394"/>
                <a:gd name="T8" fmla="*/ 214 w 253"/>
                <a:gd name="T9" fmla="*/ 133 h 394"/>
                <a:gd name="T10" fmla="*/ 153 w 253"/>
                <a:gd name="T11" fmla="*/ 154 h 394"/>
                <a:gd name="T12" fmla="*/ 99 w 253"/>
                <a:gd name="T13" fmla="*/ 164 h 394"/>
                <a:gd name="T14" fmla="*/ 15 w 253"/>
                <a:gd name="T15" fmla="*/ 221 h 394"/>
                <a:gd name="T16" fmla="*/ 3 w 253"/>
                <a:gd name="T17" fmla="*/ 292 h 394"/>
                <a:gd name="T18" fmla="*/ 12 w 253"/>
                <a:gd name="T19" fmla="*/ 344 h 394"/>
                <a:gd name="T20" fmla="*/ 33 w 253"/>
                <a:gd name="T21" fmla="*/ 367 h 394"/>
                <a:gd name="T22" fmla="*/ 63 w 253"/>
                <a:gd name="T23" fmla="*/ 388 h 394"/>
                <a:gd name="T24" fmla="*/ 121 w 253"/>
                <a:gd name="T25" fmla="*/ 388 h 394"/>
                <a:gd name="T26" fmla="*/ 166 w 253"/>
                <a:gd name="T27" fmla="*/ 390 h 3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253" h="394">
                  <a:moveTo>
                    <a:pt x="131" y="0"/>
                  </a:moveTo>
                  <a:cubicBezTo>
                    <a:pt x="180" y="3"/>
                    <a:pt x="188" y="7"/>
                    <a:pt x="207" y="10"/>
                  </a:cubicBezTo>
                  <a:cubicBezTo>
                    <a:pt x="235" y="21"/>
                    <a:pt x="241" y="24"/>
                    <a:pt x="247" y="37"/>
                  </a:cubicBezTo>
                  <a:cubicBezTo>
                    <a:pt x="253" y="50"/>
                    <a:pt x="251" y="73"/>
                    <a:pt x="246" y="89"/>
                  </a:cubicBezTo>
                  <a:cubicBezTo>
                    <a:pt x="241" y="105"/>
                    <a:pt x="229" y="122"/>
                    <a:pt x="214" y="133"/>
                  </a:cubicBezTo>
                  <a:cubicBezTo>
                    <a:pt x="180" y="153"/>
                    <a:pt x="187" y="146"/>
                    <a:pt x="153" y="154"/>
                  </a:cubicBezTo>
                  <a:cubicBezTo>
                    <a:pt x="111" y="157"/>
                    <a:pt x="102" y="164"/>
                    <a:pt x="99" y="164"/>
                  </a:cubicBezTo>
                  <a:cubicBezTo>
                    <a:pt x="44" y="187"/>
                    <a:pt x="41" y="182"/>
                    <a:pt x="15" y="221"/>
                  </a:cubicBezTo>
                  <a:cubicBezTo>
                    <a:pt x="1" y="240"/>
                    <a:pt x="0" y="271"/>
                    <a:pt x="3" y="292"/>
                  </a:cubicBezTo>
                  <a:cubicBezTo>
                    <a:pt x="0" y="315"/>
                    <a:pt x="5" y="328"/>
                    <a:pt x="12" y="344"/>
                  </a:cubicBezTo>
                  <a:cubicBezTo>
                    <a:pt x="28" y="367"/>
                    <a:pt x="29" y="363"/>
                    <a:pt x="33" y="367"/>
                  </a:cubicBezTo>
                  <a:cubicBezTo>
                    <a:pt x="47" y="380"/>
                    <a:pt x="47" y="380"/>
                    <a:pt x="63" y="388"/>
                  </a:cubicBezTo>
                  <a:cubicBezTo>
                    <a:pt x="76" y="394"/>
                    <a:pt x="121" y="388"/>
                    <a:pt x="121" y="388"/>
                  </a:cubicBezTo>
                  <a:cubicBezTo>
                    <a:pt x="136" y="393"/>
                    <a:pt x="139" y="393"/>
                    <a:pt x="166" y="390"/>
                  </a:cubicBezTo>
                </a:path>
              </a:pathLst>
            </a:custGeom>
            <a:noFill/>
            <a:ln w="28575" cmpd="sng">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1" name="Line 74">
              <a:extLst>
                <a:ext uri="{FF2B5EF4-FFF2-40B4-BE49-F238E27FC236}">
                  <a16:creationId xmlns:a16="http://schemas.microsoft.com/office/drawing/2014/main" id="{7B1CFDDE-C7FD-436B-9B1B-6DCDF3150444}"/>
                </a:ext>
              </a:extLst>
            </p:cNvPr>
            <p:cNvSpPr>
              <a:spLocks noChangeShapeType="1"/>
            </p:cNvSpPr>
            <p:nvPr/>
          </p:nvSpPr>
          <p:spPr bwMode="auto">
            <a:xfrm flipV="1">
              <a:off x="3082" y="3343"/>
              <a:ext cx="80" cy="0"/>
            </a:xfrm>
            <a:prstGeom prst="line">
              <a:avLst/>
            </a:prstGeom>
            <a:noFill/>
            <a:ln w="28575">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52" name="Group 105">
            <a:extLst>
              <a:ext uri="{FF2B5EF4-FFF2-40B4-BE49-F238E27FC236}">
                <a16:creationId xmlns:a16="http://schemas.microsoft.com/office/drawing/2014/main" id="{E886F302-5DE7-47A2-A3F1-B8F80C070C38}"/>
              </a:ext>
            </a:extLst>
          </p:cNvPr>
          <p:cNvGrpSpPr>
            <a:grpSpLocks/>
          </p:cNvGrpSpPr>
          <p:nvPr/>
        </p:nvGrpSpPr>
        <p:grpSpPr bwMode="auto">
          <a:xfrm>
            <a:off x="4419600" y="1468438"/>
            <a:ext cx="3924300" cy="2544762"/>
            <a:chOff x="2784" y="925"/>
            <a:chExt cx="2472" cy="1603"/>
          </a:xfrm>
        </p:grpSpPr>
        <p:sp>
          <p:nvSpPr>
            <p:cNvPr id="153" name="Freeform 10">
              <a:extLst>
                <a:ext uri="{FF2B5EF4-FFF2-40B4-BE49-F238E27FC236}">
                  <a16:creationId xmlns:a16="http://schemas.microsoft.com/office/drawing/2014/main" id="{32B2908C-E95B-4746-851F-D67B03790A20}"/>
                </a:ext>
              </a:extLst>
            </p:cNvPr>
            <p:cNvSpPr>
              <a:spLocks/>
            </p:cNvSpPr>
            <p:nvPr/>
          </p:nvSpPr>
          <p:spPr bwMode="auto">
            <a:xfrm>
              <a:off x="2903" y="1425"/>
              <a:ext cx="220" cy="17"/>
            </a:xfrm>
            <a:custGeom>
              <a:avLst/>
              <a:gdLst>
                <a:gd name="T0" fmla="*/ 9 w 220"/>
                <a:gd name="T1" fmla="*/ 0 h 17"/>
                <a:gd name="T2" fmla="*/ 6 w 220"/>
                <a:gd name="T3" fmla="*/ 0 h 17"/>
                <a:gd name="T4" fmla="*/ 3 w 220"/>
                <a:gd name="T5" fmla="*/ 3 h 17"/>
                <a:gd name="T6" fmla="*/ 0 w 220"/>
                <a:gd name="T7" fmla="*/ 6 h 17"/>
                <a:gd name="T8" fmla="*/ 0 w 220"/>
                <a:gd name="T9" fmla="*/ 11 h 17"/>
                <a:gd name="T10" fmla="*/ 3 w 220"/>
                <a:gd name="T11" fmla="*/ 14 h 17"/>
                <a:gd name="T12" fmla="*/ 6 w 220"/>
                <a:gd name="T13" fmla="*/ 17 h 17"/>
                <a:gd name="T14" fmla="*/ 215 w 220"/>
                <a:gd name="T15" fmla="*/ 17 h 17"/>
                <a:gd name="T16" fmla="*/ 217 w 220"/>
                <a:gd name="T17" fmla="*/ 14 h 17"/>
                <a:gd name="T18" fmla="*/ 220 w 220"/>
                <a:gd name="T19" fmla="*/ 11 h 17"/>
                <a:gd name="T20" fmla="*/ 220 w 220"/>
                <a:gd name="T21" fmla="*/ 6 h 17"/>
                <a:gd name="T22" fmla="*/ 217 w 220"/>
                <a:gd name="T23" fmla="*/ 3 h 17"/>
                <a:gd name="T24" fmla="*/ 215 w 220"/>
                <a:gd name="T25" fmla="*/ 0 h 17"/>
                <a:gd name="T26" fmla="*/ 212 w 220"/>
                <a:gd name="T27" fmla="*/ 0 h 17"/>
                <a:gd name="T28" fmla="*/ 9 w 2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7">
                  <a:moveTo>
                    <a:pt x="9" y="0"/>
                  </a:moveTo>
                  <a:lnTo>
                    <a:pt x="6" y="0"/>
                  </a:lnTo>
                  <a:lnTo>
                    <a:pt x="3" y="3"/>
                  </a:lnTo>
                  <a:lnTo>
                    <a:pt x="0" y="6"/>
                  </a:lnTo>
                  <a:lnTo>
                    <a:pt x="0" y="11"/>
                  </a:lnTo>
                  <a:lnTo>
                    <a:pt x="3" y="14"/>
                  </a:lnTo>
                  <a:lnTo>
                    <a:pt x="6" y="17"/>
                  </a:lnTo>
                  <a:lnTo>
                    <a:pt x="215" y="17"/>
                  </a:lnTo>
                  <a:lnTo>
                    <a:pt x="217" y="14"/>
                  </a:lnTo>
                  <a:lnTo>
                    <a:pt x="220" y="11"/>
                  </a:lnTo>
                  <a:lnTo>
                    <a:pt x="220" y="6"/>
                  </a:lnTo>
                  <a:lnTo>
                    <a:pt x="217" y="3"/>
                  </a:lnTo>
                  <a:lnTo>
                    <a:pt x="215" y="0"/>
                  </a:lnTo>
                  <a:lnTo>
                    <a:pt x="212"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4" name="Freeform 11">
              <a:extLst>
                <a:ext uri="{FF2B5EF4-FFF2-40B4-BE49-F238E27FC236}">
                  <a16:creationId xmlns:a16="http://schemas.microsoft.com/office/drawing/2014/main" id="{52489968-FE1F-469C-AFA4-EF86A3145DAA}"/>
                </a:ext>
              </a:extLst>
            </p:cNvPr>
            <p:cNvSpPr>
              <a:spLocks/>
            </p:cNvSpPr>
            <p:nvPr/>
          </p:nvSpPr>
          <p:spPr bwMode="auto">
            <a:xfrm>
              <a:off x="3107" y="1222"/>
              <a:ext cx="16" cy="220"/>
            </a:xfrm>
            <a:custGeom>
              <a:avLst/>
              <a:gdLst>
                <a:gd name="T0" fmla="*/ 0 w 16"/>
                <a:gd name="T1" fmla="*/ 211 h 220"/>
                <a:gd name="T2" fmla="*/ 0 w 16"/>
                <a:gd name="T3" fmla="*/ 214 h 220"/>
                <a:gd name="T4" fmla="*/ 3 w 16"/>
                <a:gd name="T5" fmla="*/ 217 h 220"/>
                <a:gd name="T6" fmla="*/ 5 w 16"/>
                <a:gd name="T7" fmla="*/ 220 h 220"/>
                <a:gd name="T8" fmla="*/ 11 w 16"/>
                <a:gd name="T9" fmla="*/ 220 h 220"/>
                <a:gd name="T10" fmla="*/ 13 w 16"/>
                <a:gd name="T11" fmla="*/ 217 h 220"/>
                <a:gd name="T12" fmla="*/ 16 w 16"/>
                <a:gd name="T13" fmla="*/ 214 h 220"/>
                <a:gd name="T14" fmla="*/ 16 w 16"/>
                <a:gd name="T15" fmla="*/ 5 h 220"/>
                <a:gd name="T16" fmla="*/ 13 w 16"/>
                <a:gd name="T17" fmla="*/ 3 h 220"/>
                <a:gd name="T18" fmla="*/ 11 w 16"/>
                <a:gd name="T19" fmla="*/ 0 h 220"/>
                <a:gd name="T20" fmla="*/ 5 w 16"/>
                <a:gd name="T21" fmla="*/ 0 h 220"/>
                <a:gd name="T22" fmla="*/ 3 w 16"/>
                <a:gd name="T23" fmla="*/ 3 h 220"/>
                <a:gd name="T24" fmla="*/ 0 w 16"/>
                <a:gd name="T25" fmla="*/ 5 h 220"/>
                <a:gd name="T26" fmla="*/ 0 w 16"/>
                <a:gd name="T27" fmla="*/ 8 h 220"/>
                <a:gd name="T28" fmla="*/ 0 w 16"/>
                <a:gd name="T29" fmla="*/ 211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0" y="211"/>
                  </a:moveTo>
                  <a:lnTo>
                    <a:pt x="0" y="214"/>
                  </a:lnTo>
                  <a:lnTo>
                    <a:pt x="3" y="217"/>
                  </a:lnTo>
                  <a:lnTo>
                    <a:pt x="5" y="220"/>
                  </a:lnTo>
                  <a:lnTo>
                    <a:pt x="11" y="220"/>
                  </a:lnTo>
                  <a:lnTo>
                    <a:pt x="13" y="217"/>
                  </a:lnTo>
                  <a:lnTo>
                    <a:pt x="16" y="214"/>
                  </a:lnTo>
                  <a:lnTo>
                    <a:pt x="16" y="5"/>
                  </a:lnTo>
                  <a:lnTo>
                    <a:pt x="13" y="3"/>
                  </a:lnTo>
                  <a:lnTo>
                    <a:pt x="11" y="0"/>
                  </a:lnTo>
                  <a:lnTo>
                    <a:pt x="5" y="0"/>
                  </a:lnTo>
                  <a:lnTo>
                    <a:pt x="3" y="3"/>
                  </a:lnTo>
                  <a:lnTo>
                    <a:pt x="0" y="5"/>
                  </a:lnTo>
                  <a:lnTo>
                    <a:pt x="0" y="8"/>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5" name="Freeform 12">
              <a:extLst>
                <a:ext uri="{FF2B5EF4-FFF2-40B4-BE49-F238E27FC236}">
                  <a16:creationId xmlns:a16="http://schemas.microsoft.com/office/drawing/2014/main" id="{14617415-8E34-42EB-8A52-53BC96D31CA2}"/>
                </a:ext>
              </a:extLst>
            </p:cNvPr>
            <p:cNvSpPr>
              <a:spLocks/>
            </p:cNvSpPr>
            <p:nvPr/>
          </p:nvSpPr>
          <p:spPr bwMode="auto">
            <a:xfrm>
              <a:off x="3107" y="1222"/>
              <a:ext cx="220" cy="16"/>
            </a:xfrm>
            <a:custGeom>
              <a:avLst/>
              <a:gdLst>
                <a:gd name="T0" fmla="*/ 8 w 220"/>
                <a:gd name="T1" fmla="*/ 0 h 16"/>
                <a:gd name="T2" fmla="*/ 5 w 220"/>
                <a:gd name="T3" fmla="*/ 0 h 16"/>
                <a:gd name="T4" fmla="*/ 3 w 220"/>
                <a:gd name="T5" fmla="*/ 3 h 16"/>
                <a:gd name="T6" fmla="*/ 0 w 220"/>
                <a:gd name="T7" fmla="*/ 5 h 16"/>
                <a:gd name="T8" fmla="*/ 0 w 220"/>
                <a:gd name="T9" fmla="*/ 11 h 16"/>
                <a:gd name="T10" fmla="*/ 3 w 220"/>
                <a:gd name="T11" fmla="*/ 13 h 16"/>
                <a:gd name="T12" fmla="*/ 5 w 220"/>
                <a:gd name="T13" fmla="*/ 16 h 16"/>
                <a:gd name="T14" fmla="*/ 214 w 220"/>
                <a:gd name="T15" fmla="*/ 16 h 16"/>
                <a:gd name="T16" fmla="*/ 217 w 220"/>
                <a:gd name="T17" fmla="*/ 13 h 16"/>
                <a:gd name="T18" fmla="*/ 220 w 220"/>
                <a:gd name="T19" fmla="*/ 11 h 16"/>
                <a:gd name="T20" fmla="*/ 220 w 220"/>
                <a:gd name="T21" fmla="*/ 5 h 16"/>
                <a:gd name="T22" fmla="*/ 217 w 220"/>
                <a:gd name="T23" fmla="*/ 3 h 16"/>
                <a:gd name="T24" fmla="*/ 214 w 220"/>
                <a:gd name="T25" fmla="*/ 0 h 16"/>
                <a:gd name="T26" fmla="*/ 211 w 220"/>
                <a:gd name="T27" fmla="*/ 0 h 16"/>
                <a:gd name="T28" fmla="*/ 8 w 22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6">
                  <a:moveTo>
                    <a:pt x="8" y="0"/>
                  </a:moveTo>
                  <a:lnTo>
                    <a:pt x="5" y="0"/>
                  </a:lnTo>
                  <a:lnTo>
                    <a:pt x="3" y="3"/>
                  </a:lnTo>
                  <a:lnTo>
                    <a:pt x="0" y="5"/>
                  </a:lnTo>
                  <a:lnTo>
                    <a:pt x="0" y="11"/>
                  </a:lnTo>
                  <a:lnTo>
                    <a:pt x="3" y="13"/>
                  </a:lnTo>
                  <a:lnTo>
                    <a:pt x="5" y="16"/>
                  </a:lnTo>
                  <a:lnTo>
                    <a:pt x="214" y="16"/>
                  </a:lnTo>
                  <a:lnTo>
                    <a:pt x="217" y="13"/>
                  </a:lnTo>
                  <a:lnTo>
                    <a:pt x="220" y="11"/>
                  </a:lnTo>
                  <a:lnTo>
                    <a:pt x="220" y="5"/>
                  </a:lnTo>
                  <a:lnTo>
                    <a:pt x="217" y="3"/>
                  </a:lnTo>
                  <a:lnTo>
                    <a:pt x="214" y="0"/>
                  </a:lnTo>
                  <a:lnTo>
                    <a:pt x="21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6" name="Freeform 13">
              <a:extLst>
                <a:ext uri="{FF2B5EF4-FFF2-40B4-BE49-F238E27FC236}">
                  <a16:creationId xmlns:a16="http://schemas.microsoft.com/office/drawing/2014/main" id="{4BB616E8-8238-48D6-B50F-4F282D87664B}"/>
                </a:ext>
              </a:extLst>
            </p:cNvPr>
            <p:cNvSpPr>
              <a:spLocks/>
            </p:cNvSpPr>
            <p:nvPr/>
          </p:nvSpPr>
          <p:spPr bwMode="auto">
            <a:xfrm>
              <a:off x="3310" y="1222"/>
              <a:ext cx="17" cy="220"/>
            </a:xfrm>
            <a:custGeom>
              <a:avLst/>
              <a:gdLst>
                <a:gd name="T0" fmla="*/ 17 w 17"/>
                <a:gd name="T1" fmla="*/ 8 h 220"/>
                <a:gd name="T2" fmla="*/ 17 w 17"/>
                <a:gd name="T3" fmla="*/ 5 h 220"/>
                <a:gd name="T4" fmla="*/ 14 w 17"/>
                <a:gd name="T5" fmla="*/ 3 h 220"/>
                <a:gd name="T6" fmla="*/ 11 w 17"/>
                <a:gd name="T7" fmla="*/ 0 h 220"/>
                <a:gd name="T8" fmla="*/ 6 w 17"/>
                <a:gd name="T9" fmla="*/ 0 h 220"/>
                <a:gd name="T10" fmla="*/ 3 w 17"/>
                <a:gd name="T11" fmla="*/ 3 h 220"/>
                <a:gd name="T12" fmla="*/ 0 w 17"/>
                <a:gd name="T13" fmla="*/ 5 h 220"/>
                <a:gd name="T14" fmla="*/ 0 w 17"/>
                <a:gd name="T15" fmla="*/ 214 h 220"/>
                <a:gd name="T16" fmla="*/ 3 w 17"/>
                <a:gd name="T17" fmla="*/ 217 h 220"/>
                <a:gd name="T18" fmla="*/ 6 w 17"/>
                <a:gd name="T19" fmla="*/ 220 h 220"/>
                <a:gd name="T20" fmla="*/ 11 w 17"/>
                <a:gd name="T21" fmla="*/ 220 h 220"/>
                <a:gd name="T22" fmla="*/ 14 w 17"/>
                <a:gd name="T23" fmla="*/ 217 h 220"/>
                <a:gd name="T24" fmla="*/ 17 w 17"/>
                <a:gd name="T25" fmla="*/ 214 h 220"/>
                <a:gd name="T26" fmla="*/ 17 w 17"/>
                <a:gd name="T27" fmla="*/ 211 h 220"/>
                <a:gd name="T28" fmla="*/ 17 w 17"/>
                <a:gd name="T29" fmla="*/ 8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220">
                  <a:moveTo>
                    <a:pt x="17" y="8"/>
                  </a:moveTo>
                  <a:lnTo>
                    <a:pt x="17" y="5"/>
                  </a:lnTo>
                  <a:lnTo>
                    <a:pt x="14" y="3"/>
                  </a:lnTo>
                  <a:lnTo>
                    <a:pt x="11" y="0"/>
                  </a:lnTo>
                  <a:lnTo>
                    <a:pt x="6" y="0"/>
                  </a:lnTo>
                  <a:lnTo>
                    <a:pt x="3" y="3"/>
                  </a:lnTo>
                  <a:lnTo>
                    <a:pt x="0" y="5"/>
                  </a:lnTo>
                  <a:lnTo>
                    <a:pt x="0" y="214"/>
                  </a:lnTo>
                  <a:lnTo>
                    <a:pt x="3" y="217"/>
                  </a:lnTo>
                  <a:lnTo>
                    <a:pt x="6" y="220"/>
                  </a:lnTo>
                  <a:lnTo>
                    <a:pt x="11" y="220"/>
                  </a:lnTo>
                  <a:lnTo>
                    <a:pt x="14" y="217"/>
                  </a:lnTo>
                  <a:lnTo>
                    <a:pt x="17" y="214"/>
                  </a:lnTo>
                  <a:lnTo>
                    <a:pt x="17" y="211"/>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7" name="Freeform 14">
              <a:extLst>
                <a:ext uri="{FF2B5EF4-FFF2-40B4-BE49-F238E27FC236}">
                  <a16:creationId xmlns:a16="http://schemas.microsoft.com/office/drawing/2014/main" id="{2E17ED0C-14F2-4818-8EF7-A89F9865D5A2}"/>
                </a:ext>
              </a:extLst>
            </p:cNvPr>
            <p:cNvSpPr>
              <a:spLocks/>
            </p:cNvSpPr>
            <p:nvPr/>
          </p:nvSpPr>
          <p:spPr bwMode="auto">
            <a:xfrm>
              <a:off x="3310" y="1425"/>
              <a:ext cx="220" cy="17"/>
            </a:xfrm>
            <a:custGeom>
              <a:avLst/>
              <a:gdLst>
                <a:gd name="T0" fmla="*/ 8 w 220"/>
                <a:gd name="T1" fmla="*/ 0 h 17"/>
                <a:gd name="T2" fmla="*/ 6 w 220"/>
                <a:gd name="T3" fmla="*/ 0 h 17"/>
                <a:gd name="T4" fmla="*/ 3 w 220"/>
                <a:gd name="T5" fmla="*/ 3 h 17"/>
                <a:gd name="T6" fmla="*/ 0 w 220"/>
                <a:gd name="T7" fmla="*/ 6 h 17"/>
                <a:gd name="T8" fmla="*/ 0 w 220"/>
                <a:gd name="T9" fmla="*/ 11 h 17"/>
                <a:gd name="T10" fmla="*/ 3 w 220"/>
                <a:gd name="T11" fmla="*/ 14 h 17"/>
                <a:gd name="T12" fmla="*/ 6 w 220"/>
                <a:gd name="T13" fmla="*/ 17 h 17"/>
                <a:gd name="T14" fmla="*/ 215 w 220"/>
                <a:gd name="T15" fmla="*/ 17 h 17"/>
                <a:gd name="T16" fmla="*/ 217 w 220"/>
                <a:gd name="T17" fmla="*/ 14 h 17"/>
                <a:gd name="T18" fmla="*/ 220 w 220"/>
                <a:gd name="T19" fmla="*/ 11 h 17"/>
                <a:gd name="T20" fmla="*/ 220 w 220"/>
                <a:gd name="T21" fmla="*/ 6 h 17"/>
                <a:gd name="T22" fmla="*/ 217 w 220"/>
                <a:gd name="T23" fmla="*/ 3 h 17"/>
                <a:gd name="T24" fmla="*/ 215 w 220"/>
                <a:gd name="T25" fmla="*/ 0 h 17"/>
                <a:gd name="T26" fmla="*/ 212 w 220"/>
                <a:gd name="T27" fmla="*/ 0 h 17"/>
                <a:gd name="T28" fmla="*/ 8 w 2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7">
                  <a:moveTo>
                    <a:pt x="8" y="0"/>
                  </a:moveTo>
                  <a:lnTo>
                    <a:pt x="6" y="0"/>
                  </a:lnTo>
                  <a:lnTo>
                    <a:pt x="3" y="3"/>
                  </a:lnTo>
                  <a:lnTo>
                    <a:pt x="0" y="6"/>
                  </a:lnTo>
                  <a:lnTo>
                    <a:pt x="0" y="11"/>
                  </a:lnTo>
                  <a:lnTo>
                    <a:pt x="3" y="14"/>
                  </a:lnTo>
                  <a:lnTo>
                    <a:pt x="6" y="17"/>
                  </a:lnTo>
                  <a:lnTo>
                    <a:pt x="215" y="17"/>
                  </a:lnTo>
                  <a:lnTo>
                    <a:pt x="217" y="14"/>
                  </a:lnTo>
                  <a:lnTo>
                    <a:pt x="220" y="11"/>
                  </a:lnTo>
                  <a:lnTo>
                    <a:pt x="220" y="6"/>
                  </a:lnTo>
                  <a:lnTo>
                    <a:pt x="217" y="3"/>
                  </a:lnTo>
                  <a:lnTo>
                    <a:pt x="215" y="0"/>
                  </a:lnTo>
                  <a:lnTo>
                    <a:pt x="2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8" name="Freeform 15">
              <a:extLst>
                <a:ext uri="{FF2B5EF4-FFF2-40B4-BE49-F238E27FC236}">
                  <a16:creationId xmlns:a16="http://schemas.microsoft.com/office/drawing/2014/main" id="{D19FF424-2265-4620-873A-EDEFA6FC03C2}"/>
                </a:ext>
              </a:extLst>
            </p:cNvPr>
            <p:cNvSpPr>
              <a:spLocks/>
            </p:cNvSpPr>
            <p:nvPr/>
          </p:nvSpPr>
          <p:spPr bwMode="auto">
            <a:xfrm>
              <a:off x="3514" y="1222"/>
              <a:ext cx="16" cy="220"/>
            </a:xfrm>
            <a:custGeom>
              <a:avLst/>
              <a:gdLst>
                <a:gd name="T0" fmla="*/ 0 w 16"/>
                <a:gd name="T1" fmla="*/ 211 h 220"/>
                <a:gd name="T2" fmla="*/ 0 w 16"/>
                <a:gd name="T3" fmla="*/ 214 h 220"/>
                <a:gd name="T4" fmla="*/ 3 w 16"/>
                <a:gd name="T5" fmla="*/ 217 h 220"/>
                <a:gd name="T6" fmla="*/ 5 w 16"/>
                <a:gd name="T7" fmla="*/ 220 h 220"/>
                <a:gd name="T8" fmla="*/ 11 w 16"/>
                <a:gd name="T9" fmla="*/ 220 h 220"/>
                <a:gd name="T10" fmla="*/ 13 w 16"/>
                <a:gd name="T11" fmla="*/ 217 h 220"/>
                <a:gd name="T12" fmla="*/ 16 w 16"/>
                <a:gd name="T13" fmla="*/ 214 h 220"/>
                <a:gd name="T14" fmla="*/ 16 w 16"/>
                <a:gd name="T15" fmla="*/ 5 h 220"/>
                <a:gd name="T16" fmla="*/ 13 w 16"/>
                <a:gd name="T17" fmla="*/ 3 h 220"/>
                <a:gd name="T18" fmla="*/ 11 w 16"/>
                <a:gd name="T19" fmla="*/ 0 h 220"/>
                <a:gd name="T20" fmla="*/ 5 w 16"/>
                <a:gd name="T21" fmla="*/ 0 h 220"/>
                <a:gd name="T22" fmla="*/ 3 w 16"/>
                <a:gd name="T23" fmla="*/ 3 h 220"/>
                <a:gd name="T24" fmla="*/ 0 w 16"/>
                <a:gd name="T25" fmla="*/ 5 h 220"/>
                <a:gd name="T26" fmla="*/ 0 w 16"/>
                <a:gd name="T27" fmla="*/ 8 h 220"/>
                <a:gd name="T28" fmla="*/ 0 w 16"/>
                <a:gd name="T29" fmla="*/ 211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0" y="211"/>
                  </a:moveTo>
                  <a:lnTo>
                    <a:pt x="0" y="214"/>
                  </a:lnTo>
                  <a:lnTo>
                    <a:pt x="3" y="217"/>
                  </a:lnTo>
                  <a:lnTo>
                    <a:pt x="5" y="220"/>
                  </a:lnTo>
                  <a:lnTo>
                    <a:pt x="11" y="220"/>
                  </a:lnTo>
                  <a:lnTo>
                    <a:pt x="13" y="217"/>
                  </a:lnTo>
                  <a:lnTo>
                    <a:pt x="16" y="214"/>
                  </a:lnTo>
                  <a:lnTo>
                    <a:pt x="16" y="5"/>
                  </a:lnTo>
                  <a:lnTo>
                    <a:pt x="13" y="3"/>
                  </a:lnTo>
                  <a:lnTo>
                    <a:pt x="11" y="0"/>
                  </a:lnTo>
                  <a:lnTo>
                    <a:pt x="5" y="0"/>
                  </a:lnTo>
                  <a:lnTo>
                    <a:pt x="3" y="3"/>
                  </a:lnTo>
                  <a:lnTo>
                    <a:pt x="0" y="5"/>
                  </a:lnTo>
                  <a:lnTo>
                    <a:pt x="0" y="8"/>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9" name="Freeform 16">
              <a:extLst>
                <a:ext uri="{FF2B5EF4-FFF2-40B4-BE49-F238E27FC236}">
                  <a16:creationId xmlns:a16="http://schemas.microsoft.com/office/drawing/2014/main" id="{2F5A0CBD-FA76-4413-A33D-A46AF50BCE92}"/>
                </a:ext>
              </a:extLst>
            </p:cNvPr>
            <p:cNvSpPr>
              <a:spLocks/>
            </p:cNvSpPr>
            <p:nvPr/>
          </p:nvSpPr>
          <p:spPr bwMode="auto">
            <a:xfrm>
              <a:off x="3514" y="1222"/>
              <a:ext cx="220" cy="16"/>
            </a:xfrm>
            <a:custGeom>
              <a:avLst/>
              <a:gdLst>
                <a:gd name="T0" fmla="*/ 8 w 220"/>
                <a:gd name="T1" fmla="*/ 0 h 16"/>
                <a:gd name="T2" fmla="*/ 5 w 220"/>
                <a:gd name="T3" fmla="*/ 0 h 16"/>
                <a:gd name="T4" fmla="*/ 3 w 220"/>
                <a:gd name="T5" fmla="*/ 3 h 16"/>
                <a:gd name="T6" fmla="*/ 0 w 220"/>
                <a:gd name="T7" fmla="*/ 5 h 16"/>
                <a:gd name="T8" fmla="*/ 0 w 220"/>
                <a:gd name="T9" fmla="*/ 11 h 16"/>
                <a:gd name="T10" fmla="*/ 3 w 220"/>
                <a:gd name="T11" fmla="*/ 13 h 16"/>
                <a:gd name="T12" fmla="*/ 5 w 220"/>
                <a:gd name="T13" fmla="*/ 16 h 16"/>
                <a:gd name="T14" fmla="*/ 214 w 220"/>
                <a:gd name="T15" fmla="*/ 16 h 16"/>
                <a:gd name="T16" fmla="*/ 217 w 220"/>
                <a:gd name="T17" fmla="*/ 13 h 16"/>
                <a:gd name="T18" fmla="*/ 220 w 220"/>
                <a:gd name="T19" fmla="*/ 11 h 16"/>
                <a:gd name="T20" fmla="*/ 220 w 220"/>
                <a:gd name="T21" fmla="*/ 5 h 16"/>
                <a:gd name="T22" fmla="*/ 217 w 220"/>
                <a:gd name="T23" fmla="*/ 3 h 16"/>
                <a:gd name="T24" fmla="*/ 214 w 220"/>
                <a:gd name="T25" fmla="*/ 0 h 16"/>
                <a:gd name="T26" fmla="*/ 211 w 220"/>
                <a:gd name="T27" fmla="*/ 0 h 16"/>
                <a:gd name="T28" fmla="*/ 8 w 22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6">
                  <a:moveTo>
                    <a:pt x="8" y="0"/>
                  </a:moveTo>
                  <a:lnTo>
                    <a:pt x="5" y="0"/>
                  </a:lnTo>
                  <a:lnTo>
                    <a:pt x="3" y="3"/>
                  </a:lnTo>
                  <a:lnTo>
                    <a:pt x="0" y="5"/>
                  </a:lnTo>
                  <a:lnTo>
                    <a:pt x="0" y="11"/>
                  </a:lnTo>
                  <a:lnTo>
                    <a:pt x="3" y="13"/>
                  </a:lnTo>
                  <a:lnTo>
                    <a:pt x="5" y="16"/>
                  </a:lnTo>
                  <a:lnTo>
                    <a:pt x="214" y="16"/>
                  </a:lnTo>
                  <a:lnTo>
                    <a:pt x="217" y="13"/>
                  </a:lnTo>
                  <a:lnTo>
                    <a:pt x="220" y="11"/>
                  </a:lnTo>
                  <a:lnTo>
                    <a:pt x="220" y="5"/>
                  </a:lnTo>
                  <a:lnTo>
                    <a:pt x="217" y="3"/>
                  </a:lnTo>
                  <a:lnTo>
                    <a:pt x="214" y="0"/>
                  </a:lnTo>
                  <a:lnTo>
                    <a:pt x="21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0" name="Freeform 17">
              <a:extLst>
                <a:ext uri="{FF2B5EF4-FFF2-40B4-BE49-F238E27FC236}">
                  <a16:creationId xmlns:a16="http://schemas.microsoft.com/office/drawing/2014/main" id="{6B043D87-B867-452E-871D-ECF8333B88D2}"/>
                </a:ext>
              </a:extLst>
            </p:cNvPr>
            <p:cNvSpPr>
              <a:spLocks/>
            </p:cNvSpPr>
            <p:nvPr/>
          </p:nvSpPr>
          <p:spPr bwMode="auto">
            <a:xfrm>
              <a:off x="3717" y="1222"/>
              <a:ext cx="17" cy="220"/>
            </a:xfrm>
            <a:custGeom>
              <a:avLst/>
              <a:gdLst>
                <a:gd name="T0" fmla="*/ 17 w 17"/>
                <a:gd name="T1" fmla="*/ 8 h 220"/>
                <a:gd name="T2" fmla="*/ 17 w 17"/>
                <a:gd name="T3" fmla="*/ 5 h 220"/>
                <a:gd name="T4" fmla="*/ 14 w 17"/>
                <a:gd name="T5" fmla="*/ 3 h 220"/>
                <a:gd name="T6" fmla="*/ 11 w 17"/>
                <a:gd name="T7" fmla="*/ 0 h 220"/>
                <a:gd name="T8" fmla="*/ 6 w 17"/>
                <a:gd name="T9" fmla="*/ 0 h 220"/>
                <a:gd name="T10" fmla="*/ 3 w 17"/>
                <a:gd name="T11" fmla="*/ 3 h 220"/>
                <a:gd name="T12" fmla="*/ 0 w 17"/>
                <a:gd name="T13" fmla="*/ 5 h 220"/>
                <a:gd name="T14" fmla="*/ 0 w 17"/>
                <a:gd name="T15" fmla="*/ 214 h 220"/>
                <a:gd name="T16" fmla="*/ 3 w 17"/>
                <a:gd name="T17" fmla="*/ 217 h 220"/>
                <a:gd name="T18" fmla="*/ 6 w 17"/>
                <a:gd name="T19" fmla="*/ 220 h 220"/>
                <a:gd name="T20" fmla="*/ 11 w 17"/>
                <a:gd name="T21" fmla="*/ 220 h 220"/>
                <a:gd name="T22" fmla="*/ 14 w 17"/>
                <a:gd name="T23" fmla="*/ 217 h 220"/>
                <a:gd name="T24" fmla="*/ 17 w 17"/>
                <a:gd name="T25" fmla="*/ 214 h 220"/>
                <a:gd name="T26" fmla="*/ 17 w 17"/>
                <a:gd name="T27" fmla="*/ 211 h 220"/>
                <a:gd name="T28" fmla="*/ 17 w 17"/>
                <a:gd name="T29" fmla="*/ 8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220">
                  <a:moveTo>
                    <a:pt x="17" y="8"/>
                  </a:moveTo>
                  <a:lnTo>
                    <a:pt x="17" y="5"/>
                  </a:lnTo>
                  <a:lnTo>
                    <a:pt x="14" y="3"/>
                  </a:lnTo>
                  <a:lnTo>
                    <a:pt x="11" y="0"/>
                  </a:lnTo>
                  <a:lnTo>
                    <a:pt x="6" y="0"/>
                  </a:lnTo>
                  <a:lnTo>
                    <a:pt x="3" y="3"/>
                  </a:lnTo>
                  <a:lnTo>
                    <a:pt x="0" y="5"/>
                  </a:lnTo>
                  <a:lnTo>
                    <a:pt x="0" y="214"/>
                  </a:lnTo>
                  <a:lnTo>
                    <a:pt x="3" y="217"/>
                  </a:lnTo>
                  <a:lnTo>
                    <a:pt x="6" y="220"/>
                  </a:lnTo>
                  <a:lnTo>
                    <a:pt x="11" y="220"/>
                  </a:lnTo>
                  <a:lnTo>
                    <a:pt x="14" y="217"/>
                  </a:lnTo>
                  <a:lnTo>
                    <a:pt x="17" y="214"/>
                  </a:lnTo>
                  <a:lnTo>
                    <a:pt x="17" y="211"/>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1" name="Freeform 18">
              <a:extLst>
                <a:ext uri="{FF2B5EF4-FFF2-40B4-BE49-F238E27FC236}">
                  <a16:creationId xmlns:a16="http://schemas.microsoft.com/office/drawing/2014/main" id="{1BB2F29A-0732-4083-8715-32DE87394CFC}"/>
                </a:ext>
              </a:extLst>
            </p:cNvPr>
            <p:cNvSpPr>
              <a:spLocks/>
            </p:cNvSpPr>
            <p:nvPr/>
          </p:nvSpPr>
          <p:spPr bwMode="auto">
            <a:xfrm>
              <a:off x="3717" y="1425"/>
              <a:ext cx="220" cy="17"/>
            </a:xfrm>
            <a:custGeom>
              <a:avLst/>
              <a:gdLst>
                <a:gd name="T0" fmla="*/ 8 w 220"/>
                <a:gd name="T1" fmla="*/ 0 h 17"/>
                <a:gd name="T2" fmla="*/ 6 w 220"/>
                <a:gd name="T3" fmla="*/ 0 h 17"/>
                <a:gd name="T4" fmla="*/ 3 w 220"/>
                <a:gd name="T5" fmla="*/ 3 h 17"/>
                <a:gd name="T6" fmla="*/ 0 w 220"/>
                <a:gd name="T7" fmla="*/ 6 h 17"/>
                <a:gd name="T8" fmla="*/ 0 w 220"/>
                <a:gd name="T9" fmla="*/ 11 h 17"/>
                <a:gd name="T10" fmla="*/ 3 w 220"/>
                <a:gd name="T11" fmla="*/ 14 h 17"/>
                <a:gd name="T12" fmla="*/ 6 w 220"/>
                <a:gd name="T13" fmla="*/ 17 h 17"/>
                <a:gd name="T14" fmla="*/ 215 w 220"/>
                <a:gd name="T15" fmla="*/ 17 h 17"/>
                <a:gd name="T16" fmla="*/ 217 w 220"/>
                <a:gd name="T17" fmla="*/ 14 h 17"/>
                <a:gd name="T18" fmla="*/ 220 w 220"/>
                <a:gd name="T19" fmla="*/ 11 h 17"/>
                <a:gd name="T20" fmla="*/ 220 w 220"/>
                <a:gd name="T21" fmla="*/ 6 h 17"/>
                <a:gd name="T22" fmla="*/ 217 w 220"/>
                <a:gd name="T23" fmla="*/ 3 h 17"/>
                <a:gd name="T24" fmla="*/ 215 w 220"/>
                <a:gd name="T25" fmla="*/ 0 h 17"/>
                <a:gd name="T26" fmla="*/ 212 w 220"/>
                <a:gd name="T27" fmla="*/ 0 h 17"/>
                <a:gd name="T28" fmla="*/ 8 w 2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7">
                  <a:moveTo>
                    <a:pt x="8" y="0"/>
                  </a:moveTo>
                  <a:lnTo>
                    <a:pt x="6" y="0"/>
                  </a:lnTo>
                  <a:lnTo>
                    <a:pt x="3" y="3"/>
                  </a:lnTo>
                  <a:lnTo>
                    <a:pt x="0" y="6"/>
                  </a:lnTo>
                  <a:lnTo>
                    <a:pt x="0" y="11"/>
                  </a:lnTo>
                  <a:lnTo>
                    <a:pt x="3" y="14"/>
                  </a:lnTo>
                  <a:lnTo>
                    <a:pt x="6" y="17"/>
                  </a:lnTo>
                  <a:lnTo>
                    <a:pt x="215" y="17"/>
                  </a:lnTo>
                  <a:lnTo>
                    <a:pt x="217" y="14"/>
                  </a:lnTo>
                  <a:lnTo>
                    <a:pt x="220" y="11"/>
                  </a:lnTo>
                  <a:lnTo>
                    <a:pt x="220" y="6"/>
                  </a:lnTo>
                  <a:lnTo>
                    <a:pt x="217" y="3"/>
                  </a:lnTo>
                  <a:lnTo>
                    <a:pt x="215" y="0"/>
                  </a:lnTo>
                  <a:lnTo>
                    <a:pt x="2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2" name="Freeform 19">
              <a:extLst>
                <a:ext uri="{FF2B5EF4-FFF2-40B4-BE49-F238E27FC236}">
                  <a16:creationId xmlns:a16="http://schemas.microsoft.com/office/drawing/2014/main" id="{DFC185A3-D9AF-44B8-B7B2-0B2DF253E7E7}"/>
                </a:ext>
              </a:extLst>
            </p:cNvPr>
            <p:cNvSpPr>
              <a:spLocks/>
            </p:cNvSpPr>
            <p:nvPr/>
          </p:nvSpPr>
          <p:spPr bwMode="auto">
            <a:xfrm>
              <a:off x="3921" y="1222"/>
              <a:ext cx="16" cy="220"/>
            </a:xfrm>
            <a:custGeom>
              <a:avLst/>
              <a:gdLst>
                <a:gd name="T0" fmla="*/ 0 w 16"/>
                <a:gd name="T1" fmla="*/ 211 h 220"/>
                <a:gd name="T2" fmla="*/ 0 w 16"/>
                <a:gd name="T3" fmla="*/ 214 h 220"/>
                <a:gd name="T4" fmla="*/ 2 w 16"/>
                <a:gd name="T5" fmla="*/ 217 h 220"/>
                <a:gd name="T6" fmla="*/ 5 w 16"/>
                <a:gd name="T7" fmla="*/ 220 h 220"/>
                <a:gd name="T8" fmla="*/ 11 w 16"/>
                <a:gd name="T9" fmla="*/ 220 h 220"/>
                <a:gd name="T10" fmla="*/ 13 w 16"/>
                <a:gd name="T11" fmla="*/ 217 h 220"/>
                <a:gd name="T12" fmla="*/ 16 w 16"/>
                <a:gd name="T13" fmla="*/ 214 h 220"/>
                <a:gd name="T14" fmla="*/ 16 w 16"/>
                <a:gd name="T15" fmla="*/ 5 h 220"/>
                <a:gd name="T16" fmla="*/ 13 w 16"/>
                <a:gd name="T17" fmla="*/ 3 h 220"/>
                <a:gd name="T18" fmla="*/ 11 w 16"/>
                <a:gd name="T19" fmla="*/ 0 h 220"/>
                <a:gd name="T20" fmla="*/ 5 w 16"/>
                <a:gd name="T21" fmla="*/ 0 h 220"/>
                <a:gd name="T22" fmla="*/ 2 w 16"/>
                <a:gd name="T23" fmla="*/ 3 h 220"/>
                <a:gd name="T24" fmla="*/ 0 w 16"/>
                <a:gd name="T25" fmla="*/ 5 h 220"/>
                <a:gd name="T26" fmla="*/ 0 w 16"/>
                <a:gd name="T27" fmla="*/ 8 h 220"/>
                <a:gd name="T28" fmla="*/ 0 w 16"/>
                <a:gd name="T29" fmla="*/ 211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0" y="211"/>
                  </a:moveTo>
                  <a:lnTo>
                    <a:pt x="0" y="214"/>
                  </a:lnTo>
                  <a:lnTo>
                    <a:pt x="2" y="217"/>
                  </a:lnTo>
                  <a:lnTo>
                    <a:pt x="5" y="220"/>
                  </a:lnTo>
                  <a:lnTo>
                    <a:pt x="11" y="220"/>
                  </a:lnTo>
                  <a:lnTo>
                    <a:pt x="13" y="217"/>
                  </a:lnTo>
                  <a:lnTo>
                    <a:pt x="16" y="214"/>
                  </a:lnTo>
                  <a:lnTo>
                    <a:pt x="16" y="5"/>
                  </a:lnTo>
                  <a:lnTo>
                    <a:pt x="13" y="3"/>
                  </a:lnTo>
                  <a:lnTo>
                    <a:pt x="11" y="0"/>
                  </a:lnTo>
                  <a:lnTo>
                    <a:pt x="5" y="0"/>
                  </a:lnTo>
                  <a:lnTo>
                    <a:pt x="2" y="3"/>
                  </a:lnTo>
                  <a:lnTo>
                    <a:pt x="0" y="5"/>
                  </a:lnTo>
                  <a:lnTo>
                    <a:pt x="0" y="8"/>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 name="Freeform 20">
              <a:extLst>
                <a:ext uri="{FF2B5EF4-FFF2-40B4-BE49-F238E27FC236}">
                  <a16:creationId xmlns:a16="http://schemas.microsoft.com/office/drawing/2014/main" id="{238A0B8C-0CFA-4ABF-AA10-7654B187891D}"/>
                </a:ext>
              </a:extLst>
            </p:cNvPr>
            <p:cNvSpPr>
              <a:spLocks/>
            </p:cNvSpPr>
            <p:nvPr/>
          </p:nvSpPr>
          <p:spPr bwMode="auto">
            <a:xfrm>
              <a:off x="3921" y="1222"/>
              <a:ext cx="220" cy="16"/>
            </a:xfrm>
            <a:custGeom>
              <a:avLst/>
              <a:gdLst>
                <a:gd name="T0" fmla="*/ 8 w 220"/>
                <a:gd name="T1" fmla="*/ 0 h 16"/>
                <a:gd name="T2" fmla="*/ 5 w 220"/>
                <a:gd name="T3" fmla="*/ 0 h 16"/>
                <a:gd name="T4" fmla="*/ 2 w 220"/>
                <a:gd name="T5" fmla="*/ 3 h 16"/>
                <a:gd name="T6" fmla="*/ 0 w 220"/>
                <a:gd name="T7" fmla="*/ 5 h 16"/>
                <a:gd name="T8" fmla="*/ 0 w 220"/>
                <a:gd name="T9" fmla="*/ 11 h 16"/>
                <a:gd name="T10" fmla="*/ 2 w 220"/>
                <a:gd name="T11" fmla="*/ 13 h 16"/>
                <a:gd name="T12" fmla="*/ 5 w 220"/>
                <a:gd name="T13" fmla="*/ 16 h 16"/>
                <a:gd name="T14" fmla="*/ 214 w 220"/>
                <a:gd name="T15" fmla="*/ 16 h 16"/>
                <a:gd name="T16" fmla="*/ 217 w 220"/>
                <a:gd name="T17" fmla="*/ 13 h 16"/>
                <a:gd name="T18" fmla="*/ 220 w 220"/>
                <a:gd name="T19" fmla="*/ 11 h 16"/>
                <a:gd name="T20" fmla="*/ 220 w 220"/>
                <a:gd name="T21" fmla="*/ 5 h 16"/>
                <a:gd name="T22" fmla="*/ 217 w 220"/>
                <a:gd name="T23" fmla="*/ 3 h 16"/>
                <a:gd name="T24" fmla="*/ 214 w 220"/>
                <a:gd name="T25" fmla="*/ 0 h 16"/>
                <a:gd name="T26" fmla="*/ 211 w 220"/>
                <a:gd name="T27" fmla="*/ 0 h 16"/>
                <a:gd name="T28" fmla="*/ 8 w 220"/>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6">
                  <a:moveTo>
                    <a:pt x="8" y="0"/>
                  </a:moveTo>
                  <a:lnTo>
                    <a:pt x="5" y="0"/>
                  </a:lnTo>
                  <a:lnTo>
                    <a:pt x="2" y="3"/>
                  </a:lnTo>
                  <a:lnTo>
                    <a:pt x="0" y="5"/>
                  </a:lnTo>
                  <a:lnTo>
                    <a:pt x="0" y="11"/>
                  </a:lnTo>
                  <a:lnTo>
                    <a:pt x="2" y="13"/>
                  </a:lnTo>
                  <a:lnTo>
                    <a:pt x="5" y="16"/>
                  </a:lnTo>
                  <a:lnTo>
                    <a:pt x="214" y="16"/>
                  </a:lnTo>
                  <a:lnTo>
                    <a:pt x="217" y="13"/>
                  </a:lnTo>
                  <a:lnTo>
                    <a:pt x="220" y="11"/>
                  </a:lnTo>
                  <a:lnTo>
                    <a:pt x="220" y="5"/>
                  </a:lnTo>
                  <a:lnTo>
                    <a:pt x="217" y="3"/>
                  </a:lnTo>
                  <a:lnTo>
                    <a:pt x="214" y="0"/>
                  </a:lnTo>
                  <a:lnTo>
                    <a:pt x="21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 name="Freeform 21">
              <a:extLst>
                <a:ext uri="{FF2B5EF4-FFF2-40B4-BE49-F238E27FC236}">
                  <a16:creationId xmlns:a16="http://schemas.microsoft.com/office/drawing/2014/main" id="{92504C77-97CA-4667-B72D-BE630A1172B8}"/>
                </a:ext>
              </a:extLst>
            </p:cNvPr>
            <p:cNvSpPr>
              <a:spLocks/>
            </p:cNvSpPr>
            <p:nvPr/>
          </p:nvSpPr>
          <p:spPr bwMode="auto">
            <a:xfrm>
              <a:off x="4124" y="1222"/>
              <a:ext cx="17" cy="220"/>
            </a:xfrm>
            <a:custGeom>
              <a:avLst/>
              <a:gdLst>
                <a:gd name="T0" fmla="*/ 17 w 17"/>
                <a:gd name="T1" fmla="*/ 8 h 220"/>
                <a:gd name="T2" fmla="*/ 17 w 17"/>
                <a:gd name="T3" fmla="*/ 5 h 220"/>
                <a:gd name="T4" fmla="*/ 14 w 17"/>
                <a:gd name="T5" fmla="*/ 3 h 220"/>
                <a:gd name="T6" fmla="*/ 11 w 17"/>
                <a:gd name="T7" fmla="*/ 0 h 220"/>
                <a:gd name="T8" fmla="*/ 6 w 17"/>
                <a:gd name="T9" fmla="*/ 0 h 220"/>
                <a:gd name="T10" fmla="*/ 3 w 17"/>
                <a:gd name="T11" fmla="*/ 3 h 220"/>
                <a:gd name="T12" fmla="*/ 0 w 17"/>
                <a:gd name="T13" fmla="*/ 5 h 220"/>
                <a:gd name="T14" fmla="*/ 0 w 17"/>
                <a:gd name="T15" fmla="*/ 214 h 220"/>
                <a:gd name="T16" fmla="*/ 3 w 17"/>
                <a:gd name="T17" fmla="*/ 217 h 220"/>
                <a:gd name="T18" fmla="*/ 6 w 17"/>
                <a:gd name="T19" fmla="*/ 220 h 220"/>
                <a:gd name="T20" fmla="*/ 11 w 17"/>
                <a:gd name="T21" fmla="*/ 220 h 220"/>
                <a:gd name="T22" fmla="*/ 14 w 17"/>
                <a:gd name="T23" fmla="*/ 217 h 220"/>
                <a:gd name="T24" fmla="*/ 17 w 17"/>
                <a:gd name="T25" fmla="*/ 214 h 220"/>
                <a:gd name="T26" fmla="*/ 17 w 17"/>
                <a:gd name="T27" fmla="*/ 211 h 220"/>
                <a:gd name="T28" fmla="*/ 17 w 17"/>
                <a:gd name="T29" fmla="*/ 8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 h="220">
                  <a:moveTo>
                    <a:pt x="17" y="8"/>
                  </a:moveTo>
                  <a:lnTo>
                    <a:pt x="17" y="5"/>
                  </a:lnTo>
                  <a:lnTo>
                    <a:pt x="14" y="3"/>
                  </a:lnTo>
                  <a:lnTo>
                    <a:pt x="11" y="0"/>
                  </a:lnTo>
                  <a:lnTo>
                    <a:pt x="6" y="0"/>
                  </a:lnTo>
                  <a:lnTo>
                    <a:pt x="3" y="3"/>
                  </a:lnTo>
                  <a:lnTo>
                    <a:pt x="0" y="5"/>
                  </a:lnTo>
                  <a:lnTo>
                    <a:pt x="0" y="214"/>
                  </a:lnTo>
                  <a:lnTo>
                    <a:pt x="3" y="217"/>
                  </a:lnTo>
                  <a:lnTo>
                    <a:pt x="6" y="220"/>
                  </a:lnTo>
                  <a:lnTo>
                    <a:pt x="11" y="220"/>
                  </a:lnTo>
                  <a:lnTo>
                    <a:pt x="14" y="217"/>
                  </a:lnTo>
                  <a:lnTo>
                    <a:pt x="17" y="214"/>
                  </a:lnTo>
                  <a:lnTo>
                    <a:pt x="17" y="211"/>
                  </a:lnTo>
                  <a:lnTo>
                    <a:pt x="17"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5" name="Freeform 22">
              <a:extLst>
                <a:ext uri="{FF2B5EF4-FFF2-40B4-BE49-F238E27FC236}">
                  <a16:creationId xmlns:a16="http://schemas.microsoft.com/office/drawing/2014/main" id="{091E5931-B2B4-46AD-931E-D50AA524E1F6}"/>
                </a:ext>
              </a:extLst>
            </p:cNvPr>
            <p:cNvSpPr>
              <a:spLocks/>
            </p:cNvSpPr>
            <p:nvPr/>
          </p:nvSpPr>
          <p:spPr bwMode="auto">
            <a:xfrm>
              <a:off x="4124" y="1425"/>
              <a:ext cx="220" cy="17"/>
            </a:xfrm>
            <a:custGeom>
              <a:avLst/>
              <a:gdLst>
                <a:gd name="T0" fmla="*/ 8 w 220"/>
                <a:gd name="T1" fmla="*/ 0 h 17"/>
                <a:gd name="T2" fmla="*/ 6 w 220"/>
                <a:gd name="T3" fmla="*/ 0 h 17"/>
                <a:gd name="T4" fmla="*/ 3 w 220"/>
                <a:gd name="T5" fmla="*/ 3 h 17"/>
                <a:gd name="T6" fmla="*/ 0 w 220"/>
                <a:gd name="T7" fmla="*/ 6 h 17"/>
                <a:gd name="T8" fmla="*/ 0 w 220"/>
                <a:gd name="T9" fmla="*/ 11 h 17"/>
                <a:gd name="T10" fmla="*/ 3 w 220"/>
                <a:gd name="T11" fmla="*/ 14 h 17"/>
                <a:gd name="T12" fmla="*/ 6 w 220"/>
                <a:gd name="T13" fmla="*/ 17 h 17"/>
                <a:gd name="T14" fmla="*/ 215 w 220"/>
                <a:gd name="T15" fmla="*/ 17 h 17"/>
                <a:gd name="T16" fmla="*/ 217 w 220"/>
                <a:gd name="T17" fmla="*/ 14 h 17"/>
                <a:gd name="T18" fmla="*/ 220 w 220"/>
                <a:gd name="T19" fmla="*/ 11 h 17"/>
                <a:gd name="T20" fmla="*/ 220 w 220"/>
                <a:gd name="T21" fmla="*/ 6 h 17"/>
                <a:gd name="T22" fmla="*/ 217 w 220"/>
                <a:gd name="T23" fmla="*/ 3 h 17"/>
                <a:gd name="T24" fmla="*/ 215 w 220"/>
                <a:gd name="T25" fmla="*/ 0 h 17"/>
                <a:gd name="T26" fmla="*/ 212 w 220"/>
                <a:gd name="T27" fmla="*/ 0 h 17"/>
                <a:gd name="T28" fmla="*/ 8 w 2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7">
                  <a:moveTo>
                    <a:pt x="8" y="0"/>
                  </a:moveTo>
                  <a:lnTo>
                    <a:pt x="6" y="0"/>
                  </a:lnTo>
                  <a:lnTo>
                    <a:pt x="3" y="3"/>
                  </a:lnTo>
                  <a:lnTo>
                    <a:pt x="0" y="6"/>
                  </a:lnTo>
                  <a:lnTo>
                    <a:pt x="0" y="11"/>
                  </a:lnTo>
                  <a:lnTo>
                    <a:pt x="3" y="14"/>
                  </a:lnTo>
                  <a:lnTo>
                    <a:pt x="6" y="17"/>
                  </a:lnTo>
                  <a:lnTo>
                    <a:pt x="215" y="17"/>
                  </a:lnTo>
                  <a:lnTo>
                    <a:pt x="217" y="14"/>
                  </a:lnTo>
                  <a:lnTo>
                    <a:pt x="220" y="11"/>
                  </a:lnTo>
                  <a:lnTo>
                    <a:pt x="220" y="6"/>
                  </a:lnTo>
                  <a:lnTo>
                    <a:pt x="217" y="3"/>
                  </a:lnTo>
                  <a:lnTo>
                    <a:pt x="215" y="0"/>
                  </a:lnTo>
                  <a:lnTo>
                    <a:pt x="2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6" name="Freeform 23">
              <a:extLst>
                <a:ext uri="{FF2B5EF4-FFF2-40B4-BE49-F238E27FC236}">
                  <a16:creationId xmlns:a16="http://schemas.microsoft.com/office/drawing/2014/main" id="{EB033760-860D-423A-AB93-F431D5F550A0}"/>
                </a:ext>
              </a:extLst>
            </p:cNvPr>
            <p:cNvSpPr>
              <a:spLocks/>
            </p:cNvSpPr>
            <p:nvPr/>
          </p:nvSpPr>
          <p:spPr bwMode="auto">
            <a:xfrm>
              <a:off x="4328" y="1222"/>
              <a:ext cx="16" cy="220"/>
            </a:xfrm>
            <a:custGeom>
              <a:avLst/>
              <a:gdLst>
                <a:gd name="T0" fmla="*/ 0 w 16"/>
                <a:gd name="T1" fmla="*/ 211 h 220"/>
                <a:gd name="T2" fmla="*/ 0 w 16"/>
                <a:gd name="T3" fmla="*/ 214 h 220"/>
                <a:gd name="T4" fmla="*/ 2 w 16"/>
                <a:gd name="T5" fmla="*/ 217 h 220"/>
                <a:gd name="T6" fmla="*/ 5 w 16"/>
                <a:gd name="T7" fmla="*/ 220 h 220"/>
                <a:gd name="T8" fmla="*/ 11 w 16"/>
                <a:gd name="T9" fmla="*/ 220 h 220"/>
                <a:gd name="T10" fmla="*/ 13 w 16"/>
                <a:gd name="T11" fmla="*/ 217 h 220"/>
                <a:gd name="T12" fmla="*/ 16 w 16"/>
                <a:gd name="T13" fmla="*/ 214 h 220"/>
                <a:gd name="T14" fmla="*/ 16 w 16"/>
                <a:gd name="T15" fmla="*/ 5 h 220"/>
                <a:gd name="T16" fmla="*/ 13 w 16"/>
                <a:gd name="T17" fmla="*/ 3 h 220"/>
                <a:gd name="T18" fmla="*/ 11 w 16"/>
                <a:gd name="T19" fmla="*/ 0 h 220"/>
                <a:gd name="T20" fmla="*/ 5 w 16"/>
                <a:gd name="T21" fmla="*/ 0 h 220"/>
                <a:gd name="T22" fmla="*/ 2 w 16"/>
                <a:gd name="T23" fmla="*/ 3 h 220"/>
                <a:gd name="T24" fmla="*/ 0 w 16"/>
                <a:gd name="T25" fmla="*/ 5 h 220"/>
                <a:gd name="T26" fmla="*/ 0 w 16"/>
                <a:gd name="T27" fmla="*/ 8 h 220"/>
                <a:gd name="T28" fmla="*/ 0 w 16"/>
                <a:gd name="T29" fmla="*/ 211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0" y="211"/>
                  </a:moveTo>
                  <a:lnTo>
                    <a:pt x="0" y="214"/>
                  </a:lnTo>
                  <a:lnTo>
                    <a:pt x="2" y="217"/>
                  </a:lnTo>
                  <a:lnTo>
                    <a:pt x="5" y="220"/>
                  </a:lnTo>
                  <a:lnTo>
                    <a:pt x="11" y="220"/>
                  </a:lnTo>
                  <a:lnTo>
                    <a:pt x="13" y="217"/>
                  </a:lnTo>
                  <a:lnTo>
                    <a:pt x="16" y="214"/>
                  </a:lnTo>
                  <a:lnTo>
                    <a:pt x="16" y="5"/>
                  </a:lnTo>
                  <a:lnTo>
                    <a:pt x="13" y="3"/>
                  </a:lnTo>
                  <a:lnTo>
                    <a:pt x="11" y="0"/>
                  </a:lnTo>
                  <a:lnTo>
                    <a:pt x="5" y="0"/>
                  </a:lnTo>
                  <a:lnTo>
                    <a:pt x="2" y="3"/>
                  </a:lnTo>
                  <a:lnTo>
                    <a:pt x="0" y="5"/>
                  </a:lnTo>
                  <a:lnTo>
                    <a:pt x="0" y="8"/>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7" name="Freeform 24">
              <a:extLst>
                <a:ext uri="{FF2B5EF4-FFF2-40B4-BE49-F238E27FC236}">
                  <a16:creationId xmlns:a16="http://schemas.microsoft.com/office/drawing/2014/main" id="{2FBDDC6B-FA2B-430E-A133-30DACA7091AA}"/>
                </a:ext>
              </a:extLst>
            </p:cNvPr>
            <p:cNvSpPr>
              <a:spLocks/>
            </p:cNvSpPr>
            <p:nvPr/>
          </p:nvSpPr>
          <p:spPr bwMode="auto">
            <a:xfrm>
              <a:off x="4328" y="1222"/>
              <a:ext cx="219" cy="16"/>
            </a:xfrm>
            <a:custGeom>
              <a:avLst/>
              <a:gdLst>
                <a:gd name="T0" fmla="*/ 8 w 219"/>
                <a:gd name="T1" fmla="*/ 0 h 16"/>
                <a:gd name="T2" fmla="*/ 5 w 219"/>
                <a:gd name="T3" fmla="*/ 0 h 16"/>
                <a:gd name="T4" fmla="*/ 2 w 219"/>
                <a:gd name="T5" fmla="*/ 3 h 16"/>
                <a:gd name="T6" fmla="*/ 0 w 219"/>
                <a:gd name="T7" fmla="*/ 5 h 16"/>
                <a:gd name="T8" fmla="*/ 0 w 219"/>
                <a:gd name="T9" fmla="*/ 11 h 16"/>
                <a:gd name="T10" fmla="*/ 2 w 219"/>
                <a:gd name="T11" fmla="*/ 13 h 16"/>
                <a:gd name="T12" fmla="*/ 5 w 219"/>
                <a:gd name="T13" fmla="*/ 16 h 16"/>
                <a:gd name="T14" fmla="*/ 214 w 219"/>
                <a:gd name="T15" fmla="*/ 16 h 16"/>
                <a:gd name="T16" fmla="*/ 217 w 219"/>
                <a:gd name="T17" fmla="*/ 13 h 16"/>
                <a:gd name="T18" fmla="*/ 219 w 219"/>
                <a:gd name="T19" fmla="*/ 11 h 16"/>
                <a:gd name="T20" fmla="*/ 219 w 219"/>
                <a:gd name="T21" fmla="*/ 5 h 16"/>
                <a:gd name="T22" fmla="*/ 217 w 219"/>
                <a:gd name="T23" fmla="*/ 3 h 16"/>
                <a:gd name="T24" fmla="*/ 214 w 219"/>
                <a:gd name="T25" fmla="*/ 0 h 16"/>
                <a:gd name="T26" fmla="*/ 211 w 219"/>
                <a:gd name="T27" fmla="*/ 0 h 16"/>
                <a:gd name="T28" fmla="*/ 8 w 21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9" h="16">
                  <a:moveTo>
                    <a:pt x="8" y="0"/>
                  </a:moveTo>
                  <a:lnTo>
                    <a:pt x="5" y="0"/>
                  </a:lnTo>
                  <a:lnTo>
                    <a:pt x="2" y="3"/>
                  </a:lnTo>
                  <a:lnTo>
                    <a:pt x="0" y="5"/>
                  </a:lnTo>
                  <a:lnTo>
                    <a:pt x="0" y="11"/>
                  </a:lnTo>
                  <a:lnTo>
                    <a:pt x="2" y="13"/>
                  </a:lnTo>
                  <a:lnTo>
                    <a:pt x="5" y="16"/>
                  </a:lnTo>
                  <a:lnTo>
                    <a:pt x="214" y="16"/>
                  </a:lnTo>
                  <a:lnTo>
                    <a:pt x="217" y="13"/>
                  </a:lnTo>
                  <a:lnTo>
                    <a:pt x="219" y="11"/>
                  </a:lnTo>
                  <a:lnTo>
                    <a:pt x="219" y="5"/>
                  </a:lnTo>
                  <a:lnTo>
                    <a:pt x="217" y="3"/>
                  </a:lnTo>
                  <a:lnTo>
                    <a:pt x="214" y="0"/>
                  </a:lnTo>
                  <a:lnTo>
                    <a:pt x="21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8" name="Freeform 25">
              <a:extLst>
                <a:ext uri="{FF2B5EF4-FFF2-40B4-BE49-F238E27FC236}">
                  <a16:creationId xmlns:a16="http://schemas.microsoft.com/office/drawing/2014/main" id="{635F81E3-0805-445C-8233-84275F857F44}"/>
                </a:ext>
              </a:extLst>
            </p:cNvPr>
            <p:cNvSpPr>
              <a:spLocks/>
            </p:cNvSpPr>
            <p:nvPr/>
          </p:nvSpPr>
          <p:spPr bwMode="auto">
            <a:xfrm>
              <a:off x="4531" y="1222"/>
              <a:ext cx="16" cy="220"/>
            </a:xfrm>
            <a:custGeom>
              <a:avLst/>
              <a:gdLst>
                <a:gd name="T0" fmla="*/ 16 w 16"/>
                <a:gd name="T1" fmla="*/ 8 h 220"/>
                <a:gd name="T2" fmla="*/ 16 w 16"/>
                <a:gd name="T3" fmla="*/ 5 h 220"/>
                <a:gd name="T4" fmla="*/ 14 w 16"/>
                <a:gd name="T5" fmla="*/ 3 h 220"/>
                <a:gd name="T6" fmla="*/ 11 w 16"/>
                <a:gd name="T7" fmla="*/ 0 h 220"/>
                <a:gd name="T8" fmla="*/ 6 w 16"/>
                <a:gd name="T9" fmla="*/ 0 h 220"/>
                <a:gd name="T10" fmla="*/ 3 w 16"/>
                <a:gd name="T11" fmla="*/ 3 h 220"/>
                <a:gd name="T12" fmla="*/ 0 w 16"/>
                <a:gd name="T13" fmla="*/ 5 h 220"/>
                <a:gd name="T14" fmla="*/ 0 w 16"/>
                <a:gd name="T15" fmla="*/ 214 h 220"/>
                <a:gd name="T16" fmla="*/ 3 w 16"/>
                <a:gd name="T17" fmla="*/ 217 h 220"/>
                <a:gd name="T18" fmla="*/ 6 w 16"/>
                <a:gd name="T19" fmla="*/ 220 h 220"/>
                <a:gd name="T20" fmla="*/ 11 w 16"/>
                <a:gd name="T21" fmla="*/ 220 h 220"/>
                <a:gd name="T22" fmla="*/ 14 w 16"/>
                <a:gd name="T23" fmla="*/ 217 h 220"/>
                <a:gd name="T24" fmla="*/ 16 w 16"/>
                <a:gd name="T25" fmla="*/ 214 h 220"/>
                <a:gd name="T26" fmla="*/ 16 w 16"/>
                <a:gd name="T27" fmla="*/ 211 h 220"/>
                <a:gd name="T28" fmla="*/ 16 w 16"/>
                <a:gd name="T29" fmla="*/ 8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16" y="8"/>
                  </a:moveTo>
                  <a:lnTo>
                    <a:pt x="16" y="5"/>
                  </a:lnTo>
                  <a:lnTo>
                    <a:pt x="14" y="3"/>
                  </a:lnTo>
                  <a:lnTo>
                    <a:pt x="11" y="0"/>
                  </a:lnTo>
                  <a:lnTo>
                    <a:pt x="6" y="0"/>
                  </a:lnTo>
                  <a:lnTo>
                    <a:pt x="3" y="3"/>
                  </a:lnTo>
                  <a:lnTo>
                    <a:pt x="0" y="5"/>
                  </a:lnTo>
                  <a:lnTo>
                    <a:pt x="0" y="214"/>
                  </a:lnTo>
                  <a:lnTo>
                    <a:pt x="3" y="217"/>
                  </a:lnTo>
                  <a:lnTo>
                    <a:pt x="6" y="220"/>
                  </a:lnTo>
                  <a:lnTo>
                    <a:pt x="11" y="220"/>
                  </a:lnTo>
                  <a:lnTo>
                    <a:pt x="14" y="217"/>
                  </a:lnTo>
                  <a:lnTo>
                    <a:pt x="16" y="214"/>
                  </a:lnTo>
                  <a:lnTo>
                    <a:pt x="16" y="211"/>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9" name="Freeform 26">
              <a:extLst>
                <a:ext uri="{FF2B5EF4-FFF2-40B4-BE49-F238E27FC236}">
                  <a16:creationId xmlns:a16="http://schemas.microsoft.com/office/drawing/2014/main" id="{3DC8E4E0-5444-4695-A7C6-B546CBB19B89}"/>
                </a:ext>
              </a:extLst>
            </p:cNvPr>
            <p:cNvSpPr>
              <a:spLocks/>
            </p:cNvSpPr>
            <p:nvPr/>
          </p:nvSpPr>
          <p:spPr bwMode="auto">
            <a:xfrm>
              <a:off x="4531" y="1425"/>
              <a:ext cx="220" cy="17"/>
            </a:xfrm>
            <a:custGeom>
              <a:avLst/>
              <a:gdLst>
                <a:gd name="T0" fmla="*/ 8 w 220"/>
                <a:gd name="T1" fmla="*/ 0 h 17"/>
                <a:gd name="T2" fmla="*/ 6 w 220"/>
                <a:gd name="T3" fmla="*/ 0 h 17"/>
                <a:gd name="T4" fmla="*/ 3 w 220"/>
                <a:gd name="T5" fmla="*/ 3 h 17"/>
                <a:gd name="T6" fmla="*/ 0 w 220"/>
                <a:gd name="T7" fmla="*/ 6 h 17"/>
                <a:gd name="T8" fmla="*/ 0 w 220"/>
                <a:gd name="T9" fmla="*/ 11 h 17"/>
                <a:gd name="T10" fmla="*/ 3 w 220"/>
                <a:gd name="T11" fmla="*/ 14 h 17"/>
                <a:gd name="T12" fmla="*/ 6 w 220"/>
                <a:gd name="T13" fmla="*/ 17 h 17"/>
                <a:gd name="T14" fmla="*/ 215 w 220"/>
                <a:gd name="T15" fmla="*/ 17 h 17"/>
                <a:gd name="T16" fmla="*/ 217 w 220"/>
                <a:gd name="T17" fmla="*/ 14 h 17"/>
                <a:gd name="T18" fmla="*/ 220 w 220"/>
                <a:gd name="T19" fmla="*/ 11 h 17"/>
                <a:gd name="T20" fmla="*/ 220 w 220"/>
                <a:gd name="T21" fmla="*/ 6 h 17"/>
                <a:gd name="T22" fmla="*/ 217 w 220"/>
                <a:gd name="T23" fmla="*/ 3 h 17"/>
                <a:gd name="T24" fmla="*/ 215 w 220"/>
                <a:gd name="T25" fmla="*/ 0 h 17"/>
                <a:gd name="T26" fmla="*/ 212 w 220"/>
                <a:gd name="T27" fmla="*/ 0 h 17"/>
                <a:gd name="T28" fmla="*/ 8 w 2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7">
                  <a:moveTo>
                    <a:pt x="8" y="0"/>
                  </a:moveTo>
                  <a:lnTo>
                    <a:pt x="6" y="0"/>
                  </a:lnTo>
                  <a:lnTo>
                    <a:pt x="3" y="3"/>
                  </a:lnTo>
                  <a:lnTo>
                    <a:pt x="0" y="6"/>
                  </a:lnTo>
                  <a:lnTo>
                    <a:pt x="0" y="11"/>
                  </a:lnTo>
                  <a:lnTo>
                    <a:pt x="3" y="14"/>
                  </a:lnTo>
                  <a:lnTo>
                    <a:pt x="6" y="17"/>
                  </a:lnTo>
                  <a:lnTo>
                    <a:pt x="215" y="17"/>
                  </a:lnTo>
                  <a:lnTo>
                    <a:pt x="217" y="14"/>
                  </a:lnTo>
                  <a:lnTo>
                    <a:pt x="220" y="11"/>
                  </a:lnTo>
                  <a:lnTo>
                    <a:pt x="220" y="6"/>
                  </a:lnTo>
                  <a:lnTo>
                    <a:pt x="217" y="3"/>
                  </a:lnTo>
                  <a:lnTo>
                    <a:pt x="215" y="0"/>
                  </a:lnTo>
                  <a:lnTo>
                    <a:pt x="2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0" name="Freeform 27">
              <a:extLst>
                <a:ext uri="{FF2B5EF4-FFF2-40B4-BE49-F238E27FC236}">
                  <a16:creationId xmlns:a16="http://schemas.microsoft.com/office/drawing/2014/main" id="{4713D548-E180-4F3B-A7A1-2FB5BCF1F7BB}"/>
                </a:ext>
              </a:extLst>
            </p:cNvPr>
            <p:cNvSpPr>
              <a:spLocks/>
            </p:cNvSpPr>
            <p:nvPr/>
          </p:nvSpPr>
          <p:spPr bwMode="auto">
            <a:xfrm>
              <a:off x="4735" y="1222"/>
              <a:ext cx="16" cy="220"/>
            </a:xfrm>
            <a:custGeom>
              <a:avLst/>
              <a:gdLst>
                <a:gd name="T0" fmla="*/ 0 w 16"/>
                <a:gd name="T1" fmla="*/ 211 h 220"/>
                <a:gd name="T2" fmla="*/ 0 w 16"/>
                <a:gd name="T3" fmla="*/ 214 h 220"/>
                <a:gd name="T4" fmla="*/ 2 w 16"/>
                <a:gd name="T5" fmla="*/ 217 h 220"/>
                <a:gd name="T6" fmla="*/ 5 w 16"/>
                <a:gd name="T7" fmla="*/ 220 h 220"/>
                <a:gd name="T8" fmla="*/ 11 w 16"/>
                <a:gd name="T9" fmla="*/ 220 h 220"/>
                <a:gd name="T10" fmla="*/ 13 w 16"/>
                <a:gd name="T11" fmla="*/ 217 h 220"/>
                <a:gd name="T12" fmla="*/ 16 w 16"/>
                <a:gd name="T13" fmla="*/ 214 h 220"/>
                <a:gd name="T14" fmla="*/ 16 w 16"/>
                <a:gd name="T15" fmla="*/ 5 h 220"/>
                <a:gd name="T16" fmla="*/ 13 w 16"/>
                <a:gd name="T17" fmla="*/ 3 h 220"/>
                <a:gd name="T18" fmla="*/ 11 w 16"/>
                <a:gd name="T19" fmla="*/ 0 h 220"/>
                <a:gd name="T20" fmla="*/ 5 w 16"/>
                <a:gd name="T21" fmla="*/ 0 h 220"/>
                <a:gd name="T22" fmla="*/ 2 w 16"/>
                <a:gd name="T23" fmla="*/ 3 h 220"/>
                <a:gd name="T24" fmla="*/ 0 w 16"/>
                <a:gd name="T25" fmla="*/ 5 h 220"/>
                <a:gd name="T26" fmla="*/ 0 w 16"/>
                <a:gd name="T27" fmla="*/ 8 h 220"/>
                <a:gd name="T28" fmla="*/ 0 w 16"/>
                <a:gd name="T29" fmla="*/ 211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0" y="211"/>
                  </a:moveTo>
                  <a:lnTo>
                    <a:pt x="0" y="214"/>
                  </a:lnTo>
                  <a:lnTo>
                    <a:pt x="2" y="217"/>
                  </a:lnTo>
                  <a:lnTo>
                    <a:pt x="5" y="220"/>
                  </a:lnTo>
                  <a:lnTo>
                    <a:pt x="11" y="220"/>
                  </a:lnTo>
                  <a:lnTo>
                    <a:pt x="13" y="217"/>
                  </a:lnTo>
                  <a:lnTo>
                    <a:pt x="16" y="214"/>
                  </a:lnTo>
                  <a:lnTo>
                    <a:pt x="16" y="5"/>
                  </a:lnTo>
                  <a:lnTo>
                    <a:pt x="13" y="3"/>
                  </a:lnTo>
                  <a:lnTo>
                    <a:pt x="11" y="0"/>
                  </a:lnTo>
                  <a:lnTo>
                    <a:pt x="5" y="0"/>
                  </a:lnTo>
                  <a:lnTo>
                    <a:pt x="2" y="3"/>
                  </a:lnTo>
                  <a:lnTo>
                    <a:pt x="0" y="5"/>
                  </a:lnTo>
                  <a:lnTo>
                    <a:pt x="0" y="8"/>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1" name="Freeform 28">
              <a:extLst>
                <a:ext uri="{FF2B5EF4-FFF2-40B4-BE49-F238E27FC236}">
                  <a16:creationId xmlns:a16="http://schemas.microsoft.com/office/drawing/2014/main" id="{303E6241-6EDB-4E21-8017-FCFA88EA76EE}"/>
                </a:ext>
              </a:extLst>
            </p:cNvPr>
            <p:cNvSpPr>
              <a:spLocks/>
            </p:cNvSpPr>
            <p:nvPr/>
          </p:nvSpPr>
          <p:spPr bwMode="auto">
            <a:xfrm>
              <a:off x="4735" y="1222"/>
              <a:ext cx="219" cy="16"/>
            </a:xfrm>
            <a:custGeom>
              <a:avLst/>
              <a:gdLst>
                <a:gd name="T0" fmla="*/ 8 w 219"/>
                <a:gd name="T1" fmla="*/ 0 h 16"/>
                <a:gd name="T2" fmla="*/ 5 w 219"/>
                <a:gd name="T3" fmla="*/ 0 h 16"/>
                <a:gd name="T4" fmla="*/ 2 w 219"/>
                <a:gd name="T5" fmla="*/ 3 h 16"/>
                <a:gd name="T6" fmla="*/ 0 w 219"/>
                <a:gd name="T7" fmla="*/ 5 h 16"/>
                <a:gd name="T8" fmla="*/ 0 w 219"/>
                <a:gd name="T9" fmla="*/ 11 h 16"/>
                <a:gd name="T10" fmla="*/ 2 w 219"/>
                <a:gd name="T11" fmla="*/ 13 h 16"/>
                <a:gd name="T12" fmla="*/ 5 w 219"/>
                <a:gd name="T13" fmla="*/ 16 h 16"/>
                <a:gd name="T14" fmla="*/ 214 w 219"/>
                <a:gd name="T15" fmla="*/ 16 h 16"/>
                <a:gd name="T16" fmla="*/ 217 w 219"/>
                <a:gd name="T17" fmla="*/ 13 h 16"/>
                <a:gd name="T18" fmla="*/ 219 w 219"/>
                <a:gd name="T19" fmla="*/ 11 h 16"/>
                <a:gd name="T20" fmla="*/ 219 w 219"/>
                <a:gd name="T21" fmla="*/ 5 h 16"/>
                <a:gd name="T22" fmla="*/ 217 w 219"/>
                <a:gd name="T23" fmla="*/ 3 h 16"/>
                <a:gd name="T24" fmla="*/ 214 w 219"/>
                <a:gd name="T25" fmla="*/ 0 h 16"/>
                <a:gd name="T26" fmla="*/ 211 w 219"/>
                <a:gd name="T27" fmla="*/ 0 h 16"/>
                <a:gd name="T28" fmla="*/ 8 w 219"/>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19" h="16">
                  <a:moveTo>
                    <a:pt x="8" y="0"/>
                  </a:moveTo>
                  <a:lnTo>
                    <a:pt x="5" y="0"/>
                  </a:lnTo>
                  <a:lnTo>
                    <a:pt x="2" y="3"/>
                  </a:lnTo>
                  <a:lnTo>
                    <a:pt x="0" y="5"/>
                  </a:lnTo>
                  <a:lnTo>
                    <a:pt x="0" y="11"/>
                  </a:lnTo>
                  <a:lnTo>
                    <a:pt x="2" y="13"/>
                  </a:lnTo>
                  <a:lnTo>
                    <a:pt x="5" y="16"/>
                  </a:lnTo>
                  <a:lnTo>
                    <a:pt x="214" y="16"/>
                  </a:lnTo>
                  <a:lnTo>
                    <a:pt x="217" y="13"/>
                  </a:lnTo>
                  <a:lnTo>
                    <a:pt x="219" y="11"/>
                  </a:lnTo>
                  <a:lnTo>
                    <a:pt x="219" y="5"/>
                  </a:lnTo>
                  <a:lnTo>
                    <a:pt x="217" y="3"/>
                  </a:lnTo>
                  <a:lnTo>
                    <a:pt x="214" y="0"/>
                  </a:lnTo>
                  <a:lnTo>
                    <a:pt x="211"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2" name="Freeform 29">
              <a:extLst>
                <a:ext uri="{FF2B5EF4-FFF2-40B4-BE49-F238E27FC236}">
                  <a16:creationId xmlns:a16="http://schemas.microsoft.com/office/drawing/2014/main" id="{471279C4-495D-4231-A0A6-0C9655C6EA30}"/>
                </a:ext>
              </a:extLst>
            </p:cNvPr>
            <p:cNvSpPr>
              <a:spLocks/>
            </p:cNvSpPr>
            <p:nvPr/>
          </p:nvSpPr>
          <p:spPr bwMode="auto">
            <a:xfrm>
              <a:off x="4938" y="1222"/>
              <a:ext cx="16" cy="220"/>
            </a:xfrm>
            <a:custGeom>
              <a:avLst/>
              <a:gdLst>
                <a:gd name="T0" fmla="*/ 16 w 16"/>
                <a:gd name="T1" fmla="*/ 8 h 220"/>
                <a:gd name="T2" fmla="*/ 16 w 16"/>
                <a:gd name="T3" fmla="*/ 5 h 220"/>
                <a:gd name="T4" fmla="*/ 14 w 16"/>
                <a:gd name="T5" fmla="*/ 3 h 220"/>
                <a:gd name="T6" fmla="*/ 11 w 16"/>
                <a:gd name="T7" fmla="*/ 0 h 220"/>
                <a:gd name="T8" fmla="*/ 6 w 16"/>
                <a:gd name="T9" fmla="*/ 0 h 220"/>
                <a:gd name="T10" fmla="*/ 3 w 16"/>
                <a:gd name="T11" fmla="*/ 3 h 220"/>
                <a:gd name="T12" fmla="*/ 0 w 16"/>
                <a:gd name="T13" fmla="*/ 5 h 220"/>
                <a:gd name="T14" fmla="*/ 0 w 16"/>
                <a:gd name="T15" fmla="*/ 214 h 220"/>
                <a:gd name="T16" fmla="*/ 3 w 16"/>
                <a:gd name="T17" fmla="*/ 217 h 220"/>
                <a:gd name="T18" fmla="*/ 6 w 16"/>
                <a:gd name="T19" fmla="*/ 220 h 220"/>
                <a:gd name="T20" fmla="*/ 11 w 16"/>
                <a:gd name="T21" fmla="*/ 220 h 220"/>
                <a:gd name="T22" fmla="*/ 14 w 16"/>
                <a:gd name="T23" fmla="*/ 217 h 220"/>
                <a:gd name="T24" fmla="*/ 16 w 16"/>
                <a:gd name="T25" fmla="*/ 214 h 220"/>
                <a:gd name="T26" fmla="*/ 16 w 16"/>
                <a:gd name="T27" fmla="*/ 211 h 220"/>
                <a:gd name="T28" fmla="*/ 16 w 16"/>
                <a:gd name="T29" fmla="*/ 8 h 2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 h="220">
                  <a:moveTo>
                    <a:pt x="16" y="8"/>
                  </a:moveTo>
                  <a:lnTo>
                    <a:pt x="16" y="5"/>
                  </a:lnTo>
                  <a:lnTo>
                    <a:pt x="14" y="3"/>
                  </a:lnTo>
                  <a:lnTo>
                    <a:pt x="11" y="0"/>
                  </a:lnTo>
                  <a:lnTo>
                    <a:pt x="6" y="0"/>
                  </a:lnTo>
                  <a:lnTo>
                    <a:pt x="3" y="3"/>
                  </a:lnTo>
                  <a:lnTo>
                    <a:pt x="0" y="5"/>
                  </a:lnTo>
                  <a:lnTo>
                    <a:pt x="0" y="214"/>
                  </a:lnTo>
                  <a:lnTo>
                    <a:pt x="3" y="217"/>
                  </a:lnTo>
                  <a:lnTo>
                    <a:pt x="6" y="220"/>
                  </a:lnTo>
                  <a:lnTo>
                    <a:pt x="11" y="220"/>
                  </a:lnTo>
                  <a:lnTo>
                    <a:pt x="14" y="217"/>
                  </a:lnTo>
                  <a:lnTo>
                    <a:pt x="16" y="214"/>
                  </a:lnTo>
                  <a:lnTo>
                    <a:pt x="16" y="211"/>
                  </a:lnTo>
                  <a:lnTo>
                    <a:pt x="16"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3" name="Freeform 30">
              <a:extLst>
                <a:ext uri="{FF2B5EF4-FFF2-40B4-BE49-F238E27FC236}">
                  <a16:creationId xmlns:a16="http://schemas.microsoft.com/office/drawing/2014/main" id="{57AB686E-0209-4EFD-B08C-B1937ED9DD0B}"/>
                </a:ext>
              </a:extLst>
            </p:cNvPr>
            <p:cNvSpPr>
              <a:spLocks/>
            </p:cNvSpPr>
            <p:nvPr/>
          </p:nvSpPr>
          <p:spPr bwMode="auto">
            <a:xfrm>
              <a:off x="4938" y="1425"/>
              <a:ext cx="220" cy="17"/>
            </a:xfrm>
            <a:custGeom>
              <a:avLst/>
              <a:gdLst>
                <a:gd name="T0" fmla="*/ 8 w 220"/>
                <a:gd name="T1" fmla="*/ 0 h 17"/>
                <a:gd name="T2" fmla="*/ 6 w 220"/>
                <a:gd name="T3" fmla="*/ 0 h 17"/>
                <a:gd name="T4" fmla="*/ 3 w 220"/>
                <a:gd name="T5" fmla="*/ 3 h 17"/>
                <a:gd name="T6" fmla="*/ 0 w 220"/>
                <a:gd name="T7" fmla="*/ 6 h 17"/>
                <a:gd name="T8" fmla="*/ 0 w 220"/>
                <a:gd name="T9" fmla="*/ 11 h 17"/>
                <a:gd name="T10" fmla="*/ 3 w 220"/>
                <a:gd name="T11" fmla="*/ 14 h 17"/>
                <a:gd name="T12" fmla="*/ 6 w 220"/>
                <a:gd name="T13" fmla="*/ 17 h 17"/>
                <a:gd name="T14" fmla="*/ 214 w 220"/>
                <a:gd name="T15" fmla="*/ 17 h 17"/>
                <a:gd name="T16" fmla="*/ 217 w 220"/>
                <a:gd name="T17" fmla="*/ 14 h 17"/>
                <a:gd name="T18" fmla="*/ 220 w 220"/>
                <a:gd name="T19" fmla="*/ 11 h 17"/>
                <a:gd name="T20" fmla="*/ 220 w 220"/>
                <a:gd name="T21" fmla="*/ 6 h 17"/>
                <a:gd name="T22" fmla="*/ 217 w 220"/>
                <a:gd name="T23" fmla="*/ 3 h 17"/>
                <a:gd name="T24" fmla="*/ 214 w 220"/>
                <a:gd name="T25" fmla="*/ 0 h 17"/>
                <a:gd name="T26" fmla="*/ 212 w 220"/>
                <a:gd name="T27" fmla="*/ 0 h 17"/>
                <a:gd name="T28" fmla="*/ 8 w 220"/>
                <a:gd name="T29" fmla="*/ 0 h 1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0" h="17">
                  <a:moveTo>
                    <a:pt x="8" y="0"/>
                  </a:moveTo>
                  <a:lnTo>
                    <a:pt x="6" y="0"/>
                  </a:lnTo>
                  <a:lnTo>
                    <a:pt x="3" y="3"/>
                  </a:lnTo>
                  <a:lnTo>
                    <a:pt x="0" y="6"/>
                  </a:lnTo>
                  <a:lnTo>
                    <a:pt x="0" y="11"/>
                  </a:lnTo>
                  <a:lnTo>
                    <a:pt x="3" y="14"/>
                  </a:lnTo>
                  <a:lnTo>
                    <a:pt x="6" y="17"/>
                  </a:lnTo>
                  <a:lnTo>
                    <a:pt x="214" y="17"/>
                  </a:lnTo>
                  <a:lnTo>
                    <a:pt x="217" y="14"/>
                  </a:lnTo>
                  <a:lnTo>
                    <a:pt x="220" y="11"/>
                  </a:lnTo>
                  <a:lnTo>
                    <a:pt x="220" y="6"/>
                  </a:lnTo>
                  <a:lnTo>
                    <a:pt x="217" y="3"/>
                  </a:lnTo>
                  <a:lnTo>
                    <a:pt x="214" y="0"/>
                  </a:lnTo>
                  <a:lnTo>
                    <a:pt x="212"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 name="Line 31">
              <a:extLst>
                <a:ext uri="{FF2B5EF4-FFF2-40B4-BE49-F238E27FC236}">
                  <a16:creationId xmlns:a16="http://schemas.microsoft.com/office/drawing/2014/main" id="{52B1F1CC-188C-4CCF-BCFC-C4BD1F9F7EDC}"/>
                </a:ext>
              </a:extLst>
            </p:cNvPr>
            <p:cNvSpPr>
              <a:spLocks noChangeShapeType="1"/>
            </p:cNvSpPr>
            <p:nvPr/>
          </p:nvSpPr>
          <p:spPr bwMode="auto">
            <a:xfrm>
              <a:off x="2942" y="1841"/>
              <a:ext cx="23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 name="Line 32">
              <a:extLst>
                <a:ext uri="{FF2B5EF4-FFF2-40B4-BE49-F238E27FC236}">
                  <a16:creationId xmlns:a16="http://schemas.microsoft.com/office/drawing/2014/main" id="{ED1FACD4-AF10-4707-B55C-CF6B384B0C86}"/>
                </a:ext>
              </a:extLst>
            </p:cNvPr>
            <p:cNvSpPr>
              <a:spLocks noChangeShapeType="1"/>
            </p:cNvSpPr>
            <p:nvPr/>
          </p:nvSpPr>
          <p:spPr bwMode="auto">
            <a:xfrm>
              <a:off x="3115" y="925"/>
              <a:ext cx="1" cy="14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 name="Line 33">
              <a:extLst>
                <a:ext uri="{FF2B5EF4-FFF2-40B4-BE49-F238E27FC236}">
                  <a16:creationId xmlns:a16="http://schemas.microsoft.com/office/drawing/2014/main" id="{1450CB10-63A4-4173-8428-5E005B8F1FE9}"/>
                </a:ext>
              </a:extLst>
            </p:cNvPr>
            <p:cNvSpPr>
              <a:spLocks noChangeShapeType="1"/>
            </p:cNvSpPr>
            <p:nvPr/>
          </p:nvSpPr>
          <p:spPr bwMode="auto">
            <a:xfrm>
              <a:off x="3522" y="925"/>
              <a:ext cx="1" cy="14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7" name="Line 34">
              <a:extLst>
                <a:ext uri="{FF2B5EF4-FFF2-40B4-BE49-F238E27FC236}">
                  <a16:creationId xmlns:a16="http://schemas.microsoft.com/office/drawing/2014/main" id="{4A31603E-D932-407E-8050-6D55635C93CF}"/>
                </a:ext>
              </a:extLst>
            </p:cNvPr>
            <p:cNvSpPr>
              <a:spLocks noChangeShapeType="1"/>
            </p:cNvSpPr>
            <p:nvPr/>
          </p:nvSpPr>
          <p:spPr bwMode="auto">
            <a:xfrm>
              <a:off x="3929" y="925"/>
              <a:ext cx="1" cy="14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8" name="Line 35">
              <a:extLst>
                <a:ext uri="{FF2B5EF4-FFF2-40B4-BE49-F238E27FC236}">
                  <a16:creationId xmlns:a16="http://schemas.microsoft.com/office/drawing/2014/main" id="{C0D875A0-05B2-4A2A-8A14-0A94339C714C}"/>
                </a:ext>
              </a:extLst>
            </p:cNvPr>
            <p:cNvSpPr>
              <a:spLocks noChangeShapeType="1"/>
            </p:cNvSpPr>
            <p:nvPr/>
          </p:nvSpPr>
          <p:spPr bwMode="auto">
            <a:xfrm>
              <a:off x="4336" y="925"/>
              <a:ext cx="1" cy="14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9" name="Line 36">
              <a:extLst>
                <a:ext uri="{FF2B5EF4-FFF2-40B4-BE49-F238E27FC236}">
                  <a16:creationId xmlns:a16="http://schemas.microsoft.com/office/drawing/2014/main" id="{A4956000-C564-437A-A9E8-8F432F898773}"/>
                </a:ext>
              </a:extLst>
            </p:cNvPr>
            <p:cNvSpPr>
              <a:spLocks noChangeShapeType="1"/>
            </p:cNvSpPr>
            <p:nvPr/>
          </p:nvSpPr>
          <p:spPr bwMode="auto">
            <a:xfrm>
              <a:off x="4743" y="925"/>
              <a:ext cx="1" cy="14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0" name="Line 37">
              <a:extLst>
                <a:ext uri="{FF2B5EF4-FFF2-40B4-BE49-F238E27FC236}">
                  <a16:creationId xmlns:a16="http://schemas.microsoft.com/office/drawing/2014/main" id="{E7FA6019-5BDE-4A27-9DF0-6FFE63728930}"/>
                </a:ext>
              </a:extLst>
            </p:cNvPr>
            <p:cNvSpPr>
              <a:spLocks noChangeShapeType="1"/>
            </p:cNvSpPr>
            <p:nvPr/>
          </p:nvSpPr>
          <p:spPr bwMode="auto">
            <a:xfrm>
              <a:off x="5150" y="925"/>
              <a:ext cx="1" cy="14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1" name="Line 38">
              <a:extLst>
                <a:ext uri="{FF2B5EF4-FFF2-40B4-BE49-F238E27FC236}">
                  <a16:creationId xmlns:a16="http://schemas.microsoft.com/office/drawing/2014/main" id="{4BEA7521-50B3-4490-8801-9E6C1DA3F21E}"/>
                </a:ext>
              </a:extLst>
            </p:cNvPr>
            <p:cNvSpPr>
              <a:spLocks noChangeShapeType="1"/>
            </p:cNvSpPr>
            <p:nvPr/>
          </p:nvSpPr>
          <p:spPr bwMode="auto">
            <a:xfrm>
              <a:off x="2886" y="2273"/>
              <a:ext cx="231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Freeform 39">
              <a:extLst>
                <a:ext uri="{FF2B5EF4-FFF2-40B4-BE49-F238E27FC236}">
                  <a16:creationId xmlns:a16="http://schemas.microsoft.com/office/drawing/2014/main" id="{DEA4824C-CFAA-4F0B-8B40-5C8D5C58DDBE}"/>
                </a:ext>
              </a:extLst>
            </p:cNvPr>
            <p:cNvSpPr>
              <a:spLocks/>
            </p:cNvSpPr>
            <p:nvPr/>
          </p:nvSpPr>
          <p:spPr bwMode="auto">
            <a:xfrm>
              <a:off x="2928" y="1827"/>
              <a:ext cx="257" cy="27"/>
            </a:xfrm>
            <a:custGeom>
              <a:avLst/>
              <a:gdLst>
                <a:gd name="T0" fmla="*/ 14 w 257"/>
                <a:gd name="T1" fmla="*/ 0 h 27"/>
                <a:gd name="T2" fmla="*/ 10 w 257"/>
                <a:gd name="T3" fmla="*/ 0 h 27"/>
                <a:gd name="T4" fmla="*/ 7 w 257"/>
                <a:gd name="T5" fmla="*/ 1 h 27"/>
                <a:gd name="T6" fmla="*/ 2 w 257"/>
                <a:gd name="T7" fmla="*/ 7 h 27"/>
                <a:gd name="T8" fmla="*/ 0 w 257"/>
                <a:gd name="T9" fmla="*/ 9 h 27"/>
                <a:gd name="T10" fmla="*/ 0 w 257"/>
                <a:gd name="T11" fmla="*/ 18 h 27"/>
                <a:gd name="T12" fmla="*/ 2 w 257"/>
                <a:gd name="T13" fmla="*/ 20 h 27"/>
                <a:gd name="T14" fmla="*/ 7 w 257"/>
                <a:gd name="T15" fmla="*/ 26 h 27"/>
                <a:gd name="T16" fmla="*/ 10 w 257"/>
                <a:gd name="T17" fmla="*/ 27 h 27"/>
                <a:gd name="T18" fmla="*/ 247 w 257"/>
                <a:gd name="T19" fmla="*/ 27 h 27"/>
                <a:gd name="T20" fmla="*/ 250 w 257"/>
                <a:gd name="T21" fmla="*/ 26 h 27"/>
                <a:gd name="T22" fmla="*/ 255 w 257"/>
                <a:gd name="T23" fmla="*/ 20 h 27"/>
                <a:gd name="T24" fmla="*/ 257 w 257"/>
                <a:gd name="T25" fmla="*/ 18 h 27"/>
                <a:gd name="T26" fmla="*/ 257 w 257"/>
                <a:gd name="T27" fmla="*/ 9 h 27"/>
                <a:gd name="T28" fmla="*/ 255 w 257"/>
                <a:gd name="T29" fmla="*/ 7 h 27"/>
                <a:gd name="T30" fmla="*/ 250 w 257"/>
                <a:gd name="T31" fmla="*/ 1 h 27"/>
                <a:gd name="T32" fmla="*/ 247 w 257"/>
                <a:gd name="T33" fmla="*/ 0 h 27"/>
                <a:gd name="T34" fmla="*/ 243 w 257"/>
                <a:gd name="T35" fmla="*/ 0 h 27"/>
                <a:gd name="T36" fmla="*/ 14 w 257"/>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7" h="27">
                  <a:moveTo>
                    <a:pt x="14" y="0"/>
                  </a:moveTo>
                  <a:lnTo>
                    <a:pt x="10" y="0"/>
                  </a:lnTo>
                  <a:lnTo>
                    <a:pt x="7" y="1"/>
                  </a:lnTo>
                  <a:lnTo>
                    <a:pt x="2" y="7"/>
                  </a:lnTo>
                  <a:lnTo>
                    <a:pt x="0" y="9"/>
                  </a:lnTo>
                  <a:lnTo>
                    <a:pt x="0" y="18"/>
                  </a:lnTo>
                  <a:lnTo>
                    <a:pt x="2" y="20"/>
                  </a:lnTo>
                  <a:lnTo>
                    <a:pt x="7" y="26"/>
                  </a:lnTo>
                  <a:lnTo>
                    <a:pt x="10" y="27"/>
                  </a:lnTo>
                  <a:lnTo>
                    <a:pt x="247" y="27"/>
                  </a:lnTo>
                  <a:lnTo>
                    <a:pt x="250" y="26"/>
                  </a:lnTo>
                  <a:lnTo>
                    <a:pt x="255" y="20"/>
                  </a:lnTo>
                  <a:lnTo>
                    <a:pt x="257" y="18"/>
                  </a:lnTo>
                  <a:lnTo>
                    <a:pt x="257" y="9"/>
                  </a:lnTo>
                  <a:lnTo>
                    <a:pt x="255" y="7"/>
                  </a:lnTo>
                  <a:lnTo>
                    <a:pt x="250" y="1"/>
                  </a:lnTo>
                  <a:lnTo>
                    <a:pt x="247" y="0"/>
                  </a:lnTo>
                  <a:lnTo>
                    <a:pt x="243"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3" name="Rectangle 40">
              <a:extLst>
                <a:ext uri="{FF2B5EF4-FFF2-40B4-BE49-F238E27FC236}">
                  <a16:creationId xmlns:a16="http://schemas.microsoft.com/office/drawing/2014/main" id="{062FDAF1-6F6F-41A4-BE5E-F128E2247983}"/>
                </a:ext>
              </a:extLst>
            </p:cNvPr>
            <p:cNvSpPr>
              <a:spLocks noChangeArrowheads="1"/>
            </p:cNvSpPr>
            <p:nvPr/>
          </p:nvSpPr>
          <p:spPr bwMode="auto">
            <a:xfrm>
              <a:off x="2784" y="1192"/>
              <a:ext cx="1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b="0" i="0" baseline="0">
                  <a:solidFill>
                    <a:srgbClr val="000000"/>
                  </a:solidFill>
                  <a:latin typeface="Swiss 721 SWA" charset="0"/>
                  <a:ea typeface="宋体" panose="02010600030101010101" pitchFamily="2" charset="-122"/>
                </a:rPr>
                <a:t>CP</a:t>
              </a:r>
              <a:endParaRPr lang="en-US" altLang="zh-CN">
                <a:solidFill>
                  <a:srgbClr val="000000"/>
                </a:solidFill>
                <a:ea typeface="宋体" panose="02010600030101010101" pitchFamily="2" charset="-122"/>
              </a:endParaRPr>
            </a:p>
          </p:txBody>
        </p:sp>
        <p:sp>
          <p:nvSpPr>
            <p:cNvPr id="184" name="Rectangle 41">
              <a:extLst>
                <a:ext uri="{FF2B5EF4-FFF2-40B4-BE49-F238E27FC236}">
                  <a16:creationId xmlns:a16="http://schemas.microsoft.com/office/drawing/2014/main" id="{2554DC9B-5C3B-4957-BC27-B1B9D511B8C4}"/>
                </a:ext>
              </a:extLst>
            </p:cNvPr>
            <p:cNvSpPr>
              <a:spLocks noChangeArrowheads="1"/>
            </p:cNvSpPr>
            <p:nvPr/>
          </p:nvSpPr>
          <p:spPr bwMode="auto">
            <a:xfrm>
              <a:off x="2810" y="1957"/>
              <a:ext cx="133"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500" b="0" i="0" baseline="0">
                  <a:solidFill>
                    <a:srgbClr val="000000"/>
                  </a:solidFill>
                  <a:latin typeface="Swiss 721 SWA" charset="0"/>
                  <a:ea typeface="宋体" panose="02010600030101010101" pitchFamily="2" charset="-122"/>
                </a:rPr>
                <a:t>B</a:t>
              </a:r>
              <a:endParaRPr lang="en-US" altLang="zh-CN">
                <a:solidFill>
                  <a:srgbClr val="000000"/>
                </a:solidFill>
                <a:ea typeface="宋体" panose="02010600030101010101" pitchFamily="2" charset="-122"/>
              </a:endParaRPr>
            </a:p>
          </p:txBody>
        </p:sp>
        <p:sp>
          <p:nvSpPr>
            <p:cNvPr id="185" name="Rectangle 42">
              <a:extLst>
                <a:ext uri="{FF2B5EF4-FFF2-40B4-BE49-F238E27FC236}">
                  <a16:creationId xmlns:a16="http://schemas.microsoft.com/office/drawing/2014/main" id="{64B5F705-7934-4EEC-AC6B-744A1609D898}"/>
                </a:ext>
              </a:extLst>
            </p:cNvPr>
            <p:cNvSpPr>
              <a:spLocks noChangeArrowheads="1"/>
            </p:cNvSpPr>
            <p:nvPr/>
          </p:nvSpPr>
          <p:spPr bwMode="auto">
            <a:xfrm>
              <a:off x="2810" y="1575"/>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200" b="0" i="0" baseline="0">
                  <a:solidFill>
                    <a:srgbClr val="000000"/>
                  </a:solidFill>
                  <a:latin typeface="Swiss 721 SWA" charset="0"/>
                  <a:ea typeface="宋体" panose="02010600030101010101" pitchFamily="2" charset="-122"/>
                </a:rPr>
                <a:t>A</a:t>
              </a:r>
              <a:endParaRPr lang="en-US" altLang="zh-CN">
                <a:solidFill>
                  <a:srgbClr val="000000"/>
                </a:solidFill>
                <a:ea typeface="宋体" panose="02010600030101010101" pitchFamily="2" charset="-122"/>
              </a:endParaRPr>
            </a:p>
          </p:txBody>
        </p:sp>
        <p:sp>
          <p:nvSpPr>
            <p:cNvPr id="186" name="Line 43">
              <a:extLst>
                <a:ext uri="{FF2B5EF4-FFF2-40B4-BE49-F238E27FC236}">
                  <a16:creationId xmlns:a16="http://schemas.microsoft.com/office/drawing/2014/main" id="{29289CDD-62A3-49D9-8FEA-2423CDF717AD}"/>
                </a:ext>
              </a:extLst>
            </p:cNvPr>
            <p:cNvSpPr>
              <a:spLocks noChangeShapeType="1"/>
            </p:cNvSpPr>
            <p:nvPr/>
          </p:nvSpPr>
          <p:spPr bwMode="auto">
            <a:xfrm flipV="1">
              <a:off x="3171" y="1637"/>
              <a:ext cx="1" cy="2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 name="Freeform 44">
              <a:extLst>
                <a:ext uri="{FF2B5EF4-FFF2-40B4-BE49-F238E27FC236}">
                  <a16:creationId xmlns:a16="http://schemas.microsoft.com/office/drawing/2014/main" id="{D548B536-48A2-4F0F-A38C-4F41B3A428F6}"/>
                </a:ext>
              </a:extLst>
            </p:cNvPr>
            <p:cNvSpPr>
              <a:spLocks/>
            </p:cNvSpPr>
            <p:nvPr/>
          </p:nvSpPr>
          <p:spPr bwMode="auto">
            <a:xfrm>
              <a:off x="3157" y="1623"/>
              <a:ext cx="28" cy="231"/>
            </a:xfrm>
            <a:custGeom>
              <a:avLst/>
              <a:gdLst>
                <a:gd name="T0" fmla="*/ 0 w 28"/>
                <a:gd name="T1" fmla="*/ 218 h 231"/>
                <a:gd name="T2" fmla="*/ 0 w 28"/>
                <a:gd name="T3" fmla="*/ 222 h 231"/>
                <a:gd name="T4" fmla="*/ 2 w 28"/>
                <a:gd name="T5" fmla="*/ 224 h 231"/>
                <a:gd name="T6" fmla="*/ 7 w 28"/>
                <a:gd name="T7" fmla="*/ 230 h 231"/>
                <a:gd name="T8" fmla="*/ 10 w 28"/>
                <a:gd name="T9" fmla="*/ 231 h 231"/>
                <a:gd name="T10" fmla="*/ 18 w 28"/>
                <a:gd name="T11" fmla="*/ 231 h 231"/>
                <a:gd name="T12" fmla="*/ 21 w 28"/>
                <a:gd name="T13" fmla="*/ 230 h 231"/>
                <a:gd name="T14" fmla="*/ 26 w 28"/>
                <a:gd name="T15" fmla="*/ 224 h 231"/>
                <a:gd name="T16" fmla="*/ 28 w 28"/>
                <a:gd name="T17" fmla="*/ 222 h 231"/>
                <a:gd name="T18" fmla="*/ 28 w 28"/>
                <a:gd name="T19" fmla="*/ 10 h 231"/>
                <a:gd name="T20" fmla="*/ 26 w 28"/>
                <a:gd name="T21" fmla="*/ 7 h 231"/>
                <a:gd name="T22" fmla="*/ 21 w 28"/>
                <a:gd name="T23" fmla="*/ 2 h 231"/>
                <a:gd name="T24" fmla="*/ 18 w 28"/>
                <a:gd name="T25" fmla="*/ 0 h 231"/>
                <a:gd name="T26" fmla="*/ 10 w 28"/>
                <a:gd name="T27" fmla="*/ 0 h 231"/>
                <a:gd name="T28" fmla="*/ 7 w 28"/>
                <a:gd name="T29" fmla="*/ 2 h 231"/>
                <a:gd name="T30" fmla="*/ 2 w 28"/>
                <a:gd name="T31" fmla="*/ 7 h 231"/>
                <a:gd name="T32" fmla="*/ 0 w 28"/>
                <a:gd name="T33" fmla="*/ 10 h 231"/>
                <a:gd name="T34" fmla="*/ 0 w 28"/>
                <a:gd name="T35" fmla="*/ 14 h 231"/>
                <a:gd name="T36" fmla="*/ 0 w 28"/>
                <a:gd name="T37" fmla="*/ 21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1">
                  <a:moveTo>
                    <a:pt x="0" y="218"/>
                  </a:moveTo>
                  <a:lnTo>
                    <a:pt x="0" y="222"/>
                  </a:lnTo>
                  <a:lnTo>
                    <a:pt x="2" y="224"/>
                  </a:lnTo>
                  <a:lnTo>
                    <a:pt x="7" y="230"/>
                  </a:lnTo>
                  <a:lnTo>
                    <a:pt x="10" y="231"/>
                  </a:lnTo>
                  <a:lnTo>
                    <a:pt x="18" y="231"/>
                  </a:lnTo>
                  <a:lnTo>
                    <a:pt x="21" y="230"/>
                  </a:lnTo>
                  <a:lnTo>
                    <a:pt x="26" y="224"/>
                  </a:lnTo>
                  <a:lnTo>
                    <a:pt x="28" y="222"/>
                  </a:lnTo>
                  <a:lnTo>
                    <a:pt x="28" y="10"/>
                  </a:lnTo>
                  <a:lnTo>
                    <a:pt x="26" y="7"/>
                  </a:lnTo>
                  <a:lnTo>
                    <a:pt x="21" y="2"/>
                  </a:lnTo>
                  <a:lnTo>
                    <a:pt x="18" y="0"/>
                  </a:lnTo>
                  <a:lnTo>
                    <a:pt x="10" y="0"/>
                  </a:lnTo>
                  <a:lnTo>
                    <a:pt x="7" y="2"/>
                  </a:lnTo>
                  <a:lnTo>
                    <a:pt x="2" y="7"/>
                  </a:lnTo>
                  <a:lnTo>
                    <a:pt x="0" y="10"/>
                  </a:lnTo>
                  <a:lnTo>
                    <a:pt x="0" y="14"/>
                  </a:lnTo>
                  <a:lnTo>
                    <a:pt x="0" y="2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8" name="Freeform 45">
              <a:extLst>
                <a:ext uri="{FF2B5EF4-FFF2-40B4-BE49-F238E27FC236}">
                  <a16:creationId xmlns:a16="http://schemas.microsoft.com/office/drawing/2014/main" id="{A410B65F-FEA8-4798-8791-549A58B8BFFE}"/>
                </a:ext>
              </a:extLst>
            </p:cNvPr>
            <p:cNvSpPr>
              <a:spLocks/>
            </p:cNvSpPr>
            <p:nvPr/>
          </p:nvSpPr>
          <p:spPr bwMode="auto">
            <a:xfrm>
              <a:off x="3157" y="1623"/>
              <a:ext cx="435" cy="28"/>
            </a:xfrm>
            <a:custGeom>
              <a:avLst/>
              <a:gdLst>
                <a:gd name="T0" fmla="*/ 14 w 435"/>
                <a:gd name="T1" fmla="*/ 0 h 28"/>
                <a:gd name="T2" fmla="*/ 10 w 435"/>
                <a:gd name="T3" fmla="*/ 0 h 28"/>
                <a:gd name="T4" fmla="*/ 7 w 435"/>
                <a:gd name="T5" fmla="*/ 2 h 28"/>
                <a:gd name="T6" fmla="*/ 2 w 435"/>
                <a:gd name="T7" fmla="*/ 7 h 28"/>
                <a:gd name="T8" fmla="*/ 0 w 435"/>
                <a:gd name="T9" fmla="*/ 10 h 28"/>
                <a:gd name="T10" fmla="*/ 0 w 435"/>
                <a:gd name="T11" fmla="*/ 18 h 28"/>
                <a:gd name="T12" fmla="*/ 2 w 435"/>
                <a:gd name="T13" fmla="*/ 21 h 28"/>
                <a:gd name="T14" fmla="*/ 7 w 435"/>
                <a:gd name="T15" fmla="*/ 26 h 28"/>
                <a:gd name="T16" fmla="*/ 10 w 435"/>
                <a:gd name="T17" fmla="*/ 28 h 28"/>
                <a:gd name="T18" fmla="*/ 425 w 435"/>
                <a:gd name="T19" fmla="*/ 28 h 28"/>
                <a:gd name="T20" fmla="*/ 428 w 435"/>
                <a:gd name="T21" fmla="*/ 26 h 28"/>
                <a:gd name="T22" fmla="*/ 433 w 435"/>
                <a:gd name="T23" fmla="*/ 21 h 28"/>
                <a:gd name="T24" fmla="*/ 435 w 435"/>
                <a:gd name="T25" fmla="*/ 18 h 28"/>
                <a:gd name="T26" fmla="*/ 435 w 435"/>
                <a:gd name="T27" fmla="*/ 10 h 28"/>
                <a:gd name="T28" fmla="*/ 433 w 435"/>
                <a:gd name="T29" fmla="*/ 7 h 28"/>
                <a:gd name="T30" fmla="*/ 428 w 435"/>
                <a:gd name="T31" fmla="*/ 2 h 28"/>
                <a:gd name="T32" fmla="*/ 425 w 435"/>
                <a:gd name="T33" fmla="*/ 0 h 28"/>
                <a:gd name="T34" fmla="*/ 421 w 435"/>
                <a:gd name="T35" fmla="*/ 0 h 28"/>
                <a:gd name="T36" fmla="*/ 14 w 435"/>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5" h="28">
                  <a:moveTo>
                    <a:pt x="14" y="0"/>
                  </a:moveTo>
                  <a:lnTo>
                    <a:pt x="10" y="0"/>
                  </a:lnTo>
                  <a:lnTo>
                    <a:pt x="7" y="2"/>
                  </a:lnTo>
                  <a:lnTo>
                    <a:pt x="2" y="7"/>
                  </a:lnTo>
                  <a:lnTo>
                    <a:pt x="0" y="10"/>
                  </a:lnTo>
                  <a:lnTo>
                    <a:pt x="0" y="18"/>
                  </a:lnTo>
                  <a:lnTo>
                    <a:pt x="2" y="21"/>
                  </a:lnTo>
                  <a:lnTo>
                    <a:pt x="7" y="26"/>
                  </a:lnTo>
                  <a:lnTo>
                    <a:pt x="10" y="28"/>
                  </a:lnTo>
                  <a:lnTo>
                    <a:pt x="425" y="28"/>
                  </a:lnTo>
                  <a:lnTo>
                    <a:pt x="428" y="26"/>
                  </a:lnTo>
                  <a:lnTo>
                    <a:pt x="433" y="21"/>
                  </a:lnTo>
                  <a:lnTo>
                    <a:pt x="435" y="18"/>
                  </a:lnTo>
                  <a:lnTo>
                    <a:pt x="435" y="10"/>
                  </a:lnTo>
                  <a:lnTo>
                    <a:pt x="433" y="7"/>
                  </a:lnTo>
                  <a:lnTo>
                    <a:pt x="428" y="2"/>
                  </a:lnTo>
                  <a:lnTo>
                    <a:pt x="425" y="0"/>
                  </a:lnTo>
                  <a:lnTo>
                    <a:pt x="421"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9" name="Freeform 46">
              <a:extLst>
                <a:ext uri="{FF2B5EF4-FFF2-40B4-BE49-F238E27FC236}">
                  <a16:creationId xmlns:a16="http://schemas.microsoft.com/office/drawing/2014/main" id="{C6C096F8-466F-4D0A-BFAF-F9CAF529F84A}"/>
                </a:ext>
              </a:extLst>
            </p:cNvPr>
            <p:cNvSpPr>
              <a:spLocks/>
            </p:cNvSpPr>
            <p:nvPr/>
          </p:nvSpPr>
          <p:spPr bwMode="auto">
            <a:xfrm>
              <a:off x="3564" y="1623"/>
              <a:ext cx="28" cy="231"/>
            </a:xfrm>
            <a:custGeom>
              <a:avLst/>
              <a:gdLst>
                <a:gd name="T0" fmla="*/ 28 w 28"/>
                <a:gd name="T1" fmla="*/ 14 h 231"/>
                <a:gd name="T2" fmla="*/ 28 w 28"/>
                <a:gd name="T3" fmla="*/ 10 h 231"/>
                <a:gd name="T4" fmla="*/ 26 w 28"/>
                <a:gd name="T5" fmla="*/ 7 h 231"/>
                <a:gd name="T6" fmla="*/ 21 w 28"/>
                <a:gd name="T7" fmla="*/ 2 h 231"/>
                <a:gd name="T8" fmla="*/ 18 w 28"/>
                <a:gd name="T9" fmla="*/ 0 h 231"/>
                <a:gd name="T10" fmla="*/ 10 w 28"/>
                <a:gd name="T11" fmla="*/ 0 h 231"/>
                <a:gd name="T12" fmla="*/ 7 w 28"/>
                <a:gd name="T13" fmla="*/ 2 h 231"/>
                <a:gd name="T14" fmla="*/ 2 w 28"/>
                <a:gd name="T15" fmla="*/ 7 h 231"/>
                <a:gd name="T16" fmla="*/ 0 w 28"/>
                <a:gd name="T17" fmla="*/ 10 h 231"/>
                <a:gd name="T18" fmla="*/ 0 w 28"/>
                <a:gd name="T19" fmla="*/ 222 h 231"/>
                <a:gd name="T20" fmla="*/ 2 w 28"/>
                <a:gd name="T21" fmla="*/ 224 h 231"/>
                <a:gd name="T22" fmla="*/ 7 w 28"/>
                <a:gd name="T23" fmla="*/ 230 h 231"/>
                <a:gd name="T24" fmla="*/ 10 w 28"/>
                <a:gd name="T25" fmla="*/ 231 h 231"/>
                <a:gd name="T26" fmla="*/ 18 w 28"/>
                <a:gd name="T27" fmla="*/ 231 h 231"/>
                <a:gd name="T28" fmla="*/ 21 w 28"/>
                <a:gd name="T29" fmla="*/ 230 h 231"/>
                <a:gd name="T30" fmla="*/ 26 w 28"/>
                <a:gd name="T31" fmla="*/ 224 h 231"/>
                <a:gd name="T32" fmla="*/ 28 w 28"/>
                <a:gd name="T33" fmla="*/ 222 h 231"/>
                <a:gd name="T34" fmla="*/ 28 w 28"/>
                <a:gd name="T35" fmla="*/ 218 h 231"/>
                <a:gd name="T36" fmla="*/ 28 w 28"/>
                <a:gd name="T37" fmla="*/ 14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1">
                  <a:moveTo>
                    <a:pt x="28" y="14"/>
                  </a:moveTo>
                  <a:lnTo>
                    <a:pt x="28" y="10"/>
                  </a:lnTo>
                  <a:lnTo>
                    <a:pt x="26" y="7"/>
                  </a:lnTo>
                  <a:lnTo>
                    <a:pt x="21" y="2"/>
                  </a:lnTo>
                  <a:lnTo>
                    <a:pt x="18" y="0"/>
                  </a:lnTo>
                  <a:lnTo>
                    <a:pt x="10" y="0"/>
                  </a:lnTo>
                  <a:lnTo>
                    <a:pt x="7" y="2"/>
                  </a:lnTo>
                  <a:lnTo>
                    <a:pt x="2" y="7"/>
                  </a:lnTo>
                  <a:lnTo>
                    <a:pt x="0" y="10"/>
                  </a:lnTo>
                  <a:lnTo>
                    <a:pt x="0" y="222"/>
                  </a:lnTo>
                  <a:lnTo>
                    <a:pt x="2" y="224"/>
                  </a:lnTo>
                  <a:lnTo>
                    <a:pt x="7" y="230"/>
                  </a:lnTo>
                  <a:lnTo>
                    <a:pt x="10" y="231"/>
                  </a:lnTo>
                  <a:lnTo>
                    <a:pt x="18" y="231"/>
                  </a:lnTo>
                  <a:lnTo>
                    <a:pt x="21" y="230"/>
                  </a:lnTo>
                  <a:lnTo>
                    <a:pt x="26" y="224"/>
                  </a:lnTo>
                  <a:lnTo>
                    <a:pt x="28" y="222"/>
                  </a:lnTo>
                  <a:lnTo>
                    <a:pt x="28" y="218"/>
                  </a:lnTo>
                  <a:lnTo>
                    <a:pt x="2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0" name="Freeform 47">
              <a:extLst>
                <a:ext uri="{FF2B5EF4-FFF2-40B4-BE49-F238E27FC236}">
                  <a16:creationId xmlns:a16="http://schemas.microsoft.com/office/drawing/2014/main" id="{7D190636-43A9-4F3C-941B-04A741A19B7B}"/>
                </a:ext>
              </a:extLst>
            </p:cNvPr>
            <p:cNvSpPr>
              <a:spLocks/>
            </p:cNvSpPr>
            <p:nvPr/>
          </p:nvSpPr>
          <p:spPr bwMode="auto">
            <a:xfrm>
              <a:off x="3577" y="1831"/>
              <a:ext cx="434" cy="27"/>
            </a:xfrm>
            <a:custGeom>
              <a:avLst/>
              <a:gdLst>
                <a:gd name="T0" fmla="*/ 13 w 434"/>
                <a:gd name="T1" fmla="*/ 0 h 27"/>
                <a:gd name="T2" fmla="*/ 9 w 434"/>
                <a:gd name="T3" fmla="*/ 0 h 27"/>
                <a:gd name="T4" fmla="*/ 6 w 434"/>
                <a:gd name="T5" fmla="*/ 1 h 27"/>
                <a:gd name="T6" fmla="*/ 1 w 434"/>
                <a:gd name="T7" fmla="*/ 7 h 27"/>
                <a:gd name="T8" fmla="*/ 0 w 434"/>
                <a:gd name="T9" fmla="*/ 9 h 27"/>
                <a:gd name="T10" fmla="*/ 0 w 434"/>
                <a:gd name="T11" fmla="*/ 17 h 27"/>
                <a:gd name="T12" fmla="*/ 1 w 434"/>
                <a:gd name="T13" fmla="*/ 20 h 27"/>
                <a:gd name="T14" fmla="*/ 6 w 434"/>
                <a:gd name="T15" fmla="*/ 26 h 27"/>
                <a:gd name="T16" fmla="*/ 9 w 434"/>
                <a:gd name="T17" fmla="*/ 27 h 27"/>
                <a:gd name="T18" fmla="*/ 424 w 434"/>
                <a:gd name="T19" fmla="*/ 27 h 27"/>
                <a:gd name="T20" fmla="*/ 427 w 434"/>
                <a:gd name="T21" fmla="*/ 26 h 27"/>
                <a:gd name="T22" fmla="*/ 432 w 434"/>
                <a:gd name="T23" fmla="*/ 20 h 27"/>
                <a:gd name="T24" fmla="*/ 434 w 434"/>
                <a:gd name="T25" fmla="*/ 17 h 27"/>
                <a:gd name="T26" fmla="*/ 434 w 434"/>
                <a:gd name="T27" fmla="*/ 9 h 27"/>
                <a:gd name="T28" fmla="*/ 432 w 434"/>
                <a:gd name="T29" fmla="*/ 7 h 27"/>
                <a:gd name="T30" fmla="*/ 427 w 434"/>
                <a:gd name="T31" fmla="*/ 1 h 27"/>
                <a:gd name="T32" fmla="*/ 424 w 434"/>
                <a:gd name="T33" fmla="*/ 0 h 27"/>
                <a:gd name="T34" fmla="*/ 420 w 434"/>
                <a:gd name="T35" fmla="*/ 0 h 27"/>
                <a:gd name="T36" fmla="*/ 13 w 434"/>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4" h="27">
                  <a:moveTo>
                    <a:pt x="13" y="0"/>
                  </a:moveTo>
                  <a:lnTo>
                    <a:pt x="9" y="0"/>
                  </a:lnTo>
                  <a:lnTo>
                    <a:pt x="6" y="1"/>
                  </a:lnTo>
                  <a:lnTo>
                    <a:pt x="1" y="7"/>
                  </a:lnTo>
                  <a:lnTo>
                    <a:pt x="0" y="9"/>
                  </a:lnTo>
                  <a:lnTo>
                    <a:pt x="0" y="17"/>
                  </a:lnTo>
                  <a:lnTo>
                    <a:pt x="1" y="20"/>
                  </a:lnTo>
                  <a:lnTo>
                    <a:pt x="6" y="26"/>
                  </a:lnTo>
                  <a:lnTo>
                    <a:pt x="9" y="27"/>
                  </a:lnTo>
                  <a:lnTo>
                    <a:pt x="424" y="27"/>
                  </a:lnTo>
                  <a:lnTo>
                    <a:pt x="427" y="26"/>
                  </a:lnTo>
                  <a:lnTo>
                    <a:pt x="432" y="20"/>
                  </a:lnTo>
                  <a:lnTo>
                    <a:pt x="434" y="17"/>
                  </a:lnTo>
                  <a:lnTo>
                    <a:pt x="434" y="9"/>
                  </a:lnTo>
                  <a:lnTo>
                    <a:pt x="432" y="7"/>
                  </a:lnTo>
                  <a:lnTo>
                    <a:pt x="427" y="1"/>
                  </a:lnTo>
                  <a:lnTo>
                    <a:pt x="424" y="0"/>
                  </a:lnTo>
                  <a:lnTo>
                    <a:pt x="420"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1" name="Line 48">
              <a:extLst>
                <a:ext uri="{FF2B5EF4-FFF2-40B4-BE49-F238E27FC236}">
                  <a16:creationId xmlns:a16="http://schemas.microsoft.com/office/drawing/2014/main" id="{5D199A0F-240E-4FF4-A6BE-E1D96576C430}"/>
                </a:ext>
              </a:extLst>
            </p:cNvPr>
            <p:cNvSpPr>
              <a:spLocks noChangeShapeType="1"/>
            </p:cNvSpPr>
            <p:nvPr/>
          </p:nvSpPr>
          <p:spPr bwMode="auto">
            <a:xfrm flipV="1">
              <a:off x="3997" y="1649"/>
              <a:ext cx="1" cy="20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 name="Freeform 49">
              <a:extLst>
                <a:ext uri="{FF2B5EF4-FFF2-40B4-BE49-F238E27FC236}">
                  <a16:creationId xmlns:a16="http://schemas.microsoft.com/office/drawing/2014/main" id="{FF233072-4D6D-4DFC-AF99-45B32C252A0E}"/>
                </a:ext>
              </a:extLst>
            </p:cNvPr>
            <p:cNvSpPr>
              <a:spLocks/>
            </p:cNvSpPr>
            <p:nvPr/>
          </p:nvSpPr>
          <p:spPr bwMode="auto">
            <a:xfrm>
              <a:off x="3984" y="1636"/>
              <a:ext cx="27" cy="230"/>
            </a:xfrm>
            <a:custGeom>
              <a:avLst/>
              <a:gdLst>
                <a:gd name="T0" fmla="*/ 0 w 27"/>
                <a:gd name="T1" fmla="*/ 217 h 230"/>
                <a:gd name="T2" fmla="*/ 0 w 27"/>
                <a:gd name="T3" fmla="*/ 221 h 230"/>
                <a:gd name="T4" fmla="*/ 1 w 27"/>
                <a:gd name="T5" fmla="*/ 224 h 230"/>
                <a:gd name="T6" fmla="*/ 6 w 27"/>
                <a:gd name="T7" fmla="*/ 229 h 230"/>
                <a:gd name="T8" fmla="*/ 9 w 27"/>
                <a:gd name="T9" fmla="*/ 230 h 230"/>
                <a:gd name="T10" fmla="*/ 17 w 27"/>
                <a:gd name="T11" fmla="*/ 230 h 230"/>
                <a:gd name="T12" fmla="*/ 20 w 27"/>
                <a:gd name="T13" fmla="*/ 229 h 230"/>
                <a:gd name="T14" fmla="*/ 25 w 27"/>
                <a:gd name="T15" fmla="*/ 224 h 230"/>
                <a:gd name="T16" fmla="*/ 27 w 27"/>
                <a:gd name="T17" fmla="*/ 221 h 230"/>
                <a:gd name="T18" fmla="*/ 27 w 27"/>
                <a:gd name="T19" fmla="*/ 9 h 230"/>
                <a:gd name="T20" fmla="*/ 25 w 27"/>
                <a:gd name="T21" fmla="*/ 6 h 230"/>
                <a:gd name="T22" fmla="*/ 20 w 27"/>
                <a:gd name="T23" fmla="*/ 1 h 230"/>
                <a:gd name="T24" fmla="*/ 17 w 27"/>
                <a:gd name="T25" fmla="*/ 0 h 230"/>
                <a:gd name="T26" fmla="*/ 9 w 27"/>
                <a:gd name="T27" fmla="*/ 0 h 230"/>
                <a:gd name="T28" fmla="*/ 6 w 27"/>
                <a:gd name="T29" fmla="*/ 1 h 230"/>
                <a:gd name="T30" fmla="*/ 1 w 27"/>
                <a:gd name="T31" fmla="*/ 6 h 230"/>
                <a:gd name="T32" fmla="*/ 0 w 27"/>
                <a:gd name="T33" fmla="*/ 9 h 230"/>
                <a:gd name="T34" fmla="*/ 0 w 27"/>
                <a:gd name="T35" fmla="*/ 13 h 230"/>
                <a:gd name="T36" fmla="*/ 0 w 27"/>
                <a:gd name="T37" fmla="*/ 217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 h="230">
                  <a:moveTo>
                    <a:pt x="0" y="217"/>
                  </a:moveTo>
                  <a:lnTo>
                    <a:pt x="0" y="221"/>
                  </a:lnTo>
                  <a:lnTo>
                    <a:pt x="1" y="224"/>
                  </a:lnTo>
                  <a:lnTo>
                    <a:pt x="6" y="229"/>
                  </a:lnTo>
                  <a:lnTo>
                    <a:pt x="9" y="230"/>
                  </a:lnTo>
                  <a:lnTo>
                    <a:pt x="17" y="230"/>
                  </a:lnTo>
                  <a:lnTo>
                    <a:pt x="20" y="229"/>
                  </a:lnTo>
                  <a:lnTo>
                    <a:pt x="25" y="224"/>
                  </a:lnTo>
                  <a:lnTo>
                    <a:pt x="27" y="221"/>
                  </a:lnTo>
                  <a:lnTo>
                    <a:pt x="27" y="9"/>
                  </a:lnTo>
                  <a:lnTo>
                    <a:pt x="25" y="6"/>
                  </a:lnTo>
                  <a:lnTo>
                    <a:pt x="20" y="1"/>
                  </a:lnTo>
                  <a:lnTo>
                    <a:pt x="17" y="0"/>
                  </a:lnTo>
                  <a:lnTo>
                    <a:pt x="9" y="0"/>
                  </a:lnTo>
                  <a:lnTo>
                    <a:pt x="6" y="1"/>
                  </a:lnTo>
                  <a:lnTo>
                    <a:pt x="1" y="6"/>
                  </a:lnTo>
                  <a:lnTo>
                    <a:pt x="0" y="9"/>
                  </a:lnTo>
                  <a:lnTo>
                    <a:pt x="0" y="13"/>
                  </a:lnTo>
                  <a:lnTo>
                    <a:pt x="0"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3" name="Freeform 50">
              <a:extLst>
                <a:ext uri="{FF2B5EF4-FFF2-40B4-BE49-F238E27FC236}">
                  <a16:creationId xmlns:a16="http://schemas.microsoft.com/office/drawing/2014/main" id="{59135A42-7447-4AA9-A4CD-0014712CE305}"/>
                </a:ext>
              </a:extLst>
            </p:cNvPr>
            <p:cNvSpPr>
              <a:spLocks/>
            </p:cNvSpPr>
            <p:nvPr/>
          </p:nvSpPr>
          <p:spPr bwMode="auto">
            <a:xfrm>
              <a:off x="3984" y="1636"/>
              <a:ext cx="434" cy="27"/>
            </a:xfrm>
            <a:custGeom>
              <a:avLst/>
              <a:gdLst>
                <a:gd name="T0" fmla="*/ 13 w 434"/>
                <a:gd name="T1" fmla="*/ 0 h 27"/>
                <a:gd name="T2" fmla="*/ 9 w 434"/>
                <a:gd name="T3" fmla="*/ 0 h 27"/>
                <a:gd name="T4" fmla="*/ 6 w 434"/>
                <a:gd name="T5" fmla="*/ 1 h 27"/>
                <a:gd name="T6" fmla="*/ 1 w 434"/>
                <a:gd name="T7" fmla="*/ 6 h 27"/>
                <a:gd name="T8" fmla="*/ 0 w 434"/>
                <a:gd name="T9" fmla="*/ 9 h 27"/>
                <a:gd name="T10" fmla="*/ 0 w 434"/>
                <a:gd name="T11" fmla="*/ 17 h 27"/>
                <a:gd name="T12" fmla="*/ 1 w 434"/>
                <a:gd name="T13" fmla="*/ 20 h 27"/>
                <a:gd name="T14" fmla="*/ 6 w 434"/>
                <a:gd name="T15" fmla="*/ 25 h 27"/>
                <a:gd name="T16" fmla="*/ 9 w 434"/>
                <a:gd name="T17" fmla="*/ 27 h 27"/>
                <a:gd name="T18" fmla="*/ 424 w 434"/>
                <a:gd name="T19" fmla="*/ 27 h 27"/>
                <a:gd name="T20" fmla="*/ 427 w 434"/>
                <a:gd name="T21" fmla="*/ 25 h 27"/>
                <a:gd name="T22" fmla="*/ 432 w 434"/>
                <a:gd name="T23" fmla="*/ 20 h 27"/>
                <a:gd name="T24" fmla="*/ 434 w 434"/>
                <a:gd name="T25" fmla="*/ 17 h 27"/>
                <a:gd name="T26" fmla="*/ 434 w 434"/>
                <a:gd name="T27" fmla="*/ 9 h 27"/>
                <a:gd name="T28" fmla="*/ 432 w 434"/>
                <a:gd name="T29" fmla="*/ 6 h 27"/>
                <a:gd name="T30" fmla="*/ 427 w 434"/>
                <a:gd name="T31" fmla="*/ 1 h 27"/>
                <a:gd name="T32" fmla="*/ 424 w 434"/>
                <a:gd name="T33" fmla="*/ 0 h 27"/>
                <a:gd name="T34" fmla="*/ 420 w 434"/>
                <a:gd name="T35" fmla="*/ 0 h 27"/>
                <a:gd name="T36" fmla="*/ 13 w 434"/>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4" h="27">
                  <a:moveTo>
                    <a:pt x="13" y="0"/>
                  </a:moveTo>
                  <a:lnTo>
                    <a:pt x="9" y="0"/>
                  </a:lnTo>
                  <a:lnTo>
                    <a:pt x="6" y="1"/>
                  </a:lnTo>
                  <a:lnTo>
                    <a:pt x="1" y="6"/>
                  </a:lnTo>
                  <a:lnTo>
                    <a:pt x="0" y="9"/>
                  </a:lnTo>
                  <a:lnTo>
                    <a:pt x="0" y="17"/>
                  </a:lnTo>
                  <a:lnTo>
                    <a:pt x="1" y="20"/>
                  </a:lnTo>
                  <a:lnTo>
                    <a:pt x="6" y="25"/>
                  </a:lnTo>
                  <a:lnTo>
                    <a:pt x="9" y="27"/>
                  </a:lnTo>
                  <a:lnTo>
                    <a:pt x="424" y="27"/>
                  </a:lnTo>
                  <a:lnTo>
                    <a:pt x="427" y="25"/>
                  </a:lnTo>
                  <a:lnTo>
                    <a:pt x="432" y="20"/>
                  </a:lnTo>
                  <a:lnTo>
                    <a:pt x="434" y="17"/>
                  </a:lnTo>
                  <a:lnTo>
                    <a:pt x="434" y="9"/>
                  </a:lnTo>
                  <a:lnTo>
                    <a:pt x="432" y="6"/>
                  </a:lnTo>
                  <a:lnTo>
                    <a:pt x="427" y="1"/>
                  </a:lnTo>
                  <a:lnTo>
                    <a:pt x="424" y="0"/>
                  </a:lnTo>
                  <a:lnTo>
                    <a:pt x="420"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4" name="Freeform 51">
              <a:extLst>
                <a:ext uri="{FF2B5EF4-FFF2-40B4-BE49-F238E27FC236}">
                  <a16:creationId xmlns:a16="http://schemas.microsoft.com/office/drawing/2014/main" id="{04999904-679D-4FA2-A808-6AC6682EDE9D}"/>
                </a:ext>
              </a:extLst>
            </p:cNvPr>
            <p:cNvSpPr>
              <a:spLocks/>
            </p:cNvSpPr>
            <p:nvPr/>
          </p:nvSpPr>
          <p:spPr bwMode="auto">
            <a:xfrm>
              <a:off x="4390" y="1636"/>
              <a:ext cx="28" cy="230"/>
            </a:xfrm>
            <a:custGeom>
              <a:avLst/>
              <a:gdLst>
                <a:gd name="T0" fmla="*/ 28 w 28"/>
                <a:gd name="T1" fmla="*/ 13 h 230"/>
                <a:gd name="T2" fmla="*/ 28 w 28"/>
                <a:gd name="T3" fmla="*/ 9 h 230"/>
                <a:gd name="T4" fmla="*/ 26 w 28"/>
                <a:gd name="T5" fmla="*/ 6 h 230"/>
                <a:gd name="T6" fmla="*/ 21 w 28"/>
                <a:gd name="T7" fmla="*/ 1 h 230"/>
                <a:gd name="T8" fmla="*/ 18 w 28"/>
                <a:gd name="T9" fmla="*/ 0 h 230"/>
                <a:gd name="T10" fmla="*/ 10 w 28"/>
                <a:gd name="T11" fmla="*/ 0 h 230"/>
                <a:gd name="T12" fmla="*/ 7 w 28"/>
                <a:gd name="T13" fmla="*/ 1 h 230"/>
                <a:gd name="T14" fmla="*/ 2 w 28"/>
                <a:gd name="T15" fmla="*/ 6 h 230"/>
                <a:gd name="T16" fmla="*/ 0 w 28"/>
                <a:gd name="T17" fmla="*/ 9 h 230"/>
                <a:gd name="T18" fmla="*/ 0 w 28"/>
                <a:gd name="T19" fmla="*/ 221 h 230"/>
                <a:gd name="T20" fmla="*/ 2 w 28"/>
                <a:gd name="T21" fmla="*/ 224 h 230"/>
                <a:gd name="T22" fmla="*/ 7 w 28"/>
                <a:gd name="T23" fmla="*/ 229 h 230"/>
                <a:gd name="T24" fmla="*/ 10 w 28"/>
                <a:gd name="T25" fmla="*/ 230 h 230"/>
                <a:gd name="T26" fmla="*/ 18 w 28"/>
                <a:gd name="T27" fmla="*/ 230 h 230"/>
                <a:gd name="T28" fmla="*/ 21 w 28"/>
                <a:gd name="T29" fmla="*/ 229 h 230"/>
                <a:gd name="T30" fmla="*/ 26 w 28"/>
                <a:gd name="T31" fmla="*/ 224 h 230"/>
                <a:gd name="T32" fmla="*/ 28 w 28"/>
                <a:gd name="T33" fmla="*/ 221 h 230"/>
                <a:gd name="T34" fmla="*/ 28 w 28"/>
                <a:gd name="T35" fmla="*/ 217 h 230"/>
                <a:gd name="T36" fmla="*/ 28 w 28"/>
                <a:gd name="T37" fmla="*/ 13 h 23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0">
                  <a:moveTo>
                    <a:pt x="28" y="13"/>
                  </a:moveTo>
                  <a:lnTo>
                    <a:pt x="28" y="9"/>
                  </a:lnTo>
                  <a:lnTo>
                    <a:pt x="26" y="6"/>
                  </a:lnTo>
                  <a:lnTo>
                    <a:pt x="21" y="1"/>
                  </a:lnTo>
                  <a:lnTo>
                    <a:pt x="18" y="0"/>
                  </a:lnTo>
                  <a:lnTo>
                    <a:pt x="10" y="0"/>
                  </a:lnTo>
                  <a:lnTo>
                    <a:pt x="7" y="1"/>
                  </a:lnTo>
                  <a:lnTo>
                    <a:pt x="2" y="6"/>
                  </a:lnTo>
                  <a:lnTo>
                    <a:pt x="0" y="9"/>
                  </a:lnTo>
                  <a:lnTo>
                    <a:pt x="0" y="221"/>
                  </a:lnTo>
                  <a:lnTo>
                    <a:pt x="2" y="224"/>
                  </a:lnTo>
                  <a:lnTo>
                    <a:pt x="7" y="229"/>
                  </a:lnTo>
                  <a:lnTo>
                    <a:pt x="10" y="230"/>
                  </a:lnTo>
                  <a:lnTo>
                    <a:pt x="18" y="230"/>
                  </a:lnTo>
                  <a:lnTo>
                    <a:pt x="21" y="229"/>
                  </a:lnTo>
                  <a:lnTo>
                    <a:pt x="26" y="224"/>
                  </a:lnTo>
                  <a:lnTo>
                    <a:pt x="28" y="221"/>
                  </a:lnTo>
                  <a:lnTo>
                    <a:pt x="28" y="217"/>
                  </a:lnTo>
                  <a:lnTo>
                    <a:pt x="2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5" name="Freeform 52">
              <a:extLst>
                <a:ext uri="{FF2B5EF4-FFF2-40B4-BE49-F238E27FC236}">
                  <a16:creationId xmlns:a16="http://schemas.microsoft.com/office/drawing/2014/main" id="{5A86850C-C279-4FF5-9546-1C1E68FF2D88}"/>
                </a:ext>
              </a:extLst>
            </p:cNvPr>
            <p:cNvSpPr>
              <a:spLocks/>
            </p:cNvSpPr>
            <p:nvPr/>
          </p:nvSpPr>
          <p:spPr bwMode="auto">
            <a:xfrm>
              <a:off x="4396" y="1835"/>
              <a:ext cx="434" cy="27"/>
            </a:xfrm>
            <a:custGeom>
              <a:avLst/>
              <a:gdLst>
                <a:gd name="T0" fmla="*/ 14 w 434"/>
                <a:gd name="T1" fmla="*/ 0 h 27"/>
                <a:gd name="T2" fmla="*/ 10 w 434"/>
                <a:gd name="T3" fmla="*/ 0 h 27"/>
                <a:gd name="T4" fmla="*/ 7 w 434"/>
                <a:gd name="T5" fmla="*/ 1 h 27"/>
                <a:gd name="T6" fmla="*/ 1 w 434"/>
                <a:gd name="T7" fmla="*/ 7 h 27"/>
                <a:gd name="T8" fmla="*/ 0 w 434"/>
                <a:gd name="T9" fmla="*/ 9 h 27"/>
                <a:gd name="T10" fmla="*/ 0 w 434"/>
                <a:gd name="T11" fmla="*/ 18 h 27"/>
                <a:gd name="T12" fmla="*/ 1 w 434"/>
                <a:gd name="T13" fmla="*/ 20 h 27"/>
                <a:gd name="T14" fmla="*/ 7 w 434"/>
                <a:gd name="T15" fmla="*/ 26 h 27"/>
                <a:gd name="T16" fmla="*/ 10 w 434"/>
                <a:gd name="T17" fmla="*/ 27 h 27"/>
                <a:gd name="T18" fmla="*/ 425 w 434"/>
                <a:gd name="T19" fmla="*/ 27 h 27"/>
                <a:gd name="T20" fmla="*/ 427 w 434"/>
                <a:gd name="T21" fmla="*/ 26 h 27"/>
                <a:gd name="T22" fmla="*/ 433 w 434"/>
                <a:gd name="T23" fmla="*/ 20 h 27"/>
                <a:gd name="T24" fmla="*/ 434 w 434"/>
                <a:gd name="T25" fmla="*/ 18 h 27"/>
                <a:gd name="T26" fmla="*/ 434 w 434"/>
                <a:gd name="T27" fmla="*/ 9 h 27"/>
                <a:gd name="T28" fmla="*/ 433 w 434"/>
                <a:gd name="T29" fmla="*/ 7 h 27"/>
                <a:gd name="T30" fmla="*/ 427 w 434"/>
                <a:gd name="T31" fmla="*/ 1 h 27"/>
                <a:gd name="T32" fmla="*/ 425 w 434"/>
                <a:gd name="T33" fmla="*/ 0 h 27"/>
                <a:gd name="T34" fmla="*/ 421 w 434"/>
                <a:gd name="T35" fmla="*/ 0 h 27"/>
                <a:gd name="T36" fmla="*/ 14 w 434"/>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4" h="27">
                  <a:moveTo>
                    <a:pt x="14" y="0"/>
                  </a:moveTo>
                  <a:lnTo>
                    <a:pt x="10" y="0"/>
                  </a:lnTo>
                  <a:lnTo>
                    <a:pt x="7" y="1"/>
                  </a:lnTo>
                  <a:lnTo>
                    <a:pt x="1" y="7"/>
                  </a:lnTo>
                  <a:lnTo>
                    <a:pt x="0" y="9"/>
                  </a:lnTo>
                  <a:lnTo>
                    <a:pt x="0" y="18"/>
                  </a:lnTo>
                  <a:lnTo>
                    <a:pt x="1" y="20"/>
                  </a:lnTo>
                  <a:lnTo>
                    <a:pt x="7" y="26"/>
                  </a:lnTo>
                  <a:lnTo>
                    <a:pt x="10" y="27"/>
                  </a:lnTo>
                  <a:lnTo>
                    <a:pt x="425" y="27"/>
                  </a:lnTo>
                  <a:lnTo>
                    <a:pt x="427" y="26"/>
                  </a:lnTo>
                  <a:lnTo>
                    <a:pt x="433" y="20"/>
                  </a:lnTo>
                  <a:lnTo>
                    <a:pt x="434" y="18"/>
                  </a:lnTo>
                  <a:lnTo>
                    <a:pt x="434" y="9"/>
                  </a:lnTo>
                  <a:lnTo>
                    <a:pt x="433" y="7"/>
                  </a:lnTo>
                  <a:lnTo>
                    <a:pt x="427" y="1"/>
                  </a:lnTo>
                  <a:lnTo>
                    <a:pt x="425" y="0"/>
                  </a:lnTo>
                  <a:lnTo>
                    <a:pt x="421"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6" name="Line 53">
              <a:extLst>
                <a:ext uri="{FF2B5EF4-FFF2-40B4-BE49-F238E27FC236}">
                  <a16:creationId xmlns:a16="http://schemas.microsoft.com/office/drawing/2014/main" id="{46E37A3C-7ED7-4866-A8D3-EF8644A69213}"/>
                </a:ext>
              </a:extLst>
            </p:cNvPr>
            <p:cNvSpPr>
              <a:spLocks noChangeShapeType="1"/>
            </p:cNvSpPr>
            <p:nvPr/>
          </p:nvSpPr>
          <p:spPr bwMode="auto">
            <a:xfrm flipV="1">
              <a:off x="4811" y="1625"/>
              <a:ext cx="1" cy="20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7" name="Freeform 54">
              <a:extLst>
                <a:ext uri="{FF2B5EF4-FFF2-40B4-BE49-F238E27FC236}">
                  <a16:creationId xmlns:a16="http://schemas.microsoft.com/office/drawing/2014/main" id="{7F895A25-393D-4F65-8085-66BD360E10D8}"/>
                </a:ext>
              </a:extLst>
            </p:cNvPr>
            <p:cNvSpPr>
              <a:spLocks/>
            </p:cNvSpPr>
            <p:nvPr/>
          </p:nvSpPr>
          <p:spPr bwMode="auto">
            <a:xfrm>
              <a:off x="4797" y="1611"/>
              <a:ext cx="28" cy="231"/>
            </a:xfrm>
            <a:custGeom>
              <a:avLst/>
              <a:gdLst>
                <a:gd name="T0" fmla="*/ 0 w 28"/>
                <a:gd name="T1" fmla="*/ 217 h 231"/>
                <a:gd name="T2" fmla="*/ 0 w 28"/>
                <a:gd name="T3" fmla="*/ 221 h 231"/>
                <a:gd name="T4" fmla="*/ 2 w 28"/>
                <a:gd name="T5" fmla="*/ 224 h 231"/>
                <a:gd name="T6" fmla="*/ 7 w 28"/>
                <a:gd name="T7" fmla="*/ 230 h 231"/>
                <a:gd name="T8" fmla="*/ 10 w 28"/>
                <a:gd name="T9" fmla="*/ 231 h 231"/>
                <a:gd name="T10" fmla="*/ 18 w 28"/>
                <a:gd name="T11" fmla="*/ 231 h 231"/>
                <a:gd name="T12" fmla="*/ 21 w 28"/>
                <a:gd name="T13" fmla="*/ 230 h 231"/>
                <a:gd name="T14" fmla="*/ 26 w 28"/>
                <a:gd name="T15" fmla="*/ 224 h 231"/>
                <a:gd name="T16" fmla="*/ 28 w 28"/>
                <a:gd name="T17" fmla="*/ 221 h 231"/>
                <a:gd name="T18" fmla="*/ 28 w 28"/>
                <a:gd name="T19" fmla="*/ 10 h 231"/>
                <a:gd name="T20" fmla="*/ 26 w 28"/>
                <a:gd name="T21" fmla="*/ 7 h 231"/>
                <a:gd name="T22" fmla="*/ 21 w 28"/>
                <a:gd name="T23" fmla="*/ 2 h 231"/>
                <a:gd name="T24" fmla="*/ 18 w 28"/>
                <a:gd name="T25" fmla="*/ 0 h 231"/>
                <a:gd name="T26" fmla="*/ 10 w 28"/>
                <a:gd name="T27" fmla="*/ 0 h 231"/>
                <a:gd name="T28" fmla="*/ 7 w 28"/>
                <a:gd name="T29" fmla="*/ 2 h 231"/>
                <a:gd name="T30" fmla="*/ 2 w 28"/>
                <a:gd name="T31" fmla="*/ 7 h 231"/>
                <a:gd name="T32" fmla="*/ 0 w 28"/>
                <a:gd name="T33" fmla="*/ 10 h 231"/>
                <a:gd name="T34" fmla="*/ 0 w 28"/>
                <a:gd name="T35" fmla="*/ 14 h 231"/>
                <a:gd name="T36" fmla="*/ 0 w 28"/>
                <a:gd name="T37" fmla="*/ 217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1">
                  <a:moveTo>
                    <a:pt x="0" y="217"/>
                  </a:moveTo>
                  <a:lnTo>
                    <a:pt x="0" y="221"/>
                  </a:lnTo>
                  <a:lnTo>
                    <a:pt x="2" y="224"/>
                  </a:lnTo>
                  <a:lnTo>
                    <a:pt x="7" y="230"/>
                  </a:lnTo>
                  <a:lnTo>
                    <a:pt x="10" y="231"/>
                  </a:lnTo>
                  <a:lnTo>
                    <a:pt x="18" y="231"/>
                  </a:lnTo>
                  <a:lnTo>
                    <a:pt x="21" y="230"/>
                  </a:lnTo>
                  <a:lnTo>
                    <a:pt x="26" y="224"/>
                  </a:lnTo>
                  <a:lnTo>
                    <a:pt x="28" y="221"/>
                  </a:lnTo>
                  <a:lnTo>
                    <a:pt x="28" y="10"/>
                  </a:lnTo>
                  <a:lnTo>
                    <a:pt x="26" y="7"/>
                  </a:lnTo>
                  <a:lnTo>
                    <a:pt x="21" y="2"/>
                  </a:lnTo>
                  <a:lnTo>
                    <a:pt x="18" y="0"/>
                  </a:lnTo>
                  <a:lnTo>
                    <a:pt x="10" y="0"/>
                  </a:lnTo>
                  <a:lnTo>
                    <a:pt x="7" y="2"/>
                  </a:lnTo>
                  <a:lnTo>
                    <a:pt x="2" y="7"/>
                  </a:lnTo>
                  <a:lnTo>
                    <a:pt x="0" y="10"/>
                  </a:lnTo>
                  <a:lnTo>
                    <a:pt x="0" y="14"/>
                  </a:lnTo>
                  <a:lnTo>
                    <a:pt x="0" y="2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8" name="Freeform 55">
              <a:extLst>
                <a:ext uri="{FF2B5EF4-FFF2-40B4-BE49-F238E27FC236}">
                  <a16:creationId xmlns:a16="http://schemas.microsoft.com/office/drawing/2014/main" id="{9ECD320E-218F-4FC1-B9B7-59363841B094}"/>
                </a:ext>
              </a:extLst>
            </p:cNvPr>
            <p:cNvSpPr>
              <a:spLocks/>
            </p:cNvSpPr>
            <p:nvPr/>
          </p:nvSpPr>
          <p:spPr bwMode="auto">
            <a:xfrm>
              <a:off x="4797" y="1611"/>
              <a:ext cx="435" cy="27"/>
            </a:xfrm>
            <a:custGeom>
              <a:avLst/>
              <a:gdLst>
                <a:gd name="T0" fmla="*/ 14 w 435"/>
                <a:gd name="T1" fmla="*/ 0 h 27"/>
                <a:gd name="T2" fmla="*/ 10 w 435"/>
                <a:gd name="T3" fmla="*/ 0 h 27"/>
                <a:gd name="T4" fmla="*/ 7 w 435"/>
                <a:gd name="T5" fmla="*/ 2 h 27"/>
                <a:gd name="T6" fmla="*/ 2 w 435"/>
                <a:gd name="T7" fmla="*/ 7 h 27"/>
                <a:gd name="T8" fmla="*/ 0 w 435"/>
                <a:gd name="T9" fmla="*/ 10 h 27"/>
                <a:gd name="T10" fmla="*/ 0 w 435"/>
                <a:gd name="T11" fmla="*/ 18 h 27"/>
                <a:gd name="T12" fmla="*/ 2 w 435"/>
                <a:gd name="T13" fmla="*/ 21 h 27"/>
                <a:gd name="T14" fmla="*/ 7 w 435"/>
                <a:gd name="T15" fmla="*/ 26 h 27"/>
                <a:gd name="T16" fmla="*/ 10 w 435"/>
                <a:gd name="T17" fmla="*/ 27 h 27"/>
                <a:gd name="T18" fmla="*/ 425 w 435"/>
                <a:gd name="T19" fmla="*/ 27 h 27"/>
                <a:gd name="T20" fmla="*/ 428 w 435"/>
                <a:gd name="T21" fmla="*/ 26 h 27"/>
                <a:gd name="T22" fmla="*/ 433 w 435"/>
                <a:gd name="T23" fmla="*/ 21 h 27"/>
                <a:gd name="T24" fmla="*/ 435 w 435"/>
                <a:gd name="T25" fmla="*/ 18 h 27"/>
                <a:gd name="T26" fmla="*/ 435 w 435"/>
                <a:gd name="T27" fmla="*/ 10 h 27"/>
                <a:gd name="T28" fmla="*/ 433 w 435"/>
                <a:gd name="T29" fmla="*/ 7 h 27"/>
                <a:gd name="T30" fmla="*/ 428 w 435"/>
                <a:gd name="T31" fmla="*/ 2 h 27"/>
                <a:gd name="T32" fmla="*/ 425 w 435"/>
                <a:gd name="T33" fmla="*/ 0 h 27"/>
                <a:gd name="T34" fmla="*/ 421 w 435"/>
                <a:gd name="T35" fmla="*/ 0 h 27"/>
                <a:gd name="T36" fmla="*/ 14 w 435"/>
                <a:gd name="T37" fmla="*/ 0 h 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5" h="27">
                  <a:moveTo>
                    <a:pt x="14" y="0"/>
                  </a:moveTo>
                  <a:lnTo>
                    <a:pt x="10" y="0"/>
                  </a:lnTo>
                  <a:lnTo>
                    <a:pt x="7" y="2"/>
                  </a:lnTo>
                  <a:lnTo>
                    <a:pt x="2" y="7"/>
                  </a:lnTo>
                  <a:lnTo>
                    <a:pt x="0" y="10"/>
                  </a:lnTo>
                  <a:lnTo>
                    <a:pt x="0" y="18"/>
                  </a:lnTo>
                  <a:lnTo>
                    <a:pt x="2" y="21"/>
                  </a:lnTo>
                  <a:lnTo>
                    <a:pt x="7" y="26"/>
                  </a:lnTo>
                  <a:lnTo>
                    <a:pt x="10" y="27"/>
                  </a:lnTo>
                  <a:lnTo>
                    <a:pt x="425" y="27"/>
                  </a:lnTo>
                  <a:lnTo>
                    <a:pt x="428" y="26"/>
                  </a:lnTo>
                  <a:lnTo>
                    <a:pt x="433" y="21"/>
                  </a:lnTo>
                  <a:lnTo>
                    <a:pt x="435" y="18"/>
                  </a:lnTo>
                  <a:lnTo>
                    <a:pt x="435" y="10"/>
                  </a:lnTo>
                  <a:lnTo>
                    <a:pt x="433" y="7"/>
                  </a:lnTo>
                  <a:lnTo>
                    <a:pt x="428" y="2"/>
                  </a:lnTo>
                  <a:lnTo>
                    <a:pt x="425" y="0"/>
                  </a:lnTo>
                  <a:lnTo>
                    <a:pt x="421"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9" name="Freeform 56">
              <a:extLst>
                <a:ext uri="{FF2B5EF4-FFF2-40B4-BE49-F238E27FC236}">
                  <a16:creationId xmlns:a16="http://schemas.microsoft.com/office/drawing/2014/main" id="{37A9B80E-9987-4E68-9AB3-391BAA1A9E8D}"/>
                </a:ext>
              </a:extLst>
            </p:cNvPr>
            <p:cNvSpPr>
              <a:spLocks/>
            </p:cNvSpPr>
            <p:nvPr/>
          </p:nvSpPr>
          <p:spPr bwMode="auto">
            <a:xfrm>
              <a:off x="5204" y="1611"/>
              <a:ext cx="28" cy="231"/>
            </a:xfrm>
            <a:custGeom>
              <a:avLst/>
              <a:gdLst>
                <a:gd name="T0" fmla="*/ 28 w 28"/>
                <a:gd name="T1" fmla="*/ 14 h 231"/>
                <a:gd name="T2" fmla="*/ 28 w 28"/>
                <a:gd name="T3" fmla="*/ 10 h 231"/>
                <a:gd name="T4" fmla="*/ 26 w 28"/>
                <a:gd name="T5" fmla="*/ 7 h 231"/>
                <a:gd name="T6" fmla="*/ 21 w 28"/>
                <a:gd name="T7" fmla="*/ 2 h 231"/>
                <a:gd name="T8" fmla="*/ 18 w 28"/>
                <a:gd name="T9" fmla="*/ 0 h 231"/>
                <a:gd name="T10" fmla="*/ 10 w 28"/>
                <a:gd name="T11" fmla="*/ 0 h 231"/>
                <a:gd name="T12" fmla="*/ 7 w 28"/>
                <a:gd name="T13" fmla="*/ 2 h 231"/>
                <a:gd name="T14" fmla="*/ 2 w 28"/>
                <a:gd name="T15" fmla="*/ 7 h 231"/>
                <a:gd name="T16" fmla="*/ 0 w 28"/>
                <a:gd name="T17" fmla="*/ 10 h 231"/>
                <a:gd name="T18" fmla="*/ 0 w 28"/>
                <a:gd name="T19" fmla="*/ 221 h 231"/>
                <a:gd name="T20" fmla="*/ 2 w 28"/>
                <a:gd name="T21" fmla="*/ 224 h 231"/>
                <a:gd name="T22" fmla="*/ 7 w 28"/>
                <a:gd name="T23" fmla="*/ 230 h 231"/>
                <a:gd name="T24" fmla="*/ 10 w 28"/>
                <a:gd name="T25" fmla="*/ 231 h 231"/>
                <a:gd name="T26" fmla="*/ 18 w 28"/>
                <a:gd name="T27" fmla="*/ 231 h 231"/>
                <a:gd name="T28" fmla="*/ 21 w 28"/>
                <a:gd name="T29" fmla="*/ 230 h 231"/>
                <a:gd name="T30" fmla="*/ 26 w 28"/>
                <a:gd name="T31" fmla="*/ 224 h 231"/>
                <a:gd name="T32" fmla="*/ 28 w 28"/>
                <a:gd name="T33" fmla="*/ 221 h 231"/>
                <a:gd name="T34" fmla="*/ 28 w 28"/>
                <a:gd name="T35" fmla="*/ 217 h 231"/>
                <a:gd name="T36" fmla="*/ 28 w 28"/>
                <a:gd name="T37" fmla="*/ 14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1">
                  <a:moveTo>
                    <a:pt x="28" y="14"/>
                  </a:moveTo>
                  <a:lnTo>
                    <a:pt x="28" y="10"/>
                  </a:lnTo>
                  <a:lnTo>
                    <a:pt x="26" y="7"/>
                  </a:lnTo>
                  <a:lnTo>
                    <a:pt x="21" y="2"/>
                  </a:lnTo>
                  <a:lnTo>
                    <a:pt x="18" y="0"/>
                  </a:lnTo>
                  <a:lnTo>
                    <a:pt x="10" y="0"/>
                  </a:lnTo>
                  <a:lnTo>
                    <a:pt x="7" y="2"/>
                  </a:lnTo>
                  <a:lnTo>
                    <a:pt x="2" y="7"/>
                  </a:lnTo>
                  <a:lnTo>
                    <a:pt x="0" y="10"/>
                  </a:lnTo>
                  <a:lnTo>
                    <a:pt x="0" y="221"/>
                  </a:lnTo>
                  <a:lnTo>
                    <a:pt x="2" y="224"/>
                  </a:lnTo>
                  <a:lnTo>
                    <a:pt x="7" y="230"/>
                  </a:lnTo>
                  <a:lnTo>
                    <a:pt x="10" y="231"/>
                  </a:lnTo>
                  <a:lnTo>
                    <a:pt x="18" y="231"/>
                  </a:lnTo>
                  <a:lnTo>
                    <a:pt x="21" y="230"/>
                  </a:lnTo>
                  <a:lnTo>
                    <a:pt x="26" y="224"/>
                  </a:lnTo>
                  <a:lnTo>
                    <a:pt x="28" y="221"/>
                  </a:lnTo>
                  <a:lnTo>
                    <a:pt x="28" y="217"/>
                  </a:lnTo>
                  <a:lnTo>
                    <a:pt x="2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0" name="Freeform 57">
              <a:extLst>
                <a:ext uri="{FF2B5EF4-FFF2-40B4-BE49-F238E27FC236}">
                  <a16:creationId xmlns:a16="http://schemas.microsoft.com/office/drawing/2014/main" id="{34460697-1DCA-4881-A47A-04E264458530}"/>
                </a:ext>
              </a:extLst>
            </p:cNvPr>
            <p:cNvSpPr>
              <a:spLocks/>
            </p:cNvSpPr>
            <p:nvPr/>
          </p:nvSpPr>
          <p:spPr bwMode="auto">
            <a:xfrm flipV="1">
              <a:off x="3629" y="2062"/>
              <a:ext cx="28" cy="231"/>
            </a:xfrm>
            <a:custGeom>
              <a:avLst/>
              <a:gdLst>
                <a:gd name="T0" fmla="*/ 0 w 28"/>
                <a:gd name="T1" fmla="*/ 218 h 231"/>
                <a:gd name="T2" fmla="*/ 0 w 28"/>
                <a:gd name="T3" fmla="*/ 222 h 231"/>
                <a:gd name="T4" fmla="*/ 2 w 28"/>
                <a:gd name="T5" fmla="*/ 224 h 231"/>
                <a:gd name="T6" fmla="*/ 7 w 28"/>
                <a:gd name="T7" fmla="*/ 230 h 231"/>
                <a:gd name="T8" fmla="*/ 10 w 28"/>
                <a:gd name="T9" fmla="*/ 231 h 231"/>
                <a:gd name="T10" fmla="*/ 18 w 28"/>
                <a:gd name="T11" fmla="*/ 231 h 231"/>
                <a:gd name="T12" fmla="*/ 21 w 28"/>
                <a:gd name="T13" fmla="*/ 230 h 231"/>
                <a:gd name="T14" fmla="*/ 26 w 28"/>
                <a:gd name="T15" fmla="*/ 224 h 231"/>
                <a:gd name="T16" fmla="*/ 28 w 28"/>
                <a:gd name="T17" fmla="*/ 222 h 231"/>
                <a:gd name="T18" fmla="*/ 28 w 28"/>
                <a:gd name="T19" fmla="*/ 10 h 231"/>
                <a:gd name="T20" fmla="*/ 26 w 28"/>
                <a:gd name="T21" fmla="*/ 7 h 231"/>
                <a:gd name="T22" fmla="*/ 21 w 28"/>
                <a:gd name="T23" fmla="*/ 2 h 231"/>
                <a:gd name="T24" fmla="*/ 18 w 28"/>
                <a:gd name="T25" fmla="*/ 0 h 231"/>
                <a:gd name="T26" fmla="*/ 10 w 28"/>
                <a:gd name="T27" fmla="*/ 0 h 231"/>
                <a:gd name="T28" fmla="*/ 7 w 28"/>
                <a:gd name="T29" fmla="*/ 2 h 231"/>
                <a:gd name="T30" fmla="*/ 2 w 28"/>
                <a:gd name="T31" fmla="*/ 7 h 231"/>
                <a:gd name="T32" fmla="*/ 0 w 28"/>
                <a:gd name="T33" fmla="*/ 10 h 231"/>
                <a:gd name="T34" fmla="*/ 0 w 28"/>
                <a:gd name="T35" fmla="*/ 14 h 231"/>
                <a:gd name="T36" fmla="*/ 0 w 28"/>
                <a:gd name="T37" fmla="*/ 21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1">
                  <a:moveTo>
                    <a:pt x="0" y="218"/>
                  </a:moveTo>
                  <a:lnTo>
                    <a:pt x="0" y="222"/>
                  </a:lnTo>
                  <a:lnTo>
                    <a:pt x="2" y="224"/>
                  </a:lnTo>
                  <a:lnTo>
                    <a:pt x="7" y="230"/>
                  </a:lnTo>
                  <a:lnTo>
                    <a:pt x="10" y="231"/>
                  </a:lnTo>
                  <a:lnTo>
                    <a:pt x="18" y="231"/>
                  </a:lnTo>
                  <a:lnTo>
                    <a:pt x="21" y="230"/>
                  </a:lnTo>
                  <a:lnTo>
                    <a:pt x="26" y="224"/>
                  </a:lnTo>
                  <a:lnTo>
                    <a:pt x="28" y="222"/>
                  </a:lnTo>
                  <a:lnTo>
                    <a:pt x="28" y="10"/>
                  </a:lnTo>
                  <a:lnTo>
                    <a:pt x="26" y="7"/>
                  </a:lnTo>
                  <a:lnTo>
                    <a:pt x="21" y="2"/>
                  </a:lnTo>
                  <a:lnTo>
                    <a:pt x="18" y="0"/>
                  </a:lnTo>
                  <a:lnTo>
                    <a:pt x="10" y="0"/>
                  </a:lnTo>
                  <a:lnTo>
                    <a:pt x="7" y="2"/>
                  </a:lnTo>
                  <a:lnTo>
                    <a:pt x="2" y="7"/>
                  </a:lnTo>
                  <a:lnTo>
                    <a:pt x="0" y="10"/>
                  </a:lnTo>
                  <a:lnTo>
                    <a:pt x="0" y="14"/>
                  </a:lnTo>
                  <a:lnTo>
                    <a:pt x="0" y="2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1" name="Line 58">
              <a:extLst>
                <a:ext uri="{FF2B5EF4-FFF2-40B4-BE49-F238E27FC236}">
                  <a16:creationId xmlns:a16="http://schemas.microsoft.com/office/drawing/2014/main" id="{30110018-2CF8-4D82-9BD6-8770A2EC444C}"/>
                </a:ext>
              </a:extLst>
            </p:cNvPr>
            <p:cNvSpPr>
              <a:spLocks noChangeShapeType="1"/>
            </p:cNvSpPr>
            <p:nvPr/>
          </p:nvSpPr>
          <p:spPr bwMode="auto">
            <a:xfrm flipH="1">
              <a:off x="2944" y="2272"/>
              <a:ext cx="69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2" name="Freeform 59">
              <a:extLst>
                <a:ext uri="{FF2B5EF4-FFF2-40B4-BE49-F238E27FC236}">
                  <a16:creationId xmlns:a16="http://schemas.microsoft.com/office/drawing/2014/main" id="{F207C128-EA2A-4763-93E5-D4E37FFEBDAC}"/>
                </a:ext>
              </a:extLst>
            </p:cNvPr>
            <p:cNvSpPr>
              <a:spLocks/>
            </p:cNvSpPr>
            <p:nvPr/>
          </p:nvSpPr>
          <p:spPr bwMode="auto">
            <a:xfrm flipV="1">
              <a:off x="4445" y="2062"/>
              <a:ext cx="28" cy="231"/>
            </a:xfrm>
            <a:custGeom>
              <a:avLst/>
              <a:gdLst>
                <a:gd name="T0" fmla="*/ 0 w 28"/>
                <a:gd name="T1" fmla="*/ 218 h 231"/>
                <a:gd name="T2" fmla="*/ 0 w 28"/>
                <a:gd name="T3" fmla="*/ 222 h 231"/>
                <a:gd name="T4" fmla="*/ 2 w 28"/>
                <a:gd name="T5" fmla="*/ 224 h 231"/>
                <a:gd name="T6" fmla="*/ 7 w 28"/>
                <a:gd name="T7" fmla="*/ 230 h 231"/>
                <a:gd name="T8" fmla="*/ 10 w 28"/>
                <a:gd name="T9" fmla="*/ 231 h 231"/>
                <a:gd name="T10" fmla="*/ 18 w 28"/>
                <a:gd name="T11" fmla="*/ 231 h 231"/>
                <a:gd name="T12" fmla="*/ 21 w 28"/>
                <a:gd name="T13" fmla="*/ 230 h 231"/>
                <a:gd name="T14" fmla="*/ 26 w 28"/>
                <a:gd name="T15" fmla="*/ 224 h 231"/>
                <a:gd name="T16" fmla="*/ 28 w 28"/>
                <a:gd name="T17" fmla="*/ 222 h 231"/>
                <a:gd name="T18" fmla="*/ 28 w 28"/>
                <a:gd name="T19" fmla="*/ 10 h 231"/>
                <a:gd name="T20" fmla="*/ 26 w 28"/>
                <a:gd name="T21" fmla="*/ 7 h 231"/>
                <a:gd name="T22" fmla="*/ 21 w 28"/>
                <a:gd name="T23" fmla="*/ 2 h 231"/>
                <a:gd name="T24" fmla="*/ 18 w 28"/>
                <a:gd name="T25" fmla="*/ 0 h 231"/>
                <a:gd name="T26" fmla="*/ 10 w 28"/>
                <a:gd name="T27" fmla="*/ 0 h 231"/>
                <a:gd name="T28" fmla="*/ 7 w 28"/>
                <a:gd name="T29" fmla="*/ 2 h 231"/>
                <a:gd name="T30" fmla="*/ 2 w 28"/>
                <a:gd name="T31" fmla="*/ 7 h 231"/>
                <a:gd name="T32" fmla="*/ 0 w 28"/>
                <a:gd name="T33" fmla="*/ 10 h 231"/>
                <a:gd name="T34" fmla="*/ 0 w 28"/>
                <a:gd name="T35" fmla="*/ 14 h 231"/>
                <a:gd name="T36" fmla="*/ 0 w 28"/>
                <a:gd name="T37" fmla="*/ 218 h 2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231">
                  <a:moveTo>
                    <a:pt x="0" y="218"/>
                  </a:moveTo>
                  <a:lnTo>
                    <a:pt x="0" y="222"/>
                  </a:lnTo>
                  <a:lnTo>
                    <a:pt x="2" y="224"/>
                  </a:lnTo>
                  <a:lnTo>
                    <a:pt x="7" y="230"/>
                  </a:lnTo>
                  <a:lnTo>
                    <a:pt x="10" y="231"/>
                  </a:lnTo>
                  <a:lnTo>
                    <a:pt x="18" y="231"/>
                  </a:lnTo>
                  <a:lnTo>
                    <a:pt x="21" y="230"/>
                  </a:lnTo>
                  <a:lnTo>
                    <a:pt x="26" y="224"/>
                  </a:lnTo>
                  <a:lnTo>
                    <a:pt x="28" y="222"/>
                  </a:lnTo>
                  <a:lnTo>
                    <a:pt x="28" y="10"/>
                  </a:lnTo>
                  <a:lnTo>
                    <a:pt x="26" y="7"/>
                  </a:lnTo>
                  <a:lnTo>
                    <a:pt x="21" y="2"/>
                  </a:lnTo>
                  <a:lnTo>
                    <a:pt x="18" y="0"/>
                  </a:lnTo>
                  <a:lnTo>
                    <a:pt x="10" y="0"/>
                  </a:lnTo>
                  <a:lnTo>
                    <a:pt x="7" y="2"/>
                  </a:lnTo>
                  <a:lnTo>
                    <a:pt x="2" y="7"/>
                  </a:lnTo>
                  <a:lnTo>
                    <a:pt x="0" y="10"/>
                  </a:lnTo>
                  <a:lnTo>
                    <a:pt x="0" y="14"/>
                  </a:lnTo>
                  <a:lnTo>
                    <a:pt x="0" y="2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3" name="Line 60">
              <a:extLst>
                <a:ext uri="{FF2B5EF4-FFF2-40B4-BE49-F238E27FC236}">
                  <a16:creationId xmlns:a16="http://schemas.microsoft.com/office/drawing/2014/main" id="{40A473E1-993F-4E8A-BB92-5DB13F18C4F3}"/>
                </a:ext>
              </a:extLst>
            </p:cNvPr>
            <p:cNvSpPr>
              <a:spLocks noChangeShapeType="1"/>
            </p:cNvSpPr>
            <p:nvPr/>
          </p:nvSpPr>
          <p:spPr bwMode="auto">
            <a:xfrm>
              <a:off x="3640" y="2064"/>
              <a:ext cx="83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 name="Line 61">
              <a:extLst>
                <a:ext uri="{FF2B5EF4-FFF2-40B4-BE49-F238E27FC236}">
                  <a16:creationId xmlns:a16="http://schemas.microsoft.com/office/drawing/2014/main" id="{E22F43AA-46A4-4310-8718-57C6372D421B}"/>
                </a:ext>
              </a:extLst>
            </p:cNvPr>
            <p:cNvSpPr>
              <a:spLocks noChangeShapeType="1"/>
            </p:cNvSpPr>
            <p:nvPr/>
          </p:nvSpPr>
          <p:spPr bwMode="auto">
            <a:xfrm flipH="1">
              <a:off x="4448" y="2272"/>
              <a:ext cx="69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 name="Text Box 62">
              <a:extLst>
                <a:ext uri="{FF2B5EF4-FFF2-40B4-BE49-F238E27FC236}">
                  <a16:creationId xmlns:a16="http://schemas.microsoft.com/office/drawing/2014/main" id="{3B8A922B-F400-454F-BD52-4CEC9B4C28CD}"/>
                </a:ext>
              </a:extLst>
            </p:cNvPr>
            <p:cNvSpPr txBox="1">
              <a:spLocks noChangeArrowheads="1"/>
            </p:cNvSpPr>
            <p:nvPr/>
          </p:nvSpPr>
          <p:spPr bwMode="auto">
            <a:xfrm>
              <a:off x="2872" y="2240"/>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2400" i="0" baseline="0">
                  <a:solidFill>
                    <a:srgbClr val="000000"/>
                  </a:solidFill>
                  <a:ea typeface="宋体" panose="02010600030101010101" pitchFamily="2" charset="-122"/>
                </a:rPr>
                <a:t>0</a:t>
              </a:r>
            </a:p>
          </p:txBody>
        </p:sp>
        <p:sp>
          <p:nvSpPr>
            <p:cNvPr id="206" name="Text Box 63">
              <a:extLst>
                <a:ext uri="{FF2B5EF4-FFF2-40B4-BE49-F238E27FC236}">
                  <a16:creationId xmlns:a16="http://schemas.microsoft.com/office/drawing/2014/main" id="{23D6B958-D53B-4D91-A02C-4CCC7E52C89F}"/>
                </a:ext>
              </a:extLst>
            </p:cNvPr>
            <p:cNvSpPr txBox="1">
              <a:spLocks noChangeArrowheads="1"/>
            </p:cNvSpPr>
            <p:nvPr/>
          </p:nvSpPr>
          <p:spPr bwMode="auto">
            <a:xfrm>
              <a:off x="3240" y="2240"/>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2400" i="0" baseline="0">
                  <a:solidFill>
                    <a:srgbClr val="000000"/>
                  </a:solidFill>
                  <a:ea typeface="宋体" panose="02010600030101010101" pitchFamily="2" charset="-122"/>
                </a:rPr>
                <a:t>1</a:t>
              </a:r>
            </a:p>
          </p:txBody>
        </p:sp>
        <p:sp>
          <p:nvSpPr>
            <p:cNvPr id="207" name="Text Box 64">
              <a:extLst>
                <a:ext uri="{FF2B5EF4-FFF2-40B4-BE49-F238E27FC236}">
                  <a16:creationId xmlns:a16="http://schemas.microsoft.com/office/drawing/2014/main" id="{E67F90ED-68FE-45B2-A6AB-339A08EB9A47}"/>
                </a:ext>
              </a:extLst>
            </p:cNvPr>
            <p:cNvSpPr txBox="1">
              <a:spLocks noChangeArrowheads="1"/>
            </p:cNvSpPr>
            <p:nvPr/>
          </p:nvSpPr>
          <p:spPr bwMode="auto">
            <a:xfrm>
              <a:off x="3696" y="2240"/>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2400" i="0" baseline="0">
                  <a:solidFill>
                    <a:srgbClr val="000000"/>
                  </a:solidFill>
                  <a:ea typeface="宋体" panose="02010600030101010101" pitchFamily="2" charset="-122"/>
                </a:rPr>
                <a:t>2</a:t>
              </a:r>
            </a:p>
          </p:txBody>
        </p:sp>
        <p:sp>
          <p:nvSpPr>
            <p:cNvPr id="208" name="Text Box 65">
              <a:extLst>
                <a:ext uri="{FF2B5EF4-FFF2-40B4-BE49-F238E27FC236}">
                  <a16:creationId xmlns:a16="http://schemas.microsoft.com/office/drawing/2014/main" id="{BC0D9F68-3188-4BF2-8AB6-94BECE384D52}"/>
                </a:ext>
              </a:extLst>
            </p:cNvPr>
            <p:cNvSpPr txBox="1">
              <a:spLocks noChangeArrowheads="1"/>
            </p:cNvSpPr>
            <p:nvPr/>
          </p:nvSpPr>
          <p:spPr bwMode="auto">
            <a:xfrm>
              <a:off x="4080" y="2240"/>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2400" i="0" baseline="0">
                  <a:solidFill>
                    <a:srgbClr val="000000"/>
                  </a:solidFill>
                  <a:ea typeface="宋体" panose="02010600030101010101" pitchFamily="2" charset="-122"/>
                </a:rPr>
                <a:t>3</a:t>
              </a:r>
            </a:p>
          </p:txBody>
        </p:sp>
        <p:sp>
          <p:nvSpPr>
            <p:cNvPr id="209" name="Text Box 103">
              <a:extLst>
                <a:ext uri="{FF2B5EF4-FFF2-40B4-BE49-F238E27FC236}">
                  <a16:creationId xmlns:a16="http://schemas.microsoft.com/office/drawing/2014/main" id="{3850C469-F807-455F-ABC8-49ABC8918419}"/>
                </a:ext>
              </a:extLst>
            </p:cNvPr>
            <p:cNvSpPr txBox="1">
              <a:spLocks noChangeArrowheads="1"/>
            </p:cNvSpPr>
            <p:nvPr/>
          </p:nvSpPr>
          <p:spPr bwMode="auto">
            <a:xfrm>
              <a:off x="4500" y="2232"/>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2400" i="0" baseline="0">
                  <a:solidFill>
                    <a:srgbClr val="000000"/>
                  </a:solidFill>
                  <a:ea typeface="宋体" panose="02010600030101010101" pitchFamily="2" charset="-122"/>
                </a:rPr>
                <a:t>0</a:t>
              </a:r>
            </a:p>
          </p:txBody>
        </p:sp>
        <p:sp>
          <p:nvSpPr>
            <p:cNvPr id="210" name="Text Box 104">
              <a:extLst>
                <a:ext uri="{FF2B5EF4-FFF2-40B4-BE49-F238E27FC236}">
                  <a16:creationId xmlns:a16="http://schemas.microsoft.com/office/drawing/2014/main" id="{DA2AE06F-DE77-4941-9C61-5CB94CCD9475}"/>
                </a:ext>
              </a:extLst>
            </p:cNvPr>
            <p:cNvSpPr txBox="1">
              <a:spLocks noChangeArrowheads="1"/>
            </p:cNvSpPr>
            <p:nvPr/>
          </p:nvSpPr>
          <p:spPr bwMode="auto">
            <a:xfrm>
              <a:off x="4868" y="2232"/>
              <a:ext cx="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2400" i="0" baseline="0">
                  <a:solidFill>
                    <a:srgbClr val="000000"/>
                  </a:solidFill>
                  <a:ea typeface="宋体" panose="02010600030101010101" pitchFamily="2" charset="-122"/>
                </a:rPr>
                <a:t>1</a:t>
              </a:r>
            </a:p>
          </p:txBody>
        </p:sp>
      </p:grpSp>
    </p:spTree>
    <p:extLst>
      <p:ext uri="{BB962C8B-B14F-4D97-AF65-F5344CB8AC3E}">
        <p14:creationId xmlns:p14="http://schemas.microsoft.com/office/powerpoint/2010/main" val="1718678106"/>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Ripple Counters (cont’d) </a:t>
            </a:r>
            <a:endParaRPr lang="en-US"/>
          </a:p>
        </p:txBody>
      </p:sp>
      <p:sp>
        <p:nvSpPr>
          <p:cNvPr id="3" name="Content Placeholder 2"/>
          <p:cNvSpPr>
            <a:spLocks noGrp="1"/>
          </p:cNvSpPr>
          <p:nvPr>
            <p:ph idx="1"/>
          </p:nvPr>
        </p:nvSpPr>
        <p:spPr>
          <a:xfrm>
            <a:off x="516546" y="1188515"/>
            <a:ext cx="8189418" cy="5080874"/>
          </a:xfrm>
        </p:spPr>
        <p:txBody>
          <a:bodyPr/>
          <a:lstStyle/>
          <a:p>
            <a:r>
              <a:rPr lang="en-US" altLang="zh-CN" sz="2400"/>
              <a:t>These circuits are called ripple counters because each edge sensitive transition (positive in the example) causes a change in the next flip-flop’s state.</a:t>
            </a:r>
          </a:p>
          <a:p>
            <a:endParaRPr lang="en-US" altLang="zh-CN" sz="2400"/>
          </a:p>
          <a:p>
            <a:r>
              <a:rPr lang="en-US" altLang="zh-CN" sz="2400"/>
              <a:t>The changes “ripple” upward through the chain of flip-flops, </a:t>
            </a:r>
            <a:r>
              <a:rPr lang="en-US" altLang="zh-CN" sz="2400" err="1"/>
              <a:t>i</a:t>
            </a:r>
            <a:r>
              <a:rPr lang="en-US" altLang="zh-CN" sz="2400"/>
              <a:t>. e., each transition occurs after a clock-to-output delay from the stage before.</a:t>
            </a:r>
          </a:p>
          <a:p>
            <a:endParaRPr lang="en-US" altLang="zh-CN" sz="2400"/>
          </a:p>
          <a:p>
            <a:r>
              <a:rPr lang="en-US" altLang="zh-CN" sz="2400"/>
              <a:t>To see this effect in detailed look at the waveforms on the next slide.</a:t>
            </a:r>
          </a:p>
          <a:p>
            <a:endParaRPr lang="en-US" altLang="zh-CN" sz="24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28</a:t>
            </a:fld>
            <a:endParaRPr lang="en-US" altLang="zh-CN" sz="1600"/>
          </a:p>
        </p:txBody>
      </p:sp>
    </p:spTree>
    <p:extLst>
      <p:ext uri="{BB962C8B-B14F-4D97-AF65-F5344CB8AC3E}">
        <p14:creationId xmlns:p14="http://schemas.microsoft.com/office/powerpoint/2010/main" val="178584736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Ripple Counters (cont’d) </a:t>
            </a:r>
            <a:endParaRPr lang="en-US"/>
          </a:p>
        </p:txBody>
      </p:sp>
      <p:sp>
        <p:nvSpPr>
          <p:cNvPr id="3" name="Content Placeholder 2"/>
          <p:cNvSpPr>
            <a:spLocks noGrp="1"/>
          </p:cNvSpPr>
          <p:nvPr>
            <p:ph idx="1"/>
          </p:nvPr>
        </p:nvSpPr>
        <p:spPr>
          <a:xfrm>
            <a:off x="516546" y="1188515"/>
            <a:ext cx="8330156" cy="5489376"/>
          </a:xfrm>
        </p:spPr>
        <p:txBody>
          <a:bodyPr/>
          <a:lstStyle/>
          <a:p>
            <a:r>
              <a:rPr lang="en-US" altLang="zh-CN" sz="2800"/>
              <a:t>Starting with C = B = A = 1, equivalent to (C,B,A) = 7 base 10, the next clock increments the count to (C,B,A) = 0 base 10.  In fine timing detail:</a:t>
            </a:r>
          </a:p>
          <a:p>
            <a:pPr lvl="1"/>
            <a:r>
              <a:rPr lang="en-US" altLang="zh-CN" sz="2400"/>
              <a:t>The clock to output delay</a:t>
            </a:r>
            <a:br>
              <a:rPr lang="en-US" altLang="zh-CN" sz="2400"/>
            </a:br>
            <a:r>
              <a:rPr lang="en-US" altLang="zh-CN" sz="2400" err="1"/>
              <a:t>t</a:t>
            </a:r>
            <a:r>
              <a:rPr lang="en-US" altLang="zh-CN" sz="2400" baseline="-25000" err="1"/>
              <a:t>PHL</a:t>
            </a:r>
            <a:r>
              <a:rPr lang="en-US" altLang="zh-CN" sz="2400"/>
              <a:t> causes an increasing</a:t>
            </a:r>
            <a:br>
              <a:rPr lang="en-US" altLang="zh-CN" sz="2400"/>
            </a:br>
            <a:r>
              <a:rPr lang="en-US" altLang="zh-CN" sz="2400"/>
              <a:t>delay from clock edge for</a:t>
            </a:r>
            <a:br>
              <a:rPr lang="en-US" altLang="zh-CN" sz="2400"/>
            </a:br>
            <a:r>
              <a:rPr lang="en-US" altLang="zh-CN" sz="2400"/>
              <a:t>each stage transition.</a:t>
            </a:r>
          </a:p>
          <a:p>
            <a:pPr lvl="1"/>
            <a:r>
              <a:rPr lang="en-US" altLang="zh-CN" sz="2400"/>
              <a:t>Thus, the count “ripples”</a:t>
            </a:r>
            <a:br>
              <a:rPr lang="en-US" altLang="zh-CN" sz="2400"/>
            </a:br>
            <a:r>
              <a:rPr lang="en-US" altLang="zh-CN" sz="2400"/>
              <a:t>from least to most</a:t>
            </a:r>
            <a:br>
              <a:rPr lang="en-US" altLang="zh-CN" sz="2400"/>
            </a:br>
            <a:r>
              <a:rPr lang="en-US" altLang="zh-CN" sz="2400"/>
              <a:t>significant bit.</a:t>
            </a:r>
          </a:p>
          <a:p>
            <a:pPr lvl="1"/>
            <a:r>
              <a:rPr lang="en-US" altLang="zh-CN" sz="2400"/>
              <a:t>For </a:t>
            </a:r>
            <a:r>
              <a:rPr lang="en-US" altLang="zh-CN" sz="2400" b="1"/>
              <a:t>n</a:t>
            </a:r>
            <a:r>
              <a:rPr lang="en-US" altLang="zh-CN" sz="2400"/>
              <a:t> bits, total worst case</a:t>
            </a:r>
            <a:br>
              <a:rPr lang="en-US" altLang="zh-CN" sz="2400"/>
            </a:br>
            <a:r>
              <a:rPr lang="en-US" altLang="zh-CN" sz="2400"/>
              <a:t>delay is </a:t>
            </a:r>
            <a:r>
              <a:rPr lang="en-US" altLang="zh-CN" sz="2400" err="1"/>
              <a:t>n∙t</a:t>
            </a:r>
            <a:r>
              <a:rPr lang="en-US" altLang="zh-CN" sz="2400" baseline="-25000" err="1"/>
              <a:t>PHL</a:t>
            </a:r>
            <a:endParaRPr lang="en-US" altLang="zh-CN" sz="2400"/>
          </a:p>
          <a:p>
            <a:endParaRPr lang="en-US" altLang="zh-CN" sz="28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29</a:t>
            </a:fld>
            <a:endParaRPr lang="en-US" altLang="zh-CN" sz="1600"/>
          </a:p>
        </p:txBody>
      </p:sp>
      <p:grpSp>
        <p:nvGrpSpPr>
          <p:cNvPr id="84" name="Group 57">
            <a:extLst>
              <a:ext uri="{FF2B5EF4-FFF2-40B4-BE49-F238E27FC236}">
                <a16:creationId xmlns:a16="http://schemas.microsoft.com/office/drawing/2014/main" id="{CE7DC9D8-E854-40E5-8146-2422A785D9E7}"/>
              </a:ext>
            </a:extLst>
          </p:cNvPr>
          <p:cNvGrpSpPr>
            <a:grpSpLocks/>
          </p:cNvGrpSpPr>
          <p:nvPr/>
        </p:nvGrpSpPr>
        <p:grpSpPr bwMode="auto">
          <a:xfrm>
            <a:off x="4738252" y="2977571"/>
            <a:ext cx="4108450" cy="3019425"/>
            <a:chOff x="2888" y="1736"/>
            <a:chExt cx="2588" cy="1902"/>
          </a:xfrm>
        </p:grpSpPr>
        <p:sp>
          <p:nvSpPr>
            <p:cNvPr id="85" name="Line 10">
              <a:extLst>
                <a:ext uri="{FF2B5EF4-FFF2-40B4-BE49-F238E27FC236}">
                  <a16:creationId xmlns:a16="http://schemas.microsoft.com/office/drawing/2014/main" id="{10206CFC-5D75-4843-B924-E8B95401F862}"/>
                </a:ext>
              </a:extLst>
            </p:cNvPr>
            <p:cNvSpPr>
              <a:spLocks noChangeShapeType="1"/>
            </p:cNvSpPr>
            <p:nvPr/>
          </p:nvSpPr>
          <p:spPr bwMode="auto">
            <a:xfrm>
              <a:off x="3070" y="2157"/>
              <a:ext cx="23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11">
              <a:extLst>
                <a:ext uri="{FF2B5EF4-FFF2-40B4-BE49-F238E27FC236}">
                  <a16:creationId xmlns:a16="http://schemas.microsoft.com/office/drawing/2014/main" id="{E53F6645-39FF-4830-9F0C-40EBF89B0A68}"/>
                </a:ext>
              </a:extLst>
            </p:cNvPr>
            <p:cNvSpPr>
              <a:spLocks noChangeShapeType="1"/>
            </p:cNvSpPr>
            <p:nvPr/>
          </p:nvSpPr>
          <p:spPr bwMode="auto">
            <a:xfrm>
              <a:off x="3321" y="1749"/>
              <a:ext cx="1" cy="18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Freeform 12">
              <a:extLst>
                <a:ext uri="{FF2B5EF4-FFF2-40B4-BE49-F238E27FC236}">
                  <a16:creationId xmlns:a16="http://schemas.microsoft.com/office/drawing/2014/main" id="{C302334D-22D3-44AD-88B9-6E2568A54204}"/>
                </a:ext>
              </a:extLst>
            </p:cNvPr>
            <p:cNvSpPr>
              <a:spLocks/>
            </p:cNvSpPr>
            <p:nvPr/>
          </p:nvSpPr>
          <p:spPr bwMode="auto">
            <a:xfrm>
              <a:off x="3023" y="1858"/>
              <a:ext cx="285" cy="34"/>
            </a:xfrm>
            <a:custGeom>
              <a:avLst/>
              <a:gdLst>
                <a:gd name="T0" fmla="*/ 17 w 285"/>
                <a:gd name="T1" fmla="*/ 0 h 34"/>
                <a:gd name="T2" fmla="*/ 12 w 285"/>
                <a:gd name="T3" fmla="*/ 0 h 34"/>
                <a:gd name="T4" fmla="*/ 9 w 285"/>
                <a:gd name="T5" fmla="*/ 2 h 34"/>
                <a:gd name="T6" fmla="*/ 2 w 285"/>
                <a:gd name="T7" fmla="*/ 8 h 34"/>
                <a:gd name="T8" fmla="*/ 0 w 285"/>
                <a:gd name="T9" fmla="*/ 12 h 34"/>
                <a:gd name="T10" fmla="*/ 0 w 285"/>
                <a:gd name="T11" fmla="*/ 22 h 34"/>
                <a:gd name="T12" fmla="*/ 2 w 285"/>
                <a:gd name="T13" fmla="*/ 25 h 34"/>
                <a:gd name="T14" fmla="*/ 9 w 285"/>
                <a:gd name="T15" fmla="*/ 32 h 34"/>
                <a:gd name="T16" fmla="*/ 12 w 285"/>
                <a:gd name="T17" fmla="*/ 34 h 34"/>
                <a:gd name="T18" fmla="*/ 273 w 285"/>
                <a:gd name="T19" fmla="*/ 34 h 34"/>
                <a:gd name="T20" fmla="*/ 276 w 285"/>
                <a:gd name="T21" fmla="*/ 32 h 34"/>
                <a:gd name="T22" fmla="*/ 283 w 285"/>
                <a:gd name="T23" fmla="*/ 25 h 34"/>
                <a:gd name="T24" fmla="*/ 285 w 285"/>
                <a:gd name="T25" fmla="*/ 22 h 34"/>
                <a:gd name="T26" fmla="*/ 285 w 285"/>
                <a:gd name="T27" fmla="*/ 12 h 34"/>
                <a:gd name="T28" fmla="*/ 283 w 285"/>
                <a:gd name="T29" fmla="*/ 8 h 34"/>
                <a:gd name="T30" fmla="*/ 276 w 285"/>
                <a:gd name="T31" fmla="*/ 2 h 34"/>
                <a:gd name="T32" fmla="*/ 273 w 285"/>
                <a:gd name="T33" fmla="*/ 0 h 34"/>
                <a:gd name="T34" fmla="*/ 268 w 285"/>
                <a:gd name="T35" fmla="*/ 0 h 34"/>
                <a:gd name="T36" fmla="*/ 17 w 285"/>
                <a:gd name="T37" fmla="*/ 0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5" h="34">
                  <a:moveTo>
                    <a:pt x="17" y="0"/>
                  </a:moveTo>
                  <a:lnTo>
                    <a:pt x="12" y="0"/>
                  </a:lnTo>
                  <a:lnTo>
                    <a:pt x="9" y="2"/>
                  </a:lnTo>
                  <a:lnTo>
                    <a:pt x="2" y="8"/>
                  </a:lnTo>
                  <a:lnTo>
                    <a:pt x="0" y="12"/>
                  </a:lnTo>
                  <a:lnTo>
                    <a:pt x="0" y="22"/>
                  </a:lnTo>
                  <a:lnTo>
                    <a:pt x="2" y="25"/>
                  </a:lnTo>
                  <a:lnTo>
                    <a:pt x="9" y="32"/>
                  </a:lnTo>
                  <a:lnTo>
                    <a:pt x="12" y="34"/>
                  </a:lnTo>
                  <a:lnTo>
                    <a:pt x="273" y="34"/>
                  </a:lnTo>
                  <a:lnTo>
                    <a:pt x="276" y="32"/>
                  </a:lnTo>
                  <a:lnTo>
                    <a:pt x="283" y="25"/>
                  </a:lnTo>
                  <a:lnTo>
                    <a:pt x="285" y="22"/>
                  </a:lnTo>
                  <a:lnTo>
                    <a:pt x="285" y="12"/>
                  </a:lnTo>
                  <a:lnTo>
                    <a:pt x="283" y="8"/>
                  </a:lnTo>
                  <a:lnTo>
                    <a:pt x="276" y="2"/>
                  </a:lnTo>
                  <a:lnTo>
                    <a:pt x="273" y="0"/>
                  </a:lnTo>
                  <a:lnTo>
                    <a:pt x="268"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Freeform 13">
              <a:extLst>
                <a:ext uri="{FF2B5EF4-FFF2-40B4-BE49-F238E27FC236}">
                  <a16:creationId xmlns:a16="http://schemas.microsoft.com/office/drawing/2014/main" id="{C3D54C7F-F5A1-4704-BE45-C4307E6A4C4E}"/>
                </a:ext>
              </a:extLst>
            </p:cNvPr>
            <p:cNvSpPr>
              <a:spLocks/>
            </p:cNvSpPr>
            <p:nvPr/>
          </p:nvSpPr>
          <p:spPr bwMode="auto">
            <a:xfrm>
              <a:off x="3274" y="1858"/>
              <a:ext cx="128" cy="316"/>
            </a:xfrm>
            <a:custGeom>
              <a:avLst/>
              <a:gdLst>
                <a:gd name="T0" fmla="*/ 32 w 128"/>
                <a:gd name="T1" fmla="*/ 12 h 316"/>
                <a:gd name="T2" fmla="*/ 29 w 128"/>
                <a:gd name="T3" fmla="*/ 5 h 316"/>
                <a:gd name="T4" fmla="*/ 24 w 128"/>
                <a:gd name="T5" fmla="*/ 2 h 316"/>
                <a:gd name="T6" fmla="*/ 20 w 128"/>
                <a:gd name="T7" fmla="*/ 0 h 316"/>
                <a:gd name="T8" fmla="*/ 15 w 128"/>
                <a:gd name="T9" fmla="*/ 0 h 316"/>
                <a:gd name="T10" fmla="*/ 9 w 128"/>
                <a:gd name="T11" fmla="*/ 3 h 316"/>
                <a:gd name="T12" fmla="*/ 5 w 128"/>
                <a:gd name="T13" fmla="*/ 5 h 316"/>
                <a:gd name="T14" fmla="*/ 2 w 128"/>
                <a:gd name="T15" fmla="*/ 10 h 316"/>
                <a:gd name="T16" fmla="*/ 0 w 128"/>
                <a:gd name="T17" fmla="*/ 13 h 316"/>
                <a:gd name="T18" fmla="*/ 0 w 128"/>
                <a:gd name="T19" fmla="*/ 18 h 316"/>
                <a:gd name="T20" fmla="*/ 2 w 128"/>
                <a:gd name="T21" fmla="*/ 22 h 316"/>
                <a:gd name="T22" fmla="*/ 96 w 128"/>
                <a:gd name="T23" fmla="*/ 304 h 316"/>
                <a:gd name="T24" fmla="*/ 99 w 128"/>
                <a:gd name="T25" fmla="*/ 311 h 316"/>
                <a:gd name="T26" fmla="*/ 104 w 128"/>
                <a:gd name="T27" fmla="*/ 315 h 316"/>
                <a:gd name="T28" fmla="*/ 107 w 128"/>
                <a:gd name="T29" fmla="*/ 316 h 316"/>
                <a:gd name="T30" fmla="*/ 112 w 128"/>
                <a:gd name="T31" fmla="*/ 316 h 316"/>
                <a:gd name="T32" fmla="*/ 119 w 128"/>
                <a:gd name="T33" fmla="*/ 313 h 316"/>
                <a:gd name="T34" fmla="*/ 122 w 128"/>
                <a:gd name="T35" fmla="*/ 311 h 316"/>
                <a:gd name="T36" fmla="*/ 126 w 128"/>
                <a:gd name="T37" fmla="*/ 306 h 316"/>
                <a:gd name="T38" fmla="*/ 128 w 128"/>
                <a:gd name="T39" fmla="*/ 303 h 316"/>
                <a:gd name="T40" fmla="*/ 128 w 128"/>
                <a:gd name="T41" fmla="*/ 298 h 316"/>
                <a:gd name="T42" fmla="*/ 126 w 128"/>
                <a:gd name="T43" fmla="*/ 294 h 316"/>
                <a:gd name="T44" fmla="*/ 32 w 128"/>
                <a:gd name="T45" fmla="*/ 12 h 31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8" h="316">
                  <a:moveTo>
                    <a:pt x="32" y="12"/>
                  </a:moveTo>
                  <a:lnTo>
                    <a:pt x="29" y="5"/>
                  </a:lnTo>
                  <a:lnTo>
                    <a:pt x="24" y="2"/>
                  </a:lnTo>
                  <a:lnTo>
                    <a:pt x="20" y="0"/>
                  </a:lnTo>
                  <a:lnTo>
                    <a:pt x="15" y="0"/>
                  </a:lnTo>
                  <a:lnTo>
                    <a:pt x="9" y="3"/>
                  </a:lnTo>
                  <a:lnTo>
                    <a:pt x="5" y="5"/>
                  </a:lnTo>
                  <a:lnTo>
                    <a:pt x="2" y="10"/>
                  </a:lnTo>
                  <a:lnTo>
                    <a:pt x="0" y="13"/>
                  </a:lnTo>
                  <a:lnTo>
                    <a:pt x="0" y="18"/>
                  </a:lnTo>
                  <a:lnTo>
                    <a:pt x="2" y="22"/>
                  </a:lnTo>
                  <a:lnTo>
                    <a:pt x="96" y="304"/>
                  </a:lnTo>
                  <a:lnTo>
                    <a:pt x="99" y="311"/>
                  </a:lnTo>
                  <a:lnTo>
                    <a:pt x="104" y="315"/>
                  </a:lnTo>
                  <a:lnTo>
                    <a:pt x="107" y="316"/>
                  </a:lnTo>
                  <a:lnTo>
                    <a:pt x="112" y="316"/>
                  </a:lnTo>
                  <a:lnTo>
                    <a:pt x="119" y="313"/>
                  </a:lnTo>
                  <a:lnTo>
                    <a:pt x="122" y="311"/>
                  </a:lnTo>
                  <a:lnTo>
                    <a:pt x="126" y="306"/>
                  </a:lnTo>
                  <a:lnTo>
                    <a:pt x="128" y="303"/>
                  </a:lnTo>
                  <a:lnTo>
                    <a:pt x="128" y="298"/>
                  </a:lnTo>
                  <a:lnTo>
                    <a:pt x="126" y="294"/>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Freeform 14">
              <a:extLst>
                <a:ext uri="{FF2B5EF4-FFF2-40B4-BE49-F238E27FC236}">
                  <a16:creationId xmlns:a16="http://schemas.microsoft.com/office/drawing/2014/main" id="{BA124C6F-6A5B-4D7C-BFD1-818B7109ED66}"/>
                </a:ext>
              </a:extLst>
            </p:cNvPr>
            <p:cNvSpPr>
              <a:spLocks/>
            </p:cNvSpPr>
            <p:nvPr/>
          </p:nvSpPr>
          <p:spPr bwMode="auto">
            <a:xfrm>
              <a:off x="3368" y="2141"/>
              <a:ext cx="1350" cy="33"/>
            </a:xfrm>
            <a:custGeom>
              <a:avLst/>
              <a:gdLst>
                <a:gd name="T0" fmla="*/ 17 w 1350"/>
                <a:gd name="T1" fmla="*/ 0 h 33"/>
                <a:gd name="T2" fmla="*/ 12 w 1350"/>
                <a:gd name="T3" fmla="*/ 0 h 33"/>
                <a:gd name="T4" fmla="*/ 8 w 1350"/>
                <a:gd name="T5" fmla="*/ 1 h 33"/>
                <a:gd name="T6" fmla="*/ 2 w 1350"/>
                <a:gd name="T7" fmla="*/ 8 h 33"/>
                <a:gd name="T8" fmla="*/ 0 w 1350"/>
                <a:gd name="T9" fmla="*/ 11 h 33"/>
                <a:gd name="T10" fmla="*/ 0 w 1350"/>
                <a:gd name="T11" fmla="*/ 21 h 33"/>
                <a:gd name="T12" fmla="*/ 2 w 1350"/>
                <a:gd name="T13" fmla="*/ 25 h 33"/>
                <a:gd name="T14" fmla="*/ 8 w 1350"/>
                <a:gd name="T15" fmla="*/ 32 h 33"/>
                <a:gd name="T16" fmla="*/ 12 w 1350"/>
                <a:gd name="T17" fmla="*/ 33 h 33"/>
                <a:gd name="T18" fmla="*/ 1338 w 1350"/>
                <a:gd name="T19" fmla="*/ 33 h 33"/>
                <a:gd name="T20" fmla="*/ 1342 w 1350"/>
                <a:gd name="T21" fmla="*/ 32 h 33"/>
                <a:gd name="T22" fmla="*/ 1348 w 1350"/>
                <a:gd name="T23" fmla="*/ 25 h 33"/>
                <a:gd name="T24" fmla="*/ 1350 w 1350"/>
                <a:gd name="T25" fmla="*/ 21 h 33"/>
                <a:gd name="T26" fmla="*/ 1350 w 1350"/>
                <a:gd name="T27" fmla="*/ 11 h 33"/>
                <a:gd name="T28" fmla="*/ 1348 w 1350"/>
                <a:gd name="T29" fmla="*/ 8 h 33"/>
                <a:gd name="T30" fmla="*/ 1342 w 1350"/>
                <a:gd name="T31" fmla="*/ 1 h 33"/>
                <a:gd name="T32" fmla="*/ 1338 w 1350"/>
                <a:gd name="T33" fmla="*/ 0 h 33"/>
                <a:gd name="T34" fmla="*/ 1333 w 1350"/>
                <a:gd name="T35" fmla="*/ 0 h 33"/>
                <a:gd name="T36" fmla="*/ 17 w 1350"/>
                <a:gd name="T37" fmla="*/ 0 h 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50" h="33">
                  <a:moveTo>
                    <a:pt x="17" y="0"/>
                  </a:moveTo>
                  <a:lnTo>
                    <a:pt x="12" y="0"/>
                  </a:lnTo>
                  <a:lnTo>
                    <a:pt x="8" y="1"/>
                  </a:lnTo>
                  <a:lnTo>
                    <a:pt x="2" y="8"/>
                  </a:lnTo>
                  <a:lnTo>
                    <a:pt x="0" y="11"/>
                  </a:lnTo>
                  <a:lnTo>
                    <a:pt x="0" y="21"/>
                  </a:lnTo>
                  <a:lnTo>
                    <a:pt x="2" y="25"/>
                  </a:lnTo>
                  <a:lnTo>
                    <a:pt x="8" y="32"/>
                  </a:lnTo>
                  <a:lnTo>
                    <a:pt x="12" y="33"/>
                  </a:lnTo>
                  <a:lnTo>
                    <a:pt x="1338" y="33"/>
                  </a:lnTo>
                  <a:lnTo>
                    <a:pt x="1342" y="32"/>
                  </a:lnTo>
                  <a:lnTo>
                    <a:pt x="1348" y="25"/>
                  </a:lnTo>
                  <a:lnTo>
                    <a:pt x="1350" y="21"/>
                  </a:lnTo>
                  <a:lnTo>
                    <a:pt x="1350" y="11"/>
                  </a:lnTo>
                  <a:lnTo>
                    <a:pt x="1348" y="8"/>
                  </a:lnTo>
                  <a:lnTo>
                    <a:pt x="1342" y="1"/>
                  </a:lnTo>
                  <a:lnTo>
                    <a:pt x="1338" y="0"/>
                  </a:lnTo>
                  <a:lnTo>
                    <a:pt x="1333"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Freeform 15">
              <a:extLst>
                <a:ext uri="{FF2B5EF4-FFF2-40B4-BE49-F238E27FC236}">
                  <a16:creationId xmlns:a16="http://schemas.microsoft.com/office/drawing/2014/main" id="{03358D4A-E1FB-4EA2-B749-02C0F4586AD2}"/>
                </a:ext>
              </a:extLst>
            </p:cNvPr>
            <p:cNvSpPr>
              <a:spLocks/>
            </p:cNvSpPr>
            <p:nvPr/>
          </p:nvSpPr>
          <p:spPr bwMode="auto">
            <a:xfrm>
              <a:off x="4684" y="1858"/>
              <a:ext cx="129" cy="316"/>
            </a:xfrm>
            <a:custGeom>
              <a:avLst/>
              <a:gdLst>
                <a:gd name="T0" fmla="*/ 2 w 129"/>
                <a:gd name="T1" fmla="*/ 294 h 316"/>
                <a:gd name="T2" fmla="*/ 0 w 129"/>
                <a:gd name="T3" fmla="*/ 298 h 316"/>
                <a:gd name="T4" fmla="*/ 0 w 129"/>
                <a:gd name="T5" fmla="*/ 303 h 316"/>
                <a:gd name="T6" fmla="*/ 2 w 129"/>
                <a:gd name="T7" fmla="*/ 306 h 316"/>
                <a:gd name="T8" fmla="*/ 4 w 129"/>
                <a:gd name="T9" fmla="*/ 311 h 316"/>
                <a:gd name="T10" fmla="*/ 7 w 129"/>
                <a:gd name="T11" fmla="*/ 313 h 316"/>
                <a:gd name="T12" fmla="*/ 12 w 129"/>
                <a:gd name="T13" fmla="*/ 315 h 316"/>
                <a:gd name="T14" fmla="*/ 16 w 129"/>
                <a:gd name="T15" fmla="*/ 316 h 316"/>
                <a:gd name="T16" fmla="*/ 21 w 129"/>
                <a:gd name="T17" fmla="*/ 316 h 316"/>
                <a:gd name="T18" fmla="*/ 24 w 129"/>
                <a:gd name="T19" fmla="*/ 315 h 316"/>
                <a:gd name="T20" fmla="*/ 29 w 129"/>
                <a:gd name="T21" fmla="*/ 313 h 316"/>
                <a:gd name="T22" fmla="*/ 31 w 129"/>
                <a:gd name="T23" fmla="*/ 310 h 316"/>
                <a:gd name="T24" fmla="*/ 32 w 129"/>
                <a:gd name="T25" fmla="*/ 304 h 316"/>
                <a:gd name="T26" fmla="*/ 128 w 129"/>
                <a:gd name="T27" fmla="*/ 22 h 316"/>
                <a:gd name="T28" fmla="*/ 129 w 129"/>
                <a:gd name="T29" fmla="*/ 18 h 316"/>
                <a:gd name="T30" fmla="*/ 129 w 129"/>
                <a:gd name="T31" fmla="*/ 13 h 316"/>
                <a:gd name="T32" fmla="*/ 128 w 129"/>
                <a:gd name="T33" fmla="*/ 10 h 316"/>
                <a:gd name="T34" fmla="*/ 126 w 129"/>
                <a:gd name="T35" fmla="*/ 5 h 316"/>
                <a:gd name="T36" fmla="*/ 123 w 129"/>
                <a:gd name="T37" fmla="*/ 3 h 316"/>
                <a:gd name="T38" fmla="*/ 118 w 129"/>
                <a:gd name="T39" fmla="*/ 2 h 316"/>
                <a:gd name="T40" fmla="*/ 114 w 129"/>
                <a:gd name="T41" fmla="*/ 0 h 316"/>
                <a:gd name="T42" fmla="*/ 109 w 129"/>
                <a:gd name="T43" fmla="*/ 0 h 316"/>
                <a:gd name="T44" fmla="*/ 106 w 129"/>
                <a:gd name="T45" fmla="*/ 2 h 316"/>
                <a:gd name="T46" fmla="*/ 101 w 129"/>
                <a:gd name="T47" fmla="*/ 3 h 316"/>
                <a:gd name="T48" fmla="*/ 99 w 129"/>
                <a:gd name="T49" fmla="*/ 7 h 316"/>
                <a:gd name="T50" fmla="*/ 97 w 129"/>
                <a:gd name="T51" fmla="*/ 12 h 316"/>
                <a:gd name="T52" fmla="*/ 2 w 129"/>
                <a:gd name="T53" fmla="*/ 294 h 31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316">
                  <a:moveTo>
                    <a:pt x="2" y="294"/>
                  </a:moveTo>
                  <a:lnTo>
                    <a:pt x="0" y="298"/>
                  </a:lnTo>
                  <a:lnTo>
                    <a:pt x="0" y="303"/>
                  </a:lnTo>
                  <a:lnTo>
                    <a:pt x="2" y="306"/>
                  </a:lnTo>
                  <a:lnTo>
                    <a:pt x="4" y="311"/>
                  </a:lnTo>
                  <a:lnTo>
                    <a:pt x="7" y="313"/>
                  </a:lnTo>
                  <a:lnTo>
                    <a:pt x="12" y="315"/>
                  </a:lnTo>
                  <a:lnTo>
                    <a:pt x="16" y="316"/>
                  </a:lnTo>
                  <a:lnTo>
                    <a:pt x="21" y="316"/>
                  </a:lnTo>
                  <a:lnTo>
                    <a:pt x="24" y="315"/>
                  </a:lnTo>
                  <a:lnTo>
                    <a:pt x="29" y="313"/>
                  </a:lnTo>
                  <a:lnTo>
                    <a:pt x="31" y="310"/>
                  </a:lnTo>
                  <a:lnTo>
                    <a:pt x="32" y="304"/>
                  </a:lnTo>
                  <a:lnTo>
                    <a:pt x="128" y="22"/>
                  </a:lnTo>
                  <a:lnTo>
                    <a:pt x="129" y="18"/>
                  </a:lnTo>
                  <a:lnTo>
                    <a:pt x="129" y="13"/>
                  </a:lnTo>
                  <a:lnTo>
                    <a:pt x="128" y="10"/>
                  </a:lnTo>
                  <a:lnTo>
                    <a:pt x="126" y="5"/>
                  </a:lnTo>
                  <a:lnTo>
                    <a:pt x="123" y="3"/>
                  </a:lnTo>
                  <a:lnTo>
                    <a:pt x="118" y="2"/>
                  </a:lnTo>
                  <a:lnTo>
                    <a:pt x="114" y="0"/>
                  </a:lnTo>
                  <a:lnTo>
                    <a:pt x="109" y="0"/>
                  </a:lnTo>
                  <a:lnTo>
                    <a:pt x="106" y="2"/>
                  </a:lnTo>
                  <a:lnTo>
                    <a:pt x="101" y="3"/>
                  </a:lnTo>
                  <a:lnTo>
                    <a:pt x="99" y="7"/>
                  </a:lnTo>
                  <a:lnTo>
                    <a:pt x="97" y="12"/>
                  </a:lnTo>
                  <a:lnTo>
                    <a:pt x="2" y="2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Freeform 16">
              <a:extLst>
                <a:ext uri="{FF2B5EF4-FFF2-40B4-BE49-F238E27FC236}">
                  <a16:creationId xmlns:a16="http://schemas.microsoft.com/office/drawing/2014/main" id="{86E01E9B-C0D5-4DD0-81C9-CDD31A3407FF}"/>
                </a:ext>
              </a:extLst>
            </p:cNvPr>
            <p:cNvSpPr>
              <a:spLocks/>
            </p:cNvSpPr>
            <p:nvPr/>
          </p:nvSpPr>
          <p:spPr bwMode="auto">
            <a:xfrm>
              <a:off x="4780" y="1858"/>
              <a:ext cx="661" cy="34"/>
            </a:xfrm>
            <a:custGeom>
              <a:avLst/>
              <a:gdLst>
                <a:gd name="T0" fmla="*/ 17 w 661"/>
                <a:gd name="T1" fmla="*/ 0 h 34"/>
                <a:gd name="T2" fmla="*/ 12 w 661"/>
                <a:gd name="T3" fmla="*/ 0 h 34"/>
                <a:gd name="T4" fmla="*/ 8 w 661"/>
                <a:gd name="T5" fmla="*/ 2 h 34"/>
                <a:gd name="T6" fmla="*/ 1 w 661"/>
                <a:gd name="T7" fmla="*/ 8 h 34"/>
                <a:gd name="T8" fmla="*/ 0 w 661"/>
                <a:gd name="T9" fmla="*/ 12 h 34"/>
                <a:gd name="T10" fmla="*/ 0 w 661"/>
                <a:gd name="T11" fmla="*/ 22 h 34"/>
                <a:gd name="T12" fmla="*/ 1 w 661"/>
                <a:gd name="T13" fmla="*/ 25 h 34"/>
                <a:gd name="T14" fmla="*/ 8 w 661"/>
                <a:gd name="T15" fmla="*/ 32 h 34"/>
                <a:gd name="T16" fmla="*/ 12 w 661"/>
                <a:gd name="T17" fmla="*/ 34 h 34"/>
                <a:gd name="T18" fmla="*/ 649 w 661"/>
                <a:gd name="T19" fmla="*/ 34 h 34"/>
                <a:gd name="T20" fmla="*/ 652 w 661"/>
                <a:gd name="T21" fmla="*/ 32 h 34"/>
                <a:gd name="T22" fmla="*/ 659 w 661"/>
                <a:gd name="T23" fmla="*/ 25 h 34"/>
                <a:gd name="T24" fmla="*/ 661 w 661"/>
                <a:gd name="T25" fmla="*/ 22 h 34"/>
                <a:gd name="T26" fmla="*/ 661 w 661"/>
                <a:gd name="T27" fmla="*/ 12 h 34"/>
                <a:gd name="T28" fmla="*/ 659 w 661"/>
                <a:gd name="T29" fmla="*/ 8 h 34"/>
                <a:gd name="T30" fmla="*/ 652 w 661"/>
                <a:gd name="T31" fmla="*/ 2 h 34"/>
                <a:gd name="T32" fmla="*/ 649 w 661"/>
                <a:gd name="T33" fmla="*/ 0 h 34"/>
                <a:gd name="T34" fmla="*/ 644 w 661"/>
                <a:gd name="T35" fmla="*/ 0 h 34"/>
                <a:gd name="T36" fmla="*/ 17 w 661"/>
                <a:gd name="T37" fmla="*/ 0 h 3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61" h="34">
                  <a:moveTo>
                    <a:pt x="17" y="0"/>
                  </a:moveTo>
                  <a:lnTo>
                    <a:pt x="12" y="0"/>
                  </a:lnTo>
                  <a:lnTo>
                    <a:pt x="8" y="2"/>
                  </a:lnTo>
                  <a:lnTo>
                    <a:pt x="1" y="8"/>
                  </a:lnTo>
                  <a:lnTo>
                    <a:pt x="0" y="12"/>
                  </a:lnTo>
                  <a:lnTo>
                    <a:pt x="0" y="22"/>
                  </a:lnTo>
                  <a:lnTo>
                    <a:pt x="1" y="25"/>
                  </a:lnTo>
                  <a:lnTo>
                    <a:pt x="8" y="32"/>
                  </a:lnTo>
                  <a:lnTo>
                    <a:pt x="12" y="34"/>
                  </a:lnTo>
                  <a:lnTo>
                    <a:pt x="649" y="34"/>
                  </a:lnTo>
                  <a:lnTo>
                    <a:pt x="652" y="32"/>
                  </a:lnTo>
                  <a:lnTo>
                    <a:pt x="659" y="25"/>
                  </a:lnTo>
                  <a:lnTo>
                    <a:pt x="661" y="22"/>
                  </a:lnTo>
                  <a:lnTo>
                    <a:pt x="661" y="12"/>
                  </a:lnTo>
                  <a:lnTo>
                    <a:pt x="659" y="8"/>
                  </a:lnTo>
                  <a:lnTo>
                    <a:pt x="652" y="2"/>
                  </a:lnTo>
                  <a:lnTo>
                    <a:pt x="649" y="0"/>
                  </a:lnTo>
                  <a:lnTo>
                    <a:pt x="644"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2" name="Rectangle 17">
              <a:extLst>
                <a:ext uri="{FF2B5EF4-FFF2-40B4-BE49-F238E27FC236}">
                  <a16:creationId xmlns:a16="http://schemas.microsoft.com/office/drawing/2014/main" id="{7AD96927-7C25-49ED-A8AC-F5C112B7059F}"/>
                </a:ext>
              </a:extLst>
            </p:cNvPr>
            <p:cNvSpPr>
              <a:spLocks noChangeArrowheads="1"/>
            </p:cNvSpPr>
            <p:nvPr/>
          </p:nvSpPr>
          <p:spPr bwMode="auto">
            <a:xfrm>
              <a:off x="2888" y="1942"/>
              <a:ext cx="1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CP</a:t>
              </a:r>
              <a:endParaRPr lang="en-US" altLang="zh-CN">
                <a:solidFill>
                  <a:srgbClr val="000000"/>
                </a:solidFill>
                <a:ea typeface="宋体" panose="02010600030101010101" pitchFamily="2" charset="-122"/>
              </a:endParaRPr>
            </a:p>
          </p:txBody>
        </p:sp>
        <p:sp>
          <p:nvSpPr>
            <p:cNvPr id="93" name="Rectangle 18">
              <a:extLst>
                <a:ext uri="{FF2B5EF4-FFF2-40B4-BE49-F238E27FC236}">
                  <a16:creationId xmlns:a16="http://schemas.microsoft.com/office/drawing/2014/main" id="{A75F206C-F7EF-43CE-8995-CE935460391B}"/>
                </a:ext>
              </a:extLst>
            </p:cNvPr>
            <p:cNvSpPr>
              <a:spLocks noChangeArrowheads="1"/>
            </p:cNvSpPr>
            <p:nvPr/>
          </p:nvSpPr>
          <p:spPr bwMode="auto">
            <a:xfrm>
              <a:off x="2910" y="2387"/>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A</a:t>
              </a:r>
              <a:endParaRPr lang="en-US" altLang="zh-CN">
                <a:solidFill>
                  <a:srgbClr val="000000"/>
                </a:solidFill>
                <a:ea typeface="宋体" panose="02010600030101010101" pitchFamily="2" charset="-122"/>
              </a:endParaRPr>
            </a:p>
          </p:txBody>
        </p:sp>
        <p:sp>
          <p:nvSpPr>
            <p:cNvPr id="94" name="Line 19">
              <a:extLst>
                <a:ext uri="{FF2B5EF4-FFF2-40B4-BE49-F238E27FC236}">
                  <a16:creationId xmlns:a16="http://schemas.microsoft.com/office/drawing/2014/main" id="{0A1356CB-83DD-4E8F-83E5-D6E4AD5F19AB}"/>
                </a:ext>
              </a:extLst>
            </p:cNvPr>
            <p:cNvSpPr>
              <a:spLocks noChangeShapeType="1"/>
            </p:cNvSpPr>
            <p:nvPr/>
          </p:nvSpPr>
          <p:spPr bwMode="auto">
            <a:xfrm>
              <a:off x="3072" y="2643"/>
              <a:ext cx="232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Freeform 20">
              <a:extLst>
                <a:ext uri="{FF2B5EF4-FFF2-40B4-BE49-F238E27FC236}">
                  <a16:creationId xmlns:a16="http://schemas.microsoft.com/office/drawing/2014/main" id="{852215A8-D460-48AD-8977-79C2959D6255}"/>
                </a:ext>
              </a:extLst>
            </p:cNvPr>
            <p:cNvSpPr>
              <a:spLocks/>
            </p:cNvSpPr>
            <p:nvPr/>
          </p:nvSpPr>
          <p:spPr bwMode="auto">
            <a:xfrm>
              <a:off x="3054" y="2345"/>
              <a:ext cx="568" cy="33"/>
            </a:xfrm>
            <a:custGeom>
              <a:avLst/>
              <a:gdLst>
                <a:gd name="T0" fmla="*/ 16 w 568"/>
                <a:gd name="T1" fmla="*/ 0 h 33"/>
                <a:gd name="T2" fmla="*/ 11 w 568"/>
                <a:gd name="T3" fmla="*/ 0 h 33"/>
                <a:gd name="T4" fmla="*/ 8 w 568"/>
                <a:gd name="T5" fmla="*/ 1 h 33"/>
                <a:gd name="T6" fmla="*/ 1 w 568"/>
                <a:gd name="T7" fmla="*/ 8 h 33"/>
                <a:gd name="T8" fmla="*/ 0 w 568"/>
                <a:gd name="T9" fmla="*/ 12 h 33"/>
                <a:gd name="T10" fmla="*/ 0 w 568"/>
                <a:gd name="T11" fmla="*/ 22 h 33"/>
                <a:gd name="T12" fmla="*/ 1 w 568"/>
                <a:gd name="T13" fmla="*/ 25 h 33"/>
                <a:gd name="T14" fmla="*/ 8 w 568"/>
                <a:gd name="T15" fmla="*/ 32 h 33"/>
                <a:gd name="T16" fmla="*/ 11 w 568"/>
                <a:gd name="T17" fmla="*/ 33 h 33"/>
                <a:gd name="T18" fmla="*/ 557 w 568"/>
                <a:gd name="T19" fmla="*/ 33 h 33"/>
                <a:gd name="T20" fmla="*/ 560 w 568"/>
                <a:gd name="T21" fmla="*/ 32 h 33"/>
                <a:gd name="T22" fmla="*/ 567 w 568"/>
                <a:gd name="T23" fmla="*/ 25 h 33"/>
                <a:gd name="T24" fmla="*/ 568 w 568"/>
                <a:gd name="T25" fmla="*/ 22 h 33"/>
                <a:gd name="T26" fmla="*/ 568 w 568"/>
                <a:gd name="T27" fmla="*/ 12 h 33"/>
                <a:gd name="T28" fmla="*/ 567 w 568"/>
                <a:gd name="T29" fmla="*/ 8 h 33"/>
                <a:gd name="T30" fmla="*/ 560 w 568"/>
                <a:gd name="T31" fmla="*/ 1 h 33"/>
                <a:gd name="T32" fmla="*/ 557 w 568"/>
                <a:gd name="T33" fmla="*/ 0 h 33"/>
                <a:gd name="T34" fmla="*/ 552 w 568"/>
                <a:gd name="T35" fmla="*/ 0 h 33"/>
                <a:gd name="T36" fmla="*/ 16 w 568"/>
                <a:gd name="T37" fmla="*/ 0 h 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68" h="33">
                  <a:moveTo>
                    <a:pt x="16" y="0"/>
                  </a:moveTo>
                  <a:lnTo>
                    <a:pt x="11" y="0"/>
                  </a:lnTo>
                  <a:lnTo>
                    <a:pt x="8" y="1"/>
                  </a:lnTo>
                  <a:lnTo>
                    <a:pt x="1" y="8"/>
                  </a:lnTo>
                  <a:lnTo>
                    <a:pt x="0" y="12"/>
                  </a:lnTo>
                  <a:lnTo>
                    <a:pt x="0" y="22"/>
                  </a:lnTo>
                  <a:lnTo>
                    <a:pt x="1" y="25"/>
                  </a:lnTo>
                  <a:lnTo>
                    <a:pt x="8" y="32"/>
                  </a:lnTo>
                  <a:lnTo>
                    <a:pt x="11" y="33"/>
                  </a:lnTo>
                  <a:lnTo>
                    <a:pt x="557" y="33"/>
                  </a:lnTo>
                  <a:lnTo>
                    <a:pt x="560" y="32"/>
                  </a:lnTo>
                  <a:lnTo>
                    <a:pt x="567" y="25"/>
                  </a:lnTo>
                  <a:lnTo>
                    <a:pt x="568" y="22"/>
                  </a:lnTo>
                  <a:lnTo>
                    <a:pt x="568" y="12"/>
                  </a:lnTo>
                  <a:lnTo>
                    <a:pt x="567" y="8"/>
                  </a:lnTo>
                  <a:lnTo>
                    <a:pt x="560" y="1"/>
                  </a:lnTo>
                  <a:lnTo>
                    <a:pt x="557" y="0"/>
                  </a:lnTo>
                  <a:lnTo>
                    <a:pt x="552" y="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 name="Freeform 21">
              <a:extLst>
                <a:ext uri="{FF2B5EF4-FFF2-40B4-BE49-F238E27FC236}">
                  <a16:creationId xmlns:a16="http://schemas.microsoft.com/office/drawing/2014/main" id="{C5FE6F59-EA18-400E-A6CE-973633AE3D44}"/>
                </a:ext>
              </a:extLst>
            </p:cNvPr>
            <p:cNvSpPr>
              <a:spLocks/>
            </p:cNvSpPr>
            <p:nvPr/>
          </p:nvSpPr>
          <p:spPr bwMode="auto">
            <a:xfrm>
              <a:off x="3589" y="2345"/>
              <a:ext cx="127" cy="314"/>
            </a:xfrm>
            <a:custGeom>
              <a:avLst/>
              <a:gdLst>
                <a:gd name="T0" fmla="*/ 32 w 127"/>
                <a:gd name="T1" fmla="*/ 12 h 314"/>
                <a:gd name="T2" fmla="*/ 30 w 127"/>
                <a:gd name="T3" fmla="*/ 6 h 314"/>
                <a:gd name="T4" fmla="*/ 28 w 127"/>
                <a:gd name="T5" fmla="*/ 5 h 314"/>
                <a:gd name="T6" fmla="*/ 23 w 127"/>
                <a:gd name="T7" fmla="*/ 1 h 314"/>
                <a:gd name="T8" fmla="*/ 20 w 127"/>
                <a:gd name="T9" fmla="*/ 0 h 314"/>
                <a:gd name="T10" fmla="*/ 15 w 127"/>
                <a:gd name="T11" fmla="*/ 0 h 314"/>
                <a:gd name="T12" fmla="*/ 12 w 127"/>
                <a:gd name="T13" fmla="*/ 1 h 314"/>
                <a:gd name="T14" fmla="*/ 7 w 127"/>
                <a:gd name="T15" fmla="*/ 3 h 314"/>
                <a:gd name="T16" fmla="*/ 5 w 127"/>
                <a:gd name="T17" fmla="*/ 5 h 314"/>
                <a:gd name="T18" fmla="*/ 2 w 127"/>
                <a:gd name="T19" fmla="*/ 10 h 314"/>
                <a:gd name="T20" fmla="*/ 0 w 127"/>
                <a:gd name="T21" fmla="*/ 13 h 314"/>
                <a:gd name="T22" fmla="*/ 0 w 127"/>
                <a:gd name="T23" fmla="*/ 18 h 314"/>
                <a:gd name="T24" fmla="*/ 2 w 127"/>
                <a:gd name="T25" fmla="*/ 22 h 314"/>
                <a:gd name="T26" fmla="*/ 95 w 127"/>
                <a:gd name="T27" fmla="*/ 303 h 314"/>
                <a:gd name="T28" fmla="*/ 97 w 127"/>
                <a:gd name="T29" fmla="*/ 308 h 314"/>
                <a:gd name="T30" fmla="*/ 99 w 127"/>
                <a:gd name="T31" fmla="*/ 309 h 314"/>
                <a:gd name="T32" fmla="*/ 104 w 127"/>
                <a:gd name="T33" fmla="*/ 313 h 314"/>
                <a:gd name="T34" fmla="*/ 107 w 127"/>
                <a:gd name="T35" fmla="*/ 314 h 314"/>
                <a:gd name="T36" fmla="*/ 112 w 127"/>
                <a:gd name="T37" fmla="*/ 314 h 314"/>
                <a:gd name="T38" fmla="*/ 115 w 127"/>
                <a:gd name="T39" fmla="*/ 313 h 314"/>
                <a:gd name="T40" fmla="*/ 120 w 127"/>
                <a:gd name="T41" fmla="*/ 311 h 314"/>
                <a:gd name="T42" fmla="*/ 122 w 127"/>
                <a:gd name="T43" fmla="*/ 309 h 314"/>
                <a:gd name="T44" fmla="*/ 125 w 127"/>
                <a:gd name="T45" fmla="*/ 304 h 314"/>
                <a:gd name="T46" fmla="*/ 127 w 127"/>
                <a:gd name="T47" fmla="*/ 301 h 314"/>
                <a:gd name="T48" fmla="*/ 127 w 127"/>
                <a:gd name="T49" fmla="*/ 296 h 314"/>
                <a:gd name="T50" fmla="*/ 125 w 127"/>
                <a:gd name="T51" fmla="*/ 292 h 314"/>
                <a:gd name="T52" fmla="*/ 32 w 127"/>
                <a:gd name="T53" fmla="*/ 12 h 3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7" h="314">
                  <a:moveTo>
                    <a:pt x="32" y="12"/>
                  </a:moveTo>
                  <a:lnTo>
                    <a:pt x="30" y="6"/>
                  </a:lnTo>
                  <a:lnTo>
                    <a:pt x="28" y="5"/>
                  </a:lnTo>
                  <a:lnTo>
                    <a:pt x="23" y="1"/>
                  </a:lnTo>
                  <a:lnTo>
                    <a:pt x="20" y="0"/>
                  </a:lnTo>
                  <a:lnTo>
                    <a:pt x="15" y="0"/>
                  </a:lnTo>
                  <a:lnTo>
                    <a:pt x="12" y="1"/>
                  </a:lnTo>
                  <a:lnTo>
                    <a:pt x="7" y="3"/>
                  </a:lnTo>
                  <a:lnTo>
                    <a:pt x="5" y="5"/>
                  </a:lnTo>
                  <a:lnTo>
                    <a:pt x="2" y="10"/>
                  </a:lnTo>
                  <a:lnTo>
                    <a:pt x="0" y="13"/>
                  </a:lnTo>
                  <a:lnTo>
                    <a:pt x="0" y="18"/>
                  </a:lnTo>
                  <a:lnTo>
                    <a:pt x="2" y="22"/>
                  </a:lnTo>
                  <a:lnTo>
                    <a:pt x="95" y="303"/>
                  </a:lnTo>
                  <a:lnTo>
                    <a:pt x="97" y="308"/>
                  </a:lnTo>
                  <a:lnTo>
                    <a:pt x="99" y="309"/>
                  </a:lnTo>
                  <a:lnTo>
                    <a:pt x="104" y="313"/>
                  </a:lnTo>
                  <a:lnTo>
                    <a:pt x="107" y="314"/>
                  </a:lnTo>
                  <a:lnTo>
                    <a:pt x="112" y="314"/>
                  </a:lnTo>
                  <a:lnTo>
                    <a:pt x="115" y="313"/>
                  </a:lnTo>
                  <a:lnTo>
                    <a:pt x="120" y="311"/>
                  </a:lnTo>
                  <a:lnTo>
                    <a:pt x="122" y="309"/>
                  </a:lnTo>
                  <a:lnTo>
                    <a:pt x="125" y="304"/>
                  </a:lnTo>
                  <a:lnTo>
                    <a:pt x="127" y="301"/>
                  </a:lnTo>
                  <a:lnTo>
                    <a:pt x="127" y="296"/>
                  </a:lnTo>
                  <a:lnTo>
                    <a:pt x="125" y="292"/>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7" name="Freeform 22">
              <a:extLst>
                <a:ext uri="{FF2B5EF4-FFF2-40B4-BE49-F238E27FC236}">
                  <a16:creationId xmlns:a16="http://schemas.microsoft.com/office/drawing/2014/main" id="{91085816-8A63-4572-9477-79400B9B1B62}"/>
                </a:ext>
              </a:extLst>
            </p:cNvPr>
            <p:cNvSpPr>
              <a:spLocks/>
            </p:cNvSpPr>
            <p:nvPr/>
          </p:nvSpPr>
          <p:spPr bwMode="auto">
            <a:xfrm>
              <a:off x="3683" y="2626"/>
              <a:ext cx="1783" cy="40"/>
            </a:xfrm>
            <a:custGeom>
              <a:avLst/>
              <a:gdLst>
                <a:gd name="T0" fmla="*/ 16 w 1783"/>
                <a:gd name="T1" fmla="*/ 0 h 40"/>
                <a:gd name="T2" fmla="*/ 11 w 1783"/>
                <a:gd name="T3" fmla="*/ 0 h 40"/>
                <a:gd name="T4" fmla="*/ 8 w 1783"/>
                <a:gd name="T5" fmla="*/ 1 h 40"/>
                <a:gd name="T6" fmla="*/ 1 w 1783"/>
                <a:gd name="T7" fmla="*/ 8 h 40"/>
                <a:gd name="T8" fmla="*/ 0 w 1783"/>
                <a:gd name="T9" fmla="*/ 11 h 40"/>
                <a:gd name="T10" fmla="*/ 0 w 1783"/>
                <a:gd name="T11" fmla="*/ 22 h 40"/>
                <a:gd name="T12" fmla="*/ 1 w 1783"/>
                <a:gd name="T13" fmla="*/ 25 h 40"/>
                <a:gd name="T14" fmla="*/ 8 w 1783"/>
                <a:gd name="T15" fmla="*/ 32 h 40"/>
                <a:gd name="T16" fmla="*/ 11 w 1783"/>
                <a:gd name="T17" fmla="*/ 33 h 40"/>
                <a:gd name="T18" fmla="*/ 16 w 1783"/>
                <a:gd name="T19" fmla="*/ 33 h 40"/>
                <a:gd name="T20" fmla="*/ 1766 w 1783"/>
                <a:gd name="T21" fmla="*/ 40 h 40"/>
                <a:gd name="T22" fmla="*/ 1771 w 1783"/>
                <a:gd name="T23" fmla="*/ 40 h 40"/>
                <a:gd name="T24" fmla="*/ 1774 w 1783"/>
                <a:gd name="T25" fmla="*/ 38 h 40"/>
                <a:gd name="T26" fmla="*/ 1781 w 1783"/>
                <a:gd name="T27" fmla="*/ 32 h 40"/>
                <a:gd name="T28" fmla="*/ 1783 w 1783"/>
                <a:gd name="T29" fmla="*/ 28 h 40"/>
                <a:gd name="T30" fmla="*/ 1783 w 1783"/>
                <a:gd name="T31" fmla="*/ 18 h 40"/>
                <a:gd name="T32" fmla="*/ 1781 w 1783"/>
                <a:gd name="T33" fmla="*/ 15 h 40"/>
                <a:gd name="T34" fmla="*/ 1774 w 1783"/>
                <a:gd name="T35" fmla="*/ 8 h 40"/>
                <a:gd name="T36" fmla="*/ 1771 w 1783"/>
                <a:gd name="T37" fmla="*/ 6 h 40"/>
                <a:gd name="T38" fmla="*/ 1766 w 1783"/>
                <a:gd name="T39" fmla="*/ 6 h 40"/>
                <a:gd name="T40" fmla="*/ 16 w 1783"/>
                <a:gd name="T41" fmla="*/ 0 h 4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83" h="40">
                  <a:moveTo>
                    <a:pt x="16" y="0"/>
                  </a:moveTo>
                  <a:lnTo>
                    <a:pt x="11" y="0"/>
                  </a:lnTo>
                  <a:lnTo>
                    <a:pt x="8" y="1"/>
                  </a:lnTo>
                  <a:lnTo>
                    <a:pt x="1" y="8"/>
                  </a:lnTo>
                  <a:lnTo>
                    <a:pt x="0" y="11"/>
                  </a:lnTo>
                  <a:lnTo>
                    <a:pt x="0" y="22"/>
                  </a:lnTo>
                  <a:lnTo>
                    <a:pt x="1" y="25"/>
                  </a:lnTo>
                  <a:lnTo>
                    <a:pt x="8" y="32"/>
                  </a:lnTo>
                  <a:lnTo>
                    <a:pt x="11" y="33"/>
                  </a:lnTo>
                  <a:lnTo>
                    <a:pt x="16" y="33"/>
                  </a:lnTo>
                  <a:lnTo>
                    <a:pt x="1766" y="40"/>
                  </a:lnTo>
                  <a:lnTo>
                    <a:pt x="1771" y="40"/>
                  </a:lnTo>
                  <a:lnTo>
                    <a:pt x="1774" y="38"/>
                  </a:lnTo>
                  <a:lnTo>
                    <a:pt x="1781" y="32"/>
                  </a:lnTo>
                  <a:lnTo>
                    <a:pt x="1783" y="28"/>
                  </a:lnTo>
                  <a:lnTo>
                    <a:pt x="1783" y="18"/>
                  </a:lnTo>
                  <a:lnTo>
                    <a:pt x="1781" y="15"/>
                  </a:lnTo>
                  <a:lnTo>
                    <a:pt x="1774" y="8"/>
                  </a:lnTo>
                  <a:lnTo>
                    <a:pt x="1771" y="6"/>
                  </a:lnTo>
                  <a:lnTo>
                    <a:pt x="1766" y="6"/>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8" name="Rectangle 23">
              <a:extLst>
                <a:ext uri="{FF2B5EF4-FFF2-40B4-BE49-F238E27FC236}">
                  <a16:creationId xmlns:a16="http://schemas.microsoft.com/office/drawing/2014/main" id="{54F1959A-489A-447D-BB0F-7E436E9169FF}"/>
                </a:ext>
              </a:extLst>
            </p:cNvPr>
            <p:cNvSpPr>
              <a:spLocks noChangeArrowheads="1"/>
            </p:cNvSpPr>
            <p:nvPr/>
          </p:nvSpPr>
          <p:spPr bwMode="auto">
            <a:xfrm>
              <a:off x="2915" y="2888"/>
              <a:ext cx="8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B</a:t>
              </a:r>
              <a:endParaRPr lang="en-US" altLang="zh-CN">
                <a:solidFill>
                  <a:srgbClr val="000000"/>
                </a:solidFill>
                <a:ea typeface="宋体" panose="02010600030101010101" pitchFamily="2" charset="-122"/>
              </a:endParaRPr>
            </a:p>
          </p:txBody>
        </p:sp>
        <p:sp>
          <p:nvSpPr>
            <p:cNvPr id="99" name="Line 24">
              <a:extLst>
                <a:ext uri="{FF2B5EF4-FFF2-40B4-BE49-F238E27FC236}">
                  <a16:creationId xmlns:a16="http://schemas.microsoft.com/office/drawing/2014/main" id="{13EAA200-EF2D-43F7-BE57-5E07B15697C9}"/>
                </a:ext>
              </a:extLst>
            </p:cNvPr>
            <p:cNvSpPr>
              <a:spLocks noChangeShapeType="1"/>
            </p:cNvSpPr>
            <p:nvPr/>
          </p:nvSpPr>
          <p:spPr bwMode="auto">
            <a:xfrm>
              <a:off x="3074" y="3102"/>
              <a:ext cx="23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Freeform 25">
              <a:extLst>
                <a:ext uri="{FF2B5EF4-FFF2-40B4-BE49-F238E27FC236}">
                  <a16:creationId xmlns:a16="http://schemas.microsoft.com/office/drawing/2014/main" id="{C481F81A-5BF9-4B2E-880F-6CBCF975E8DF}"/>
                </a:ext>
              </a:extLst>
            </p:cNvPr>
            <p:cNvSpPr>
              <a:spLocks/>
            </p:cNvSpPr>
            <p:nvPr/>
          </p:nvSpPr>
          <p:spPr bwMode="auto">
            <a:xfrm>
              <a:off x="3054" y="2800"/>
              <a:ext cx="911" cy="38"/>
            </a:xfrm>
            <a:custGeom>
              <a:avLst/>
              <a:gdLst>
                <a:gd name="T0" fmla="*/ 16 w 911"/>
                <a:gd name="T1" fmla="*/ 0 h 38"/>
                <a:gd name="T2" fmla="*/ 11 w 911"/>
                <a:gd name="T3" fmla="*/ 0 h 38"/>
                <a:gd name="T4" fmla="*/ 8 w 911"/>
                <a:gd name="T5" fmla="*/ 1 h 38"/>
                <a:gd name="T6" fmla="*/ 1 w 911"/>
                <a:gd name="T7" fmla="*/ 8 h 38"/>
                <a:gd name="T8" fmla="*/ 0 w 911"/>
                <a:gd name="T9" fmla="*/ 11 h 38"/>
                <a:gd name="T10" fmla="*/ 0 w 911"/>
                <a:gd name="T11" fmla="*/ 21 h 38"/>
                <a:gd name="T12" fmla="*/ 1 w 911"/>
                <a:gd name="T13" fmla="*/ 25 h 38"/>
                <a:gd name="T14" fmla="*/ 8 w 911"/>
                <a:gd name="T15" fmla="*/ 32 h 38"/>
                <a:gd name="T16" fmla="*/ 11 w 911"/>
                <a:gd name="T17" fmla="*/ 33 h 38"/>
                <a:gd name="T18" fmla="*/ 16 w 911"/>
                <a:gd name="T19" fmla="*/ 33 h 38"/>
                <a:gd name="T20" fmla="*/ 894 w 911"/>
                <a:gd name="T21" fmla="*/ 38 h 38"/>
                <a:gd name="T22" fmla="*/ 900 w 911"/>
                <a:gd name="T23" fmla="*/ 38 h 38"/>
                <a:gd name="T24" fmla="*/ 903 w 911"/>
                <a:gd name="T25" fmla="*/ 37 h 38"/>
                <a:gd name="T26" fmla="*/ 910 w 911"/>
                <a:gd name="T27" fmla="*/ 30 h 38"/>
                <a:gd name="T28" fmla="*/ 911 w 911"/>
                <a:gd name="T29" fmla="*/ 26 h 38"/>
                <a:gd name="T30" fmla="*/ 911 w 911"/>
                <a:gd name="T31" fmla="*/ 16 h 38"/>
                <a:gd name="T32" fmla="*/ 910 w 911"/>
                <a:gd name="T33" fmla="*/ 13 h 38"/>
                <a:gd name="T34" fmla="*/ 903 w 911"/>
                <a:gd name="T35" fmla="*/ 6 h 38"/>
                <a:gd name="T36" fmla="*/ 900 w 911"/>
                <a:gd name="T37" fmla="*/ 5 h 38"/>
                <a:gd name="T38" fmla="*/ 894 w 911"/>
                <a:gd name="T39" fmla="*/ 5 h 38"/>
                <a:gd name="T40" fmla="*/ 16 w 911"/>
                <a:gd name="T41" fmla="*/ 0 h 3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11" h="38">
                  <a:moveTo>
                    <a:pt x="16" y="0"/>
                  </a:moveTo>
                  <a:lnTo>
                    <a:pt x="11" y="0"/>
                  </a:lnTo>
                  <a:lnTo>
                    <a:pt x="8" y="1"/>
                  </a:lnTo>
                  <a:lnTo>
                    <a:pt x="1" y="8"/>
                  </a:lnTo>
                  <a:lnTo>
                    <a:pt x="0" y="11"/>
                  </a:lnTo>
                  <a:lnTo>
                    <a:pt x="0" y="21"/>
                  </a:lnTo>
                  <a:lnTo>
                    <a:pt x="1" y="25"/>
                  </a:lnTo>
                  <a:lnTo>
                    <a:pt x="8" y="32"/>
                  </a:lnTo>
                  <a:lnTo>
                    <a:pt x="11" y="33"/>
                  </a:lnTo>
                  <a:lnTo>
                    <a:pt x="16" y="33"/>
                  </a:lnTo>
                  <a:lnTo>
                    <a:pt x="894" y="38"/>
                  </a:lnTo>
                  <a:lnTo>
                    <a:pt x="900" y="38"/>
                  </a:lnTo>
                  <a:lnTo>
                    <a:pt x="903" y="37"/>
                  </a:lnTo>
                  <a:lnTo>
                    <a:pt x="910" y="30"/>
                  </a:lnTo>
                  <a:lnTo>
                    <a:pt x="911" y="26"/>
                  </a:lnTo>
                  <a:lnTo>
                    <a:pt x="911" y="16"/>
                  </a:lnTo>
                  <a:lnTo>
                    <a:pt x="910" y="13"/>
                  </a:lnTo>
                  <a:lnTo>
                    <a:pt x="903" y="6"/>
                  </a:lnTo>
                  <a:lnTo>
                    <a:pt x="900" y="5"/>
                  </a:lnTo>
                  <a:lnTo>
                    <a:pt x="894" y="5"/>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1" name="Freeform 26">
              <a:extLst>
                <a:ext uri="{FF2B5EF4-FFF2-40B4-BE49-F238E27FC236}">
                  <a16:creationId xmlns:a16="http://schemas.microsoft.com/office/drawing/2014/main" id="{38E99CB6-F37B-4A53-A018-CF6F09AC53B8}"/>
                </a:ext>
              </a:extLst>
            </p:cNvPr>
            <p:cNvSpPr>
              <a:spLocks/>
            </p:cNvSpPr>
            <p:nvPr/>
          </p:nvSpPr>
          <p:spPr bwMode="auto">
            <a:xfrm>
              <a:off x="3960" y="2805"/>
              <a:ext cx="127" cy="314"/>
            </a:xfrm>
            <a:custGeom>
              <a:avLst/>
              <a:gdLst>
                <a:gd name="T0" fmla="*/ 32 w 127"/>
                <a:gd name="T1" fmla="*/ 11 h 314"/>
                <a:gd name="T2" fmla="*/ 30 w 127"/>
                <a:gd name="T3" fmla="*/ 6 h 314"/>
                <a:gd name="T4" fmla="*/ 29 w 127"/>
                <a:gd name="T5" fmla="*/ 5 h 314"/>
                <a:gd name="T6" fmla="*/ 24 w 127"/>
                <a:gd name="T7" fmla="*/ 1 h 314"/>
                <a:gd name="T8" fmla="*/ 20 w 127"/>
                <a:gd name="T9" fmla="*/ 0 h 314"/>
                <a:gd name="T10" fmla="*/ 15 w 127"/>
                <a:gd name="T11" fmla="*/ 0 h 314"/>
                <a:gd name="T12" fmla="*/ 12 w 127"/>
                <a:gd name="T13" fmla="*/ 1 h 314"/>
                <a:gd name="T14" fmla="*/ 7 w 127"/>
                <a:gd name="T15" fmla="*/ 3 h 314"/>
                <a:gd name="T16" fmla="*/ 5 w 127"/>
                <a:gd name="T17" fmla="*/ 5 h 314"/>
                <a:gd name="T18" fmla="*/ 2 w 127"/>
                <a:gd name="T19" fmla="*/ 10 h 314"/>
                <a:gd name="T20" fmla="*/ 0 w 127"/>
                <a:gd name="T21" fmla="*/ 13 h 314"/>
                <a:gd name="T22" fmla="*/ 0 w 127"/>
                <a:gd name="T23" fmla="*/ 18 h 314"/>
                <a:gd name="T24" fmla="*/ 2 w 127"/>
                <a:gd name="T25" fmla="*/ 21 h 314"/>
                <a:gd name="T26" fmla="*/ 96 w 127"/>
                <a:gd name="T27" fmla="*/ 302 h 314"/>
                <a:gd name="T28" fmla="*/ 97 w 127"/>
                <a:gd name="T29" fmla="*/ 307 h 314"/>
                <a:gd name="T30" fmla="*/ 99 w 127"/>
                <a:gd name="T31" fmla="*/ 309 h 314"/>
                <a:gd name="T32" fmla="*/ 104 w 127"/>
                <a:gd name="T33" fmla="*/ 313 h 314"/>
                <a:gd name="T34" fmla="*/ 107 w 127"/>
                <a:gd name="T35" fmla="*/ 314 h 314"/>
                <a:gd name="T36" fmla="*/ 112 w 127"/>
                <a:gd name="T37" fmla="*/ 314 h 314"/>
                <a:gd name="T38" fmla="*/ 116 w 127"/>
                <a:gd name="T39" fmla="*/ 313 h 314"/>
                <a:gd name="T40" fmla="*/ 121 w 127"/>
                <a:gd name="T41" fmla="*/ 311 h 314"/>
                <a:gd name="T42" fmla="*/ 122 w 127"/>
                <a:gd name="T43" fmla="*/ 309 h 314"/>
                <a:gd name="T44" fmla="*/ 126 w 127"/>
                <a:gd name="T45" fmla="*/ 304 h 314"/>
                <a:gd name="T46" fmla="*/ 127 w 127"/>
                <a:gd name="T47" fmla="*/ 301 h 314"/>
                <a:gd name="T48" fmla="*/ 127 w 127"/>
                <a:gd name="T49" fmla="*/ 296 h 314"/>
                <a:gd name="T50" fmla="*/ 126 w 127"/>
                <a:gd name="T51" fmla="*/ 292 h 314"/>
                <a:gd name="T52" fmla="*/ 32 w 127"/>
                <a:gd name="T53" fmla="*/ 11 h 3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7" h="314">
                  <a:moveTo>
                    <a:pt x="32" y="11"/>
                  </a:moveTo>
                  <a:lnTo>
                    <a:pt x="30" y="6"/>
                  </a:lnTo>
                  <a:lnTo>
                    <a:pt x="29" y="5"/>
                  </a:lnTo>
                  <a:lnTo>
                    <a:pt x="24" y="1"/>
                  </a:lnTo>
                  <a:lnTo>
                    <a:pt x="20" y="0"/>
                  </a:lnTo>
                  <a:lnTo>
                    <a:pt x="15" y="0"/>
                  </a:lnTo>
                  <a:lnTo>
                    <a:pt x="12" y="1"/>
                  </a:lnTo>
                  <a:lnTo>
                    <a:pt x="7" y="3"/>
                  </a:lnTo>
                  <a:lnTo>
                    <a:pt x="5" y="5"/>
                  </a:lnTo>
                  <a:lnTo>
                    <a:pt x="2" y="10"/>
                  </a:lnTo>
                  <a:lnTo>
                    <a:pt x="0" y="13"/>
                  </a:lnTo>
                  <a:lnTo>
                    <a:pt x="0" y="18"/>
                  </a:lnTo>
                  <a:lnTo>
                    <a:pt x="2" y="21"/>
                  </a:lnTo>
                  <a:lnTo>
                    <a:pt x="96" y="302"/>
                  </a:lnTo>
                  <a:lnTo>
                    <a:pt x="97" y="307"/>
                  </a:lnTo>
                  <a:lnTo>
                    <a:pt x="99" y="309"/>
                  </a:lnTo>
                  <a:lnTo>
                    <a:pt x="104" y="313"/>
                  </a:lnTo>
                  <a:lnTo>
                    <a:pt x="107" y="314"/>
                  </a:lnTo>
                  <a:lnTo>
                    <a:pt x="112" y="314"/>
                  </a:lnTo>
                  <a:lnTo>
                    <a:pt x="116" y="313"/>
                  </a:lnTo>
                  <a:lnTo>
                    <a:pt x="121" y="311"/>
                  </a:lnTo>
                  <a:lnTo>
                    <a:pt x="122" y="309"/>
                  </a:lnTo>
                  <a:lnTo>
                    <a:pt x="126" y="304"/>
                  </a:lnTo>
                  <a:lnTo>
                    <a:pt x="127" y="301"/>
                  </a:lnTo>
                  <a:lnTo>
                    <a:pt x="127" y="296"/>
                  </a:lnTo>
                  <a:lnTo>
                    <a:pt x="126" y="292"/>
                  </a:lnTo>
                  <a:lnTo>
                    <a:pt x="32"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 name="Freeform 27">
              <a:extLst>
                <a:ext uri="{FF2B5EF4-FFF2-40B4-BE49-F238E27FC236}">
                  <a16:creationId xmlns:a16="http://schemas.microsoft.com/office/drawing/2014/main" id="{4E0B2393-24B5-442C-BBA5-010DC54D716A}"/>
                </a:ext>
              </a:extLst>
            </p:cNvPr>
            <p:cNvSpPr>
              <a:spLocks/>
            </p:cNvSpPr>
            <p:nvPr/>
          </p:nvSpPr>
          <p:spPr bwMode="auto">
            <a:xfrm>
              <a:off x="4047" y="3081"/>
              <a:ext cx="1409" cy="33"/>
            </a:xfrm>
            <a:custGeom>
              <a:avLst/>
              <a:gdLst>
                <a:gd name="T0" fmla="*/ 17 w 1409"/>
                <a:gd name="T1" fmla="*/ 0 h 33"/>
                <a:gd name="T2" fmla="*/ 12 w 1409"/>
                <a:gd name="T3" fmla="*/ 0 h 33"/>
                <a:gd name="T4" fmla="*/ 9 w 1409"/>
                <a:gd name="T5" fmla="*/ 1 h 33"/>
                <a:gd name="T6" fmla="*/ 2 w 1409"/>
                <a:gd name="T7" fmla="*/ 8 h 33"/>
                <a:gd name="T8" fmla="*/ 0 w 1409"/>
                <a:gd name="T9" fmla="*/ 11 h 33"/>
                <a:gd name="T10" fmla="*/ 0 w 1409"/>
                <a:gd name="T11" fmla="*/ 21 h 33"/>
                <a:gd name="T12" fmla="*/ 2 w 1409"/>
                <a:gd name="T13" fmla="*/ 25 h 33"/>
                <a:gd name="T14" fmla="*/ 9 w 1409"/>
                <a:gd name="T15" fmla="*/ 31 h 33"/>
                <a:gd name="T16" fmla="*/ 12 w 1409"/>
                <a:gd name="T17" fmla="*/ 33 h 33"/>
                <a:gd name="T18" fmla="*/ 1397 w 1409"/>
                <a:gd name="T19" fmla="*/ 33 h 33"/>
                <a:gd name="T20" fmla="*/ 1400 w 1409"/>
                <a:gd name="T21" fmla="*/ 31 h 33"/>
                <a:gd name="T22" fmla="*/ 1407 w 1409"/>
                <a:gd name="T23" fmla="*/ 25 h 33"/>
                <a:gd name="T24" fmla="*/ 1409 w 1409"/>
                <a:gd name="T25" fmla="*/ 21 h 33"/>
                <a:gd name="T26" fmla="*/ 1409 w 1409"/>
                <a:gd name="T27" fmla="*/ 11 h 33"/>
                <a:gd name="T28" fmla="*/ 1407 w 1409"/>
                <a:gd name="T29" fmla="*/ 8 h 33"/>
                <a:gd name="T30" fmla="*/ 1400 w 1409"/>
                <a:gd name="T31" fmla="*/ 1 h 33"/>
                <a:gd name="T32" fmla="*/ 1397 w 1409"/>
                <a:gd name="T33" fmla="*/ 0 h 33"/>
                <a:gd name="T34" fmla="*/ 1392 w 1409"/>
                <a:gd name="T35" fmla="*/ 0 h 33"/>
                <a:gd name="T36" fmla="*/ 17 w 1409"/>
                <a:gd name="T37" fmla="*/ 0 h 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09" h="33">
                  <a:moveTo>
                    <a:pt x="17" y="0"/>
                  </a:moveTo>
                  <a:lnTo>
                    <a:pt x="12" y="0"/>
                  </a:lnTo>
                  <a:lnTo>
                    <a:pt x="9" y="1"/>
                  </a:lnTo>
                  <a:lnTo>
                    <a:pt x="2" y="8"/>
                  </a:lnTo>
                  <a:lnTo>
                    <a:pt x="0" y="11"/>
                  </a:lnTo>
                  <a:lnTo>
                    <a:pt x="0" y="21"/>
                  </a:lnTo>
                  <a:lnTo>
                    <a:pt x="2" y="25"/>
                  </a:lnTo>
                  <a:lnTo>
                    <a:pt x="9" y="31"/>
                  </a:lnTo>
                  <a:lnTo>
                    <a:pt x="12" y="33"/>
                  </a:lnTo>
                  <a:lnTo>
                    <a:pt x="1397" y="33"/>
                  </a:lnTo>
                  <a:lnTo>
                    <a:pt x="1400" y="31"/>
                  </a:lnTo>
                  <a:lnTo>
                    <a:pt x="1407" y="25"/>
                  </a:lnTo>
                  <a:lnTo>
                    <a:pt x="1409" y="21"/>
                  </a:lnTo>
                  <a:lnTo>
                    <a:pt x="1409" y="11"/>
                  </a:lnTo>
                  <a:lnTo>
                    <a:pt x="1407" y="8"/>
                  </a:lnTo>
                  <a:lnTo>
                    <a:pt x="1400" y="1"/>
                  </a:lnTo>
                  <a:lnTo>
                    <a:pt x="1397" y="0"/>
                  </a:lnTo>
                  <a:lnTo>
                    <a:pt x="1392"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 name="Line 28">
              <a:extLst>
                <a:ext uri="{FF2B5EF4-FFF2-40B4-BE49-F238E27FC236}">
                  <a16:creationId xmlns:a16="http://schemas.microsoft.com/office/drawing/2014/main" id="{D57CDE77-2206-4014-BB8E-69F02DE96A64}"/>
                </a:ext>
              </a:extLst>
            </p:cNvPr>
            <p:cNvSpPr>
              <a:spLocks noChangeShapeType="1"/>
            </p:cNvSpPr>
            <p:nvPr/>
          </p:nvSpPr>
          <p:spPr bwMode="auto">
            <a:xfrm>
              <a:off x="3090" y="3532"/>
              <a:ext cx="23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4" name="Freeform 29">
              <a:extLst>
                <a:ext uri="{FF2B5EF4-FFF2-40B4-BE49-F238E27FC236}">
                  <a16:creationId xmlns:a16="http://schemas.microsoft.com/office/drawing/2014/main" id="{139111E2-02A5-4C99-B4E2-9684B04BC046}"/>
                </a:ext>
              </a:extLst>
            </p:cNvPr>
            <p:cNvSpPr>
              <a:spLocks/>
            </p:cNvSpPr>
            <p:nvPr/>
          </p:nvSpPr>
          <p:spPr bwMode="auto">
            <a:xfrm>
              <a:off x="3090" y="3223"/>
              <a:ext cx="1257" cy="33"/>
            </a:xfrm>
            <a:custGeom>
              <a:avLst/>
              <a:gdLst>
                <a:gd name="T0" fmla="*/ 17 w 1257"/>
                <a:gd name="T1" fmla="*/ 0 h 33"/>
                <a:gd name="T2" fmla="*/ 12 w 1257"/>
                <a:gd name="T3" fmla="*/ 0 h 33"/>
                <a:gd name="T4" fmla="*/ 9 w 1257"/>
                <a:gd name="T5" fmla="*/ 2 h 33"/>
                <a:gd name="T6" fmla="*/ 2 w 1257"/>
                <a:gd name="T7" fmla="*/ 8 h 33"/>
                <a:gd name="T8" fmla="*/ 0 w 1257"/>
                <a:gd name="T9" fmla="*/ 12 h 33"/>
                <a:gd name="T10" fmla="*/ 0 w 1257"/>
                <a:gd name="T11" fmla="*/ 22 h 33"/>
                <a:gd name="T12" fmla="*/ 2 w 1257"/>
                <a:gd name="T13" fmla="*/ 25 h 33"/>
                <a:gd name="T14" fmla="*/ 9 w 1257"/>
                <a:gd name="T15" fmla="*/ 32 h 33"/>
                <a:gd name="T16" fmla="*/ 12 w 1257"/>
                <a:gd name="T17" fmla="*/ 33 h 33"/>
                <a:gd name="T18" fmla="*/ 1245 w 1257"/>
                <a:gd name="T19" fmla="*/ 33 h 33"/>
                <a:gd name="T20" fmla="*/ 1248 w 1257"/>
                <a:gd name="T21" fmla="*/ 32 h 33"/>
                <a:gd name="T22" fmla="*/ 1255 w 1257"/>
                <a:gd name="T23" fmla="*/ 25 h 33"/>
                <a:gd name="T24" fmla="*/ 1257 w 1257"/>
                <a:gd name="T25" fmla="*/ 22 h 33"/>
                <a:gd name="T26" fmla="*/ 1257 w 1257"/>
                <a:gd name="T27" fmla="*/ 12 h 33"/>
                <a:gd name="T28" fmla="*/ 1255 w 1257"/>
                <a:gd name="T29" fmla="*/ 8 h 33"/>
                <a:gd name="T30" fmla="*/ 1248 w 1257"/>
                <a:gd name="T31" fmla="*/ 2 h 33"/>
                <a:gd name="T32" fmla="*/ 1245 w 1257"/>
                <a:gd name="T33" fmla="*/ 0 h 33"/>
                <a:gd name="T34" fmla="*/ 1240 w 1257"/>
                <a:gd name="T35" fmla="*/ 0 h 33"/>
                <a:gd name="T36" fmla="*/ 17 w 1257"/>
                <a:gd name="T37" fmla="*/ 0 h 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7" h="33">
                  <a:moveTo>
                    <a:pt x="17" y="0"/>
                  </a:moveTo>
                  <a:lnTo>
                    <a:pt x="12" y="0"/>
                  </a:lnTo>
                  <a:lnTo>
                    <a:pt x="9" y="2"/>
                  </a:lnTo>
                  <a:lnTo>
                    <a:pt x="2" y="8"/>
                  </a:lnTo>
                  <a:lnTo>
                    <a:pt x="0" y="12"/>
                  </a:lnTo>
                  <a:lnTo>
                    <a:pt x="0" y="22"/>
                  </a:lnTo>
                  <a:lnTo>
                    <a:pt x="2" y="25"/>
                  </a:lnTo>
                  <a:lnTo>
                    <a:pt x="9" y="32"/>
                  </a:lnTo>
                  <a:lnTo>
                    <a:pt x="12" y="33"/>
                  </a:lnTo>
                  <a:lnTo>
                    <a:pt x="1245" y="33"/>
                  </a:lnTo>
                  <a:lnTo>
                    <a:pt x="1248" y="32"/>
                  </a:lnTo>
                  <a:lnTo>
                    <a:pt x="1255" y="25"/>
                  </a:lnTo>
                  <a:lnTo>
                    <a:pt x="1257" y="22"/>
                  </a:lnTo>
                  <a:lnTo>
                    <a:pt x="1257" y="12"/>
                  </a:lnTo>
                  <a:lnTo>
                    <a:pt x="1255" y="8"/>
                  </a:lnTo>
                  <a:lnTo>
                    <a:pt x="1248" y="2"/>
                  </a:lnTo>
                  <a:lnTo>
                    <a:pt x="1245" y="0"/>
                  </a:lnTo>
                  <a:lnTo>
                    <a:pt x="1240" y="0"/>
                  </a:lnTo>
                  <a:lnTo>
                    <a:pt x="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 name="Freeform 30">
              <a:extLst>
                <a:ext uri="{FF2B5EF4-FFF2-40B4-BE49-F238E27FC236}">
                  <a16:creationId xmlns:a16="http://schemas.microsoft.com/office/drawing/2014/main" id="{DE049E95-F6B9-4541-8280-F8562B11D336}"/>
                </a:ext>
              </a:extLst>
            </p:cNvPr>
            <p:cNvSpPr>
              <a:spLocks/>
            </p:cNvSpPr>
            <p:nvPr/>
          </p:nvSpPr>
          <p:spPr bwMode="auto">
            <a:xfrm>
              <a:off x="4323" y="3223"/>
              <a:ext cx="127" cy="314"/>
            </a:xfrm>
            <a:custGeom>
              <a:avLst/>
              <a:gdLst>
                <a:gd name="T0" fmla="*/ 32 w 127"/>
                <a:gd name="T1" fmla="*/ 12 h 314"/>
                <a:gd name="T2" fmla="*/ 30 w 127"/>
                <a:gd name="T3" fmla="*/ 7 h 314"/>
                <a:gd name="T4" fmla="*/ 29 w 127"/>
                <a:gd name="T5" fmla="*/ 5 h 314"/>
                <a:gd name="T6" fmla="*/ 24 w 127"/>
                <a:gd name="T7" fmla="*/ 2 h 314"/>
                <a:gd name="T8" fmla="*/ 20 w 127"/>
                <a:gd name="T9" fmla="*/ 0 h 314"/>
                <a:gd name="T10" fmla="*/ 15 w 127"/>
                <a:gd name="T11" fmla="*/ 0 h 314"/>
                <a:gd name="T12" fmla="*/ 12 w 127"/>
                <a:gd name="T13" fmla="*/ 2 h 314"/>
                <a:gd name="T14" fmla="*/ 7 w 127"/>
                <a:gd name="T15" fmla="*/ 3 h 314"/>
                <a:gd name="T16" fmla="*/ 5 w 127"/>
                <a:gd name="T17" fmla="*/ 5 h 314"/>
                <a:gd name="T18" fmla="*/ 2 w 127"/>
                <a:gd name="T19" fmla="*/ 10 h 314"/>
                <a:gd name="T20" fmla="*/ 0 w 127"/>
                <a:gd name="T21" fmla="*/ 13 h 314"/>
                <a:gd name="T22" fmla="*/ 0 w 127"/>
                <a:gd name="T23" fmla="*/ 18 h 314"/>
                <a:gd name="T24" fmla="*/ 2 w 127"/>
                <a:gd name="T25" fmla="*/ 22 h 314"/>
                <a:gd name="T26" fmla="*/ 96 w 127"/>
                <a:gd name="T27" fmla="*/ 303 h 314"/>
                <a:gd name="T28" fmla="*/ 97 w 127"/>
                <a:gd name="T29" fmla="*/ 308 h 314"/>
                <a:gd name="T30" fmla="*/ 99 w 127"/>
                <a:gd name="T31" fmla="*/ 309 h 314"/>
                <a:gd name="T32" fmla="*/ 104 w 127"/>
                <a:gd name="T33" fmla="*/ 313 h 314"/>
                <a:gd name="T34" fmla="*/ 107 w 127"/>
                <a:gd name="T35" fmla="*/ 314 h 314"/>
                <a:gd name="T36" fmla="*/ 112 w 127"/>
                <a:gd name="T37" fmla="*/ 314 h 314"/>
                <a:gd name="T38" fmla="*/ 116 w 127"/>
                <a:gd name="T39" fmla="*/ 313 h 314"/>
                <a:gd name="T40" fmla="*/ 121 w 127"/>
                <a:gd name="T41" fmla="*/ 311 h 314"/>
                <a:gd name="T42" fmla="*/ 122 w 127"/>
                <a:gd name="T43" fmla="*/ 309 h 314"/>
                <a:gd name="T44" fmla="*/ 126 w 127"/>
                <a:gd name="T45" fmla="*/ 304 h 314"/>
                <a:gd name="T46" fmla="*/ 127 w 127"/>
                <a:gd name="T47" fmla="*/ 301 h 314"/>
                <a:gd name="T48" fmla="*/ 127 w 127"/>
                <a:gd name="T49" fmla="*/ 296 h 314"/>
                <a:gd name="T50" fmla="*/ 126 w 127"/>
                <a:gd name="T51" fmla="*/ 293 h 314"/>
                <a:gd name="T52" fmla="*/ 32 w 127"/>
                <a:gd name="T53" fmla="*/ 12 h 31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7" h="314">
                  <a:moveTo>
                    <a:pt x="32" y="12"/>
                  </a:moveTo>
                  <a:lnTo>
                    <a:pt x="30" y="7"/>
                  </a:lnTo>
                  <a:lnTo>
                    <a:pt x="29" y="5"/>
                  </a:lnTo>
                  <a:lnTo>
                    <a:pt x="24" y="2"/>
                  </a:lnTo>
                  <a:lnTo>
                    <a:pt x="20" y="0"/>
                  </a:lnTo>
                  <a:lnTo>
                    <a:pt x="15" y="0"/>
                  </a:lnTo>
                  <a:lnTo>
                    <a:pt x="12" y="2"/>
                  </a:lnTo>
                  <a:lnTo>
                    <a:pt x="7" y="3"/>
                  </a:lnTo>
                  <a:lnTo>
                    <a:pt x="5" y="5"/>
                  </a:lnTo>
                  <a:lnTo>
                    <a:pt x="2" y="10"/>
                  </a:lnTo>
                  <a:lnTo>
                    <a:pt x="0" y="13"/>
                  </a:lnTo>
                  <a:lnTo>
                    <a:pt x="0" y="18"/>
                  </a:lnTo>
                  <a:lnTo>
                    <a:pt x="2" y="22"/>
                  </a:lnTo>
                  <a:lnTo>
                    <a:pt x="96" y="303"/>
                  </a:lnTo>
                  <a:lnTo>
                    <a:pt x="97" y="308"/>
                  </a:lnTo>
                  <a:lnTo>
                    <a:pt x="99" y="309"/>
                  </a:lnTo>
                  <a:lnTo>
                    <a:pt x="104" y="313"/>
                  </a:lnTo>
                  <a:lnTo>
                    <a:pt x="107" y="314"/>
                  </a:lnTo>
                  <a:lnTo>
                    <a:pt x="112" y="314"/>
                  </a:lnTo>
                  <a:lnTo>
                    <a:pt x="116" y="313"/>
                  </a:lnTo>
                  <a:lnTo>
                    <a:pt x="121" y="311"/>
                  </a:lnTo>
                  <a:lnTo>
                    <a:pt x="122" y="309"/>
                  </a:lnTo>
                  <a:lnTo>
                    <a:pt x="126" y="304"/>
                  </a:lnTo>
                  <a:lnTo>
                    <a:pt x="127" y="301"/>
                  </a:lnTo>
                  <a:lnTo>
                    <a:pt x="127" y="296"/>
                  </a:lnTo>
                  <a:lnTo>
                    <a:pt x="126" y="293"/>
                  </a:lnTo>
                  <a:lnTo>
                    <a:pt x="32"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 name="Freeform 31">
              <a:extLst>
                <a:ext uri="{FF2B5EF4-FFF2-40B4-BE49-F238E27FC236}">
                  <a16:creationId xmlns:a16="http://schemas.microsoft.com/office/drawing/2014/main" id="{E74EB26A-6DA9-46DA-AD34-CD838AB244DE}"/>
                </a:ext>
              </a:extLst>
            </p:cNvPr>
            <p:cNvSpPr>
              <a:spLocks/>
            </p:cNvSpPr>
            <p:nvPr/>
          </p:nvSpPr>
          <p:spPr bwMode="auto">
            <a:xfrm>
              <a:off x="4424" y="3499"/>
              <a:ext cx="1052" cy="33"/>
            </a:xfrm>
            <a:custGeom>
              <a:avLst/>
              <a:gdLst>
                <a:gd name="T0" fmla="*/ 16 w 1052"/>
                <a:gd name="T1" fmla="*/ 0 h 33"/>
                <a:gd name="T2" fmla="*/ 11 w 1052"/>
                <a:gd name="T3" fmla="*/ 0 h 33"/>
                <a:gd name="T4" fmla="*/ 8 w 1052"/>
                <a:gd name="T5" fmla="*/ 2 h 33"/>
                <a:gd name="T6" fmla="*/ 1 w 1052"/>
                <a:gd name="T7" fmla="*/ 8 h 33"/>
                <a:gd name="T8" fmla="*/ 0 w 1052"/>
                <a:gd name="T9" fmla="*/ 12 h 33"/>
                <a:gd name="T10" fmla="*/ 0 w 1052"/>
                <a:gd name="T11" fmla="*/ 22 h 33"/>
                <a:gd name="T12" fmla="*/ 1 w 1052"/>
                <a:gd name="T13" fmla="*/ 25 h 33"/>
                <a:gd name="T14" fmla="*/ 8 w 1052"/>
                <a:gd name="T15" fmla="*/ 32 h 33"/>
                <a:gd name="T16" fmla="*/ 11 w 1052"/>
                <a:gd name="T17" fmla="*/ 33 h 33"/>
                <a:gd name="T18" fmla="*/ 1040 w 1052"/>
                <a:gd name="T19" fmla="*/ 33 h 33"/>
                <a:gd name="T20" fmla="*/ 1043 w 1052"/>
                <a:gd name="T21" fmla="*/ 32 h 33"/>
                <a:gd name="T22" fmla="*/ 1050 w 1052"/>
                <a:gd name="T23" fmla="*/ 25 h 33"/>
                <a:gd name="T24" fmla="*/ 1052 w 1052"/>
                <a:gd name="T25" fmla="*/ 22 h 33"/>
                <a:gd name="T26" fmla="*/ 1052 w 1052"/>
                <a:gd name="T27" fmla="*/ 12 h 33"/>
                <a:gd name="T28" fmla="*/ 1050 w 1052"/>
                <a:gd name="T29" fmla="*/ 8 h 33"/>
                <a:gd name="T30" fmla="*/ 1043 w 1052"/>
                <a:gd name="T31" fmla="*/ 2 h 33"/>
                <a:gd name="T32" fmla="*/ 1040 w 1052"/>
                <a:gd name="T33" fmla="*/ 0 h 33"/>
                <a:gd name="T34" fmla="*/ 1035 w 1052"/>
                <a:gd name="T35" fmla="*/ 0 h 33"/>
                <a:gd name="T36" fmla="*/ 16 w 1052"/>
                <a:gd name="T37" fmla="*/ 0 h 3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52" h="33">
                  <a:moveTo>
                    <a:pt x="16" y="0"/>
                  </a:moveTo>
                  <a:lnTo>
                    <a:pt x="11" y="0"/>
                  </a:lnTo>
                  <a:lnTo>
                    <a:pt x="8" y="2"/>
                  </a:lnTo>
                  <a:lnTo>
                    <a:pt x="1" y="8"/>
                  </a:lnTo>
                  <a:lnTo>
                    <a:pt x="0" y="12"/>
                  </a:lnTo>
                  <a:lnTo>
                    <a:pt x="0" y="22"/>
                  </a:lnTo>
                  <a:lnTo>
                    <a:pt x="1" y="25"/>
                  </a:lnTo>
                  <a:lnTo>
                    <a:pt x="8" y="32"/>
                  </a:lnTo>
                  <a:lnTo>
                    <a:pt x="11" y="33"/>
                  </a:lnTo>
                  <a:lnTo>
                    <a:pt x="1040" y="33"/>
                  </a:lnTo>
                  <a:lnTo>
                    <a:pt x="1043" y="32"/>
                  </a:lnTo>
                  <a:lnTo>
                    <a:pt x="1050" y="25"/>
                  </a:lnTo>
                  <a:lnTo>
                    <a:pt x="1052" y="22"/>
                  </a:lnTo>
                  <a:lnTo>
                    <a:pt x="1052" y="12"/>
                  </a:lnTo>
                  <a:lnTo>
                    <a:pt x="1050" y="8"/>
                  </a:lnTo>
                  <a:lnTo>
                    <a:pt x="1043" y="2"/>
                  </a:lnTo>
                  <a:lnTo>
                    <a:pt x="1040" y="0"/>
                  </a:lnTo>
                  <a:lnTo>
                    <a:pt x="1035" y="0"/>
                  </a:lnTo>
                  <a:lnTo>
                    <a:pt x="1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 name="Rectangle 32">
              <a:extLst>
                <a:ext uri="{FF2B5EF4-FFF2-40B4-BE49-F238E27FC236}">
                  <a16:creationId xmlns:a16="http://schemas.microsoft.com/office/drawing/2014/main" id="{9966A39A-CE06-4F91-8F98-53376DEEE03F}"/>
                </a:ext>
              </a:extLst>
            </p:cNvPr>
            <p:cNvSpPr>
              <a:spLocks noChangeArrowheads="1"/>
            </p:cNvSpPr>
            <p:nvPr/>
          </p:nvSpPr>
          <p:spPr bwMode="auto">
            <a:xfrm>
              <a:off x="2930" y="3322"/>
              <a:ext cx="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600" i="0" baseline="0">
                  <a:solidFill>
                    <a:srgbClr val="000000"/>
                  </a:solidFill>
                  <a:latin typeface="Swiss 721 SWA" charset="0"/>
                  <a:ea typeface="宋体" panose="02010600030101010101" pitchFamily="2" charset="-122"/>
                </a:rPr>
                <a:t>C</a:t>
              </a:r>
              <a:endParaRPr lang="en-US" altLang="zh-CN">
                <a:solidFill>
                  <a:srgbClr val="000000"/>
                </a:solidFill>
                <a:ea typeface="宋体" panose="02010600030101010101" pitchFamily="2" charset="-122"/>
              </a:endParaRPr>
            </a:p>
          </p:txBody>
        </p:sp>
        <p:sp>
          <p:nvSpPr>
            <p:cNvPr id="108" name="Line 33">
              <a:extLst>
                <a:ext uri="{FF2B5EF4-FFF2-40B4-BE49-F238E27FC236}">
                  <a16:creationId xmlns:a16="http://schemas.microsoft.com/office/drawing/2014/main" id="{2FD0CB79-F4EC-4532-A087-9CAB867257E5}"/>
                </a:ext>
              </a:extLst>
            </p:cNvPr>
            <p:cNvSpPr>
              <a:spLocks noChangeShapeType="1"/>
            </p:cNvSpPr>
            <p:nvPr/>
          </p:nvSpPr>
          <p:spPr bwMode="auto">
            <a:xfrm>
              <a:off x="3646" y="1756"/>
              <a:ext cx="1" cy="18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Line 34">
              <a:extLst>
                <a:ext uri="{FF2B5EF4-FFF2-40B4-BE49-F238E27FC236}">
                  <a16:creationId xmlns:a16="http://schemas.microsoft.com/office/drawing/2014/main" id="{8C130684-8D10-49BC-9672-0B389B04C69E}"/>
                </a:ext>
              </a:extLst>
            </p:cNvPr>
            <p:cNvSpPr>
              <a:spLocks noChangeShapeType="1"/>
            </p:cNvSpPr>
            <p:nvPr/>
          </p:nvSpPr>
          <p:spPr bwMode="auto">
            <a:xfrm>
              <a:off x="4007" y="1749"/>
              <a:ext cx="1" cy="18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Line 35">
              <a:extLst>
                <a:ext uri="{FF2B5EF4-FFF2-40B4-BE49-F238E27FC236}">
                  <a16:creationId xmlns:a16="http://schemas.microsoft.com/office/drawing/2014/main" id="{79C4273F-1074-4D71-8A41-4CD9D845B2EC}"/>
                </a:ext>
              </a:extLst>
            </p:cNvPr>
            <p:cNvSpPr>
              <a:spLocks noChangeShapeType="1"/>
            </p:cNvSpPr>
            <p:nvPr/>
          </p:nvSpPr>
          <p:spPr bwMode="auto">
            <a:xfrm>
              <a:off x="4378" y="1749"/>
              <a:ext cx="1" cy="18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 name="Rectangle 36">
              <a:extLst>
                <a:ext uri="{FF2B5EF4-FFF2-40B4-BE49-F238E27FC236}">
                  <a16:creationId xmlns:a16="http://schemas.microsoft.com/office/drawing/2014/main" id="{F7FB264E-3386-48AA-B119-3E8F855AFA4D}"/>
                </a:ext>
              </a:extLst>
            </p:cNvPr>
            <p:cNvSpPr>
              <a:spLocks noChangeArrowheads="1"/>
            </p:cNvSpPr>
            <p:nvPr/>
          </p:nvSpPr>
          <p:spPr bwMode="auto">
            <a:xfrm>
              <a:off x="3353" y="1736"/>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i="0" baseline="0">
                  <a:solidFill>
                    <a:srgbClr val="000000"/>
                  </a:solidFill>
                  <a:ea typeface="宋体" panose="02010600030101010101" pitchFamily="2" charset="-122"/>
                </a:rPr>
                <a:t>t</a:t>
              </a:r>
              <a:r>
                <a:rPr lang="en-US" altLang="zh-CN" sz="2000" i="0">
                  <a:solidFill>
                    <a:srgbClr val="000000"/>
                  </a:solidFill>
                  <a:ea typeface="宋体" panose="02010600030101010101" pitchFamily="2" charset="-122"/>
                </a:rPr>
                <a:t>PHL</a:t>
              </a:r>
              <a:endParaRPr lang="en-US" altLang="zh-CN" sz="2000">
                <a:solidFill>
                  <a:srgbClr val="000000"/>
                </a:solidFill>
                <a:ea typeface="宋体" panose="02010600030101010101" pitchFamily="2" charset="-122"/>
              </a:endParaRPr>
            </a:p>
          </p:txBody>
        </p:sp>
        <p:sp>
          <p:nvSpPr>
            <p:cNvPr id="112" name="Freeform 37">
              <a:extLst>
                <a:ext uri="{FF2B5EF4-FFF2-40B4-BE49-F238E27FC236}">
                  <a16:creationId xmlns:a16="http://schemas.microsoft.com/office/drawing/2014/main" id="{6D46987F-357D-4545-9A1C-03EB73C6AC78}"/>
                </a:ext>
              </a:extLst>
            </p:cNvPr>
            <p:cNvSpPr>
              <a:spLocks/>
            </p:cNvSpPr>
            <p:nvPr/>
          </p:nvSpPr>
          <p:spPr bwMode="auto">
            <a:xfrm>
              <a:off x="3109" y="1786"/>
              <a:ext cx="160" cy="20"/>
            </a:xfrm>
            <a:custGeom>
              <a:avLst/>
              <a:gdLst>
                <a:gd name="T0" fmla="*/ 10 w 160"/>
                <a:gd name="T1" fmla="*/ 0 h 20"/>
                <a:gd name="T2" fmla="*/ 6 w 160"/>
                <a:gd name="T3" fmla="*/ 0 h 20"/>
                <a:gd name="T4" fmla="*/ 3 w 160"/>
                <a:gd name="T5" fmla="*/ 4 h 20"/>
                <a:gd name="T6" fmla="*/ 0 w 160"/>
                <a:gd name="T7" fmla="*/ 7 h 20"/>
                <a:gd name="T8" fmla="*/ 0 w 160"/>
                <a:gd name="T9" fmla="*/ 14 h 20"/>
                <a:gd name="T10" fmla="*/ 3 w 160"/>
                <a:gd name="T11" fmla="*/ 17 h 20"/>
                <a:gd name="T12" fmla="*/ 6 w 160"/>
                <a:gd name="T13" fmla="*/ 20 h 20"/>
                <a:gd name="T14" fmla="*/ 154 w 160"/>
                <a:gd name="T15" fmla="*/ 20 h 20"/>
                <a:gd name="T16" fmla="*/ 157 w 160"/>
                <a:gd name="T17" fmla="*/ 17 h 20"/>
                <a:gd name="T18" fmla="*/ 160 w 160"/>
                <a:gd name="T19" fmla="*/ 14 h 20"/>
                <a:gd name="T20" fmla="*/ 160 w 160"/>
                <a:gd name="T21" fmla="*/ 7 h 20"/>
                <a:gd name="T22" fmla="*/ 157 w 160"/>
                <a:gd name="T23" fmla="*/ 4 h 20"/>
                <a:gd name="T24" fmla="*/ 154 w 160"/>
                <a:gd name="T25" fmla="*/ 0 h 20"/>
                <a:gd name="T26" fmla="*/ 150 w 160"/>
                <a:gd name="T27" fmla="*/ 0 h 20"/>
                <a:gd name="T28" fmla="*/ 10 w 160"/>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0" h="20">
                  <a:moveTo>
                    <a:pt x="10" y="0"/>
                  </a:moveTo>
                  <a:lnTo>
                    <a:pt x="6" y="0"/>
                  </a:lnTo>
                  <a:lnTo>
                    <a:pt x="3" y="4"/>
                  </a:lnTo>
                  <a:lnTo>
                    <a:pt x="0" y="7"/>
                  </a:lnTo>
                  <a:lnTo>
                    <a:pt x="0" y="14"/>
                  </a:lnTo>
                  <a:lnTo>
                    <a:pt x="3" y="17"/>
                  </a:lnTo>
                  <a:lnTo>
                    <a:pt x="6" y="20"/>
                  </a:lnTo>
                  <a:lnTo>
                    <a:pt x="154" y="20"/>
                  </a:lnTo>
                  <a:lnTo>
                    <a:pt x="157" y="17"/>
                  </a:lnTo>
                  <a:lnTo>
                    <a:pt x="160" y="14"/>
                  </a:lnTo>
                  <a:lnTo>
                    <a:pt x="160" y="7"/>
                  </a:lnTo>
                  <a:lnTo>
                    <a:pt x="157" y="4"/>
                  </a:lnTo>
                  <a:lnTo>
                    <a:pt x="154" y="0"/>
                  </a:lnTo>
                  <a:lnTo>
                    <a:pt x="150"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3" name="Freeform 38">
              <a:extLst>
                <a:ext uri="{FF2B5EF4-FFF2-40B4-BE49-F238E27FC236}">
                  <a16:creationId xmlns:a16="http://schemas.microsoft.com/office/drawing/2014/main" id="{95E6642D-CC08-4016-AD3A-8E64C127C8E9}"/>
                </a:ext>
              </a:extLst>
            </p:cNvPr>
            <p:cNvSpPr>
              <a:spLocks/>
            </p:cNvSpPr>
            <p:nvPr/>
          </p:nvSpPr>
          <p:spPr bwMode="auto">
            <a:xfrm>
              <a:off x="3202" y="1753"/>
              <a:ext cx="89" cy="88"/>
            </a:xfrm>
            <a:custGeom>
              <a:avLst/>
              <a:gdLst>
                <a:gd name="T0" fmla="*/ 0 w 89"/>
                <a:gd name="T1" fmla="*/ 0 h 88"/>
                <a:gd name="T2" fmla="*/ 89 w 89"/>
                <a:gd name="T3" fmla="*/ 43 h 88"/>
                <a:gd name="T4" fmla="*/ 0 w 89"/>
                <a:gd name="T5" fmla="*/ 88 h 88"/>
                <a:gd name="T6" fmla="*/ 0 w 89"/>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8">
                  <a:moveTo>
                    <a:pt x="0" y="0"/>
                  </a:moveTo>
                  <a:lnTo>
                    <a:pt x="89" y="43"/>
                  </a:lnTo>
                  <a:lnTo>
                    <a:pt x="0" y="8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4" name="Freeform 39">
              <a:extLst>
                <a:ext uri="{FF2B5EF4-FFF2-40B4-BE49-F238E27FC236}">
                  <a16:creationId xmlns:a16="http://schemas.microsoft.com/office/drawing/2014/main" id="{7966B71E-4CA0-4724-A5BC-0A8C388A7802}"/>
                </a:ext>
              </a:extLst>
            </p:cNvPr>
            <p:cNvSpPr>
              <a:spLocks/>
            </p:cNvSpPr>
            <p:nvPr/>
          </p:nvSpPr>
          <p:spPr bwMode="auto">
            <a:xfrm>
              <a:off x="3192" y="1743"/>
              <a:ext cx="109" cy="108"/>
            </a:xfrm>
            <a:custGeom>
              <a:avLst/>
              <a:gdLst>
                <a:gd name="T0" fmla="*/ 21 w 109"/>
                <a:gd name="T1" fmla="*/ 10 h 108"/>
                <a:gd name="T2" fmla="*/ 5 w 109"/>
                <a:gd name="T3" fmla="*/ 18 h 108"/>
                <a:gd name="T4" fmla="*/ 94 w 109"/>
                <a:gd name="T5" fmla="*/ 62 h 108"/>
                <a:gd name="T6" fmla="*/ 94 w 109"/>
                <a:gd name="T7" fmla="*/ 45 h 108"/>
                <a:gd name="T8" fmla="*/ 5 w 109"/>
                <a:gd name="T9" fmla="*/ 90 h 108"/>
                <a:gd name="T10" fmla="*/ 21 w 109"/>
                <a:gd name="T11" fmla="*/ 98 h 108"/>
                <a:gd name="T12" fmla="*/ 21 w 109"/>
                <a:gd name="T13" fmla="*/ 10 h 108"/>
                <a:gd name="T14" fmla="*/ 0 w 109"/>
                <a:gd name="T15" fmla="*/ 10 h 108"/>
                <a:gd name="T16" fmla="*/ 0 w 109"/>
                <a:gd name="T17" fmla="*/ 98 h 108"/>
                <a:gd name="T18" fmla="*/ 0 w 109"/>
                <a:gd name="T19" fmla="*/ 100 h 108"/>
                <a:gd name="T20" fmla="*/ 2 w 109"/>
                <a:gd name="T21" fmla="*/ 103 h 108"/>
                <a:gd name="T22" fmla="*/ 4 w 109"/>
                <a:gd name="T23" fmla="*/ 105 h 108"/>
                <a:gd name="T24" fmla="*/ 5 w 109"/>
                <a:gd name="T25" fmla="*/ 107 h 108"/>
                <a:gd name="T26" fmla="*/ 7 w 109"/>
                <a:gd name="T27" fmla="*/ 108 h 108"/>
                <a:gd name="T28" fmla="*/ 10 w 109"/>
                <a:gd name="T29" fmla="*/ 108 h 108"/>
                <a:gd name="T30" fmla="*/ 12 w 109"/>
                <a:gd name="T31" fmla="*/ 108 h 108"/>
                <a:gd name="T32" fmla="*/ 15 w 109"/>
                <a:gd name="T33" fmla="*/ 107 h 108"/>
                <a:gd name="T34" fmla="*/ 104 w 109"/>
                <a:gd name="T35" fmla="*/ 62 h 108"/>
                <a:gd name="T36" fmla="*/ 107 w 109"/>
                <a:gd name="T37" fmla="*/ 60 h 108"/>
                <a:gd name="T38" fmla="*/ 107 w 109"/>
                <a:gd name="T39" fmla="*/ 58 h 108"/>
                <a:gd name="T40" fmla="*/ 109 w 109"/>
                <a:gd name="T41" fmla="*/ 55 h 108"/>
                <a:gd name="T42" fmla="*/ 109 w 109"/>
                <a:gd name="T43" fmla="*/ 53 h 108"/>
                <a:gd name="T44" fmla="*/ 109 w 109"/>
                <a:gd name="T45" fmla="*/ 50 h 108"/>
                <a:gd name="T46" fmla="*/ 107 w 109"/>
                <a:gd name="T47" fmla="*/ 48 h 108"/>
                <a:gd name="T48" fmla="*/ 106 w 109"/>
                <a:gd name="T49" fmla="*/ 45 h 108"/>
                <a:gd name="T50" fmla="*/ 104 w 109"/>
                <a:gd name="T51" fmla="*/ 45 h 108"/>
                <a:gd name="T52" fmla="*/ 15 w 109"/>
                <a:gd name="T53" fmla="*/ 1 h 108"/>
                <a:gd name="T54" fmla="*/ 14 w 109"/>
                <a:gd name="T55" fmla="*/ 0 h 108"/>
                <a:gd name="T56" fmla="*/ 10 w 109"/>
                <a:gd name="T57" fmla="*/ 0 h 108"/>
                <a:gd name="T58" fmla="*/ 7 w 109"/>
                <a:gd name="T59" fmla="*/ 0 h 108"/>
                <a:gd name="T60" fmla="*/ 5 w 109"/>
                <a:gd name="T61" fmla="*/ 1 h 108"/>
                <a:gd name="T62" fmla="*/ 4 w 109"/>
                <a:gd name="T63" fmla="*/ 3 h 108"/>
                <a:gd name="T64" fmla="*/ 2 w 109"/>
                <a:gd name="T65" fmla="*/ 5 h 108"/>
                <a:gd name="T66" fmla="*/ 0 w 109"/>
                <a:gd name="T67" fmla="*/ 6 h 108"/>
                <a:gd name="T68" fmla="*/ 0 w 109"/>
                <a:gd name="T69" fmla="*/ 10 h 108"/>
                <a:gd name="T70" fmla="*/ 21 w 109"/>
                <a:gd name="T71" fmla="*/ 10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9" h="108">
                  <a:moveTo>
                    <a:pt x="21" y="10"/>
                  </a:moveTo>
                  <a:lnTo>
                    <a:pt x="5" y="18"/>
                  </a:lnTo>
                  <a:lnTo>
                    <a:pt x="94" y="62"/>
                  </a:lnTo>
                  <a:lnTo>
                    <a:pt x="94" y="45"/>
                  </a:lnTo>
                  <a:lnTo>
                    <a:pt x="5" y="90"/>
                  </a:lnTo>
                  <a:lnTo>
                    <a:pt x="21" y="98"/>
                  </a:lnTo>
                  <a:lnTo>
                    <a:pt x="21" y="10"/>
                  </a:lnTo>
                  <a:lnTo>
                    <a:pt x="0" y="10"/>
                  </a:lnTo>
                  <a:lnTo>
                    <a:pt x="0" y="98"/>
                  </a:lnTo>
                  <a:lnTo>
                    <a:pt x="0" y="100"/>
                  </a:lnTo>
                  <a:lnTo>
                    <a:pt x="2" y="103"/>
                  </a:lnTo>
                  <a:lnTo>
                    <a:pt x="4" y="105"/>
                  </a:lnTo>
                  <a:lnTo>
                    <a:pt x="5" y="107"/>
                  </a:lnTo>
                  <a:lnTo>
                    <a:pt x="7" y="108"/>
                  </a:lnTo>
                  <a:lnTo>
                    <a:pt x="10" y="108"/>
                  </a:lnTo>
                  <a:lnTo>
                    <a:pt x="12" y="108"/>
                  </a:lnTo>
                  <a:lnTo>
                    <a:pt x="15" y="107"/>
                  </a:lnTo>
                  <a:lnTo>
                    <a:pt x="104" y="62"/>
                  </a:lnTo>
                  <a:lnTo>
                    <a:pt x="107" y="60"/>
                  </a:lnTo>
                  <a:lnTo>
                    <a:pt x="107" y="58"/>
                  </a:lnTo>
                  <a:lnTo>
                    <a:pt x="109" y="55"/>
                  </a:lnTo>
                  <a:lnTo>
                    <a:pt x="109" y="53"/>
                  </a:lnTo>
                  <a:lnTo>
                    <a:pt x="109" y="50"/>
                  </a:lnTo>
                  <a:lnTo>
                    <a:pt x="107" y="48"/>
                  </a:lnTo>
                  <a:lnTo>
                    <a:pt x="106" y="45"/>
                  </a:lnTo>
                  <a:lnTo>
                    <a:pt x="104" y="45"/>
                  </a:lnTo>
                  <a:lnTo>
                    <a:pt x="15" y="1"/>
                  </a:lnTo>
                  <a:lnTo>
                    <a:pt x="14" y="0"/>
                  </a:lnTo>
                  <a:lnTo>
                    <a:pt x="10" y="0"/>
                  </a:lnTo>
                  <a:lnTo>
                    <a:pt x="7" y="0"/>
                  </a:lnTo>
                  <a:lnTo>
                    <a:pt x="5" y="1"/>
                  </a:lnTo>
                  <a:lnTo>
                    <a:pt x="4" y="3"/>
                  </a:lnTo>
                  <a:lnTo>
                    <a:pt x="2" y="5"/>
                  </a:lnTo>
                  <a:lnTo>
                    <a:pt x="0" y="6"/>
                  </a:lnTo>
                  <a:lnTo>
                    <a:pt x="0" y="10"/>
                  </a:lnTo>
                  <a:lnTo>
                    <a:pt x="21"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5" name="Freeform 40">
              <a:extLst>
                <a:ext uri="{FF2B5EF4-FFF2-40B4-BE49-F238E27FC236}">
                  <a16:creationId xmlns:a16="http://schemas.microsoft.com/office/drawing/2014/main" id="{B0325A0A-CF8B-45A9-8008-417B376DED49}"/>
                </a:ext>
              </a:extLst>
            </p:cNvPr>
            <p:cNvSpPr>
              <a:spLocks/>
            </p:cNvSpPr>
            <p:nvPr/>
          </p:nvSpPr>
          <p:spPr bwMode="auto">
            <a:xfrm>
              <a:off x="3719" y="1803"/>
              <a:ext cx="146" cy="20"/>
            </a:xfrm>
            <a:custGeom>
              <a:avLst/>
              <a:gdLst>
                <a:gd name="T0" fmla="*/ 136 w 146"/>
                <a:gd name="T1" fmla="*/ 20 h 20"/>
                <a:gd name="T2" fmla="*/ 139 w 146"/>
                <a:gd name="T3" fmla="*/ 20 h 20"/>
                <a:gd name="T4" fmla="*/ 143 w 146"/>
                <a:gd name="T5" fmla="*/ 17 h 20"/>
                <a:gd name="T6" fmla="*/ 146 w 146"/>
                <a:gd name="T7" fmla="*/ 13 h 20"/>
                <a:gd name="T8" fmla="*/ 146 w 146"/>
                <a:gd name="T9" fmla="*/ 7 h 20"/>
                <a:gd name="T10" fmla="*/ 143 w 146"/>
                <a:gd name="T11" fmla="*/ 3 h 20"/>
                <a:gd name="T12" fmla="*/ 139 w 146"/>
                <a:gd name="T13" fmla="*/ 0 h 20"/>
                <a:gd name="T14" fmla="*/ 7 w 146"/>
                <a:gd name="T15" fmla="*/ 0 h 20"/>
                <a:gd name="T16" fmla="*/ 4 w 146"/>
                <a:gd name="T17" fmla="*/ 3 h 20"/>
                <a:gd name="T18" fmla="*/ 0 w 146"/>
                <a:gd name="T19" fmla="*/ 7 h 20"/>
                <a:gd name="T20" fmla="*/ 0 w 146"/>
                <a:gd name="T21" fmla="*/ 13 h 20"/>
                <a:gd name="T22" fmla="*/ 4 w 146"/>
                <a:gd name="T23" fmla="*/ 17 h 20"/>
                <a:gd name="T24" fmla="*/ 7 w 146"/>
                <a:gd name="T25" fmla="*/ 20 h 20"/>
                <a:gd name="T26" fmla="*/ 10 w 146"/>
                <a:gd name="T27" fmla="*/ 20 h 20"/>
                <a:gd name="T28" fmla="*/ 136 w 146"/>
                <a:gd name="T29" fmla="*/ 2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6" h="20">
                  <a:moveTo>
                    <a:pt x="136" y="20"/>
                  </a:moveTo>
                  <a:lnTo>
                    <a:pt x="139" y="20"/>
                  </a:lnTo>
                  <a:lnTo>
                    <a:pt x="143" y="17"/>
                  </a:lnTo>
                  <a:lnTo>
                    <a:pt x="146" y="13"/>
                  </a:lnTo>
                  <a:lnTo>
                    <a:pt x="146" y="7"/>
                  </a:lnTo>
                  <a:lnTo>
                    <a:pt x="143" y="3"/>
                  </a:lnTo>
                  <a:lnTo>
                    <a:pt x="139" y="0"/>
                  </a:lnTo>
                  <a:lnTo>
                    <a:pt x="7" y="0"/>
                  </a:lnTo>
                  <a:lnTo>
                    <a:pt x="4" y="3"/>
                  </a:lnTo>
                  <a:lnTo>
                    <a:pt x="0" y="7"/>
                  </a:lnTo>
                  <a:lnTo>
                    <a:pt x="0" y="13"/>
                  </a:lnTo>
                  <a:lnTo>
                    <a:pt x="4" y="17"/>
                  </a:lnTo>
                  <a:lnTo>
                    <a:pt x="7" y="20"/>
                  </a:lnTo>
                  <a:lnTo>
                    <a:pt x="10" y="20"/>
                  </a:lnTo>
                  <a:lnTo>
                    <a:pt x="136"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6" name="Freeform 41">
              <a:extLst>
                <a:ext uri="{FF2B5EF4-FFF2-40B4-BE49-F238E27FC236}">
                  <a16:creationId xmlns:a16="http://schemas.microsoft.com/office/drawing/2014/main" id="{C7BE3B33-45B5-4223-A681-905346651C01}"/>
                </a:ext>
              </a:extLst>
            </p:cNvPr>
            <p:cNvSpPr>
              <a:spLocks/>
            </p:cNvSpPr>
            <p:nvPr/>
          </p:nvSpPr>
          <p:spPr bwMode="auto">
            <a:xfrm>
              <a:off x="3698" y="1768"/>
              <a:ext cx="90" cy="88"/>
            </a:xfrm>
            <a:custGeom>
              <a:avLst/>
              <a:gdLst>
                <a:gd name="T0" fmla="*/ 90 w 90"/>
                <a:gd name="T1" fmla="*/ 88 h 88"/>
                <a:gd name="T2" fmla="*/ 0 w 90"/>
                <a:gd name="T3" fmla="*/ 45 h 88"/>
                <a:gd name="T4" fmla="*/ 90 w 90"/>
                <a:gd name="T5" fmla="*/ 0 h 88"/>
                <a:gd name="T6" fmla="*/ 90 w 90"/>
                <a:gd name="T7" fmla="*/ 88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88">
                  <a:moveTo>
                    <a:pt x="90" y="88"/>
                  </a:moveTo>
                  <a:lnTo>
                    <a:pt x="0" y="45"/>
                  </a:lnTo>
                  <a:lnTo>
                    <a:pt x="90" y="0"/>
                  </a:lnTo>
                  <a:lnTo>
                    <a:pt x="90"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7" name="Freeform 42">
              <a:extLst>
                <a:ext uri="{FF2B5EF4-FFF2-40B4-BE49-F238E27FC236}">
                  <a16:creationId xmlns:a16="http://schemas.microsoft.com/office/drawing/2014/main" id="{C18DA22C-449C-4848-8FE2-51E0D561CF17}"/>
                </a:ext>
              </a:extLst>
            </p:cNvPr>
            <p:cNvSpPr>
              <a:spLocks/>
            </p:cNvSpPr>
            <p:nvPr/>
          </p:nvSpPr>
          <p:spPr bwMode="auto">
            <a:xfrm>
              <a:off x="3688" y="1758"/>
              <a:ext cx="110" cy="108"/>
            </a:xfrm>
            <a:custGeom>
              <a:avLst/>
              <a:gdLst>
                <a:gd name="T0" fmla="*/ 90 w 110"/>
                <a:gd name="T1" fmla="*/ 98 h 108"/>
                <a:gd name="T2" fmla="*/ 105 w 110"/>
                <a:gd name="T3" fmla="*/ 90 h 108"/>
                <a:gd name="T4" fmla="*/ 15 w 110"/>
                <a:gd name="T5" fmla="*/ 47 h 108"/>
                <a:gd name="T6" fmla="*/ 15 w 110"/>
                <a:gd name="T7" fmla="*/ 63 h 108"/>
                <a:gd name="T8" fmla="*/ 105 w 110"/>
                <a:gd name="T9" fmla="*/ 18 h 108"/>
                <a:gd name="T10" fmla="*/ 90 w 110"/>
                <a:gd name="T11" fmla="*/ 10 h 108"/>
                <a:gd name="T12" fmla="*/ 90 w 110"/>
                <a:gd name="T13" fmla="*/ 98 h 108"/>
                <a:gd name="T14" fmla="*/ 110 w 110"/>
                <a:gd name="T15" fmla="*/ 98 h 108"/>
                <a:gd name="T16" fmla="*/ 110 w 110"/>
                <a:gd name="T17" fmla="*/ 10 h 108"/>
                <a:gd name="T18" fmla="*/ 110 w 110"/>
                <a:gd name="T19" fmla="*/ 8 h 108"/>
                <a:gd name="T20" fmla="*/ 108 w 110"/>
                <a:gd name="T21" fmla="*/ 5 h 108"/>
                <a:gd name="T22" fmla="*/ 107 w 110"/>
                <a:gd name="T23" fmla="*/ 3 h 108"/>
                <a:gd name="T24" fmla="*/ 105 w 110"/>
                <a:gd name="T25" fmla="*/ 1 h 108"/>
                <a:gd name="T26" fmla="*/ 103 w 110"/>
                <a:gd name="T27" fmla="*/ 0 h 108"/>
                <a:gd name="T28" fmla="*/ 100 w 110"/>
                <a:gd name="T29" fmla="*/ 0 h 108"/>
                <a:gd name="T30" fmla="*/ 98 w 110"/>
                <a:gd name="T31" fmla="*/ 0 h 108"/>
                <a:gd name="T32" fmla="*/ 95 w 110"/>
                <a:gd name="T33" fmla="*/ 1 h 108"/>
                <a:gd name="T34" fmla="*/ 5 w 110"/>
                <a:gd name="T35" fmla="*/ 47 h 108"/>
                <a:gd name="T36" fmla="*/ 1 w 110"/>
                <a:gd name="T37" fmla="*/ 48 h 108"/>
                <a:gd name="T38" fmla="*/ 1 w 110"/>
                <a:gd name="T39" fmla="*/ 50 h 108"/>
                <a:gd name="T40" fmla="*/ 0 w 110"/>
                <a:gd name="T41" fmla="*/ 53 h 108"/>
                <a:gd name="T42" fmla="*/ 0 w 110"/>
                <a:gd name="T43" fmla="*/ 55 h 108"/>
                <a:gd name="T44" fmla="*/ 0 w 110"/>
                <a:gd name="T45" fmla="*/ 58 h 108"/>
                <a:gd name="T46" fmla="*/ 1 w 110"/>
                <a:gd name="T47" fmla="*/ 60 h 108"/>
                <a:gd name="T48" fmla="*/ 3 w 110"/>
                <a:gd name="T49" fmla="*/ 63 h 108"/>
                <a:gd name="T50" fmla="*/ 5 w 110"/>
                <a:gd name="T51" fmla="*/ 63 h 108"/>
                <a:gd name="T52" fmla="*/ 95 w 110"/>
                <a:gd name="T53" fmla="*/ 107 h 108"/>
                <a:gd name="T54" fmla="*/ 97 w 110"/>
                <a:gd name="T55" fmla="*/ 108 h 108"/>
                <a:gd name="T56" fmla="*/ 100 w 110"/>
                <a:gd name="T57" fmla="*/ 108 h 108"/>
                <a:gd name="T58" fmla="*/ 103 w 110"/>
                <a:gd name="T59" fmla="*/ 108 h 108"/>
                <a:gd name="T60" fmla="*/ 105 w 110"/>
                <a:gd name="T61" fmla="*/ 107 h 108"/>
                <a:gd name="T62" fmla="*/ 107 w 110"/>
                <a:gd name="T63" fmla="*/ 105 h 108"/>
                <a:gd name="T64" fmla="*/ 108 w 110"/>
                <a:gd name="T65" fmla="*/ 103 h 108"/>
                <a:gd name="T66" fmla="*/ 110 w 110"/>
                <a:gd name="T67" fmla="*/ 102 h 108"/>
                <a:gd name="T68" fmla="*/ 110 w 110"/>
                <a:gd name="T69" fmla="*/ 98 h 108"/>
                <a:gd name="T70" fmla="*/ 90 w 110"/>
                <a:gd name="T71" fmla="*/ 98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0" h="108">
                  <a:moveTo>
                    <a:pt x="90" y="98"/>
                  </a:moveTo>
                  <a:lnTo>
                    <a:pt x="105" y="90"/>
                  </a:lnTo>
                  <a:lnTo>
                    <a:pt x="15" y="47"/>
                  </a:lnTo>
                  <a:lnTo>
                    <a:pt x="15" y="63"/>
                  </a:lnTo>
                  <a:lnTo>
                    <a:pt x="105" y="18"/>
                  </a:lnTo>
                  <a:lnTo>
                    <a:pt x="90" y="10"/>
                  </a:lnTo>
                  <a:lnTo>
                    <a:pt x="90" y="98"/>
                  </a:lnTo>
                  <a:lnTo>
                    <a:pt x="110" y="98"/>
                  </a:lnTo>
                  <a:lnTo>
                    <a:pt x="110" y="10"/>
                  </a:lnTo>
                  <a:lnTo>
                    <a:pt x="110" y="8"/>
                  </a:lnTo>
                  <a:lnTo>
                    <a:pt x="108" y="5"/>
                  </a:lnTo>
                  <a:lnTo>
                    <a:pt x="107" y="3"/>
                  </a:lnTo>
                  <a:lnTo>
                    <a:pt x="105" y="1"/>
                  </a:lnTo>
                  <a:lnTo>
                    <a:pt x="103" y="0"/>
                  </a:lnTo>
                  <a:lnTo>
                    <a:pt x="100" y="0"/>
                  </a:lnTo>
                  <a:lnTo>
                    <a:pt x="98" y="0"/>
                  </a:lnTo>
                  <a:lnTo>
                    <a:pt x="95" y="1"/>
                  </a:lnTo>
                  <a:lnTo>
                    <a:pt x="5" y="47"/>
                  </a:lnTo>
                  <a:lnTo>
                    <a:pt x="1" y="48"/>
                  </a:lnTo>
                  <a:lnTo>
                    <a:pt x="1" y="50"/>
                  </a:lnTo>
                  <a:lnTo>
                    <a:pt x="0" y="53"/>
                  </a:lnTo>
                  <a:lnTo>
                    <a:pt x="0" y="55"/>
                  </a:lnTo>
                  <a:lnTo>
                    <a:pt x="0" y="58"/>
                  </a:lnTo>
                  <a:lnTo>
                    <a:pt x="1" y="60"/>
                  </a:lnTo>
                  <a:lnTo>
                    <a:pt x="3" y="63"/>
                  </a:lnTo>
                  <a:lnTo>
                    <a:pt x="5" y="63"/>
                  </a:lnTo>
                  <a:lnTo>
                    <a:pt x="95" y="107"/>
                  </a:lnTo>
                  <a:lnTo>
                    <a:pt x="97" y="108"/>
                  </a:lnTo>
                  <a:lnTo>
                    <a:pt x="100" y="108"/>
                  </a:lnTo>
                  <a:lnTo>
                    <a:pt x="103" y="108"/>
                  </a:lnTo>
                  <a:lnTo>
                    <a:pt x="105" y="107"/>
                  </a:lnTo>
                  <a:lnTo>
                    <a:pt x="107" y="105"/>
                  </a:lnTo>
                  <a:lnTo>
                    <a:pt x="108" y="103"/>
                  </a:lnTo>
                  <a:lnTo>
                    <a:pt x="110" y="102"/>
                  </a:lnTo>
                  <a:lnTo>
                    <a:pt x="110" y="98"/>
                  </a:lnTo>
                  <a:lnTo>
                    <a:pt x="90"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8" name="Rectangle 43">
              <a:extLst>
                <a:ext uri="{FF2B5EF4-FFF2-40B4-BE49-F238E27FC236}">
                  <a16:creationId xmlns:a16="http://schemas.microsoft.com/office/drawing/2014/main" id="{1CD6EBC4-90D5-4EF6-9867-B25DA78C53C0}"/>
                </a:ext>
              </a:extLst>
            </p:cNvPr>
            <p:cNvSpPr>
              <a:spLocks noChangeArrowheads="1"/>
            </p:cNvSpPr>
            <p:nvPr/>
          </p:nvSpPr>
          <p:spPr bwMode="auto">
            <a:xfrm>
              <a:off x="3699" y="2210"/>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i="0" baseline="0">
                  <a:solidFill>
                    <a:srgbClr val="000000"/>
                  </a:solidFill>
                  <a:ea typeface="宋体" panose="02010600030101010101" pitchFamily="2" charset="-122"/>
                </a:rPr>
                <a:t>t</a:t>
              </a:r>
              <a:r>
                <a:rPr lang="en-US" altLang="zh-CN" sz="2000" i="0">
                  <a:solidFill>
                    <a:srgbClr val="000000"/>
                  </a:solidFill>
                  <a:ea typeface="宋体" panose="02010600030101010101" pitchFamily="2" charset="-122"/>
                </a:rPr>
                <a:t>PHL</a:t>
              </a:r>
              <a:endParaRPr lang="en-US" altLang="zh-CN" sz="2000">
                <a:solidFill>
                  <a:srgbClr val="000000"/>
                </a:solidFill>
                <a:ea typeface="宋体" panose="02010600030101010101" pitchFamily="2" charset="-122"/>
              </a:endParaRPr>
            </a:p>
          </p:txBody>
        </p:sp>
        <p:sp>
          <p:nvSpPr>
            <p:cNvPr id="119" name="Freeform 44">
              <a:extLst>
                <a:ext uri="{FF2B5EF4-FFF2-40B4-BE49-F238E27FC236}">
                  <a16:creationId xmlns:a16="http://schemas.microsoft.com/office/drawing/2014/main" id="{9DE13B6E-D688-4B19-93FC-6AA07B321B63}"/>
                </a:ext>
              </a:extLst>
            </p:cNvPr>
            <p:cNvSpPr>
              <a:spLocks/>
            </p:cNvSpPr>
            <p:nvPr/>
          </p:nvSpPr>
          <p:spPr bwMode="auto">
            <a:xfrm>
              <a:off x="3427" y="2263"/>
              <a:ext cx="162" cy="20"/>
            </a:xfrm>
            <a:custGeom>
              <a:avLst/>
              <a:gdLst>
                <a:gd name="T0" fmla="*/ 10 w 162"/>
                <a:gd name="T1" fmla="*/ 0 h 20"/>
                <a:gd name="T2" fmla="*/ 6 w 162"/>
                <a:gd name="T3" fmla="*/ 0 h 20"/>
                <a:gd name="T4" fmla="*/ 3 w 162"/>
                <a:gd name="T5" fmla="*/ 3 h 20"/>
                <a:gd name="T6" fmla="*/ 0 w 162"/>
                <a:gd name="T7" fmla="*/ 7 h 20"/>
                <a:gd name="T8" fmla="*/ 0 w 162"/>
                <a:gd name="T9" fmla="*/ 13 h 20"/>
                <a:gd name="T10" fmla="*/ 3 w 162"/>
                <a:gd name="T11" fmla="*/ 17 h 20"/>
                <a:gd name="T12" fmla="*/ 6 w 162"/>
                <a:gd name="T13" fmla="*/ 20 h 20"/>
                <a:gd name="T14" fmla="*/ 155 w 162"/>
                <a:gd name="T15" fmla="*/ 20 h 20"/>
                <a:gd name="T16" fmla="*/ 159 w 162"/>
                <a:gd name="T17" fmla="*/ 17 h 20"/>
                <a:gd name="T18" fmla="*/ 162 w 162"/>
                <a:gd name="T19" fmla="*/ 13 h 20"/>
                <a:gd name="T20" fmla="*/ 162 w 162"/>
                <a:gd name="T21" fmla="*/ 7 h 20"/>
                <a:gd name="T22" fmla="*/ 159 w 162"/>
                <a:gd name="T23" fmla="*/ 3 h 20"/>
                <a:gd name="T24" fmla="*/ 155 w 162"/>
                <a:gd name="T25" fmla="*/ 0 h 20"/>
                <a:gd name="T26" fmla="*/ 152 w 162"/>
                <a:gd name="T27" fmla="*/ 0 h 20"/>
                <a:gd name="T28" fmla="*/ 10 w 162"/>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2" h="20">
                  <a:moveTo>
                    <a:pt x="10" y="0"/>
                  </a:moveTo>
                  <a:lnTo>
                    <a:pt x="6" y="0"/>
                  </a:lnTo>
                  <a:lnTo>
                    <a:pt x="3" y="3"/>
                  </a:lnTo>
                  <a:lnTo>
                    <a:pt x="0" y="7"/>
                  </a:lnTo>
                  <a:lnTo>
                    <a:pt x="0" y="13"/>
                  </a:lnTo>
                  <a:lnTo>
                    <a:pt x="3" y="17"/>
                  </a:lnTo>
                  <a:lnTo>
                    <a:pt x="6" y="20"/>
                  </a:lnTo>
                  <a:lnTo>
                    <a:pt x="155" y="20"/>
                  </a:lnTo>
                  <a:lnTo>
                    <a:pt x="159" y="17"/>
                  </a:lnTo>
                  <a:lnTo>
                    <a:pt x="162" y="13"/>
                  </a:lnTo>
                  <a:lnTo>
                    <a:pt x="162" y="7"/>
                  </a:lnTo>
                  <a:lnTo>
                    <a:pt x="159" y="3"/>
                  </a:lnTo>
                  <a:lnTo>
                    <a:pt x="155" y="0"/>
                  </a:lnTo>
                  <a:lnTo>
                    <a:pt x="152"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0" name="Freeform 45">
              <a:extLst>
                <a:ext uri="{FF2B5EF4-FFF2-40B4-BE49-F238E27FC236}">
                  <a16:creationId xmlns:a16="http://schemas.microsoft.com/office/drawing/2014/main" id="{5F815314-9907-4ABA-A5F4-383B96A4CA68}"/>
                </a:ext>
              </a:extLst>
            </p:cNvPr>
            <p:cNvSpPr>
              <a:spLocks/>
            </p:cNvSpPr>
            <p:nvPr/>
          </p:nvSpPr>
          <p:spPr bwMode="auto">
            <a:xfrm>
              <a:off x="3520" y="2228"/>
              <a:ext cx="89" cy="88"/>
            </a:xfrm>
            <a:custGeom>
              <a:avLst/>
              <a:gdLst>
                <a:gd name="T0" fmla="*/ 0 w 89"/>
                <a:gd name="T1" fmla="*/ 0 h 88"/>
                <a:gd name="T2" fmla="*/ 89 w 89"/>
                <a:gd name="T3" fmla="*/ 45 h 88"/>
                <a:gd name="T4" fmla="*/ 0 w 89"/>
                <a:gd name="T5" fmla="*/ 88 h 88"/>
                <a:gd name="T6" fmla="*/ 0 w 89"/>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8">
                  <a:moveTo>
                    <a:pt x="0" y="0"/>
                  </a:moveTo>
                  <a:lnTo>
                    <a:pt x="89" y="45"/>
                  </a:lnTo>
                  <a:lnTo>
                    <a:pt x="0" y="8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1" name="Freeform 46">
              <a:extLst>
                <a:ext uri="{FF2B5EF4-FFF2-40B4-BE49-F238E27FC236}">
                  <a16:creationId xmlns:a16="http://schemas.microsoft.com/office/drawing/2014/main" id="{BCB3DC34-AA20-414F-AE76-9559AE14F136}"/>
                </a:ext>
              </a:extLst>
            </p:cNvPr>
            <p:cNvSpPr>
              <a:spLocks/>
            </p:cNvSpPr>
            <p:nvPr/>
          </p:nvSpPr>
          <p:spPr bwMode="auto">
            <a:xfrm>
              <a:off x="3510" y="2218"/>
              <a:ext cx="109" cy="108"/>
            </a:xfrm>
            <a:custGeom>
              <a:avLst/>
              <a:gdLst>
                <a:gd name="T0" fmla="*/ 20 w 109"/>
                <a:gd name="T1" fmla="*/ 10 h 108"/>
                <a:gd name="T2" fmla="*/ 5 w 109"/>
                <a:gd name="T3" fmla="*/ 18 h 108"/>
                <a:gd name="T4" fmla="*/ 94 w 109"/>
                <a:gd name="T5" fmla="*/ 63 h 108"/>
                <a:gd name="T6" fmla="*/ 94 w 109"/>
                <a:gd name="T7" fmla="*/ 47 h 108"/>
                <a:gd name="T8" fmla="*/ 5 w 109"/>
                <a:gd name="T9" fmla="*/ 90 h 108"/>
                <a:gd name="T10" fmla="*/ 20 w 109"/>
                <a:gd name="T11" fmla="*/ 98 h 108"/>
                <a:gd name="T12" fmla="*/ 20 w 109"/>
                <a:gd name="T13" fmla="*/ 10 h 108"/>
                <a:gd name="T14" fmla="*/ 0 w 109"/>
                <a:gd name="T15" fmla="*/ 10 h 108"/>
                <a:gd name="T16" fmla="*/ 0 w 109"/>
                <a:gd name="T17" fmla="*/ 98 h 108"/>
                <a:gd name="T18" fmla="*/ 0 w 109"/>
                <a:gd name="T19" fmla="*/ 100 h 108"/>
                <a:gd name="T20" fmla="*/ 2 w 109"/>
                <a:gd name="T21" fmla="*/ 103 h 108"/>
                <a:gd name="T22" fmla="*/ 2 w 109"/>
                <a:gd name="T23" fmla="*/ 105 h 108"/>
                <a:gd name="T24" fmla="*/ 5 w 109"/>
                <a:gd name="T25" fmla="*/ 107 h 108"/>
                <a:gd name="T26" fmla="*/ 7 w 109"/>
                <a:gd name="T27" fmla="*/ 108 h 108"/>
                <a:gd name="T28" fmla="*/ 10 w 109"/>
                <a:gd name="T29" fmla="*/ 108 h 108"/>
                <a:gd name="T30" fmla="*/ 12 w 109"/>
                <a:gd name="T31" fmla="*/ 108 h 108"/>
                <a:gd name="T32" fmla="*/ 15 w 109"/>
                <a:gd name="T33" fmla="*/ 107 h 108"/>
                <a:gd name="T34" fmla="*/ 104 w 109"/>
                <a:gd name="T35" fmla="*/ 63 h 108"/>
                <a:gd name="T36" fmla="*/ 106 w 109"/>
                <a:gd name="T37" fmla="*/ 62 h 108"/>
                <a:gd name="T38" fmla="*/ 107 w 109"/>
                <a:gd name="T39" fmla="*/ 60 h 108"/>
                <a:gd name="T40" fmla="*/ 109 w 109"/>
                <a:gd name="T41" fmla="*/ 57 h 108"/>
                <a:gd name="T42" fmla="*/ 109 w 109"/>
                <a:gd name="T43" fmla="*/ 55 h 108"/>
                <a:gd name="T44" fmla="*/ 109 w 109"/>
                <a:gd name="T45" fmla="*/ 52 h 108"/>
                <a:gd name="T46" fmla="*/ 107 w 109"/>
                <a:gd name="T47" fmla="*/ 50 h 108"/>
                <a:gd name="T48" fmla="*/ 106 w 109"/>
                <a:gd name="T49" fmla="*/ 48 h 108"/>
                <a:gd name="T50" fmla="*/ 104 w 109"/>
                <a:gd name="T51" fmla="*/ 47 h 108"/>
                <a:gd name="T52" fmla="*/ 15 w 109"/>
                <a:gd name="T53" fmla="*/ 1 h 108"/>
                <a:gd name="T54" fmla="*/ 14 w 109"/>
                <a:gd name="T55" fmla="*/ 0 h 108"/>
                <a:gd name="T56" fmla="*/ 10 w 109"/>
                <a:gd name="T57" fmla="*/ 0 h 108"/>
                <a:gd name="T58" fmla="*/ 7 w 109"/>
                <a:gd name="T59" fmla="*/ 0 h 108"/>
                <a:gd name="T60" fmla="*/ 5 w 109"/>
                <a:gd name="T61" fmla="*/ 1 h 108"/>
                <a:gd name="T62" fmla="*/ 4 w 109"/>
                <a:gd name="T63" fmla="*/ 3 h 108"/>
                <a:gd name="T64" fmla="*/ 2 w 109"/>
                <a:gd name="T65" fmla="*/ 5 h 108"/>
                <a:gd name="T66" fmla="*/ 0 w 109"/>
                <a:gd name="T67" fmla="*/ 6 h 108"/>
                <a:gd name="T68" fmla="*/ 0 w 109"/>
                <a:gd name="T69" fmla="*/ 10 h 108"/>
                <a:gd name="T70" fmla="*/ 20 w 109"/>
                <a:gd name="T71" fmla="*/ 10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9" h="108">
                  <a:moveTo>
                    <a:pt x="20" y="10"/>
                  </a:moveTo>
                  <a:lnTo>
                    <a:pt x="5" y="18"/>
                  </a:lnTo>
                  <a:lnTo>
                    <a:pt x="94" y="63"/>
                  </a:lnTo>
                  <a:lnTo>
                    <a:pt x="94" y="47"/>
                  </a:lnTo>
                  <a:lnTo>
                    <a:pt x="5" y="90"/>
                  </a:lnTo>
                  <a:lnTo>
                    <a:pt x="20" y="98"/>
                  </a:lnTo>
                  <a:lnTo>
                    <a:pt x="20" y="10"/>
                  </a:lnTo>
                  <a:lnTo>
                    <a:pt x="0" y="10"/>
                  </a:lnTo>
                  <a:lnTo>
                    <a:pt x="0" y="98"/>
                  </a:lnTo>
                  <a:lnTo>
                    <a:pt x="0" y="100"/>
                  </a:lnTo>
                  <a:lnTo>
                    <a:pt x="2" y="103"/>
                  </a:lnTo>
                  <a:lnTo>
                    <a:pt x="2" y="105"/>
                  </a:lnTo>
                  <a:lnTo>
                    <a:pt x="5" y="107"/>
                  </a:lnTo>
                  <a:lnTo>
                    <a:pt x="7" y="108"/>
                  </a:lnTo>
                  <a:lnTo>
                    <a:pt x="10" y="108"/>
                  </a:lnTo>
                  <a:lnTo>
                    <a:pt x="12" y="108"/>
                  </a:lnTo>
                  <a:lnTo>
                    <a:pt x="15" y="107"/>
                  </a:lnTo>
                  <a:lnTo>
                    <a:pt x="104" y="63"/>
                  </a:lnTo>
                  <a:lnTo>
                    <a:pt x="106" y="62"/>
                  </a:lnTo>
                  <a:lnTo>
                    <a:pt x="107" y="60"/>
                  </a:lnTo>
                  <a:lnTo>
                    <a:pt x="109" y="57"/>
                  </a:lnTo>
                  <a:lnTo>
                    <a:pt x="109" y="55"/>
                  </a:lnTo>
                  <a:lnTo>
                    <a:pt x="109" y="52"/>
                  </a:lnTo>
                  <a:lnTo>
                    <a:pt x="107" y="50"/>
                  </a:lnTo>
                  <a:lnTo>
                    <a:pt x="106" y="48"/>
                  </a:lnTo>
                  <a:lnTo>
                    <a:pt x="104" y="47"/>
                  </a:lnTo>
                  <a:lnTo>
                    <a:pt x="15" y="1"/>
                  </a:lnTo>
                  <a:lnTo>
                    <a:pt x="14" y="0"/>
                  </a:lnTo>
                  <a:lnTo>
                    <a:pt x="10" y="0"/>
                  </a:lnTo>
                  <a:lnTo>
                    <a:pt x="7" y="0"/>
                  </a:lnTo>
                  <a:lnTo>
                    <a:pt x="5" y="1"/>
                  </a:lnTo>
                  <a:lnTo>
                    <a:pt x="4" y="3"/>
                  </a:lnTo>
                  <a:lnTo>
                    <a:pt x="2" y="5"/>
                  </a:lnTo>
                  <a:lnTo>
                    <a:pt x="0" y="6"/>
                  </a:lnTo>
                  <a:lnTo>
                    <a:pt x="0" y="1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2" name="Freeform 47">
              <a:extLst>
                <a:ext uri="{FF2B5EF4-FFF2-40B4-BE49-F238E27FC236}">
                  <a16:creationId xmlns:a16="http://schemas.microsoft.com/office/drawing/2014/main" id="{F45A568D-4AFC-4A4A-B2A7-E33E850C881C}"/>
                </a:ext>
              </a:extLst>
            </p:cNvPr>
            <p:cNvSpPr>
              <a:spLocks/>
            </p:cNvSpPr>
            <p:nvPr/>
          </p:nvSpPr>
          <p:spPr bwMode="auto">
            <a:xfrm>
              <a:off x="4069" y="2278"/>
              <a:ext cx="147" cy="20"/>
            </a:xfrm>
            <a:custGeom>
              <a:avLst/>
              <a:gdLst>
                <a:gd name="T0" fmla="*/ 137 w 147"/>
                <a:gd name="T1" fmla="*/ 20 h 20"/>
                <a:gd name="T2" fmla="*/ 140 w 147"/>
                <a:gd name="T3" fmla="*/ 20 h 20"/>
                <a:gd name="T4" fmla="*/ 144 w 147"/>
                <a:gd name="T5" fmla="*/ 17 h 20"/>
                <a:gd name="T6" fmla="*/ 147 w 147"/>
                <a:gd name="T7" fmla="*/ 13 h 20"/>
                <a:gd name="T8" fmla="*/ 147 w 147"/>
                <a:gd name="T9" fmla="*/ 7 h 20"/>
                <a:gd name="T10" fmla="*/ 144 w 147"/>
                <a:gd name="T11" fmla="*/ 3 h 20"/>
                <a:gd name="T12" fmla="*/ 140 w 147"/>
                <a:gd name="T13" fmla="*/ 0 h 20"/>
                <a:gd name="T14" fmla="*/ 7 w 147"/>
                <a:gd name="T15" fmla="*/ 0 h 20"/>
                <a:gd name="T16" fmla="*/ 3 w 147"/>
                <a:gd name="T17" fmla="*/ 3 h 20"/>
                <a:gd name="T18" fmla="*/ 0 w 147"/>
                <a:gd name="T19" fmla="*/ 7 h 20"/>
                <a:gd name="T20" fmla="*/ 0 w 147"/>
                <a:gd name="T21" fmla="*/ 13 h 20"/>
                <a:gd name="T22" fmla="*/ 3 w 147"/>
                <a:gd name="T23" fmla="*/ 17 h 20"/>
                <a:gd name="T24" fmla="*/ 7 w 147"/>
                <a:gd name="T25" fmla="*/ 20 h 20"/>
                <a:gd name="T26" fmla="*/ 10 w 147"/>
                <a:gd name="T27" fmla="*/ 20 h 20"/>
                <a:gd name="T28" fmla="*/ 137 w 147"/>
                <a:gd name="T29" fmla="*/ 2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7" h="20">
                  <a:moveTo>
                    <a:pt x="137" y="20"/>
                  </a:moveTo>
                  <a:lnTo>
                    <a:pt x="140" y="20"/>
                  </a:lnTo>
                  <a:lnTo>
                    <a:pt x="144" y="17"/>
                  </a:lnTo>
                  <a:lnTo>
                    <a:pt x="147" y="13"/>
                  </a:lnTo>
                  <a:lnTo>
                    <a:pt x="147" y="7"/>
                  </a:lnTo>
                  <a:lnTo>
                    <a:pt x="144" y="3"/>
                  </a:lnTo>
                  <a:lnTo>
                    <a:pt x="140" y="0"/>
                  </a:lnTo>
                  <a:lnTo>
                    <a:pt x="7" y="0"/>
                  </a:lnTo>
                  <a:lnTo>
                    <a:pt x="3" y="3"/>
                  </a:lnTo>
                  <a:lnTo>
                    <a:pt x="0" y="7"/>
                  </a:lnTo>
                  <a:lnTo>
                    <a:pt x="0" y="13"/>
                  </a:lnTo>
                  <a:lnTo>
                    <a:pt x="3" y="17"/>
                  </a:lnTo>
                  <a:lnTo>
                    <a:pt x="7" y="20"/>
                  </a:lnTo>
                  <a:lnTo>
                    <a:pt x="10" y="20"/>
                  </a:lnTo>
                  <a:lnTo>
                    <a:pt x="137"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3" name="Freeform 48">
              <a:extLst>
                <a:ext uri="{FF2B5EF4-FFF2-40B4-BE49-F238E27FC236}">
                  <a16:creationId xmlns:a16="http://schemas.microsoft.com/office/drawing/2014/main" id="{C4A36609-08DF-46C0-BD67-78C04EF7C657}"/>
                </a:ext>
              </a:extLst>
            </p:cNvPr>
            <p:cNvSpPr>
              <a:spLocks/>
            </p:cNvSpPr>
            <p:nvPr/>
          </p:nvSpPr>
          <p:spPr bwMode="auto">
            <a:xfrm>
              <a:off x="4049" y="2243"/>
              <a:ext cx="89" cy="88"/>
            </a:xfrm>
            <a:custGeom>
              <a:avLst/>
              <a:gdLst>
                <a:gd name="T0" fmla="*/ 89 w 89"/>
                <a:gd name="T1" fmla="*/ 88 h 88"/>
                <a:gd name="T2" fmla="*/ 0 w 89"/>
                <a:gd name="T3" fmla="*/ 45 h 88"/>
                <a:gd name="T4" fmla="*/ 89 w 89"/>
                <a:gd name="T5" fmla="*/ 0 h 88"/>
                <a:gd name="T6" fmla="*/ 89 w 89"/>
                <a:gd name="T7" fmla="*/ 88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9" h="88">
                  <a:moveTo>
                    <a:pt x="89" y="88"/>
                  </a:moveTo>
                  <a:lnTo>
                    <a:pt x="0" y="45"/>
                  </a:lnTo>
                  <a:lnTo>
                    <a:pt x="89" y="0"/>
                  </a:lnTo>
                  <a:lnTo>
                    <a:pt x="89"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4" name="Freeform 49">
              <a:extLst>
                <a:ext uri="{FF2B5EF4-FFF2-40B4-BE49-F238E27FC236}">
                  <a16:creationId xmlns:a16="http://schemas.microsoft.com/office/drawing/2014/main" id="{A5FEF145-A14D-431B-94AC-0D4E80E269C5}"/>
                </a:ext>
              </a:extLst>
            </p:cNvPr>
            <p:cNvSpPr>
              <a:spLocks/>
            </p:cNvSpPr>
            <p:nvPr/>
          </p:nvSpPr>
          <p:spPr bwMode="auto">
            <a:xfrm>
              <a:off x="4039" y="2233"/>
              <a:ext cx="109" cy="108"/>
            </a:xfrm>
            <a:custGeom>
              <a:avLst/>
              <a:gdLst>
                <a:gd name="T0" fmla="*/ 88 w 109"/>
                <a:gd name="T1" fmla="*/ 98 h 108"/>
                <a:gd name="T2" fmla="*/ 104 w 109"/>
                <a:gd name="T3" fmla="*/ 90 h 108"/>
                <a:gd name="T4" fmla="*/ 15 w 109"/>
                <a:gd name="T5" fmla="*/ 47 h 108"/>
                <a:gd name="T6" fmla="*/ 15 w 109"/>
                <a:gd name="T7" fmla="*/ 63 h 108"/>
                <a:gd name="T8" fmla="*/ 104 w 109"/>
                <a:gd name="T9" fmla="*/ 18 h 108"/>
                <a:gd name="T10" fmla="*/ 88 w 109"/>
                <a:gd name="T11" fmla="*/ 10 h 108"/>
                <a:gd name="T12" fmla="*/ 88 w 109"/>
                <a:gd name="T13" fmla="*/ 98 h 108"/>
                <a:gd name="T14" fmla="*/ 109 w 109"/>
                <a:gd name="T15" fmla="*/ 98 h 108"/>
                <a:gd name="T16" fmla="*/ 109 w 109"/>
                <a:gd name="T17" fmla="*/ 10 h 108"/>
                <a:gd name="T18" fmla="*/ 109 w 109"/>
                <a:gd name="T19" fmla="*/ 8 h 108"/>
                <a:gd name="T20" fmla="*/ 107 w 109"/>
                <a:gd name="T21" fmla="*/ 5 h 108"/>
                <a:gd name="T22" fmla="*/ 105 w 109"/>
                <a:gd name="T23" fmla="*/ 3 h 108"/>
                <a:gd name="T24" fmla="*/ 104 w 109"/>
                <a:gd name="T25" fmla="*/ 1 h 108"/>
                <a:gd name="T26" fmla="*/ 102 w 109"/>
                <a:gd name="T27" fmla="*/ 0 h 108"/>
                <a:gd name="T28" fmla="*/ 99 w 109"/>
                <a:gd name="T29" fmla="*/ 0 h 108"/>
                <a:gd name="T30" fmla="*/ 97 w 109"/>
                <a:gd name="T31" fmla="*/ 0 h 108"/>
                <a:gd name="T32" fmla="*/ 93 w 109"/>
                <a:gd name="T33" fmla="*/ 1 h 108"/>
                <a:gd name="T34" fmla="*/ 5 w 109"/>
                <a:gd name="T35" fmla="*/ 47 h 108"/>
                <a:gd name="T36" fmla="*/ 1 w 109"/>
                <a:gd name="T37" fmla="*/ 48 h 108"/>
                <a:gd name="T38" fmla="*/ 1 w 109"/>
                <a:gd name="T39" fmla="*/ 50 h 108"/>
                <a:gd name="T40" fmla="*/ 0 w 109"/>
                <a:gd name="T41" fmla="*/ 53 h 108"/>
                <a:gd name="T42" fmla="*/ 0 w 109"/>
                <a:gd name="T43" fmla="*/ 55 h 108"/>
                <a:gd name="T44" fmla="*/ 0 w 109"/>
                <a:gd name="T45" fmla="*/ 58 h 108"/>
                <a:gd name="T46" fmla="*/ 1 w 109"/>
                <a:gd name="T47" fmla="*/ 60 h 108"/>
                <a:gd name="T48" fmla="*/ 3 w 109"/>
                <a:gd name="T49" fmla="*/ 63 h 108"/>
                <a:gd name="T50" fmla="*/ 5 w 109"/>
                <a:gd name="T51" fmla="*/ 63 h 108"/>
                <a:gd name="T52" fmla="*/ 93 w 109"/>
                <a:gd name="T53" fmla="*/ 107 h 108"/>
                <a:gd name="T54" fmla="*/ 95 w 109"/>
                <a:gd name="T55" fmla="*/ 108 h 108"/>
                <a:gd name="T56" fmla="*/ 99 w 109"/>
                <a:gd name="T57" fmla="*/ 108 h 108"/>
                <a:gd name="T58" fmla="*/ 102 w 109"/>
                <a:gd name="T59" fmla="*/ 108 h 108"/>
                <a:gd name="T60" fmla="*/ 104 w 109"/>
                <a:gd name="T61" fmla="*/ 107 h 108"/>
                <a:gd name="T62" fmla="*/ 105 w 109"/>
                <a:gd name="T63" fmla="*/ 105 h 108"/>
                <a:gd name="T64" fmla="*/ 107 w 109"/>
                <a:gd name="T65" fmla="*/ 103 h 108"/>
                <a:gd name="T66" fmla="*/ 109 w 109"/>
                <a:gd name="T67" fmla="*/ 102 h 108"/>
                <a:gd name="T68" fmla="*/ 109 w 109"/>
                <a:gd name="T69" fmla="*/ 98 h 108"/>
                <a:gd name="T70" fmla="*/ 88 w 109"/>
                <a:gd name="T71" fmla="*/ 98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9" h="108">
                  <a:moveTo>
                    <a:pt x="88" y="98"/>
                  </a:moveTo>
                  <a:lnTo>
                    <a:pt x="104" y="90"/>
                  </a:lnTo>
                  <a:lnTo>
                    <a:pt x="15" y="47"/>
                  </a:lnTo>
                  <a:lnTo>
                    <a:pt x="15" y="63"/>
                  </a:lnTo>
                  <a:lnTo>
                    <a:pt x="104" y="18"/>
                  </a:lnTo>
                  <a:lnTo>
                    <a:pt x="88" y="10"/>
                  </a:lnTo>
                  <a:lnTo>
                    <a:pt x="88" y="98"/>
                  </a:lnTo>
                  <a:lnTo>
                    <a:pt x="109" y="98"/>
                  </a:lnTo>
                  <a:lnTo>
                    <a:pt x="109" y="10"/>
                  </a:lnTo>
                  <a:lnTo>
                    <a:pt x="109" y="8"/>
                  </a:lnTo>
                  <a:lnTo>
                    <a:pt x="107" y="5"/>
                  </a:lnTo>
                  <a:lnTo>
                    <a:pt x="105" y="3"/>
                  </a:lnTo>
                  <a:lnTo>
                    <a:pt x="104" y="1"/>
                  </a:lnTo>
                  <a:lnTo>
                    <a:pt x="102" y="0"/>
                  </a:lnTo>
                  <a:lnTo>
                    <a:pt x="99" y="0"/>
                  </a:lnTo>
                  <a:lnTo>
                    <a:pt x="97" y="0"/>
                  </a:lnTo>
                  <a:lnTo>
                    <a:pt x="93" y="1"/>
                  </a:lnTo>
                  <a:lnTo>
                    <a:pt x="5" y="47"/>
                  </a:lnTo>
                  <a:lnTo>
                    <a:pt x="1" y="48"/>
                  </a:lnTo>
                  <a:lnTo>
                    <a:pt x="1" y="50"/>
                  </a:lnTo>
                  <a:lnTo>
                    <a:pt x="0" y="53"/>
                  </a:lnTo>
                  <a:lnTo>
                    <a:pt x="0" y="55"/>
                  </a:lnTo>
                  <a:lnTo>
                    <a:pt x="0" y="58"/>
                  </a:lnTo>
                  <a:lnTo>
                    <a:pt x="1" y="60"/>
                  </a:lnTo>
                  <a:lnTo>
                    <a:pt x="3" y="63"/>
                  </a:lnTo>
                  <a:lnTo>
                    <a:pt x="5" y="63"/>
                  </a:lnTo>
                  <a:lnTo>
                    <a:pt x="93" y="107"/>
                  </a:lnTo>
                  <a:lnTo>
                    <a:pt x="95" y="108"/>
                  </a:lnTo>
                  <a:lnTo>
                    <a:pt x="99" y="108"/>
                  </a:lnTo>
                  <a:lnTo>
                    <a:pt x="102" y="108"/>
                  </a:lnTo>
                  <a:lnTo>
                    <a:pt x="104" y="107"/>
                  </a:lnTo>
                  <a:lnTo>
                    <a:pt x="105" y="105"/>
                  </a:lnTo>
                  <a:lnTo>
                    <a:pt x="107" y="103"/>
                  </a:lnTo>
                  <a:lnTo>
                    <a:pt x="109" y="102"/>
                  </a:lnTo>
                  <a:lnTo>
                    <a:pt x="109" y="98"/>
                  </a:lnTo>
                  <a:lnTo>
                    <a:pt x="88" y="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6" name="Rectangle 50">
              <a:extLst>
                <a:ext uri="{FF2B5EF4-FFF2-40B4-BE49-F238E27FC236}">
                  <a16:creationId xmlns:a16="http://schemas.microsoft.com/office/drawing/2014/main" id="{AA1B616A-5D84-4C0E-BAEC-873E247AA1A7}"/>
                </a:ext>
              </a:extLst>
            </p:cNvPr>
            <p:cNvSpPr>
              <a:spLocks noChangeArrowheads="1"/>
            </p:cNvSpPr>
            <p:nvPr/>
          </p:nvSpPr>
          <p:spPr bwMode="auto">
            <a:xfrm>
              <a:off x="4064" y="2668"/>
              <a:ext cx="33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i="0" baseline="0">
                  <a:solidFill>
                    <a:srgbClr val="000000"/>
                  </a:solidFill>
                  <a:ea typeface="宋体" panose="02010600030101010101" pitchFamily="2" charset="-122"/>
                </a:rPr>
                <a:t>t</a:t>
              </a:r>
              <a:r>
                <a:rPr lang="en-US" altLang="zh-CN" sz="2000" i="0">
                  <a:solidFill>
                    <a:srgbClr val="000000"/>
                  </a:solidFill>
                  <a:ea typeface="宋体" panose="02010600030101010101" pitchFamily="2" charset="-122"/>
                </a:rPr>
                <a:t>pHL</a:t>
              </a:r>
              <a:endParaRPr lang="en-US" altLang="zh-CN" sz="2000">
                <a:solidFill>
                  <a:srgbClr val="000000"/>
                </a:solidFill>
                <a:ea typeface="宋体" panose="02010600030101010101" pitchFamily="2" charset="-122"/>
              </a:endParaRPr>
            </a:p>
          </p:txBody>
        </p:sp>
        <p:sp>
          <p:nvSpPr>
            <p:cNvPr id="133" name="Freeform 51">
              <a:extLst>
                <a:ext uri="{FF2B5EF4-FFF2-40B4-BE49-F238E27FC236}">
                  <a16:creationId xmlns:a16="http://schemas.microsoft.com/office/drawing/2014/main" id="{49C83F9C-78A4-4070-A9E7-B67DEBD5171E}"/>
                </a:ext>
              </a:extLst>
            </p:cNvPr>
            <p:cNvSpPr>
              <a:spLocks/>
            </p:cNvSpPr>
            <p:nvPr/>
          </p:nvSpPr>
          <p:spPr bwMode="auto">
            <a:xfrm>
              <a:off x="3803" y="2728"/>
              <a:ext cx="162" cy="20"/>
            </a:xfrm>
            <a:custGeom>
              <a:avLst/>
              <a:gdLst>
                <a:gd name="T0" fmla="*/ 10 w 162"/>
                <a:gd name="T1" fmla="*/ 0 h 20"/>
                <a:gd name="T2" fmla="*/ 7 w 162"/>
                <a:gd name="T3" fmla="*/ 0 h 20"/>
                <a:gd name="T4" fmla="*/ 3 w 162"/>
                <a:gd name="T5" fmla="*/ 3 h 20"/>
                <a:gd name="T6" fmla="*/ 0 w 162"/>
                <a:gd name="T7" fmla="*/ 6 h 20"/>
                <a:gd name="T8" fmla="*/ 0 w 162"/>
                <a:gd name="T9" fmla="*/ 13 h 20"/>
                <a:gd name="T10" fmla="*/ 3 w 162"/>
                <a:gd name="T11" fmla="*/ 17 h 20"/>
                <a:gd name="T12" fmla="*/ 7 w 162"/>
                <a:gd name="T13" fmla="*/ 20 h 20"/>
                <a:gd name="T14" fmla="*/ 156 w 162"/>
                <a:gd name="T15" fmla="*/ 20 h 20"/>
                <a:gd name="T16" fmla="*/ 159 w 162"/>
                <a:gd name="T17" fmla="*/ 17 h 20"/>
                <a:gd name="T18" fmla="*/ 162 w 162"/>
                <a:gd name="T19" fmla="*/ 13 h 20"/>
                <a:gd name="T20" fmla="*/ 162 w 162"/>
                <a:gd name="T21" fmla="*/ 6 h 20"/>
                <a:gd name="T22" fmla="*/ 159 w 162"/>
                <a:gd name="T23" fmla="*/ 3 h 20"/>
                <a:gd name="T24" fmla="*/ 156 w 162"/>
                <a:gd name="T25" fmla="*/ 0 h 20"/>
                <a:gd name="T26" fmla="*/ 152 w 162"/>
                <a:gd name="T27" fmla="*/ 0 h 20"/>
                <a:gd name="T28" fmla="*/ 10 w 162"/>
                <a:gd name="T29" fmla="*/ 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2" h="20">
                  <a:moveTo>
                    <a:pt x="10" y="0"/>
                  </a:moveTo>
                  <a:lnTo>
                    <a:pt x="7" y="0"/>
                  </a:lnTo>
                  <a:lnTo>
                    <a:pt x="3" y="3"/>
                  </a:lnTo>
                  <a:lnTo>
                    <a:pt x="0" y="6"/>
                  </a:lnTo>
                  <a:lnTo>
                    <a:pt x="0" y="13"/>
                  </a:lnTo>
                  <a:lnTo>
                    <a:pt x="3" y="17"/>
                  </a:lnTo>
                  <a:lnTo>
                    <a:pt x="7" y="20"/>
                  </a:lnTo>
                  <a:lnTo>
                    <a:pt x="156" y="20"/>
                  </a:lnTo>
                  <a:lnTo>
                    <a:pt x="159" y="17"/>
                  </a:lnTo>
                  <a:lnTo>
                    <a:pt x="162" y="13"/>
                  </a:lnTo>
                  <a:lnTo>
                    <a:pt x="162" y="6"/>
                  </a:lnTo>
                  <a:lnTo>
                    <a:pt x="159" y="3"/>
                  </a:lnTo>
                  <a:lnTo>
                    <a:pt x="156" y="0"/>
                  </a:lnTo>
                  <a:lnTo>
                    <a:pt x="152"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5" name="Freeform 52">
              <a:extLst>
                <a:ext uri="{FF2B5EF4-FFF2-40B4-BE49-F238E27FC236}">
                  <a16:creationId xmlns:a16="http://schemas.microsoft.com/office/drawing/2014/main" id="{FA365A63-1B53-495C-A188-FBAE2D8F1C3C}"/>
                </a:ext>
              </a:extLst>
            </p:cNvPr>
            <p:cNvSpPr>
              <a:spLocks/>
            </p:cNvSpPr>
            <p:nvPr/>
          </p:nvSpPr>
          <p:spPr bwMode="auto">
            <a:xfrm>
              <a:off x="3897" y="2693"/>
              <a:ext cx="88" cy="88"/>
            </a:xfrm>
            <a:custGeom>
              <a:avLst/>
              <a:gdLst>
                <a:gd name="T0" fmla="*/ 0 w 88"/>
                <a:gd name="T1" fmla="*/ 0 h 88"/>
                <a:gd name="T2" fmla="*/ 88 w 88"/>
                <a:gd name="T3" fmla="*/ 45 h 88"/>
                <a:gd name="T4" fmla="*/ 0 w 88"/>
                <a:gd name="T5" fmla="*/ 88 h 88"/>
                <a:gd name="T6" fmla="*/ 0 w 88"/>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8" h="88">
                  <a:moveTo>
                    <a:pt x="0" y="0"/>
                  </a:moveTo>
                  <a:lnTo>
                    <a:pt x="88" y="45"/>
                  </a:lnTo>
                  <a:lnTo>
                    <a:pt x="0" y="8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 name="Freeform 53">
              <a:extLst>
                <a:ext uri="{FF2B5EF4-FFF2-40B4-BE49-F238E27FC236}">
                  <a16:creationId xmlns:a16="http://schemas.microsoft.com/office/drawing/2014/main" id="{FC5CC6BC-E210-4714-890F-3AA04FA6EFF6}"/>
                </a:ext>
              </a:extLst>
            </p:cNvPr>
            <p:cNvSpPr>
              <a:spLocks/>
            </p:cNvSpPr>
            <p:nvPr/>
          </p:nvSpPr>
          <p:spPr bwMode="auto">
            <a:xfrm>
              <a:off x="3887" y="2683"/>
              <a:ext cx="108" cy="108"/>
            </a:xfrm>
            <a:custGeom>
              <a:avLst/>
              <a:gdLst>
                <a:gd name="T0" fmla="*/ 20 w 108"/>
                <a:gd name="T1" fmla="*/ 10 h 108"/>
                <a:gd name="T2" fmla="*/ 5 w 108"/>
                <a:gd name="T3" fmla="*/ 18 h 108"/>
                <a:gd name="T4" fmla="*/ 93 w 108"/>
                <a:gd name="T5" fmla="*/ 63 h 108"/>
                <a:gd name="T6" fmla="*/ 93 w 108"/>
                <a:gd name="T7" fmla="*/ 46 h 108"/>
                <a:gd name="T8" fmla="*/ 5 w 108"/>
                <a:gd name="T9" fmla="*/ 90 h 108"/>
                <a:gd name="T10" fmla="*/ 20 w 108"/>
                <a:gd name="T11" fmla="*/ 98 h 108"/>
                <a:gd name="T12" fmla="*/ 20 w 108"/>
                <a:gd name="T13" fmla="*/ 10 h 108"/>
                <a:gd name="T14" fmla="*/ 0 w 108"/>
                <a:gd name="T15" fmla="*/ 10 h 108"/>
                <a:gd name="T16" fmla="*/ 0 w 108"/>
                <a:gd name="T17" fmla="*/ 98 h 108"/>
                <a:gd name="T18" fmla="*/ 0 w 108"/>
                <a:gd name="T19" fmla="*/ 100 h 108"/>
                <a:gd name="T20" fmla="*/ 1 w 108"/>
                <a:gd name="T21" fmla="*/ 103 h 108"/>
                <a:gd name="T22" fmla="*/ 1 w 108"/>
                <a:gd name="T23" fmla="*/ 105 h 108"/>
                <a:gd name="T24" fmla="*/ 5 w 108"/>
                <a:gd name="T25" fmla="*/ 107 h 108"/>
                <a:gd name="T26" fmla="*/ 6 w 108"/>
                <a:gd name="T27" fmla="*/ 108 h 108"/>
                <a:gd name="T28" fmla="*/ 10 w 108"/>
                <a:gd name="T29" fmla="*/ 108 h 108"/>
                <a:gd name="T30" fmla="*/ 11 w 108"/>
                <a:gd name="T31" fmla="*/ 108 h 108"/>
                <a:gd name="T32" fmla="*/ 15 w 108"/>
                <a:gd name="T33" fmla="*/ 107 h 108"/>
                <a:gd name="T34" fmla="*/ 103 w 108"/>
                <a:gd name="T35" fmla="*/ 63 h 108"/>
                <a:gd name="T36" fmla="*/ 105 w 108"/>
                <a:gd name="T37" fmla="*/ 62 h 108"/>
                <a:gd name="T38" fmla="*/ 107 w 108"/>
                <a:gd name="T39" fmla="*/ 60 h 108"/>
                <a:gd name="T40" fmla="*/ 108 w 108"/>
                <a:gd name="T41" fmla="*/ 57 h 108"/>
                <a:gd name="T42" fmla="*/ 108 w 108"/>
                <a:gd name="T43" fmla="*/ 55 h 108"/>
                <a:gd name="T44" fmla="*/ 108 w 108"/>
                <a:gd name="T45" fmla="*/ 51 h 108"/>
                <a:gd name="T46" fmla="*/ 107 w 108"/>
                <a:gd name="T47" fmla="*/ 50 h 108"/>
                <a:gd name="T48" fmla="*/ 105 w 108"/>
                <a:gd name="T49" fmla="*/ 48 h 108"/>
                <a:gd name="T50" fmla="*/ 103 w 108"/>
                <a:gd name="T51" fmla="*/ 46 h 108"/>
                <a:gd name="T52" fmla="*/ 15 w 108"/>
                <a:gd name="T53" fmla="*/ 1 h 108"/>
                <a:gd name="T54" fmla="*/ 13 w 108"/>
                <a:gd name="T55" fmla="*/ 0 h 108"/>
                <a:gd name="T56" fmla="*/ 10 w 108"/>
                <a:gd name="T57" fmla="*/ 0 h 108"/>
                <a:gd name="T58" fmla="*/ 6 w 108"/>
                <a:gd name="T59" fmla="*/ 0 h 108"/>
                <a:gd name="T60" fmla="*/ 5 w 108"/>
                <a:gd name="T61" fmla="*/ 1 h 108"/>
                <a:gd name="T62" fmla="*/ 3 w 108"/>
                <a:gd name="T63" fmla="*/ 3 h 108"/>
                <a:gd name="T64" fmla="*/ 1 w 108"/>
                <a:gd name="T65" fmla="*/ 5 h 108"/>
                <a:gd name="T66" fmla="*/ 0 w 108"/>
                <a:gd name="T67" fmla="*/ 6 h 108"/>
                <a:gd name="T68" fmla="*/ 0 w 108"/>
                <a:gd name="T69" fmla="*/ 10 h 108"/>
                <a:gd name="T70" fmla="*/ 20 w 108"/>
                <a:gd name="T71" fmla="*/ 10 h 1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08" h="108">
                  <a:moveTo>
                    <a:pt x="20" y="10"/>
                  </a:moveTo>
                  <a:lnTo>
                    <a:pt x="5" y="18"/>
                  </a:lnTo>
                  <a:lnTo>
                    <a:pt x="93" y="63"/>
                  </a:lnTo>
                  <a:lnTo>
                    <a:pt x="93" y="46"/>
                  </a:lnTo>
                  <a:lnTo>
                    <a:pt x="5" y="90"/>
                  </a:lnTo>
                  <a:lnTo>
                    <a:pt x="20" y="98"/>
                  </a:lnTo>
                  <a:lnTo>
                    <a:pt x="20" y="10"/>
                  </a:lnTo>
                  <a:lnTo>
                    <a:pt x="0" y="10"/>
                  </a:lnTo>
                  <a:lnTo>
                    <a:pt x="0" y="98"/>
                  </a:lnTo>
                  <a:lnTo>
                    <a:pt x="0" y="100"/>
                  </a:lnTo>
                  <a:lnTo>
                    <a:pt x="1" y="103"/>
                  </a:lnTo>
                  <a:lnTo>
                    <a:pt x="1" y="105"/>
                  </a:lnTo>
                  <a:lnTo>
                    <a:pt x="5" y="107"/>
                  </a:lnTo>
                  <a:lnTo>
                    <a:pt x="6" y="108"/>
                  </a:lnTo>
                  <a:lnTo>
                    <a:pt x="10" y="108"/>
                  </a:lnTo>
                  <a:lnTo>
                    <a:pt x="11" y="108"/>
                  </a:lnTo>
                  <a:lnTo>
                    <a:pt x="15" y="107"/>
                  </a:lnTo>
                  <a:lnTo>
                    <a:pt x="103" y="63"/>
                  </a:lnTo>
                  <a:lnTo>
                    <a:pt x="105" y="62"/>
                  </a:lnTo>
                  <a:lnTo>
                    <a:pt x="107" y="60"/>
                  </a:lnTo>
                  <a:lnTo>
                    <a:pt x="108" y="57"/>
                  </a:lnTo>
                  <a:lnTo>
                    <a:pt x="108" y="55"/>
                  </a:lnTo>
                  <a:lnTo>
                    <a:pt x="108" y="51"/>
                  </a:lnTo>
                  <a:lnTo>
                    <a:pt x="107" y="50"/>
                  </a:lnTo>
                  <a:lnTo>
                    <a:pt x="105" y="48"/>
                  </a:lnTo>
                  <a:lnTo>
                    <a:pt x="103" y="46"/>
                  </a:lnTo>
                  <a:lnTo>
                    <a:pt x="15" y="1"/>
                  </a:lnTo>
                  <a:lnTo>
                    <a:pt x="13" y="0"/>
                  </a:lnTo>
                  <a:lnTo>
                    <a:pt x="10" y="0"/>
                  </a:lnTo>
                  <a:lnTo>
                    <a:pt x="6" y="0"/>
                  </a:lnTo>
                  <a:lnTo>
                    <a:pt x="5" y="1"/>
                  </a:lnTo>
                  <a:lnTo>
                    <a:pt x="3" y="3"/>
                  </a:lnTo>
                  <a:lnTo>
                    <a:pt x="1" y="5"/>
                  </a:lnTo>
                  <a:lnTo>
                    <a:pt x="0" y="6"/>
                  </a:lnTo>
                  <a:lnTo>
                    <a:pt x="0" y="10"/>
                  </a:lnTo>
                  <a:lnTo>
                    <a:pt x="2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0" name="Freeform 54">
              <a:extLst>
                <a:ext uri="{FF2B5EF4-FFF2-40B4-BE49-F238E27FC236}">
                  <a16:creationId xmlns:a16="http://schemas.microsoft.com/office/drawing/2014/main" id="{E3616499-3A8E-4AAD-AE2F-7E15E876BB88}"/>
                </a:ext>
              </a:extLst>
            </p:cNvPr>
            <p:cNvSpPr>
              <a:spLocks/>
            </p:cNvSpPr>
            <p:nvPr/>
          </p:nvSpPr>
          <p:spPr bwMode="auto">
            <a:xfrm>
              <a:off x="4430" y="2743"/>
              <a:ext cx="146" cy="20"/>
            </a:xfrm>
            <a:custGeom>
              <a:avLst/>
              <a:gdLst>
                <a:gd name="T0" fmla="*/ 136 w 146"/>
                <a:gd name="T1" fmla="*/ 20 h 20"/>
                <a:gd name="T2" fmla="*/ 139 w 146"/>
                <a:gd name="T3" fmla="*/ 20 h 20"/>
                <a:gd name="T4" fmla="*/ 142 w 146"/>
                <a:gd name="T5" fmla="*/ 17 h 20"/>
                <a:gd name="T6" fmla="*/ 146 w 146"/>
                <a:gd name="T7" fmla="*/ 13 h 20"/>
                <a:gd name="T8" fmla="*/ 146 w 146"/>
                <a:gd name="T9" fmla="*/ 7 h 20"/>
                <a:gd name="T10" fmla="*/ 142 w 146"/>
                <a:gd name="T11" fmla="*/ 3 h 20"/>
                <a:gd name="T12" fmla="*/ 139 w 146"/>
                <a:gd name="T13" fmla="*/ 0 h 20"/>
                <a:gd name="T14" fmla="*/ 7 w 146"/>
                <a:gd name="T15" fmla="*/ 0 h 20"/>
                <a:gd name="T16" fmla="*/ 4 w 146"/>
                <a:gd name="T17" fmla="*/ 3 h 20"/>
                <a:gd name="T18" fmla="*/ 0 w 146"/>
                <a:gd name="T19" fmla="*/ 7 h 20"/>
                <a:gd name="T20" fmla="*/ 0 w 146"/>
                <a:gd name="T21" fmla="*/ 13 h 20"/>
                <a:gd name="T22" fmla="*/ 4 w 146"/>
                <a:gd name="T23" fmla="*/ 17 h 20"/>
                <a:gd name="T24" fmla="*/ 7 w 146"/>
                <a:gd name="T25" fmla="*/ 20 h 20"/>
                <a:gd name="T26" fmla="*/ 10 w 146"/>
                <a:gd name="T27" fmla="*/ 20 h 20"/>
                <a:gd name="T28" fmla="*/ 136 w 146"/>
                <a:gd name="T29" fmla="*/ 20 h 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46" h="20">
                  <a:moveTo>
                    <a:pt x="136" y="20"/>
                  </a:moveTo>
                  <a:lnTo>
                    <a:pt x="139" y="20"/>
                  </a:lnTo>
                  <a:lnTo>
                    <a:pt x="142" y="17"/>
                  </a:lnTo>
                  <a:lnTo>
                    <a:pt x="146" y="13"/>
                  </a:lnTo>
                  <a:lnTo>
                    <a:pt x="146" y="7"/>
                  </a:lnTo>
                  <a:lnTo>
                    <a:pt x="142" y="3"/>
                  </a:lnTo>
                  <a:lnTo>
                    <a:pt x="139" y="0"/>
                  </a:lnTo>
                  <a:lnTo>
                    <a:pt x="7" y="0"/>
                  </a:lnTo>
                  <a:lnTo>
                    <a:pt x="4" y="3"/>
                  </a:lnTo>
                  <a:lnTo>
                    <a:pt x="0" y="7"/>
                  </a:lnTo>
                  <a:lnTo>
                    <a:pt x="0" y="13"/>
                  </a:lnTo>
                  <a:lnTo>
                    <a:pt x="4" y="17"/>
                  </a:lnTo>
                  <a:lnTo>
                    <a:pt x="7" y="20"/>
                  </a:lnTo>
                  <a:lnTo>
                    <a:pt x="10" y="20"/>
                  </a:lnTo>
                  <a:lnTo>
                    <a:pt x="136"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7" name="Freeform 55">
              <a:extLst>
                <a:ext uri="{FF2B5EF4-FFF2-40B4-BE49-F238E27FC236}">
                  <a16:creationId xmlns:a16="http://schemas.microsoft.com/office/drawing/2014/main" id="{F9A2A948-95A4-4D01-B8EB-F59105D93F7E}"/>
                </a:ext>
              </a:extLst>
            </p:cNvPr>
            <p:cNvSpPr>
              <a:spLocks/>
            </p:cNvSpPr>
            <p:nvPr/>
          </p:nvSpPr>
          <p:spPr bwMode="auto">
            <a:xfrm>
              <a:off x="4408" y="2709"/>
              <a:ext cx="91" cy="89"/>
            </a:xfrm>
            <a:custGeom>
              <a:avLst/>
              <a:gdLst>
                <a:gd name="T0" fmla="*/ 91 w 91"/>
                <a:gd name="T1" fmla="*/ 89 h 89"/>
                <a:gd name="T2" fmla="*/ 0 w 91"/>
                <a:gd name="T3" fmla="*/ 44 h 89"/>
                <a:gd name="T4" fmla="*/ 91 w 91"/>
                <a:gd name="T5" fmla="*/ 0 h 89"/>
                <a:gd name="T6" fmla="*/ 91 w 91"/>
                <a:gd name="T7" fmla="*/ 89 h 8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89">
                  <a:moveTo>
                    <a:pt x="91" y="89"/>
                  </a:moveTo>
                  <a:lnTo>
                    <a:pt x="0" y="44"/>
                  </a:lnTo>
                  <a:lnTo>
                    <a:pt x="91" y="0"/>
                  </a:lnTo>
                  <a:lnTo>
                    <a:pt x="91" y="8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9" name="Freeform 56">
              <a:extLst>
                <a:ext uri="{FF2B5EF4-FFF2-40B4-BE49-F238E27FC236}">
                  <a16:creationId xmlns:a16="http://schemas.microsoft.com/office/drawing/2014/main" id="{1E40D637-468E-440A-B9C3-E054EE58B1E0}"/>
                </a:ext>
              </a:extLst>
            </p:cNvPr>
            <p:cNvSpPr>
              <a:spLocks/>
            </p:cNvSpPr>
            <p:nvPr/>
          </p:nvSpPr>
          <p:spPr bwMode="auto">
            <a:xfrm>
              <a:off x="4398" y="2699"/>
              <a:ext cx="111" cy="109"/>
            </a:xfrm>
            <a:custGeom>
              <a:avLst/>
              <a:gdLst>
                <a:gd name="T0" fmla="*/ 91 w 111"/>
                <a:gd name="T1" fmla="*/ 99 h 109"/>
                <a:gd name="T2" fmla="*/ 106 w 111"/>
                <a:gd name="T3" fmla="*/ 91 h 109"/>
                <a:gd name="T4" fmla="*/ 15 w 111"/>
                <a:gd name="T5" fmla="*/ 46 h 109"/>
                <a:gd name="T6" fmla="*/ 15 w 111"/>
                <a:gd name="T7" fmla="*/ 62 h 109"/>
                <a:gd name="T8" fmla="*/ 106 w 111"/>
                <a:gd name="T9" fmla="*/ 19 h 109"/>
                <a:gd name="T10" fmla="*/ 91 w 111"/>
                <a:gd name="T11" fmla="*/ 10 h 109"/>
                <a:gd name="T12" fmla="*/ 91 w 111"/>
                <a:gd name="T13" fmla="*/ 99 h 109"/>
                <a:gd name="T14" fmla="*/ 111 w 111"/>
                <a:gd name="T15" fmla="*/ 99 h 109"/>
                <a:gd name="T16" fmla="*/ 111 w 111"/>
                <a:gd name="T17" fmla="*/ 10 h 109"/>
                <a:gd name="T18" fmla="*/ 111 w 111"/>
                <a:gd name="T19" fmla="*/ 9 h 109"/>
                <a:gd name="T20" fmla="*/ 109 w 111"/>
                <a:gd name="T21" fmla="*/ 5 h 109"/>
                <a:gd name="T22" fmla="*/ 109 w 111"/>
                <a:gd name="T23" fmla="*/ 4 h 109"/>
                <a:gd name="T24" fmla="*/ 106 w 111"/>
                <a:gd name="T25" fmla="*/ 2 h 109"/>
                <a:gd name="T26" fmla="*/ 104 w 111"/>
                <a:gd name="T27" fmla="*/ 0 h 109"/>
                <a:gd name="T28" fmla="*/ 101 w 111"/>
                <a:gd name="T29" fmla="*/ 0 h 109"/>
                <a:gd name="T30" fmla="*/ 99 w 111"/>
                <a:gd name="T31" fmla="*/ 0 h 109"/>
                <a:gd name="T32" fmla="*/ 96 w 111"/>
                <a:gd name="T33" fmla="*/ 2 h 109"/>
                <a:gd name="T34" fmla="*/ 5 w 111"/>
                <a:gd name="T35" fmla="*/ 46 h 109"/>
                <a:gd name="T36" fmla="*/ 4 w 111"/>
                <a:gd name="T37" fmla="*/ 47 h 109"/>
                <a:gd name="T38" fmla="*/ 2 w 111"/>
                <a:gd name="T39" fmla="*/ 49 h 109"/>
                <a:gd name="T40" fmla="*/ 0 w 111"/>
                <a:gd name="T41" fmla="*/ 52 h 109"/>
                <a:gd name="T42" fmla="*/ 0 w 111"/>
                <a:gd name="T43" fmla="*/ 54 h 109"/>
                <a:gd name="T44" fmla="*/ 0 w 111"/>
                <a:gd name="T45" fmla="*/ 57 h 109"/>
                <a:gd name="T46" fmla="*/ 2 w 111"/>
                <a:gd name="T47" fmla="*/ 59 h 109"/>
                <a:gd name="T48" fmla="*/ 4 w 111"/>
                <a:gd name="T49" fmla="*/ 61 h 109"/>
                <a:gd name="T50" fmla="*/ 5 w 111"/>
                <a:gd name="T51" fmla="*/ 62 h 109"/>
                <a:gd name="T52" fmla="*/ 96 w 111"/>
                <a:gd name="T53" fmla="*/ 107 h 109"/>
                <a:gd name="T54" fmla="*/ 97 w 111"/>
                <a:gd name="T55" fmla="*/ 109 h 109"/>
                <a:gd name="T56" fmla="*/ 101 w 111"/>
                <a:gd name="T57" fmla="*/ 109 h 109"/>
                <a:gd name="T58" fmla="*/ 104 w 111"/>
                <a:gd name="T59" fmla="*/ 109 h 109"/>
                <a:gd name="T60" fmla="*/ 106 w 111"/>
                <a:gd name="T61" fmla="*/ 107 h 109"/>
                <a:gd name="T62" fmla="*/ 107 w 111"/>
                <a:gd name="T63" fmla="*/ 106 h 109"/>
                <a:gd name="T64" fmla="*/ 109 w 111"/>
                <a:gd name="T65" fmla="*/ 104 h 109"/>
                <a:gd name="T66" fmla="*/ 111 w 111"/>
                <a:gd name="T67" fmla="*/ 102 h 109"/>
                <a:gd name="T68" fmla="*/ 111 w 111"/>
                <a:gd name="T69" fmla="*/ 99 h 109"/>
                <a:gd name="T70" fmla="*/ 91 w 111"/>
                <a:gd name="T71" fmla="*/ 99 h 109"/>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11" h="109">
                  <a:moveTo>
                    <a:pt x="91" y="99"/>
                  </a:moveTo>
                  <a:lnTo>
                    <a:pt x="106" y="91"/>
                  </a:lnTo>
                  <a:lnTo>
                    <a:pt x="15" y="46"/>
                  </a:lnTo>
                  <a:lnTo>
                    <a:pt x="15" y="62"/>
                  </a:lnTo>
                  <a:lnTo>
                    <a:pt x="106" y="19"/>
                  </a:lnTo>
                  <a:lnTo>
                    <a:pt x="91" y="10"/>
                  </a:lnTo>
                  <a:lnTo>
                    <a:pt x="91" y="99"/>
                  </a:lnTo>
                  <a:lnTo>
                    <a:pt x="111" y="99"/>
                  </a:lnTo>
                  <a:lnTo>
                    <a:pt x="111" y="10"/>
                  </a:lnTo>
                  <a:lnTo>
                    <a:pt x="111" y="9"/>
                  </a:lnTo>
                  <a:lnTo>
                    <a:pt x="109" y="5"/>
                  </a:lnTo>
                  <a:lnTo>
                    <a:pt x="109" y="4"/>
                  </a:lnTo>
                  <a:lnTo>
                    <a:pt x="106" y="2"/>
                  </a:lnTo>
                  <a:lnTo>
                    <a:pt x="104" y="0"/>
                  </a:lnTo>
                  <a:lnTo>
                    <a:pt x="101" y="0"/>
                  </a:lnTo>
                  <a:lnTo>
                    <a:pt x="99" y="0"/>
                  </a:lnTo>
                  <a:lnTo>
                    <a:pt x="96" y="2"/>
                  </a:lnTo>
                  <a:lnTo>
                    <a:pt x="5" y="46"/>
                  </a:lnTo>
                  <a:lnTo>
                    <a:pt x="4" y="47"/>
                  </a:lnTo>
                  <a:lnTo>
                    <a:pt x="2" y="49"/>
                  </a:lnTo>
                  <a:lnTo>
                    <a:pt x="0" y="52"/>
                  </a:lnTo>
                  <a:lnTo>
                    <a:pt x="0" y="54"/>
                  </a:lnTo>
                  <a:lnTo>
                    <a:pt x="0" y="57"/>
                  </a:lnTo>
                  <a:lnTo>
                    <a:pt x="2" y="59"/>
                  </a:lnTo>
                  <a:lnTo>
                    <a:pt x="4" y="61"/>
                  </a:lnTo>
                  <a:lnTo>
                    <a:pt x="5" y="62"/>
                  </a:lnTo>
                  <a:lnTo>
                    <a:pt x="96" y="107"/>
                  </a:lnTo>
                  <a:lnTo>
                    <a:pt x="97" y="109"/>
                  </a:lnTo>
                  <a:lnTo>
                    <a:pt x="101" y="109"/>
                  </a:lnTo>
                  <a:lnTo>
                    <a:pt x="104" y="109"/>
                  </a:lnTo>
                  <a:lnTo>
                    <a:pt x="106" y="107"/>
                  </a:lnTo>
                  <a:lnTo>
                    <a:pt x="107" y="106"/>
                  </a:lnTo>
                  <a:lnTo>
                    <a:pt x="109" y="104"/>
                  </a:lnTo>
                  <a:lnTo>
                    <a:pt x="111" y="102"/>
                  </a:lnTo>
                  <a:lnTo>
                    <a:pt x="111" y="99"/>
                  </a:lnTo>
                  <a:lnTo>
                    <a:pt x="91"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Tree>
    <p:extLst>
      <p:ext uri="{BB962C8B-B14F-4D97-AF65-F5344CB8AC3E}">
        <p14:creationId xmlns:p14="http://schemas.microsoft.com/office/powerpoint/2010/main" val="588313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lstStyle/>
          <a:p>
            <a:r>
              <a:rPr lang="en-US" altLang="zh-CN">
                <a:solidFill>
                  <a:schemeClr val="bg1">
                    <a:lumMod val="75000"/>
                  </a:schemeClr>
                </a:solidFill>
              </a:rPr>
              <a:t>Introduction to sequential circuits</a:t>
            </a:r>
          </a:p>
          <a:p>
            <a:r>
              <a:rPr lang="en-US" altLang="zh-CN">
                <a:solidFill>
                  <a:schemeClr val="bg1">
                    <a:lumMod val="75000"/>
                  </a:schemeClr>
                </a:solidFill>
              </a:rPr>
              <a:t>Basic sequential logic elements</a:t>
            </a:r>
          </a:p>
          <a:p>
            <a:r>
              <a:rPr lang="en-US" altLang="zh-CN">
                <a:solidFill>
                  <a:schemeClr val="bg1">
                    <a:lumMod val="75000"/>
                  </a:schemeClr>
                </a:solidFill>
              </a:rPr>
              <a:t>Sequential logic design</a:t>
            </a:r>
          </a:p>
          <a:p>
            <a:r>
              <a:rPr lang="en-US" altLang="zh-CN"/>
              <a:t>Classic sequential logic elements</a:t>
            </a:r>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a:t>
            </a:fld>
            <a:endParaRPr lang="en-US" altLang="zh-CN" sz="1600"/>
          </a:p>
        </p:txBody>
      </p:sp>
    </p:spTree>
    <p:extLst>
      <p:ext uri="{BB962C8B-B14F-4D97-AF65-F5344CB8AC3E}">
        <p14:creationId xmlns:p14="http://schemas.microsoft.com/office/powerpoint/2010/main" val="67625790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Synchronous Counters</a:t>
            </a:r>
            <a:endParaRPr lang="en-US"/>
          </a:p>
        </p:txBody>
      </p:sp>
      <p:sp>
        <p:nvSpPr>
          <p:cNvPr id="3" name="Content Placeholder 2"/>
          <p:cNvSpPr>
            <a:spLocks noGrp="1"/>
          </p:cNvSpPr>
          <p:nvPr>
            <p:ph idx="1"/>
          </p:nvPr>
        </p:nvSpPr>
        <p:spPr>
          <a:xfrm>
            <a:off x="516546" y="1188515"/>
            <a:ext cx="8189418" cy="5080874"/>
          </a:xfrm>
        </p:spPr>
        <p:txBody>
          <a:bodyPr/>
          <a:lstStyle/>
          <a:p>
            <a:r>
              <a:rPr lang="en-US" altLang="zh-CN" sz="2400"/>
              <a:t>To eliminate the "ripple" effects, use a common clock for each flip-flop and a combinational circuit to generate the next state.</a:t>
            </a:r>
          </a:p>
          <a:p>
            <a:r>
              <a:rPr lang="en-US" altLang="zh-CN" sz="2400"/>
              <a:t>For an up-counter, use an </a:t>
            </a:r>
            <a:r>
              <a:rPr lang="en-US" altLang="zh-CN" sz="2400" err="1"/>
              <a:t>incrementer</a:t>
            </a:r>
            <a:endParaRPr lang="en-US" altLang="zh-CN" sz="24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30</a:t>
            </a:fld>
            <a:endParaRPr lang="en-US" altLang="zh-CN" sz="1600"/>
          </a:p>
        </p:txBody>
      </p:sp>
      <p:grpSp>
        <p:nvGrpSpPr>
          <p:cNvPr id="4" name="组合 3">
            <a:extLst>
              <a:ext uri="{FF2B5EF4-FFF2-40B4-BE49-F238E27FC236}">
                <a16:creationId xmlns:a16="http://schemas.microsoft.com/office/drawing/2014/main" id="{F2DDACAD-33AE-4B12-A4B2-7EBC84CC5FFF}"/>
              </a:ext>
            </a:extLst>
          </p:cNvPr>
          <p:cNvGrpSpPr/>
          <p:nvPr/>
        </p:nvGrpSpPr>
        <p:grpSpPr>
          <a:xfrm>
            <a:off x="4160229" y="2783848"/>
            <a:ext cx="4467225" cy="3405188"/>
            <a:chOff x="4100513" y="2247900"/>
            <a:chExt cx="4467225" cy="3405188"/>
          </a:xfrm>
        </p:grpSpPr>
        <p:sp>
          <p:nvSpPr>
            <p:cNvPr id="5" name="Freeform 8">
              <a:extLst>
                <a:ext uri="{FF2B5EF4-FFF2-40B4-BE49-F238E27FC236}">
                  <a16:creationId xmlns:a16="http://schemas.microsoft.com/office/drawing/2014/main" id="{8C0CD62F-4106-4F7F-B52F-CEC7348C554E}"/>
                </a:ext>
              </a:extLst>
            </p:cNvPr>
            <p:cNvSpPr>
              <a:spLocks/>
            </p:cNvSpPr>
            <p:nvPr/>
          </p:nvSpPr>
          <p:spPr bwMode="auto">
            <a:xfrm>
              <a:off x="7165975" y="3378200"/>
              <a:ext cx="839788" cy="2274888"/>
            </a:xfrm>
            <a:custGeom>
              <a:avLst/>
              <a:gdLst>
                <a:gd name="T0" fmla="*/ 2147483646 w 529"/>
                <a:gd name="T1" fmla="*/ 0 h 1433"/>
                <a:gd name="T2" fmla="*/ 2147483646 w 529"/>
                <a:gd name="T3" fmla="*/ 0 h 1433"/>
                <a:gd name="T4" fmla="*/ 2147483646 w 529"/>
                <a:gd name="T5" fmla="*/ 2147483646 h 1433"/>
                <a:gd name="T6" fmla="*/ 0 w 529"/>
                <a:gd name="T7" fmla="*/ 2147483646 h 1433"/>
                <a:gd name="T8" fmla="*/ 0 w 529"/>
                <a:gd name="T9" fmla="*/ 2147483646 h 1433"/>
                <a:gd name="T10" fmla="*/ 2147483646 w 529"/>
                <a:gd name="T11" fmla="*/ 2147483646 h 1433"/>
                <a:gd name="T12" fmla="*/ 2147483646 w 529"/>
                <a:gd name="T13" fmla="*/ 2147483646 h 1433"/>
                <a:gd name="T14" fmla="*/ 2147483646 w 529"/>
                <a:gd name="T15" fmla="*/ 2147483646 h 1433"/>
                <a:gd name="T16" fmla="*/ 2147483646 w 529"/>
                <a:gd name="T17" fmla="*/ 2147483646 h 1433"/>
                <a:gd name="T18" fmla="*/ 2147483646 w 529"/>
                <a:gd name="T19" fmla="*/ 2147483646 h 1433"/>
                <a:gd name="T20" fmla="*/ 2147483646 w 529"/>
                <a:gd name="T21" fmla="*/ 2147483646 h 1433"/>
                <a:gd name="T22" fmla="*/ 2147483646 w 529"/>
                <a:gd name="T23" fmla="*/ 2147483646 h 1433"/>
                <a:gd name="T24" fmla="*/ 2147483646 w 529"/>
                <a:gd name="T25" fmla="*/ 0 h 1433"/>
                <a:gd name="T26" fmla="*/ 2147483646 w 529"/>
                <a:gd name="T27" fmla="*/ 0 h 1433"/>
                <a:gd name="T28" fmla="*/ 2147483646 w 529"/>
                <a:gd name="T29" fmla="*/ 0 h 1433"/>
                <a:gd name="T30" fmla="*/ 2147483646 w 529"/>
                <a:gd name="T31" fmla="*/ 2147483646 h 1433"/>
                <a:gd name="T32" fmla="*/ 2147483646 w 529"/>
                <a:gd name="T33" fmla="*/ 2147483646 h 1433"/>
                <a:gd name="T34" fmla="*/ 2147483646 w 529"/>
                <a:gd name="T35" fmla="*/ 2147483646 h 1433"/>
                <a:gd name="T36" fmla="*/ 2147483646 w 529"/>
                <a:gd name="T37" fmla="*/ 2147483646 h 1433"/>
                <a:gd name="T38" fmla="*/ 2147483646 w 529"/>
                <a:gd name="T39" fmla="*/ 2147483646 h 1433"/>
                <a:gd name="T40" fmla="*/ 2147483646 w 529"/>
                <a:gd name="T41" fmla="*/ 2147483646 h 1433"/>
                <a:gd name="T42" fmla="*/ 2147483646 w 529"/>
                <a:gd name="T43" fmla="*/ 2147483646 h 1433"/>
                <a:gd name="T44" fmla="*/ 2147483646 w 529"/>
                <a:gd name="T45" fmla="*/ 2147483646 h 1433"/>
                <a:gd name="T46" fmla="*/ 2147483646 w 529"/>
                <a:gd name="T47" fmla="*/ 2147483646 h 1433"/>
                <a:gd name="T48" fmla="*/ 2147483646 w 529"/>
                <a:gd name="T49" fmla="*/ 0 h 14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29" h="1433">
                  <a:moveTo>
                    <a:pt x="9" y="0"/>
                  </a:moveTo>
                  <a:lnTo>
                    <a:pt x="6" y="0"/>
                  </a:lnTo>
                  <a:lnTo>
                    <a:pt x="3" y="3"/>
                  </a:lnTo>
                  <a:lnTo>
                    <a:pt x="0" y="7"/>
                  </a:lnTo>
                  <a:lnTo>
                    <a:pt x="0" y="1427"/>
                  </a:lnTo>
                  <a:lnTo>
                    <a:pt x="3" y="1430"/>
                  </a:lnTo>
                  <a:lnTo>
                    <a:pt x="6" y="1433"/>
                  </a:lnTo>
                  <a:lnTo>
                    <a:pt x="523" y="1433"/>
                  </a:lnTo>
                  <a:lnTo>
                    <a:pt x="526" y="1430"/>
                  </a:lnTo>
                  <a:lnTo>
                    <a:pt x="529" y="1427"/>
                  </a:lnTo>
                  <a:lnTo>
                    <a:pt x="529" y="7"/>
                  </a:lnTo>
                  <a:lnTo>
                    <a:pt x="526" y="3"/>
                  </a:lnTo>
                  <a:lnTo>
                    <a:pt x="523" y="0"/>
                  </a:lnTo>
                  <a:lnTo>
                    <a:pt x="520" y="0"/>
                  </a:lnTo>
                  <a:lnTo>
                    <a:pt x="9" y="0"/>
                  </a:lnTo>
                  <a:lnTo>
                    <a:pt x="9" y="19"/>
                  </a:lnTo>
                  <a:lnTo>
                    <a:pt x="520" y="19"/>
                  </a:lnTo>
                  <a:lnTo>
                    <a:pt x="511" y="10"/>
                  </a:lnTo>
                  <a:lnTo>
                    <a:pt x="511" y="1424"/>
                  </a:lnTo>
                  <a:lnTo>
                    <a:pt x="520" y="1415"/>
                  </a:lnTo>
                  <a:lnTo>
                    <a:pt x="9" y="1415"/>
                  </a:lnTo>
                  <a:lnTo>
                    <a:pt x="18" y="1424"/>
                  </a:lnTo>
                  <a:lnTo>
                    <a:pt x="18" y="10"/>
                  </a:lnTo>
                  <a:lnTo>
                    <a:pt x="9" y="19"/>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Rectangle 9">
              <a:extLst>
                <a:ext uri="{FF2B5EF4-FFF2-40B4-BE49-F238E27FC236}">
                  <a16:creationId xmlns:a16="http://schemas.microsoft.com/office/drawing/2014/main" id="{5DA74188-24C1-422E-B5A6-682795E8D9FB}"/>
                </a:ext>
              </a:extLst>
            </p:cNvPr>
            <p:cNvSpPr>
              <a:spLocks noChangeArrowheads="1"/>
            </p:cNvSpPr>
            <p:nvPr/>
          </p:nvSpPr>
          <p:spPr bwMode="auto">
            <a:xfrm>
              <a:off x="7239000" y="3502025"/>
              <a:ext cx="334963"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D3</a:t>
              </a:r>
              <a:endParaRPr lang="en-US" altLang="zh-CN">
                <a:solidFill>
                  <a:srgbClr val="000000"/>
                </a:solidFill>
                <a:ea typeface="宋体" panose="02010600030101010101" pitchFamily="2" charset="-122"/>
              </a:endParaRPr>
            </a:p>
          </p:txBody>
        </p:sp>
        <p:sp>
          <p:nvSpPr>
            <p:cNvPr id="8" name="Rectangle 10">
              <a:extLst>
                <a:ext uri="{FF2B5EF4-FFF2-40B4-BE49-F238E27FC236}">
                  <a16:creationId xmlns:a16="http://schemas.microsoft.com/office/drawing/2014/main" id="{FA30916A-C6C0-481B-B199-AC20CEC5D99A}"/>
                </a:ext>
              </a:extLst>
            </p:cNvPr>
            <p:cNvSpPr>
              <a:spLocks noChangeArrowheads="1"/>
            </p:cNvSpPr>
            <p:nvPr/>
          </p:nvSpPr>
          <p:spPr bwMode="auto">
            <a:xfrm>
              <a:off x="7670800" y="3502025"/>
              <a:ext cx="34448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Q3</a:t>
              </a:r>
              <a:endParaRPr lang="en-US" altLang="zh-CN">
                <a:solidFill>
                  <a:srgbClr val="000000"/>
                </a:solidFill>
                <a:ea typeface="宋体" panose="02010600030101010101" pitchFamily="2" charset="-122"/>
              </a:endParaRPr>
            </a:p>
          </p:txBody>
        </p:sp>
        <p:sp>
          <p:nvSpPr>
            <p:cNvPr id="9" name="Freeform 11">
              <a:extLst>
                <a:ext uri="{FF2B5EF4-FFF2-40B4-BE49-F238E27FC236}">
                  <a16:creationId xmlns:a16="http://schemas.microsoft.com/office/drawing/2014/main" id="{15B89033-970B-4C9E-B855-84A90FA3583A}"/>
                </a:ext>
              </a:extLst>
            </p:cNvPr>
            <p:cNvSpPr>
              <a:spLocks/>
            </p:cNvSpPr>
            <p:nvPr/>
          </p:nvSpPr>
          <p:spPr bwMode="auto">
            <a:xfrm>
              <a:off x="7165975" y="5257800"/>
              <a:ext cx="301625" cy="131763"/>
            </a:xfrm>
            <a:custGeom>
              <a:avLst/>
              <a:gdLst>
                <a:gd name="T0" fmla="*/ 2147483646 w 190"/>
                <a:gd name="T1" fmla="*/ 0 h 83"/>
                <a:gd name="T2" fmla="*/ 2147483646 w 190"/>
                <a:gd name="T3" fmla="*/ 0 h 83"/>
                <a:gd name="T4" fmla="*/ 2147483646 w 190"/>
                <a:gd name="T5" fmla="*/ 2147483646 h 83"/>
                <a:gd name="T6" fmla="*/ 2147483646 w 190"/>
                <a:gd name="T7" fmla="*/ 2147483646 h 83"/>
                <a:gd name="T8" fmla="*/ 2147483646 w 190"/>
                <a:gd name="T9" fmla="*/ 2147483646 h 83"/>
                <a:gd name="T10" fmla="*/ 0 w 190"/>
                <a:gd name="T11" fmla="*/ 2147483646 h 83"/>
                <a:gd name="T12" fmla="*/ 0 w 190"/>
                <a:gd name="T13" fmla="*/ 2147483646 h 83"/>
                <a:gd name="T14" fmla="*/ 2147483646 w 190"/>
                <a:gd name="T15" fmla="*/ 2147483646 h 83"/>
                <a:gd name="T16" fmla="*/ 2147483646 w 190"/>
                <a:gd name="T17" fmla="*/ 2147483646 h 83"/>
                <a:gd name="T18" fmla="*/ 2147483646 w 190"/>
                <a:gd name="T19" fmla="*/ 2147483646 h 83"/>
                <a:gd name="T20" fmla="*/ 2147483646 w 190"/>
                <a:gd name="T21" fmla="*/ 2147483646 h 83"/>
                <a:gd name="T22" fmla="*/ 2147483646 w 190"/>
                <a:gd name="T23" fmla="*/ 2147483646 h 83"/>
                <a:gd name="T24" fmla="*/ 2147483646 w 190"/>
                <a:gd name="T25" fmla="*/ 2147483646 h 83"/>
                <a:gd name="T26" fmla="*/ 2147483646 w 190"/>
                <a:gd name="T27" fmla="*/ 2147483646 h 83"/>
                <a:gd name="T28" fmla="*/ 2147483646 w 190"/>
                <a:gd name="T29" fmla="*/ 2147483646 h 83"/>
                <a:gd name="T30" fmla="*/ 2147483646 w 190"/>
                <a:gd name="T31" fmla="*/ 2147483646 h 83"/>
                <a:gd name="T32" fmla="*/ 2147483646 w 190"/>
                <a:gd name="T33" fmla="*/ 2147483646 h 83"/>
                <a:gd name="T34" fmla="*/ 2147483646 w 190"/>
                <a:gd name="T35" fmla="*/ 2147483646 h 83"/>
                <a:gd name="T36" fmla="*/ 2147483646 w 190"/>
                <a:gd name="T37" fmla="*/ 2147483646 h 83"/>
                <a:gd name="T38" fmla="*/ 2147483646 w 190"/>
                <a:gd name="T39" fmla="*/ 2147483646 h 83"/>
                <a:gd name="T40" fmla="*/ 2147483646 w 190"/>
                <a:gd name="T41" fmla="*/ 2147483646 h 83"/>
                <a:gd name="T42" fmla="*/ 2147483646 w 190"/>
                <a:gd name="T43" fmla="*/ 2147483646 h 83"/>
                <a:gd name="T44" fmla="*/ 2147483646 w 190"/>
                <a:gd name="T45" fmla="*/ 0 h 8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90" h="83">
                  <a:moveTo>
                    <a:pt x="12" y="0"/>
                  </a:moveTo>
                  <a:lnTo>
                    <a:pt x="8" y="0"/>
                  </a:lnTo>
                  <a:lnTo>
                    <a:pt x="6" y="1"/>
                  </a:lnTo>
                  <a:lnTo>
                    <a:pt x="3" y="1"/>
                  </a:lnTo>
                  <a:lnTo>
                    <a:pt x="2" y="3"/>
                  </a:lnTo>
                  <a:lnTo>
                    <a:pt x="0" y="6"/>
                  </a:lnTo>
                  <a:lnTo>
                    <a:pt x="0" y="10"/>
                  </a:lnTo>
                  <a:lnTo>
                    <a:pt x="2" y="12"/>
                  </a:lnTo>
                  <a:lnTo>
                    <a:pt x="2" y="15"/>
                  </a:lnTo>
                  <a:lnTo>
                    <a:pt x="3" y="17"/>
                  </a:lnTo>
                  <a:lnTo>
                    <a:pt x="6" y="18"/>
                  </a:lnTo>
                  <a:lnTo>
                    <a:pt x="178" y="83"/>
                  </a:lnTo>
                  <a:lnTo>
                    <a:pt x="183" y="83"/>
                  </a:lnTo>
                  <a:lnTo>
                    <a:pt x="184" y="82"/>
                  </a:lnTo>
                  <a:lnTo>
                    <a:pt x="187" y="82"/>
                  </a:lnTo>
                  <a:lnTo>
                    <a:pt x="189" y="80"/>
                  </a:lnTo>
                  <a:lnTo>
                    <a:pt x="190" y="77"/>
                  </a:lnTo>
                  <a:lnTo>
                    <a:pt x="190" y="73"/>
                  </a:lnTo>
                  <a:lnTo>
                    <a:pt x="189" y="71"/>
                  </a:lnTo>
                  <a:lnTo>
                    <a:pt x="189" y="68"/>
                  </a:lnTo>
                  <a:lnTo>
                    <a:pt x="187" y="67"/>
                  </a:lnTo>
                  <a:lnTo>
                    <a:pt x="184" y="65"/>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2">
              <a:extLst>
                <a:ext uri="{FF2B5EF4-FFF2-40B4-BE49-F238E27FC236}">
                  <a16:creationId xmlns:a16="http://schemas.microsoft.com/office/drawing/2014/main" id="{23CB5B7B-52C4-4A83-8BBA-8A12F9C4781D}"/>
                </a:ext>
              </a:extLst>
            </p:cNvPr>
            <p:cNvSpPr>
              <a:spLocks/>
            </p:cNvSpPr>
            <p:nvPr/>
          </p:nvSpPr>
          <p:spPr bwMode="auto">
            <a:xfrm>
              <a:off x="7165975" y="5360988"/>
              <a:ext cx="301625" cy="103187"/>
            </a:xfrm>
            <a:custGeom>
              <a:avLst/>
              <a:gdLst>
                <a:gd name="T0" fmla="*/ 2147483646 w 190"/>
                <a:gd name="T1" fmla="*/ 2147483646 h 65"/>
                <a:gd name="T2" fmla="*/ 2147483646 w 190"/>
                <a:gd name="T3" fmla="*/ 2147483646 h 65"/>
                <a:gd name="T4" fmla="*/ 2147483646 w 190"/>
                <a:gd name="T5" fmla="*/ 2147483646 h 65"/>
                <a:gd name="T6" fmla="*/ 2147483646 w 190"/>
                <a:gd name="T7" fmla="*/ 2147483646 h 65"/>
                <a:gd name="T8" fmla="*/ 2147483646 w 190"/>
                <a:gd name="T9" fmla="*/ 2147483646 h 65"/>
                <a:gd name="T10" fmla="*/ 2147483646 w 190"/>
                <a:gd name="T11" fmla="*/ 0 h 65"/>
                <a:gd name="T12" fmla="*/ 2147483646 w 190"/>
                <a:gd name="T13" fmla="*/ 0 h 65"/>
                <a:gd name="T14" fmla="*/ 2147483646 w 190"/>
                <a:gd name="T15" fmla="*/ 2147483646 h 65"/>
                <a:gd name="T16" fmla="*/ 2147483646 w 190"/>
                <a:gd name="T17" fmla="*/ 2147483646 h 65"/>
                <a:gd name="T18" fmla="*/ 0 w 190"/>
                <a:gd name="T19" fmla="*/ 2147483646 h 65"/>
                <a:gd name="T20" fmla="*/ 0 w 190"/>
                <a:gd name="T21" fmla="*/ 2147483646 h 65"/>
                <a:gd name="T22" fmla="*/ 2147483646 w 190"/>
                <a:gd name="T23" fmla="*/ 2147483646 h 65"/>
                <a:gd name="T24" fmla="*/ 2147483646 w 190"/>
                <a:gd name="T25" fmla="*/ 2147483646 h 65"/>
                <a:gd name="T26" fmla="*/ 2147483646 w 190"/>
                <a:gd name="T27" fmla="*/ 2147483646 h 65"/>
                <a:gd name="T28" fmla="*/ 2147483646 w 190"/>
                <a:gd name="T29" fmla="*/ 2147483646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0" h="65">
                  <a:moveTo>
                    <a:pt x="184" y="18"/>
                  </a:moveTo>
                  <a:lnTo>
                    <a:pt x="187" y="15"/>
                  </a:lnTo>
                  <a:lnTo>
                    <a:pt x="190" y="12"/>
                  </a:lnTo>
                  <a:lnTo>
                    <a:pt x="190" y="6"/>
                  </a:lnTo>
                  <a:lnTo>
                    <a:pt x="187" y="3"/>
                  </a:lnTo>
                  <a:lnTo>
                    <a:pt x="184" y="0"/>
                  </a:lnTo>
                  <a:lnTo>
                    <a:pt x="178" y="0"/>
                  </a:lnTo>
                  <a:lnTo>
                    <a:pt x="6" y="47"/>
                  </a:lnTo>
                  <a:lnTo>
                    <a:pt x="3" y="50"/>
                  </a:lnTo>
                  <a:lnTo>
                    <a:pt x="0" y="53"/>
                  </a:lnTo>
                  <a:lnTo>
                    <a:pt x="0" y="59"/>
                  </a:lnTo>
                  <a:lnTo>
                    <a:pt x="3" y="62"/>
                  </a:lnTo>
                  <a:lnTo>
                    <a:pt x="6" y="65"/>
                  </a:lnTo>
                  <a:lnTo>
                    <a:pt x="12" y="65"/>
                  </a:lnTo>
                  <a:lnTo>
                    <a:pt x="184"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Rectangle 13">
              <a:extLst>
                <a:ext uri="{FF2B5EF4-FFF2-40B4-BE49-F238E27FC236}">
                  <a16:creationId xmlns:a16="http://schemas.microsoft.com/office/drawing/2014/main" id="{F980B0A3-6EF9-4A59-BA14-77C189C8B4FB}"/>
                </a:ext>
              </a:extLst>
            </p:cNvPr>
            <p:cNvSpPr>
              <a:spLocks noChangeArrowheads="1"/>
            </p:cNvSpPr>
            <p:nvPr/>
          </p:nvSpPr>
          <p:spPr bwMode="auto">
            <a:xfrm>
              <a:off x="7239000" y="3840163"/>
              <a:ext cx="334963"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D2</a:t>
              </a:r>
              <a:endParaRPr lang="en-US" altLang="zh-CN">
                <a:solidFill>
                  <a:srgbClr val="000000"/>
                </a:solidFill>
                <a:ea typeface="宋体" panose="02010600030101010101" pitchFamily="2" charset="-122"/>
              </a:endParaRPr>
            </a:p>
          </p:txBody>
        </p:sp>
        <p:sp>
          <p:nvSpPr>
            <p:cNvPr id="12" name="Rectangle 14">
              <a:extLst>
                <a:ext uri="{FF2B5EF4-FFF2-40B4-BE49-F238E27FC236}">
                  <a16:creationId xmlns:a16="http://schemas.microsoft.com/office/drawing/2014/main" id="{661E63FA-2510-43B2-9CD7-D64864D0EF3A}"/>
                </a:ext>
              </a:extLst>
            </p:cNvPr>
            <p:cNvSpPr>
              <a:spLocks noChangeArrowheads="1"/>
            </p:cNvSpPr>
            <p:nvPr/>
          </p:nvSpPr>
          <p:spPr bwMode="auto">
            <a:xfrm>
              <a:off x="7670800" y="3836988"/>
              <a:ext cx="344488"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Q2</a:t>
              </a:r>
              <a:endParaRPr lang="en-US" altLang="zh-CN">
                <a:solidFill>
                  <a:srgbClr val="000000"/>
                </a:solidFill>
                <a:ea typeface="宋体" panose="02010600030101010101" pitchFamily="2" charset="-122"/>
              </a:endParaRPr>
            </a:p>
          </p:txBody>
        </p:sp>
        <p:sp>
          <p:nvSpPr>
            <p:cNvPr id="13" name="Rectangle 15">
              <a:extLst>
                <a:ext uri="{FF2B5EF4-FFF2-40B4-BE49-F238E27FC236}">
                  <a16:creationId xmlns:a16="http://schemas.microsoft.com/office/drawing/2014/main" id="{3E1A8B03-8016-40C6-B2EE-D015102BE281}"/>
                </a:ext>
              </a:extLst>
            </p:cNvPr>
            <p:cNvSpPr>
              <a:spLocks noChangeArrowheads="1"/>
            </p:cNvSpPr>
            <p:nvPr/>
          </p:nvSpPr>
          <p:spPr bwMode="auto">
            <a:xfrm>
              <a:off x="7239000" y="4176713"/>
              <a:ext cx="334963"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D1</a:t>
              </a:r>
              <a:endParaRPr lang="en-US" altLang="zh-CN">
                <a:solidFill>
                  <a:srgbClr val="000000"/>
                </a:solidFill>
                <a:ea typeface="宋体" panose="02010600030101010101" pitchFamily="2" charset="-122"/>
              </a:endParaRPr>
            </a:p>
          </p:txBody>
        </p:sp>
        <p:sp>
          <p:nvSpPr>
            <p:cNvPr id="14" name="Rectangle 16">
              <a:extLst>
                <a:ext uri="{FF2B5EF4-FFF2-40B4-BE49-F238E27FC236}">
                  <a16:creationId xmlns:a16="http://schemas.microsoft.com/office/drawing/2014/main" id="{5E204408-ACD0-415A-A7C1-A587D9EDDD45}"/>
                </a:ext>
              </a:extLst>
            </p:cNvPr>
            <p:cNvSpPr>
              <a:spLocks noChangeArrowheads="1"/>
            </p:cNvSpPr>
            <p:nvPr/>
          </p:nvSpPr>
          <p:spPr bwMode="auto">
            <a:xfrm>
              <a:off x="7670800" y="4175125"/>
              <a:ext cx="34448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Q1</a:t>
              </a:r>
              <a:endParaRPr lang="en-US" altLang="zh-CN">
                <a:solidFill>
                  <a:srgbClr val="000000"/>
                </a:solidFill>
                <a:ea typeface="宋体" panose="02010600030101010101" pitchFamily="2" charset="-122"/>
              </a:endParaRPr>
            </a:p>
          </p:txBody>
        </p:sp>
        <p:sp>
          <p:nvSpPr>
            <p:cNvPr id="15" name="Rectangle 17">
              <a:extLst>
                <a:ext uri="{FF2B5EF4-FFF2-40B4-BE49-F238E27FC236}">
                  <a16:creationId xmlns:a16="http://schemas.microsoft.com/office/drawing/2014/main" id="{DD19407F-E1C4-49B9-A30D-FB36EE729E9F}"/>
                </a:ext>
              </a:extLst>
            </p:cNvPr>
            <p:cNvSpPr>
              <a:spLocks noChangeArrowheads="1"/>
            </p:cNvSpPr>
            <p:nvPr/>
          </p:nvSpPr>
          <p:spPr bwMode="auto">
            <a:xfrm>
              <a:off x="7239000" y="4511675"/>
              <a:ext cx="334963"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D0</a:t>
              </a:r>
              <a:endParaRPr lang="en-US" altLang="zh-CN">
                <a:solidFill>
                  <a:srgbClr val="000000"/>
                </a:solidFill>
                <a:ea typeface="宋体" panose="02010600030101010101" pitchFamily="2" charset="-122"/>
              </a:endParaRPr>
            </a:p>
          </p:txBody>
        </p:sp>
        <p:sp>
          <p:nvSpPr>
            <p:cNvPr id="16" name="Rectangle 18">
              <a:extLst>
                <a:ext uri="{FF2B5EF4-FFF2-40B4-BE49-F238E27FC236}">
                  <a16:creationId xmlns:a16="http://schemas.microsoft.com/office/drawing/2014/main" id="{AA151DEA-D5AE-459E-8F86-155C131E0E67}"/>
                </a:ext>
              </a:extLst>
            </p:cNvPr>
            <p:cNvSpPr>
              <a:spLocks noChangeArrowheads="1"/>
            </p:cNvSpPr>
            <p:nvPr/>
          </p:nvSpPr>
          <p:spPr bwMode="auto">
            <a:xfrm>
              <a:off x="7670800" y="4511675"/>
              <a:ext cx="344488"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Q0</a:t>
              </a:r>
              <a:endParaRPr lang="en-US" altLang="zh-CN">
                <a:solidFill>
                  <a:srgbClr val="000000"/>
                </a:solidFill>
                <a:ea typeface="宋体" panose="02010600030101010101" pitchFamily="2" charset="-122"/>
              </a:endParaRPr>
            </a:p>
          </p:txBody>
        </p:sp>
        <p:sp>
          <p:nvSpPr>
            <p:cNvPr id="17" name="Freeform 19">
              <a:extLst>
                <a:ext uri="{FF2B5EF4-FFF2-40B4-BE49-F238E27FC236}">
                  <a16:creationId xmlns:a16="http://schemas.microsoft.com/office/drawing/2014/main" id="{65AA507F-A1D1-45C5-BB49-167C11E53523}"/>
                </a:ext>
              </a:extLst>
            </p:cNvPr>
            <p:cNvSpPr>
              <a:spLocks/>
            </p:cNvSpPr>
            <p:nvPr/>
          </p:nvSpPr>
          <p:spPr bwMode="auto">
            <a:xfrm>
              <a:off x="5419725" y="3032125"/>
              <a:ext cx="1235075" cy="2095500"/>
            </a:xfrm>
            <a:custGeom>
              <a:avLst/>
              <a:gdLst>
                <a:gd name="T0" fmla="*/ 2147483646 w 778"/>
                <a:gd name="T1" fmla="*/ 0 h 1320"/>
                <a:gd name="T2" fmla="*/ 2147483646 w 778"/>
                <a:gd name="T3" fmla="*/ 0 h 1320"/>
                <a:gd name="T4" fmla="*/ 2147483646 w 778"/>
                <a:gd name="T5" fmla="*/ 2147483646 h 1320"/>
                <a:gd name="T6" fmla="*/ 0 w 778"/>
                <a:gd name="T7" fmla="*/ 2147483646 h 1320"/>
                <a:gd name="T8" fmla="*/ 0 w 778"/>
                <a:gd name="T9" fmla="*/ 2147483646 h 1320"/>
                <a:gd name="T10" fmla="*/ 2147483646 w 778"/>
                <a:gd name="T11" fmla="*/ 2147483646 h 1320"/>
                <a:gd name="T12" fmla="*/ 2147483646 w 778"/>
                <a:gd name="T13" fmla="*/ 2147483646 h 1320"/>
                <a:gd name="T14" fmla="*/ 2147483646 w 778"/>
                <a:gd name="T15" fmla="*/ 2147483646 h 1320"/>
                <a:gd name="T16" fmla="*/ 2147483646 w 778"/>
                <a:gd name="T17" fmla="*/ 2147483646 h 1320"/>
                <a:gd name="T18" fmla="*/ 2147483646 w 778"/>
                <a:gd name="T19" fmla="*/ 2147483646 h 1320"/>
                <a:gd name="T20" fmla="*/ 2147483646 w 778"/>
                <a:gd name="T21" fmla="*/ 2147483646 h 1320"/>
                <a:gd name="T22" fmla="*/ 2147483646 w 778"/>
                <a:gd name="T23" fmla="*/ 2147483646 h 1320"/>
                <a:gd name="T24" fmla="*/ 2147483646 w 778"/>
                <a:gd name="T25" fmla="*/ 0 h 1320"/>
                <a:gd name="T26" fmla="*/ 2147483646 w 778"/>
                <a:gd name="T27" fmla="*/ 0 h 1320"/>
                <a:gd name="T28" fmla="*/ 2147483646 w 778"/>
                <a:gd name="T29" fmla="*/ 0 h 1320"/>
                <a:gd name="T30" fmla="*/ 2147483646 w 778"/>
                <a:gd name="T31" fmla="*/ 2147483646 h 1320"/>
                <a:gd name="T32" fmla="*/ 2147483646 w 778"/>
                <a:gd name="T33" fmla="*/ 2147483646 h 1320"/>
                <a:gd name="T34" fmla="*/ 2147483646 w 778"/>
                <a:gd name="T35" fmla="*/ 2147483646 h 1320"/>
                <a:gd name="T36" fmla="*/ 2147483646 w 778"/>
                <a:gd name="T37" fmla="*/ 2147483646 h 1320"/>
                <a:gd name="T38" fmla="*/ 2147483646 w 778"/>
                <a:gd name="T39" fmla="*/ 2147483646 h 1320"/>
                <a:gd name="T40" fmla="*/ 2147483646 w 778"/>
                <a:gd name="T41" fmla="*/ 2147483646 h 1320"/>
                <a:gd name="T42" fmla="*/ 2147483646 w 778"/>
                <a:gd name="T43" fmla="*/ 2147483646 h 1320"/>
                <a:gd name="T44" fmla="*/ 2147483646 w 778"/>
                <a:gd name="T45" fmla="*/ 2147483646 h 1320"/>
                <a:gd name="T46" fmla="*/ 2147483646 w 778"/>
                <a:gd name="T47" fmla="*/ 2147483646 h 1320"/>
                <a:gd name="T48" fmla="*/ 2147483646 w 778"/>
                <a:gd name="T49" fmla="*/ 0 h 132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778" h="1320">
                  <a:moveTo>
                    <a:pt x="9" y="0"/>
                  </a:moveTo>
                  <a:lnTo>
                    <a:pt x="6" y="0"/>
                  </a:lnTo>
                  <a:lnTo>
                    <a:pt x="3" y="3"/>
                  </a:lnTo>
                  <a:lnTo>
                    <a:pt x="0" y="6"/>
                  </a:lnTo>
                  <a:lnTo>
                    <a:pt x="0" y="1314"/>
                  </a:lnTo>
                  <a:lnTo>
                    <a:pt x="3" y="1317"/>
                  </a:lnTo>
                  <a:lnTo>
                    <a:pt x="6" y="1320"/>
                  </a:lnTo>
                  <a:lnTo>
                    <a:pt x="772" y="1320"/>
                  </a:lnTo>
                  <a:lnTo>
                    <a:pt x="775" y="1317"/>
                  </a:lnTo>
                  <a:lnTo>
                    <a:pt x="778" y="1314"/>
                  </a:lnTo>
                  <a:lnTo>
                    <a:pt x="778" y="6"/>
                  </a:lnTo>
                  <a:lnTo>
                    <a:pt x="775" y="3"/>
                  </a:lnTo>
                  <a:lnTo>
                    <a:pt x="772" y="0"/>
                  </a:lnTo>
                  <a:lnTo>
                    <a:pt x="769" y="0"/>
                  </a:lnTo>
                  <a:lnTo>
                    <a:pt x="9" y="0"/>
                  </a:lnTo>
                  <a:lnTo>
                    <a:pt x="9" y="18"/>
                  </a:lnTo>
                  <a:lnTo>
                    <a:pt x="769" y="18"/>
                  </a:lnTo>
                  <a:lnTo>
                    <a:pt x="760" y="9"/>
                  </a:lnTo>
                  <a:lnTo>
                    <a:pt x="760" y="1311"/>
                  </a:lnTo>
                  <a:lnTo>
                    <a:pt x="769" y="1302"/>
                  </a:lnTo>
                  <a:lnTo>
                    <a:pt x="9" y="1302"/>
                  </a:lnTo>
                  <a:lnTo>
                    <a:pt x="18" y="1311"/>
                  </a:lnTo>
                  <a:lnTo>
                    <a:pt x="18" y="9"/>
                  </a:lnTo>
                  <a:lnTo>
                    <a:pt x="9" y="18"/>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24">
              <a:extLst>
                <a:ext uri="{FF2B5EF4-FFF2-40B4-BE49-F238E27FC236}">
                  <a16:creationId xmlns:a16="http://schemas.microsoft.com/office/drawing/2014/main" id="{93E1CA8E-91C5-4F13-B88E-CD8272337063}"/>
                </a:ext>
              </a:extLst>
            </p:cNvPr>
            <p:cNvSpPr>
              <a:spLocks/>
            </p:cNvSpPr>
            <p:nvPr/>
          </p:nvSpPr>
          <p:spPr bwMode="auto">
            <a:xfrm>
              <a:off x="6640513" y="3559175"/>
              <a:ext cx="525462" cy="30163"/>
            </a:xfrm>
            <a:custGeom>
              <a:avLst/>
              <a:gdLst>
                <a:gd name="T0" fmla="*/ 2147483646 w 331"/>
                <a:gd name="T1" fmla="*/ 2147483646 h 19"/>
                <a:gd name="T2" fmla="*/ 2147483646 w 331"/>
                <a:gd name="T3" fmla="*/ 2147483646 h 19"/>
                <a:gd name="T4" fmla="*/ 2147483646 w 331"/>
                <a:gd name="T5" fmla="*/ 2147483646 h 19"/>
                <a:gd name="T6" fmla="*/ 2147483646 w 331"/>
                <a:gd name="T7" fmla="*/ 2147483646 h 19"/>
                <a:gd name="T8" fmla="*/ 2147483646 w 331"/>
                <a:gd name="T9" fmla="*/ 2147483646 h 19"/>
                <a:gd name="T10" fmla="*/ 2147483646 w 331"/>
                <a:gd name="T11" fmla="*/ 2147483646 h 19"/>
                <a:gd name="T12" fmla="*/ 2147483646 w 331"/>
                <a:gd name="T13" fmla="*/ 0 h 19"/>
                <a:gd name="T14" fmla="*/ 2147483646 w 331"/>
                <a:gd name="T15" fmla="*/ 0 h 19"/>
                <a:gd name="T16" fmla="*/ 2147483646 w 331"/>
                <a:gd name="T17" fmla="*/ 2147483646 h 19"/>
                <a:gd name="T18" fmla="*/ 0 w 331"/>
                <a:gd name="T19" fmla="*/ 2147483646 h 19"/>
                <a:gd name="T20" fmla="*/ 0 w 331"/>
                <a:gd name="T21" fmla="*/ 2147483646 h 19"/>
                <a:gd name="T22" fmla="*/ 2147483646 w 331"/>
                <a:gd name="T23" fmla="*/ 2147483646 h 19"/>
                <a:gd name="T24" fmla="*/ 2147483646 w 331"/>
                <a:gd name="T25" fmla="*/ 2147483646 h 19"/>
                <a:gd name="T26" fmla="*/ 2147483646 w 331"/>
                <a:gd name="T27" fmla="*/ 2147483646 h 19"/>
                <a:gd name="T28" fmla="*/ 2147483646 w 331"/>
                <a:gd name="T29" fmla="*/ 2147483646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31" h="19">
                  <a:moveTo>
                    <a:pt x="322" y="19"/>
                  </a:moveTo>
                  <a:lnTo>
                    <a:pt x="325" y="19"/>
                  </a:lnTo>
                  <a:lnTo>
                    <a:pt x="328" y="16"/>
                  </a:lnTo>
                  <a:lnTo>
                    <a:pt x="331" y="13"/>
                  </a:lnTo>
                  <a:lnTo>
                    <a:pt x="331" y="6"/>
                  </a:lnTo>
                  <a:lnTo>
                    <a:pt x="328" y="3"/>
                  </a:lnTo>
                  <a:lnTo>
                    <a:pt x="325" y="0"/>
                  </a:lnTo>
                  <a:lnTo>
                    <a:pt x="6" y="0"/>
                  </a:lnTo>
                  <a:lnTo>
                    <a:pt x="3" y="3"/>
                  </a:lnTo>
                  <a:lnTo>
                    <a:pt x="0" y="6"/>
                  </a:lnTo>
                  <a:lnTo>
                    <a:pt x="0" y="13"/>
                  </a:lnTo>
                  <a:lnTo>
                    <a:pt x="3" y="16"/>
                  </a:lnTo>
                  <a:lnTo>
                    <a:pt x="6" y="19"/>
                  </a:lnTo>
                  <a:lnTo>
                    <a:pt x="9" y="19"/>
                  </a:lnTo>
                  <a:lnTo>
                    <a:pt x="322"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25">
              <a:extLst>
                <a:ext uri="{FF2B5EF4-FFF2-40B4-BE49-F238E27FC236}">
                  <a16:creationId xmlns:a16="http://schemas.microsoft.com/office/drawing/2014/main" id="{BD1F4CF7-54BE-44ED-ABB3-2A04631E4F30}"/>
                </a:ext>
              </a:extLst>
            </p:cNvPr>
            <p:cNvSpPr>
              <a:spLocks/>
            </p:cNvSpPr>
            <p:nvPr/>
          </p:nvSpPr>
          <p:spPr bwMode="auto">
            <a:xfrm>
              <a:off x="6640513" y="3921125"/>
              <a:ext cx="525462" cy="28575"/>
            </a:xfrm>
            <a:custGeom>
              <a:avLst/>
              <a:gdLst>
                <a:gd name="T0" fmla="*/ 2147483646 w 331"/>
                <a:gd name="T1" fmla="*/ 2147483646 h 18"/>
                <a:gd name="T2" fmla="*/ 2147483646 w 331"/>
                <a:gd name="T3" fmla="*/ 2147483646 h 18"/>
                <a:gd name="T4" fmla="*/ 2147483646 w 331"/>
                <a:gd name="T5" fmla="*/ 2147483646 h 18"/>
                <a:gd name="T6" fmla="*/ 2147483646 w 331"/>
                <a:gd name="T7" fmla="*/ 2147483646 h 18"/>
                <a:gd name="T8" fmla="*/ 2147483646 w 331"/>
                <a:gd name="T9" fmla="*/ 2147483646 h 18"/>
                <a:gd name="T10" fmla="*/ 2147483646 w 331"/>
                <a:gd name="T11" fmla="*/ 2147483646 h 18"/>
                <a:gd name="T12" fmla="*/ 2147483646 w 331"/>
                <a:gd name="T13" fmla="*/ 0 h 18"/>
                <a:gd name="T14" fmla="*/ 2147483646 w 331"/>
                <a:gd name="T15" fmla="*/ 0 h 18"/>
                <a:gd name="T16" fmla="*/ 2147483646 w 331"/>
                <a:gd name="T17" fmla="*/ 2147483646 h 18"/>
                <a:gd name="T18" fmla="*/ 0 w 331"/>
                <a:gd name="T19" fmla="*/ 2147483646 h 18"/>
                <a:gd name="T20" fmla="*/ 0 w 331"/>
                <a:gd name="T21" fmla="*/ 2147483646 h 18"/>
                <a:gd name="T22" fmla="*/ 2147483646 w 331"/>
                <a:gd name="T23" fmla="*/ 2147483646 h 18"/>
                <a:gd name="T24" fmla="*/ 2147483646 w 331"/>
                <a:gd name="T25" fmla="*/ 2147483646 h 18"/>
                <a:gd name="T26" fmla="*/ 2147483646 w 331"/>
                <a:gd name="T27" fmla="*/ 2147483646 h 18"/>
                <a:gd name="T28" fmla="*/ 2147483646 w 331"/>
                <a:gd name="T29" fmla="*/ 2147483646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31" h="18">
                  <a:moveTo>
                    <a:pt x="322" y="18"/>
                  </a:moveTo>
                  <a:lnTo>
                    <a:pt x="325" y="18"/>
                  </a:lnTo>
                  <a:lnTo>
                    <a:pt x="328" y="15"/>
                  </a:lnTo>
                  <a:lnTo>
                    <a:pt x="331" y="12"/>
                  </a:lnTo>
                  <a:lnTo>
                    <a:pt x="331" y="6"/>
                  </a:lnTo>
                  <a:lnTo>
                    <a:pt x="328" y="3"/>
                  </a:lnTo>
                  <a:lnTo>
                    <a:pt x="325" y="0"/>
                  </a:lnTo>
                  <a:lnTo>
                    <a:pt x="6" y="0"/>
                  </a:lnTo>
                  <a:lnTo>
                    <a:pt x="3" y="3"/>
                  </a:lnTo>
                  <a:lnTo>
                    <a:pt x="0" y="6"/>
                  </a:lnTo>
                  <a:lnTo>
                    <a:pt x="0" y="12"/>
                  </a:lnTo>
                  <a:lnTo>
                    <a:pt x="3" y="15"/>
                  </a:lnTo>
                  <a:lnTo>
                    <a:pt x="6" y="18"/>
                  </a:lnTo>
                  <a:lnTo>
                    <a:pt x="9" y="18"/>
                  </a:lnTo>
                  <a:lnTo>
                    <a:pt x="3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26">
              <a:extLst>
                <a:ext uri="{FF2B5EF4-FFF2-40B4-BE49-F238E27FC236}">
                  <a16:creationId xmlns:a16="http://schemas.microsoft.com/office/drawing/2014/main" id="{66261369-D63F-4641-86A1-BC5B208317E9}"/>
                </a:ext>
              </a:extLst>
            </p:cNvPr>
            <p:cNvSpPr>
              <a:spLocks/>
            </p:cNvSpPr>
            <p:nvPr/>
          </p:nvSpPr>
          <p:spPr bwMode="auto">
            <a:xfrm>
              <a:off x="6640513" y="4283075"/>
              <a:ext cx="525462" cy="28575"/>
            </a:xfrm>
            <a:custGeom>
              <a:avLst/>
              <a:gdLst>
                <a:gd name="T0" fmla="*/ 2147483646 w 331"/>
                <a:gd name="T1" fmla="*/ 2147483646 h 18"/>
                <a:gd name="T2" fmla="*/ 2147483646 w 331"/>
                <a:gd name="T3" fmla="*/ 2147483646 h 18"/>
                <a:gd name="T4" fmla="*/ 2147483646 w 331"/>
                <a:gd name="T5" fmla="*/ 2147483646 h 18"/>
                <a:gd name="T6" fmla="*/ 2147483646 w 331"/>
                <a:gd name="T7" fmla="*/ 2147483646 h 18"/>
                <a:gd name="T8" fmla="*/ 2147483646 w 331"/>
                <a:gd name="T9" fmla="*/ 2147483646 h 18"/>
                <a:gd name="T10" fmla="*/ 2147483646 w 331"/>
                <a:gd name="T11" fmla="*/ 2147483646 h 18"/>
                <a:gd name="T12" fmla="*/ 2147483646 w 331"/>
                <a:gd name="T13" fmla="*/ 0 h 18"/>
                <a:gd name="T14" fmla="*/ 2147483646 w 331"/>
                <a:gd name="T15" fmla="*/ 0 h 18"/>
                <a:gd name="T16" fmla="*/ 2147483646 w 331"/>
                <a:gd name="T17" fmla="*/ 2147483646 h 18"/>
                <a:gd name="T18" fmla="*/ 0 w 331"/>
                <a:gd name="T19" fmla="*/ 2147483646 h 18"/>
                <a:gd name="T20" fmla="*/ 0 w 331"/>
                <a:gd name="T21" fmla="*/ 2147483646 h 18"/>
                <a:gd name="T22" fmla="*/ 2147483646 w 331"/>
                <a:gd name="T23" fmla="*/ 2147483646 h 18"/>
                <a:gd name="T24" fmla="*/ 2147483646 w 331"/>
                <a:gd name="T25" fmla="*/ 2147483646 h 18"/>
                <a:gd name="T26" fmla="*/ 2147483646 w 331"/>
                <a:gd name="T27" fmla="*/ 2147483646 h 18"/>
                <a:gd name="T28" fmla="*/ 2147483646 w 331"/>
                <a:gd name="T29" fmla="*/ 2147483646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31" h="18">
                  <a:moveTo>
                    <a:pt x="322" y="18"/>
                  </a:moveTo>
                  <a:lnTo>
                    <a:pt x="325" y="18"/>
                  </a:lnTo>
                  <a:lnTo>
                    <a:pt x="328" y="15"/>
                  </a:lnTo>
                  <a:lnTo>
                    <a:pt x="331" y="12"/>
                  </a:lnTo>
                  <a:lnTo>
                    <a:pt x="331" y="6"/>
                  </a:lnTo>
                  <a:lnTo>
                    <a:pt x="328" y="3"/>
                  </a:lnTo>
                  <a:lnTo>
                    <a:pt x="325" y="0"/>
                  </a:lnTo>
                  <a:lnTo>
                    <a:pt x="6" y="0"/>
                  </a:lnTo>
                  <a:lnTo>
                    <a:pt x="3" y="3"/>
                  </a:lnTo>
                  <a:lnTo>
                    <a:pt x="0" y="6"/>
                  </a:lnTo>
                  <a:lnTo>
                    <a:pt x="0" y="12"/>
                  </a:lnTo>
                  <a:lnTo>
                    <a:pt x="3" y="15"/>
                  </a:lnTo>
                  <a:lnTo>
                    <a:pt x="6" y="18"/>
                  </a:lnTo>
                  <a:lnTo>
                    <a:pt x="9" y="18"/>
                  </a:lnTo>
                  <a:lnTo>
                    <a:pt x="3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27">
              <a:extLst>
                <a:ext uri="{FF2B5EF4-FFF2-40B4-BE49-F238E27FC236}">
                  <a16:creationId xmlns:a16="http://schemas.microsoft.com/office/drawing/2014/main" id="{8747B6B4-739E-44D2-A7D3-885E7A0D1265}"/>
                </a:ext>
              </a:extLst>
            </p:cNvPr>
            <p:cNvSpPr>
              <a:spLocks/>
            </p:cNvSpPr>
            <p:nvPr/>
          </p:nvSpPr>
          <p:spPr bwMode="auto">
            <a:xfrm>
              <a:off x="6640513" y="4598988"/>
              <a:ext cx="571500" cy="28575"/>
            </a:xfrm>
            <a:custGeom>
              <a:avLst/>
              <a:gdLst>
                <a:gd name="T0" fmla="*/ 2147483646 w 360"/>
                <a:gd name="T1" fmla="*/ 2147483646 h 18"/>
                <a:gd name="T2" fmla="*/ 2147483646 w 360"/>
                <a:gd name="T3" fmla="*/ 2147483646 h 18"/>
                <a:gd name="T4" fmla="*/ 2147483646 w 360"/>
                <a:gd name="T5" fmla="*/ 2147483646 h 18"/>
                <a:gd name="T6" fmla="*/ 2147483646 w 360"/>
                <a:gd name="T7" fmla="*/ 2147483646 h 18"/>
                <a:gd name="T8" fmla="*/ 2147483646 w 360"/>
                <a:gd name="T9" fmla="*/ 2147483646 h 18"/>
                <a:gd name="T10" fmla="*/ 2147483646 w 360"/>
                <a:gd name="T11" fmla="*/ 2147483646 h 18"/>
                <a:gd name="T12" fmla="*/ 2147483646 w 360"/>
                <a:gd name="T13" fmla="*/ 0 h 18"/>
                <a:gd name="T14" fmla="*/ 2147483646 w 360"/>
                <a:gd name="T15" fmla="*/ 0 h 18"/>
                <a:gd name="T16" fmla="*/ 2147483646 w 360"/>
                <a:gd name="T17" fmla="*/ 2147483646 h 18"/>
                <a:gd name="T18" fmla="*/ 0 w 360"/>
                <a:gd name="T19" fmla="*/ 2147483646 h 18"/>
                <a:gd name="T20" fmla="*/ 0 w 360"/>
                <a:gd name="T21" fmla="*/ 2147483646 h 18"/>
                <a:gd name="T22" fmla="*/ 2147483646 w 360"/>
                <a:gd name="T23" fmla="*/ 2147483646 h 18"/>
                <a:gd name="T24" fmla="*/ 2147483646 w 360"/>
                <a:gd name="T25" fmla="*/ 2147483646 h 18"/>
                <a:gd name="T26" fmla="*/ 2147483646 w 360"/>
                <a:gd name="T27" fmla="*/ 2147483646 h 18"/>
                <a:gd name="T28" fmla="*/ 2147483646 w 360"/>
                <a:gd name="T29" fmla="*/ 2147483646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60" h="18">
                  <a:moveTo>
                    <a:pt x="351" y="18"/>
                  </a:moveTo>
                  <a:lnTo>
                    <a:pt x="354" y="18"/>
                  </a:lnTo>
                  <a:lnTo>
                    <a:pt x="357" y="15"/>
                  </a:lnTo>
                  <a:lnTo>
                    <a:pt x="360" y="12"/>
                  </a:lnTo>
                  <a:lnTo>
                    <a:pt x="360" y="6"/>
                  </a:lnTo>
                  <a:lnTo>
                    <a:pt x="357" y="3"/>
                  </a:lnTo>
                  <a:lnTo>
                    <a:pt x="354" y="0"/>
                  </a:lnTo>
                  <a:lnTo>
                    <a:pt x="6" y="0"/>
                  </a:lnTo>
                  <a:lnTo>
                    <a:pt x="3" y="3"/>
                  </a:lnTo>
                  <a:lnTo>
                    <a:pt x="0" y="6"/>
                  </a:lnTo>
                  <a:lnTo>
                    <a:pt x="0" y="12"/>
                  </a:lnTo>
                  <a:lnTo>
                    <a:pt x="3" y="15"/>
                  </a:lnTo>
                  <a:lnTo>
                    <a:pt x="6" y="18"/>
                  </a:lnTo>
                  <a:lnTo>
                    <a:pt x="9" y="18"/>
                  </a:lnTo>
                  <a:lnTo>
                    <a:pt x="35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8">
              <a:extLst>
                <a:ext uri="{FF2B5EF4-FFF2-40B4-BE49-F238E27FC236}">
                  <a16:creationId xmlns:a16="http://schemas.microsoft.com/office/drawing/2014/main" id="{A7AD816D-165A-43B7-AE64-01915C51ABAE}"/>
                </a:ext>
              </a:extLst>
            </p:cNvPr>
            <p:cNvSpPr>
              <a:spLocks/>
            </p:cNvSpPr>
            <p:nvPr/>
          </p:nvSpPr>
          <p:spPr bwMode="auto">
            <a:xfrm>
              <a:off x="7996238" y="3559175"/>
              <a:ext cx="166687" cy="30163"/>
            </a:xfrm>
            <a:custGeom>
              <a:avLst/>
              <a:gdLst>
                <a:gd name="T0" fmla="*/ 2147483646 w 105"/>
                <a:gd name="T1" fmla="*/ 0 h 19"/>
                <a:gd name="T2" fmla="*/ 2147483646 w 105"/>
                <a:gd name="T3" fmla="*/ 0 h 19"/>
                <a:gd name="T4" fmla="*/ 2147483646 w 105"/>
                <a:gd name="T5" fmla="*/ 2147483646 h 19"/>
                <a:gd name="T6" fmla="*/ 0 w 105"/>
                <a:gd name="T7" fmla="*/ 2147483646 h 19"/>
                <a:gd name="T8" fmla="*/ 0 w 105"/>
                <a:gd name="T9" fmla="*/ 2147483646 h 19"/>
                <a:gd name="T10" fmla="*/ 2147483646 w 105"/>
                <a:gd name="T11" fmla="*/ 2147483646 h 19"/>
                <a:gd name="T12" fmla="*/ 2147483646 w 105"/>
                <a:gd name="T13" fmla="*/ 2147483646 h 19"/>
                <a:gd name="T14" fmla="*/ 2147483646 w 105"/>
                <a:gd name="T15" fmla="*/ 2147483646 h 19"/>
                <a:gd name="T16" fmla="*/ 2147483646 w 105"/>
                <a:gd name="T17" fmla="*/ 2147483646 h 19"/>
                <a:gd name="T18" fmla="*/ 2147483646 w 105"/>
                <a:gd name="T19" fmla="*/ 2147483646 h 19"/>
                <a:gd name="T20" fmla="*/ 2147483646 w 105"/>
                <a:gd name="T21" fmla="*/ 2147483646 h 19"/>
                <a:gd name="T22" fmla="*/ 2147483646 w 105"/>
                <a:gd name="T23" fmla="*/ 2147483646 h 19"/>
                <a:gd name="T24" fmla="*/ 2147483646 w 105"/>
                <a:gd name="T25" fmla="*/ 0 h 19"/>
                <a:gd name="T26" fmla="*/ 2147483646 w 105"/>
                <a:gd name="T27" fmla="*/ 0 h 19"/>
                <a:gd name="T28" fmla="*/ 2147483646 w 105"/>
                <a:gd name="T29" fmla="*/ 0 h 1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5" h="19">
                  <a:moveTo>
                    <a:pt x="9" y="0"/>
                  </a:moveTo>
                  <a:lnTo>
                    <a:pt x="6" y="0"/>
                  </a:lnTo>
                  <a:lnTo>
                    <a:pt x="3" y="3"/>
                  </a:lnTo>
                  <a:lnTo>
                    <a:pt x="0" y="6"/>
                  </a:lnTo>
                  <a:lnTo>
                    <a:pt x="0" y="13"/>
                  </a:lnTo>
                  <a:lnTo>
                    <a:pt x="3" y="16"/>
                  </a:lnTo>
                  <a:lnTo>
                    <a:pt x="6" y="19"/>
                  </a:lnTo>
                  <a:lnTo>
                    <a:pt x="99" y="19"/>
                  </a:lnTo>
                  <a:lnTo>
                    <a:pt x="102" y="16"/>
                  </a:lnTo>
                  <a:lnTo>
                    <a:pt x="105" y="13"/>
                  </a:lnTo>
                  <a:lnTo>
                    <a:pt x="105" y="6"/>
                  </a:lnTo>
                  <a:lnTo>
                    <a:pt x="102" y="3"/>
                  </a:lnTo>
                  <a:lnTo>
                    <a:pt x="99" y="0"/>
                  </a:lnTo>
                  <a:lnTo>
                    <a:pt x="96"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29">
              <a:extLst>
                <a:ext uri="{FF2B5EF4-FFF2-40B4-BE49-F238E27FC236}">
                  <a16:creationId xmlns:a16="http://schemas.microsoft.com/office/drawing/2014/main" id="{4EE92B34-3C98-43AF-952D-6022567223BD}"/>
                </a:ext>
              </a:extLst>
            </p:cNvPr>
            <p:cNvSpPr>
              <a:spLocks/>
            </p:cNvSpPr>
            <p:nvPr/>
          </p:nvSpPr>
          <p:spPr bwMode="auto">
            <a:xfrm>
              <a:off x="8132763" y="2655888"/>
              <a:ext cx="30162" cy="933450"/>
            </a:xfrm>
            <a:custGeom>
              <a:avLst/>
              <a:gdLst>
                <a:gd name="T0" fmla="*/ 0 w 19"/>
                <a:gd name="T1" fmla="*/ 2147483646 h 588"/>
                <a:gd name="T2" fmla="*/ 0 w 19"/>
                <a:gd name="T3" fmla="*/ 2147483646 h 588"/>
                <a:gd name="T4" fmla="*/ 2147483646 w 19"/>
                <a:gd name="T5" fmla="*/ 2147483646 h 588"/>
                <a:gd name="T6" fmla="*/ 2147483646 w 19"/>
                <a:gd name="T7" fmla="*/ 2147483646 h 588"/>
                <a:gd name="T8" fmla="*/ 2147483646 w 19"/>
                <a:gd name="T9" fmla="*/ 2147483646 h 588"/>
                <a:gd name="T10" fmla="*/ 2147483646 w 19"/>
                <a:gd name="T11" fmla="*/ 2147483646 h 588"/>
                <a:gd name="T12" fmla="*/ 2147483646 w 19"/>
                <a:gd name="T13" fmla="*/ 2147483646 h 588"/>
                <a:gd name="T14" fmla="*/ 2147483646 w 19"/>
                <a:gd name="T15" fmla="*/ 2147483646 h 588"/>
                <a:gd name="T16" fmla="*/ 2147483646 w 19"/>
                <a:gd name="T17" fmla="*/ 2147483646 h 588"/>
                <a:gd name="T18" fmla="*/ 2147483646 w 19"/>
                <a:gd name="T19" fmla="*/ 0 h 588"/>
                <a:gd name="T20" fmla="*/ 2147483646 w 19"/>
                <a:gd name="T21" fmla="*/ 0 h 588"/>
                <a:gd name="T22" fmla="*/ 2147483646 w 19"/>
                <a:gd name="T23" fmla="*/ 2147483646 h 588"/>
                <a:gd name="T24" fmla="*/ 0 w 19"/>
                <a:gd name="T25" fmla="*/ 2147483646 h 588"/>
                <a:gd name="T26" fmla="*/ 0 w 19"/>
                <a:gd name="T27" fmla="*/ 2147483646 h 588"/>
                <a:gd name="T28" fmla="*/ 0 w 19"/>
                <a:gd name="T29" fmla="*/ 2147483646 h 58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 h="588">
                  <a:moveTo>
                    <a:pt x="0" y="579"/>
                  </a:moveTo>
                  <a:lnTo>
                    <a:pt x="0" y="582"/>
                  </a:lnTo>
                  <a:lnTo>
                    <a:pt x="4" y="585"/>
                  </a:lnTo>
                  <a:lnTo>
                    <a:pt x="7" y="588"/>
                  </a:lnTo>
                  <a:lnTo>
                    <a:pt x="13" y="588"/>
                  </a:lnTo>
                  <a:lnTo>
                    <a:pt x="16" y="585"/>
                  </a:lnTo>
                  <a:lnTo>
                    <a:pt x="19" y="582"/>
                  </a:lnTo>
                  <a:lnTo>
                    <a:pt x="19" y="6"/>
                  </a:lnTo>
                  <a:lnTo>
                    <a:pt x="16" y="3"/>
                  </a:lnTo>
                  <a:lnTo>
                    <a:pt x="13" y="0"/>
                  </a:lnTo>
                  <a:lnTo>
                    <a:pt x="7" y="0"/>
                  </a:lnTo>
                  <a:lnTo>
                    <a:pt x="4" y="3"/>
                  </a:lnTo>
                  <a:lnTo>
                    <a:pt x="0" y="6"/>
                  </a:lnTo>
                  <a:lnTo>
                    <a:pt x="0" y="9"/>
                  </a:lnTo>
                  <a:lnTo>
                    <a:pt x="0" y="57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30">
              <a:extLst>
                <a:ext uri="{FF2B5EF4-FFF2-40B4-BE49-F238E27FC236}">
                  <a16:creationId xmlns:a16="http://schemas.microsoft.com/office/drawing/2014/main" id="{7BF2DA72-CA32-4A03-99F2-7786D6745C45}"/>
                </a:ext>
              </a:extLst>
            </p:cNvPr>
            <p:cNvSpPr>
              <a:spLocks/>
            </p:cNvSpPr>
            <p:nvPr/>
          </p:nvSpPr>
          <p:spPr bwMode="auto">
            <a:xfrm>
              <a:off x="5148263" y="2655888"/>
              <a:ext cx="3014662" cy="28575"/>
            </a:xfrm>
            <a:custGeom>
              <a:avLst/>
              <a:gdLst>
                <a:gd name="T0" fmla="*/ 2147483646 w 1899"/>
                <a:gd name="T1" fmla="*/ 2147483646 h 18"/>
                <a:gd name="T2" fmla="*/ 2147483646 w 1899"/>
                <a:gd name="T3" fmla="*/ 2147483646 h 18"/>
                <a:gd name="T4" fmla="*/ 2147483646 w 1899"/>
                <a:gd name="T5" fmla="*/ 2147483646 h 18"/>
                <a:gd name="T6" fmla="*/ 2147483646 w 1899"/>
                <a:gd name="T7" fmla="*/ 2147483646 h 18"/>
                <a:gd name="T8" fmla="*/ 2147483646 w 1899"/>
                <a:gd name="T9" fmla="*/ 2147483646 h 18"/>
                <a:gd name="T10" fmla="*/ 2147483646 w 1899"/>
                <a:gd name="T11" fmla="*/ 2147483646 h 18"/>
                <a:gd name="T12" fmla="*/ 2147483646 w 1899"/>
                <a:gd name="T13" fmla="*/ 0 h 18"/>
                <a:gd name="T14" fmla="*/ 2147483646 w 1899"/>
                <a:gd name="T15" fmla="*/ 0 h 18"/>
                <a:gd name="T16" fmla="*/ 2147483646 w 1899"/>
                <a:gd name="T17" fmla="*/ 2147483646 h 18"/>
                <a:gd name="T18" fmla="*/ 0 w 1899"/>
                <a:gd name="T19" fmla="*/ 2147483646 h 18"/>
                <a:gd name="T20" fmla="*/ 0 w 1899"/>
                <a:gd name="T21" fmla="*/ 2147483646 h 18"/>
                <a:gd name="T22" fmla="*/ 2147483646 w 1899"/>
                <a:gd name="T23" fmla="*/ 2147483646 h 18"/>
                <a:gd name="T24" fmla="*/ 2147483646 w 1899"/>
                <a:gd name="T25" fmla="*/ 2147483646 h 18"/>
                <a:gd name="T26" fmla="*/ 2147483646 w 1899"/>
                <a:gd name="T27" fmla="*/ 2147483646 h 18"/>
                <a:gd name="T28" fmla="*/ 2147483646 w 1899"/>
                <a:gd name="T29" fmla="*/ 2147483646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99" h="18">
                  <a:moveTo>
                    <a:pt x="1890" y="18"/>
                  </a:moveTo>
                  <a:lnTo>
                    <a:pt x="1893" y="18"/>
                  </a:lnTo>
                  <a:lnTo>
                    <a:pt x="1896" y="15"/>
                  </a:lnTo>
                  <a:lnTo>
                    <a:pt x="1899" y="12"/>
                  </a:lnTo>
                  <a:lnTo>
                    <a:pt x="1899" y="6"/>
                  </a:lnTo>
                  <a:lnTo>
                    <a:pt x="1896" y="3"/>
                  </a:lnTo>
                  <a:lnTo>
                    <a:pt x="1893" y="0"/>
                  </a:lnTo>
                  <a:lnTo>
                    <a:pt x="6" y="0"/>
                  </a:lnTo>
                  <a:lnTo>
                    <a:pt x="3" y="3"/>
                  </a:lnTo>
                  <a:lnTo>
                    <a:pt x="0" y="6"/>
                  </a:lnTo>
                  <a:lnTo>
                    <a:pt x="0" y="12"/>
                  </a:lnTo>
                  <a:lnTo>
                    <a:pt x="3" y="15"/>
                  </a:lnTo>
                  <a:lnTo>
                    <a:pt x="6" y="18"/>
                  </a:lnTo>
                  <a:lnTo>
                    <a:pt x="9" y="18"/>
                  </a:lnTo>
                  <a:lnTo>
                    <a:pt x="1890"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2">
              <a:extLst>
                <a:ext uri="{FF2B5EF4-FFF2-40B4-BE49-F238E27FC236}">
                  <a16:creationId xmlns:a16="http://schemas.microsoft.com/office/drawing/2014/main" id="{3B2A5D4E-053C-4D18-A2D0-268AD3026A85}"/>
                </a:ext>
              </a:extLst>
            </p:cNvPr>
            <p:cNvSpPr>
              <a:spLocks/>
            </p:cNvSpPr>
            <p:nvPr/>
          </p:nvSpPr>
          <p:spPr bwMode="auto">
            <a:xfrm>
              <a:off x="5160963" y="3584575"/>
              <a:ext cx="300037" cy="28575"/>
            </a:xfrm>
            <a:custGeom>
              <a:avLst/>
              <a:gdLst>
                <a:gd name="T0" fmla="*/ 2147483646 w 189"/>
                <a:gd name="T1" fmla="*/ 0 h 18"/>
                <a:gd name="T2" fmla="*/ 2147483646 w 189"/>
                <a:gd name="T3" fmla="*/ 0 h 18"/>
                <a:gd name="T4" fmla="*/ 2147483646 w 189"/>
                <a:gd name="T5" fmla="*/ 2147483646 h 18"/>
                <a:gd name="T6" fmla="*/ 0 w 189"/>
                <a:gd name="T7" fmla="*/ 2147483646 h 18"/>
                <a:gd name="T8" fmla="*/ 0 w 189"/>
                <a:gd name="T9" fmla="*/ 2147483646 h 18"/>
                <a:gd name="T10" fmla="*/ 2147483646 w 189"/>
                <a:gd name="T11" fmla="*/ 2147483646 h 18"/>
                <a:gd name="T12" fmla="*/ 2147483646 w 189"/>
                <a:gd name="T13" fmla="*/ 2147483646 h 18"/>
                <a:gd name="T14" fmla="*/ 2147483646 w 189"/>
                <a:gd name="T15" fmla="*/ 2147483646 h 18"/>
                <a:gd name="T16" fmla="*/ 2147483646 w 189"/>
                <a:gd name="T17" fmla="*/ 2147483646 h 18"/>
                <a:gd name="T18" fmla="*/ 2147483646 w 189"/>
                <a:gd name="T19" fmla="*/ 2147483646 h 18"/>
                <a:gd name="T20" fmla="*/ 2147483646 w 189"/>
                <a:gd name="T21" fmla="*/ 2147483646 h 18"/>
                <a:gd name="T22" fmla="*/ 2147483646 w 189"/>
                <a:gd name="T23" fmla="*/ 2147483646 h 18"/>
                <a:gd name="T24" fmla="*/ 2147483646 w 189"/>
                <a:gd name="T25" fmla="*/ 0 h 18"/>
                <a:gd name="T26" fmla="*/ 2147483646 w 189"/>
                <a:gd name="T27" fmla="*/ 0 h 18"/>
                <a:gd name="T28" fmla="*/ 2147483646 w 189"/>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9" h="18">
                  <a:moveTo>
                    <a:pt x="9" y="0"/>
                  </a:moveTo>
                  <a:lnTo>
                    <a:pt x="6" y="0"/>
                  </a:lnTo>
                  <a:lnTo>
                    <a:pt x="3" y="3"/>
                  </a:lnTo>
                  <a:lnTo>
                    <a:pt x="0" y="6"/>
                  </a:lnTo>
                  <a:lnTo>
                    <a:pt x="0" y="12"/>
                  </a:lnTo>
                  <a:lnTo>
                    <a:pt x="3" y="15"/>
                  </a:lnTo>
                  <a:lnTo>
                    <a:pt x="6" y="18"/>
                  </a:lnTo>
                  <a:lnTo>
                    <a:pt x="183" y="18"/>
                  </a:lnTo>
                  <a:lnTo>
                    <a:pt x="186" y="15"/>
                  </a:lnTo>
                  <a:lnTo>
                    <a:pt x="189" y="12"/>
                  </a:lnTo>
                  <a:lnTo>
                    <a:pt x="189" y="6"/>
                  </a:lnTo>
                  <a:lnTo>
                    <a:pt x="186" y="3"/>
                  </a:lnTo>
                  <a:lnTo>
                    <a:pt x="183" y="0"/>
                  </a:lnTo>
                  <a:lnTo>
                    <a:pt x="180"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3">
              <a:extLst>
                <a:ext uri="{FF2B5EF4-FFF2-40B4-BE49-F238E27FC236}">
                  <a16:creationId xmlns:a16="http://schemas.microsoft.com/office/drawing/2014/main" id="{83A3D765-1538-4EDA-8012-4DCE1131A826}"/>
                </a:ext>
              </a:extLst>
            </p:cNvPr>
            <p:cNvSpPr>
              <a:spLocks/>
            </p:cNvSpPr>
            <p:nvPr/>
          </p:nvSpPr>
          <p:spPr bwMode="auto">
            <a:xfrm>
              <a:off x="7996238" y="3921125"/>
              <a:ext cx="301625" cy="28575"/>
            </a:xfrm>
            <a:custGeom>
              <a:avLst/>
              <a:gdLst>
                <a:gd name="T0" fmla="*/ 2147483646 w 190"/>
                <a:gd name="T1" fmla="*/ 0 h 18"/>
                <a:gd name="T2" fmla="*/ 2147483646 w 190"/>
                <a:gd name="T3" fmla="*/ 0 h 18"/>
                <a:gd name="T4" fmla="*/ 2147483646 w 190"/>
                <a:gd name="T5" fmla="*/ 2147483646 h 18"/>
                <a:gd name="T6" fmla="*/ 0 w 190"/>
                <a:gd name="T7" fmla="*/ 2147483646 h 18"/>
                <a:gd name="T8" fmla="*/ 0 w 190"/>
                <a:gd name="T9" fmla="*/ 2147483646 h 18"/>
                <a:gd name="T10" fmla="*/ 2147483646 w 190"/>
                <a:gd name="T11" fmla="*/ 2147483646 h 18"/>
                <a:gd name="T12" fmla="*/ 2147483646 w 190"/>
                <a:gd name="T13" fmla="*/ 2147483646 h 18"/>
                <a:gd name="T14" fmla="*/ 2147483646 w 190"/>
                <a:gd name="T15" fmla="*/ 2147483646 h 18"/>
                <a:gd name="T16" fmla="*/ 2147483646 w 190"/>
                <a:gd name="T17" fmla="*/ 2147483646 h 18"/>
                <a:gd name="T18" fmla="*/ 2147483646 w 190"/>
                <a:gd name="T19" fmla="*/ 2147483646 h 18"/>
                <a:gd name="T20" fmla="*/ 2147483646 w 190"/>
                <a:gd name="T21" fmla="*/ 2147483646 h 18"/>
                <a:gd name="T22" fmla="*/ 2147483646 w 190"/>
                <a:gd name="T23" fmla="*/ 2147483646 h 18"/>
                <a:gd name="T24" fmla="*/ 2147483646 w 190"/>
                <a:gd name="T25" fmla="*/ 0 h 18"/>
                <a:gd name="T26" fmla="*/ 2147483646 w 190"/>
                <a:gd name="T27" fmla="*/ 0 h 18"/>
                <a:gd name="T28" fmla="*/ 2147483646 w 190"/>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90" h="18">
                  <a:moveTo>
                    <a:pt x="9" y="0"/>
                  </a:moveTo>
                  <a:lnTo>
                    <a:pt x="6" y="0"/>
                  </a:lnTo>
                  <a:lnTo>
                    <a:pt x="3" y="3"/>
                  </a:lnTo>
                  <a:lnTo>
                    <a:pt x="0" y="6"/>
                  </a:lnTo>
                  <a:lnTo>
                    <a:pt x="0" y="12"/>
                  </a:lnTo>
                  <a:lnTo>
                    <a:pt x="3" y="15"/>
                  </a:lnTo>
                  <a:lnTo>
                    <a:pt x="6" y="18"/>
                  </a:lnTo>
                  <a:lnTo>
                    <a:pt x="184" y="18"/>
                  </a:lnTo>
                  <a:lnTo>
                    <a:pt x="187" y="15"/>
                  </a:lnTo>
                  <a:lnTo>
                    <a:pt x="190" y="12"/>
                  </a:lnTo>
                  <a:lnTo>
                    <a:pt x="190" y="6"/>
                  </a:lnTo>
                  <a:lnTo>
                    <a:pt x="187" y="3"/>
                  </a:lnTo>
                  <a:lnTo>
                    <a:pt x="184" y="0"/>
                  </a:lnTo>
                  <a:lnTo>
                    <a:pt x="181"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 name="Freeform 34">
              <a:extLst>
                <a:ext uri="{FF2B5EF4-FFF2-40B4-BE49-F238E27FC236}">
                  <a16:creationId xmlns:a16="http://schemas.microsoft.com/office/drawing/2014/main" id="{E3AC27F5-88E0-496C-9389-1C2F565DCA0E}"/>
                </a:ext>
              </a:extLst>
            </p:cNvPr>
            <p:cNvSpPr>
              <a:spLocks/>
            </p:cNvSpPr>
            <p:nvPr/>
          </p:nvSpPr>
          <p:spPr bwMode="auto">
            <a:xfrm>
              <a:off x="8269288" y="2520950"/>
              <a:ext cx="28575" cy="1428750"/>
            </a:xfrm>
            <a:custGeom>
              <a:avLst/>
              <a:gdLst>
                <a:gd name="T0" fmla="*/ 0 w 18"/>
                <a:gd name="T1" fmla="*/ 2147483646 h 900"/>
                <a:gd name="T2" fmla="*/ 0 w 18"/>
                <a:gd name="T3" fmla="*/ 2147483646 h 900"/>
                <a:gd name="T4" fmla="*/ 2147483646 w 18"/>
                <a:gd name="T5" fmla="*/ 2147483646 h 900"/>
                <a:gd name="T6" fmla="*/ 2147483646 w 18"/>
                <a:gd name="T7" fmla="*/ 2147483646 h 900"/>
                <a:gd name="T8" fmla="*/ 2147483646 w 18"/>
                <a:gd name="T9" fmla="*/ 2147483646 h 900"/>
                <a:gd name="T10" fmla="*/ 2147483646 w 18"/>
                <a:gd name="T11" fmla="*/ 2147483646 h 900"/>
                <a:gd name="T12" fmla="*/ 2147483646 w 18"/>
                <a:gd name="T13" fmla="*/ 2147483646 h 900"/>
                <a:gd name="T14" fmla="*/ 2147483646 w 18"/>
                <a:gd name="T15" fmla="*/ 2147483646 h 900"/>
                <a:gd name="T16" fmla="*/ 2147483646 w 18"/>
                <a:gd name="T17" fmla="*/ 2147483646 h 900"/>
                <a:gd name="T18" fmla="*/ 2147483646 w 18"/>
                <a:gd name="T19" fmla="*/ 0 h 900"/>
                <a:gd name="T20" fmla="*/ 2147483646 w 18"/>
                <a:gd name="T21" fmla="*/ 0 h 900"/>
                <a:gd name="T22" fmla="*/ 2147483646 w 18"/>
                <a:gd name="T23" fmla="*/ 2147483646 h 900"/>
                <a:gd name="T24" fmla="*/ 0 w 18"/>
                <a:gd name="T25" fmla="*/ 2147483646 h 900"/>
                <a:gd name="T26" fmla="*/ 0 w 18"/>
                <a:gd name="T27" fmla="*/ 2147483646 h 900"/>
                <a:gd name="T28" fmla="*/ 0 w 18"/>
                <a:gd name="T29" fmla="*/ 2147483646 h 9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900">
                  <a:moveTo>
                    <a:pt x="0" y="891"/>
                  </a:moveTo>
                  <a:lnTo>
                    <a:pt x="0" y="894"/>
                  </a:lnTo>
                  <a:lnTo>
                    <a:pt x="3" y="897"/>
                  </a:lnTo>
                  <a:lnTo>
                    <a:pt x="6" y="900"/>
                  </a:lnTo>
                  <a:lnTo>
                    <a:pt x="12" y="900"/>
                  </a:lnTo>
                  <a:lnTo>
                    <a:pt x="15" y="897"/>
                  </a:lnTo>
                  <a:lnTo>
                    <a:pt x="18" y="894"/>
                  </a:lnTo>
                  <a:lnTo>
                    <a:pt x="18" y="6"/>
                  </a:lnTo>
                  <a:lnTo>
                    <a:pt x="15" y="3"/>
                  </a:lnTo>
                  <a:lnTo>
                    <a:pt x="12" y="0"/>
                  </a:lnTo>
                  <a:lnTo>
                    <a:pt x="6" y="0"/>
                  </a:lnTo>
                  <a:lnTo>
                    <a:pt x="3" y="3"/>
                  </a:lnTo>
                  <a:lnTo>
                    <a:pt x="0" y="6"/>
                  </a:lnTo>
                  <a:lnTo>
                    <a:pt x="0" y="9"/>
                  </a:lnTo>
                  <a:lnTo>
                    <a:pt x="0" y="8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5">
              <a:extLst>
                <a:ext uri="{FF2B5EF4-FFF2-40B4-BE49-F238E27FC236}">
                  <a16:creationId xmlns:a16="http://schemas.microsoft.com/office/drawing/2014/main" id="{BBF7FCE3-B46E-4BE9-935D-61BF7D5075C2}"/>
                </a:ext>
              </a:extLst>
            </p:cNvPr>
            <p:cNvSpPr>
              <a:spLocks/>
            </p:cNvSpPr>
            <p:nvPr/>
          </p:nvSpPr>
          <p:spPr bwMode="auto">
            <a:xfrm>
              <a:off x="5011738" y="2520950"/>
              <a:ext cx="3286125" cy="28575"/>
            </a:xfrm>
            <a:custGeom>
              <a:avLst/>
              <a:gdLst>
                <a:gd name="T0" fmla="*/ 2147483646 w 2070"/>
                <a:gd name="T1" fmla="*/ 2147483646 h 18"/>
                <a:gd name="T2" fmla="*/ 2147483646 w 2070"/>
                <a:gd name="T3" fmla="*/ 2147483646 h 18"/>
                <a:gd name="T4" fmla="*/ 2147483646 w 2070"/>
                <a:gd name="T5" fmla="*/ 2147483646 h 18"/>
                <a:gd name="T6" fmla="*/ 2147483646 w 2070"/>
                <a:gd name="T7" fmla="*/ 2147483646 h 18"/>
                <a:gd name="T8" fmla="*/ 2147483646 w 2070"/>
                <a:gd name="T9" fmla="*/ 2147483646 h 18"/>
                <a:gd name="T10" fmla="*/ 2147483646 w 2070"/>
                <a:gd name="T11" fmla="*/ 2147483646 h 18"/>
                <a:gd name="T12" fmla="*/ 2147483646 w 2070"/>
                <a:gd name="T13" fmla="*/ 0 h 18"/>
                <a:gd name="T14" fmla="*/ 2147483646 w 2070"/>
                <a:gd name="T15" fmla="*/ 0 h 18"/>
                <a:gd name="T16" fmla="*/ 2147483646 w 2070"/>
                <a:gd name="T17" fmla="*/ 2147483646 h 18"/>
                <a:gd name="T18" fmla="*/ 0 w 2070"/>
                <a:gd name="T19" fmla="*/ 2147483646 h 18"/>
                <a:gd name="T20" fmla="*/ 0 w 2070"/>
                <a:gd name="T21" fmla="*/ 2147483646 h 18"/>
                <a:gd name="T22" fmla="*/ 2147483646 w 2070"/>
                <a:gd name="T23" fmla="*/ 2147483646 h 18"/>
                <a:gd name="T24" fmla="*/ 2147483646 w 2070"/>
                <a:gd name="T25" fmla="*/ 2147483646 h 18"/>
                <a:gd name="T26" fmla="*/ 2147483646 w 2070"/>
                <a:gd name="T27" fmla="*/ 2147483646 h 18"/>
                <a:gd name="T28" fmla="*/ 2147483646 w 2070"/>
                <a:gd name="T29" fmla="*/ 2147483646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070" h="18">
                  <a:moveTo>
                    <a:pt x="2061" y="18"/>
                  </a:moveTo>
                  <a:lnTo>
                    <a:pt x="2064" y="18"/>
                  </a:lnTo>
                  <a:lnTo>
                    <a:pt x="2067" y="15"/>
                  </a:lnTo>
                  <a:lnTo>
                    <a:pt x="2070" y="12"/>
                  </a:lnTo>
                  <a:lnTo>
                    <a:pt x="2070" y="6"/>
                  </a:lnTo>
                  <a:lnTo>
                    <a:pt x="2067" y="3"/>
                  </a:lnTo>
                  <a:lnTo>
                    <a:pt x="2064" y="0"/>
                  </a:lnTo>
                  <a:lnTo>
                    <a:pt x="7" y="0"/>
                  </a:lnTo>
                  <a:lnTo>
                    <a:pt x="4" y="3"/>
                  </a:lnTo>
                  <a:lnTo>
                    <a:pt x="0" y="6"/>
                  </a:lnTo>
                  <a:lnTo>
                    <a:pt x="0" y="12"/>
                  </a:lnTo>
                  <a:lnTo>
                    <a:pt x="4" y="15"/>
                  </a:lnTo>
                  <a:lnTo>
                    <a:pt x="7" y="18"/>
                  </a:lnTo>
                  <a:lnTo>
                    <a:pt x="10" y="18"/>
                  </a:lnTo>
                  <a:lnTo>
                    <a:pt x="206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7">
              <a:extLst>
                <a:ext uri="{FF2B5EF4-FFF2-40B4-BE49-F238E27FC236}">
                  <a16:creationId xmlns:a16="http://schemas.microsoft.com/office/drawing/2014/main" id="{533E1CD1-190F-48D4-AAEB-FE713A2CE3AD}"/>
                </a:ext>
              </a:extLst>
            </p:cNvPr>
            <p:cNvSpPr>
              <a:spLocks/>
            </p:cNvSpPr>
            <p:nvPr/>
          </p:nvSpPr>
          <p:spPr bwMode="auto">
            <a:xfrm>
              <a:off x="5011738" y="3937000"/>
              <a:ext cx="436562" cy="28575"/>
            </a:xfrm>
            <a:custGeom>
              <a:avLst/>
              <a:gdLst>
                <a:gd name="T0" fmla="*/ 2147483646 w 275"/>
                <a:gd name="T1" fmla="*/ 0 h 18"/>
                <a:gd name="T2" fmla="*/ 2147483646 w 275"/>
                <a:gd name="T3" fmla="*/ 0 h 18"/>
                <a:gd name="T4" fmla="*/ 2147483646 w 275"/>
                <a:gd name="T5" fmla="*/ 2147483646 h 18"/>
                <a:gd name="T6" fmla="*/ 0 w 275"/>
                <a:gd name="T7" fmla="*/ 2147483646 h 18"/>
                <a:gd name="T8" fmla="*/ 0 w 275"/>
                <a:gd name="T9" fmla="*/ 2147483646 h 18"/>
                <a:gd name="T10" fmla="*/ 2147483646 w 275"/>
                <a:gd name="T11" fmla="*/ 2147483646 h 18"/>
                <a:gd name="T12" fmla="*/ 2147483646 w 275"/>
                <a:gd name="T13" fmla="*/ 2147483646 h 18"/>
                <a:gd name="T14" fmla="*/ 2147483646 w 275"/>
                <a:gd name="T15" fmla="*/ 2147483646 h 18"/>
                <a:gd name="T16" fmla="*/ 2147483646 w 275"/>
                <a:gd name="T17" fmla="*/ 2147483646 h 18"/>
                <a:gd name="T18" fmla="*/ 2147483646 w 275"/>
                <a:gd name="T19" fmla="*/ 2147483646 h 18"/>
                <a:gd name="T20" fmla="*/ 2147483646 w 275"/>
                <a:gd name="T21" fmla="*/ 2147483646 h 18"/>
                <a:gd name="T22" fmla="*/ 2147483646 w 275"/>
                <a:gd name="T23" fmla="*/ 2147483646 h 18"/>
                <a:gd name="T24" fmla="*/ 2147483646 w 275"/>
                <a:gd name="T25" fmla="*/ 0 h 18"/>
                <a:gd name="T26" fmla="*/ 2147483646 w 275"/>
                <a:gd name="T27" fmla="*/ 0 h 18"/>
                <a:gd name="T28" fmla="*/ 2147483646 w 275"/>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75" h="18">
                  <a:moveTo>
                    <a:pt x="10" y="0"/>
                  </a:moveTo>
                  <a:lnTo>
                    <a:pt x="7" y="0"/>
                  </a:lnTo>
                  <a:lnTo>
                    <a:pt x="4" y="3"/>
                  </a:lnTo>
                  <a:lnTo>
                    <a:pt x="0" y="6"/>
                  </a:lnTo>
                  <a:lnTo>
                    <a:pt x="0" y="12"/>
                  </a:lnTo>
                  <a:lnTo>
                    <a:pt x="4" y="15"/>
                  </a:lnTo>
                  <a:lnTo>
                    <a:pt x="7" y="18"/>
                  </a:lnTo>
                  <a:lnTo>
                    <a:pt x="269" y="18"/>
                  </a:lnTo>
                  <a:lnTo>
                    <a:pt x="272" y="15"/>
                  </a:lnTo>
                  <a:lnTo>
                    <a:pt x="275" y="12"/>
                  </a:lnTo>
                  <a:lnTo>
                    <a:pt x="275" y="6"/>
                  </a:lnTo>
                  <a:lnTo>
                    <a:pt x="272" y="3"/>
                  </a:lnTo>
                  <a:lnTo>
                    <a:pt x="269" y="0"/>
                  </a:lnTo>
                  <a:lnTo>
                    <a:pt x="266"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38">
              <a:extLst>
                <a:ext uri="{FF2B5EF4-FFF2-40B4-BE49-F238E27FC236}">
                  <a16:creationId xmlns:a16="http://schemas.microsoft.com/office/drawing/2014/main" id="{6E16965B-74C5-4F76-A046-573F77A31975}"/>
                </a:ext>
              </a:extLst>
            </p:cNvPr>
            <p:cNvSpPr>
              <a:spLocks/>
            </p:cNvSpPr>
            <p:nvPr/>
          </p:nvSpPr>
          <p:spPr bwMode="auto">
            <a:xfrm>
              <a:off x="7996238" y="4283075"/>
              <a:ext cx="390525" cy="28575"/>
            </a:xfrm>
            <a:custGeom>
              <a:avLst/>
              <a:gdLst>
                <a:gd name="T0" fmla="*/ 2147483646 w 246"/>
                <a:gd name="T1" fmla="*/ 0 h 18"/>
                <a:gd name="T2" fmla="*/ 2147483646 w 246"/>
                <a:gd name="T3" fmla="*/ 0 h 18"/>
                <a:gd name="T4" fmla="*/ 2147483646 w 246"/>
                <a:gd name="T5" fmla="*/ 2147483646 h 18"/>
                <a:gd name="T6" fmla="*/ 0 w 246"/>
                <a:gd name="T7" fmla="*/ 2147483646 h 18"/>
                <a:gd name="T8" fmla="*/ 0 w 246"/>
                <a:gd name="T9" fmla="*/ 2147483646 h 18"/>
                <a:gd name="T10" fmla="*/ 2147483646 w 246"/>
                <a:gd name="T11" fmla="*/ 2147483646 h 18"/>
                <a:gd name="T12" fmla="*/ 2147483646 w 246"/>
                <a:gd name="T13" fmla="*/ 2147483646 h 18"/>
                <a:gd name="T14" fmla="*/ 2147483646 w 246"/>
                <a:gd name="T15" fmla="*/ 2147483646 h 18"/>
                <a:gd name="T16" fmla="*/ 2147483646 w 246"/>
                <a:gd name="T17" fmla="*/ 2147483646 h 18"/>
                <a:gd name="T18" fmla="*/ 2147483646 w 246"/>
                <a:gd name="T19" fmla="*/ 2147483646 h 18"/>
                <a:gd name="T20" fmla="*/ 2147483646 w 246"/>
                <a:gd name="T21" fmla="*/ 2147483646 h 18"/>
                <a:gd name="T22" fmla="*/ 2147483646 w 246"/>
                <a:gd name="T23" fmla="*/ 2147483646 h 18"/>
                <a:gd name="T24" fmla="*/ 2147483646 w 246"/>
                <a:gd name="T25" fmla="*/ 0 h 18"/>
                <a:gd name="T26" fmla="*/ 2147483646 w 246"/>
                <a:gd name="T27" fmla="*/ 0 h 18"/>
                <a:gd name="T28" fmla="*/ 2147483646 w 246"/>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6" h="18">
                  <a:moveTo>
                    <a:pt x="9" y="0"/>
                  </a:moveTo>
                  <a:lnTo>
                    <a:pt x="6" y="0"/>
                  </a:lnTo>
                  <a:lnTo>
                    <a:pt x="3" y="3"/>
                  </a:lnTo>
                  <a:lnTo>
                    <a:pt x="0" y="6"/>
                  </a:lnTo>
                  <a:lnTo>
                    <a:pt x="0" y="12"/>
                  </a:lnTo>
                  <a:lnTo>
                    <a:pt x="3" y="15"/>
                  </a:lnTo>
                  <a:lnTo>
                    <a:pt x="6" y="18"/>
                  </a:lnTo>
                  <a:lnTo>
                    <a:pt x="240" y="18"/>
                  </a:lnTo>
                  <a:lnTo>
                    <a:pt x="243" y="15"/>
                  </a:lnTo>
                  <a:lnTo>
                    <a:pt x="246" y="12"/>
                  </a:lnTo>
                  <a:lnTo>
                    <a:pt x="246" y="6"/>
                  </a:lnTo>
                  <a:lnTo>
                    <a:pt x="243" y="3"/>
                  </a:lnTo>
                  <a:lnTo>
                    <a:pt x="240" y="0"/>
                  </a:lnTo>
                  <a:lnTo>
                    <a:pt x="237"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39">
              <a:extLst>
                <a:ext uri="{FF2B5EF4-FFF2-40B4-BE49-F238E27FC236}">
                  <a16:creationId xmlns:a16="http://schemas.microsoft.com/office/drawing/2014/main" id="{7C03E227-808A-41F0-9135-E52D6EF90383}"/>
                </a:ext>
              </a:extLst>
            </p:cNvPr>
            <p:cNvSpPr>
              <a:spLocks/>
            </p:cNvSpPr>
            <p:nvPr/>
          </p:nvSpPr>
          <p:spPr bwMode="auto">
            <a:xfrm>
              <a:off x="8358188" y="4237038"/>
              <a:ext cx="74612" cy="74612"/>
            </a:xfrm>
            <a:custGeom>
              <a:avLst/>
              <a:gdLst>
                <a:gd name="T0" fmla="*/ 2147483646 w 47"/>
                <a:gd name="T1" fmla="*/ 2147483646 h 47"/>
                <a:gd name="T2" fmla="*/ 0 w 47"/>
                <a:gd name="T3" fmla="*/ 2147483646 h 47"/>
                <a:gd name="T4" fmla="*/ 0 w 47"/>
                <a:gd name="T5" fmla="*/ 2147483646 h 47"/>
                <a:gd name="T6" fmla="*/ 2147483646 w 47"/>
                <a:gd name="T7" fmla="*/ 2147483646 h 47"/>
                <a:gd name="T8" fmla="*/ 2147483646 w 47"/>
                <a:gd name="T9" fmla="*/ 2147483646 h 47"/>
                <a:gd name="T10" fmla="*/ 2147483646 w 47"/>
                <a:gd name="T11" fmla="*/ 2147483646 h 47"/>
                <a:gd name="T12" fmla="*/ 2147483646 w 47"/>
                <a:gd name="T13" fmla="*/ 2147483646 h 47"/>
                <a:gd name="T14" fmla="*/ 2147483646 w 47"/>
                <a:gd name="T15" fmla="*/ 2147483646 h 47"/>
                <a:gd name="T16" fmla="*/ 2147483646 w 47"/>
                <a:gd name="T17" fmla="*/ 2147483646 h 47"/>
                <a:gd name="T18" fmla="*/ 2147483646 w 47"/>
                <a:gd name="T19" fmla="*/ 2147483646 h 47"/>
                <a:gd name="T20" fmla="*/ 2147483646 w 47"/>
                <a:gd name="T21" fmla="*/ 2147483646 h 47"/>
                <a:gd name="T22" fmla="*/ 2147483646 w 47"/>
                <a:gd name="T23" fmla="*/ 0 h 47"/>
                <a:gd name="T24" fmla="*/ 2147483646 w 47"/>
                <a:gd name="T25" fmla="*/ 0 h 47"/>
                <a:gd name="T26" fmla="*/ 2147483646 w 47"/>
                <a:gd name="T27" fmla="*/ 2147483646 h 47"/>
                <a:gd name="T28" fmla="*/ 2147483646 w 47"/>
                <a:gd name="T29" fmla="*/ 2147483646 h 4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47">
                  <a:moveTo>
                    <a:pt x="3" y="32"/>
                  </a:moveTo>
                  <a:lnTo>
                    <a:pt x="0" y="35"/>
                  </a:lnTo>
                  <a:lnTo>
                    <a:pt x="0" y="41"/>
                  </a:lnTo>
                  <a:lnTo>
                    <a:pt x="3" y="44"/>
                  </a:lnTo>
                  <a:lnTo>
                    <a:pt x="6" y="47"/>
                  </a:lnTo>
                  <a:lnTo>
                    <a:pt x="12" y="47"/>
                  </a:lnTo>
                  <a:lnTo>
                    <a:pt x="15" y="44"/>
                  </a:lnTo>
                  <a:lnTo>
                    <a:pt x="44" y="15"/>
                  </a:lnTo>
                  <a:lnTo>
                    <a:pt x="47" y="12"/>
                  </a:lnTo>
                  <a:lnTo>
                    <a:pt x="47" y="6"/>
                  </a:lnTo>
                  <a:lnTo>
                    <a:pt x="44" y="3"/>
                  </a:lnTo>
                  <a:lnTo>
                    <a:pt x="41" y="0"/>
                  </a:lnTo>
                  <a:lnTo>
                    <a:pt x="35" y="0"/>
                  </a:lnTo>
                  <a:lnTo>
                    <a:pt x="32" y="3"/>
                  </a:lnTo>
                  <a:lnTo>
                    <a:pt x="3"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40">
              <a:extLst>
                <a:ext uri="{FF2B5EF4-FFF2-40B4-BE49-F238E27FC236}">
                  <a16:creationId xmlns:a16="http://schemas.microsoft.com/office/drawing/2014/main" id="{E7DD56D4-253F-4D9A-A5CA-472B5754C996}"/>
                </a:ext>
              </a:extLst>
            </p:cNvPr>
            <p:cNvSpPr>
              <a:spLocks/>
            </p:cNvSpPr>
            <p:nvPr/>
          </p:nvSpPr>
          <p:spPr bwMode="auto">
            <a:xfrm>
              <a:off x="8404225" y="2386013"/>
              <a:ext cx="28575" cy="1879600"/>
            </a:xfrm>
            <a:custGeom>
              <a:avLst/>
              <a:gdLst>
                <a:gd name="T0" fmla="*/ 0 w 18"/>
                <a:gd name="T1" fmla="*/ 2147483646 h 1184"/>
                <a:gd name="T2" fmla="*/ 0 w 18"/>
                <a:gd name="T3" fmla="*/ 2147483646 h 1184"/>
                <a:gd name="T4" fmla="*/ 2147483646 w 18"/>
                <a:gd name="T5" fmla="*/ 2147483646 h 1184"/>
                <a:gd name="T6" fmla="*/ 2147483646 w 18"/>
                <a:gd name="T7" fmla="*/ 2147483646 h 1184"/>
                <a:gd name="T8" fmla="*/ 2147483646 w 18"/>
                <a:gd name="T9" fmla="*/ 2147483646 h 1184"/>
                <a:gd name="T10" fmla="*/ 2147483646 w 18"/>
                <a:gd name="T11" fmla="*/ 2147483646 h 1184"/>
                <a:gd name="T12" fmla="*/ 2147483646 w 18"/>
                <a:gd name="T13" fmla="*/ 2147483646 h 1184"/>
                <a:gd name="T14" fmla="*/ 2147483646 w 18"/>
                <a:gd name="T15" fmla="*/ 2147483646 h 1184"/>
                <a:gd name="T16" fmla="*/ 2147483646 w 18"/>
                <a:gd name="T17" fmla="*/ 2147483646 h 1184"/>
                <a:gd name="T18" fmla="*/ 2147483646 w 18"/>
                <a:gd name="T19" fmla="*/ 0 h 1184"/>
                <a:gd name="T20" fmla="*/ 2147483646 w 18"/>
                <a:gd name="T21" fmla="*/ 0 h 1184"/>
                <a:gd name="T22" fmla="*/ 2147483646 w 18"/>
                <a:gd name="T23" fmla="*/ 2147483646 h 1184"/>
                <a:gd name="T24" fmla="*/ 0 w 18"/>
                <a:gd name="T25" fmla="*/ 2147483646 h 1184"/>
                <a:gd name="T26" fmla="*/ 0 w 18"/>
                <a:gd name="T27" fmla="*/ 2147483646 h 1184"/>
                <a:gd name="T28" fmla="*/ 0 w 18"/>
                <a:gd name="T29" fmla="*/ 2147483646 h 11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1184">
                  <a:moveTo>
                    <a:pt x="0" y="1175"/>
                  </a:moveTo>
                  <a:lnTo>
                    <a:pt x="0" y="1178"/>
                  </a:lnTo>
                  <a:lnTo>
                    <a:pt x="3" y="1181"/>
                  </a:lnTo>
                  <a:lnTo>
                    <a:pt x="6" y="1184"/>
                  </a:lnTo>
                  <a:lnTo>
                    <a:pt x="12" y="1184"/>
                  </a:lnTo>
                  <a:lnTo>
                    <a:pt x="15" y="1181"/>
                  </a:lnTo>
                  <a:lnTo>
                    <a:pt x="18" y="1178"/>
                  </a:lnTo>
                  <a:lnTo>
                    <a:pt x="18" y="6"/>
                  </a:lnTo>
                  <a:lnTo>
                    <a:pt x="15" y="3"/>
                  </a:lnTo>
                  <a:lnTo>
                    <a:pt x="12" y="0"/>
                  </a:lnTo>
                  <a:lnTo>
                    <a:pt x="6" y="0"/>
                  </a:lnTo>
                  <a:lnTo>
                    <a:pt x="3" y="3"/>
                  </a:lnTo>
                  <a:lnTo>
                    <a:pt x="0" y="6"/>
                  </a:lnTo>
                  <a:lnTo>
                    <a:pt x="0" y="9"/>
                  </a:lnTo>
                  <a:lnTo>
                    <a:pt x="0" y="11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41">
              <a:extLst>
                <a:ext uri="{FF2B5EF4-FFF2-40B4-BE49-F238E27FC236}">
                  <a16:creationId xmlns:a16="http://schemas.microsoft.com/office/drawing/2014/main" id="{F112B8B7-C3E4-4C4C-94F1-B5739DABEB6C}"/>
                </a:ext>
              </a:extLst>
            </p:cNvPr>
            <p:cNvSpPr>
              <a:spLocks/>
            </p:cNvSpPr>
            <p:nvPr/>
          </p:nvSpPr>
          <p:spPr bwMode="auto">
            <a:xfrm>
              <a:off x="4876800" y="2386013"/>
              <a:ext cx="3556000" cy="28575"/>
            </a:xfrm>
            <a:custGeom>
              <a:avLst/>
              <a:gdLst>
                <a:gd name="T0" fmla="*/ 2147483646 w 2240"/>
                <a:gd name="T1" fmla="*/ 2147483646 h 18"/>
                <a:gd name="T2" fmla="*/ 2147483646 w 2240"/>
                <a:gd name="T3" fmla="*/ 2147483646 h 18"/>
                <a:gd name="T4" fmla="*/ 2147483646 w 2240"/>
                <a:gd name="T5" fmla="*/ 2147483646 h 18"/>
                <a:gd name="T6" fmla="*/ 2147483646 w 2240"/>
                <a:gd name="T7" fmla="*/ 2147483646 h 18"/>
                <a:gd name="T8" fmla="*/ 2147483646 w 2240"/>
                <a:gd name="T9" fmla="*/ 2147483646 h 18"/>
                <a:gd name="T10" fmla="*/ 2147483646 w 2240"/>
                <a:gd name="T11" fmla="*/ 2147483646 h 18"/>
                <a:gd name="T12" fmla="*/ 2147483646 w 2240"/>
                <a:gd name="T13" fmla="*/ 0 h 18"/>
                <a:gd name="T14" fmla="*/ 2147483646 w 2240"/>
                <a:gd name="T15" fmla="*/ 0 h 18"/>
                <a:gd name="T16" fmla="*/ 2147483646 w 2240"/>
                <a:gd name="T17" fmla="*/ 2147483646 h 18"/>
                <a:gd name="T18" fmla="*/ 0 w 2240"/>
                <a:gd name="T19" fmla="*/ 2147483646 h 18"/>
                <a:gd name="T20" fmla="*/ 0 w 2240"/>
                <a:gd name="T21" fmla="*/ 2147483646 h 18"/>
                <a:gd name="T22" fmla="*/ 2147483646 w 2240"/>
                <a:gd name="T23" fmla="*/ 2147483646 h 18"/>
                <a:gd name="T24" fmla="*/ 2147483646 w 2240"/>
                <a:gd name="T25" fmla="*/ 2147483646 h 18"/>
                <a:gd name="T26" fmla="*/ 2147483646 w 2240"/>
                <a:gd name="T27" fmla="*/ 2147483646 h 18"/>
                <a:gd name="T28" fmla="*/ 2147483646 w 2240"/>
                <a:gd name="T29" fmla="*/ 2147483646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240" h="18">
                  <a:moveTo>
                    <a:pt x="2231" y="18"/>
                  </a:moveTo>
                  <a:lnTo>
                    <a:pt x="2234" y="18"/>
                  </a:lnTo>
                  <a:lnTo>
                    <a:pt x="2237" y="15"/>
                  </a:lnTo>
                  <a:lnTo>
                    <a:pt x="2240" y="12"/>
                  </a:lnTo>
                  <a:lnTo>
                    <a:pt x="2240" y="6"/>
                  </a:lnTo>
                  <a:lnTo>
                    <a:pt x="2237" y="3"/>
                  </a:lnTo>
                  <a:lnTo>
                    <a:pt x="2234" y="0"/>
                  </a:lnTo>
                  <a:lnTo>
                    <a:pt x="6" y="0"/>
                  </a:lnTo>
                  <a:lnTo>
                    <a:pt x="3" y="3"/>
                  </a:lnTo>
                  <a:lnTo>
                    <a:pt x="0" y="6"/>
                  </a:lnTo>
                  <a:lnTo>
                    <a:pt x="0" y="12"/>
                  </a:lnTo>
                  <a:lnTo>
                    <a:pt x="3" y="15"/>
                  </a:lnTo>
                  <a:lnTo>
                    <a:pt x="6" y="18"/>
                  </a:lnTo>
                  <a:lnTo>
                    <a:pt x="10" y="18"/>
                  </a:lnTo>
                  <a:lnTo>
                    <a:pt x="2231"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43">
              <a:extLst>
                <a:ext uri="{FF2B5EF4-FFF2-40B4-BE49-F238E27FC236}">
                  <a16:creationId xmlns:a16="http://schemas.microsoft.com/office/drawing/2014/main" id="{8A57E2D0-73C1-41EC-8E22-8BAC7E23CD71}"/>
                </a:ext>
              </a:extLst>
            </p:cNvPr>
            <p:cNvSpPr>
              <a:spLocks/>
            </p:cNvSpPr>
            <p:nvPr/>
          </p:nvSpPr>
          <p:spPr bwMode="auto">
            <a:xfrm>
              <a:off x="4876800" y="4295775"/>
              <a:ext cx="571500" cy="28575"/>
            </a:xfrm>
            <a:custGeom>
              <a:avLst/>
              <a:gdLst>
                <a:gd name="T0" fmla="*/ 2147483646 w 360"/>
                <a:gd name="T1" fmla="*/ 0 h 18"/>
                <a:gd name="T2" fmla="*/ 2147483646 w 360"/>
                <a:gd name="T3" fmla="*/ 0 h 18"/>
                <a:gd name="T4" fmla="*/ 2147483646 w 360"/>
                <a:gd name="T5" fmla="*/ 2147483646 h 18"/>
                <a:gd name="T6" fmla="*/ 0 w 360"/>
                <a:gd name="T7" fmla="*/ 2147483646 h 18"/>
                <a:gd name="T8" fmla="*/ 0 w 360"/>
                <a:gd name="T9" fmla="*/ 2147483646 h 18"/>
                <a:gd name="T10" fmla="*/ 2147483646 w 360"/>
                <a:gd name="T11" fmla="*/ 2147483646 h 18"/>
                <a:gd name="T12" fmla="*/ 2147483646 w 360"/>
                <a:gd name="T13" fmla="*/ 2147483646 h 18"/>
                <a:gd name="T14" fmla="*/ 2147483646 w 360"/>
                <a:gd name="T15" fmla="*/ 2147483646 h 18"/>
                <a:gd name="T16" fmla="*/ 2147483646 w 360"/>
                <a:gd name="T17" fmla="*/ 2147483646 h 18"/>
                <a:gd name="T18" fmla="*/ 2147483646 w 360"/>
                <a:gd name="T19" fmla="*/ 2147483646 h 18"/>
                <a:gd name="T20" fmla="*/ 2147483646 w 360"/>
                <a:gd name="T21" fmla="*/ 2147483646 h 18"/>
                <a:gd name="T22" fmla="*/ 2147483646 w 360"/>
                <a:gd name="T23" fmla="*/ 2147483646 h 18"/>
                <a:gd name="T24" fmla="*/ 2147483646 w 360"/>
                <a:gd name="T25" fmla="*/ 0 h 18"/>
                <a:gd name="T26" fmla="*/ 2147483646 w 360"/>
                <a:gd name="T27" fmla="*/ 0 h 18"/>
                <a:gd name="T28" fmla="*/ 2147483646 w 360"/>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60" h="18">
                  <a:moveTo>
                    <a:pt x="10" y="0"/>
                  </a:moveTo>
                  <a:lnTo>
                    <a:pt x="6" y="0"/>
                  </a:lnTo>
                  <a:lnTo>
                    <a:pt x="3" y="3"/>
                  </a:lnTo>
                  <a:lnTo>
                    <a:pt x="0" y="6"/>
                  </a:lnTo>
                  <a:lnTo>
                    <a:pt x="0" y="12"/>
                  </a:lnTo>
                  <a:lnTo>
                    <a:pt x="3" y="15"/>
                  </a:lnTo>
                  <a:lnTo>
                    <a:pt x="6" y="18"/>
                  </a:lnTo>
                  <a:lnTo>
                    <a:pt x="354" y="18"/>
                  </a:lnTo>
                  <a:lnTo>
                    <a:pt x="357" y="15"/>
                  </a:lnTo>
                  <a:lnTo>
                    <a:pt x="360" y="12"/>
                  </a:lnTo>
                  <a:lnTo>
                    <a:pt x="360" y="6"/>
                  </a:lnTo>
                  <a:lnTo>
                    <a:pt x="357" y="3"/>
                  </a:lnTo>
                  <a:lnTo>
                    <a:pt x="354" y="0"/>
                  </a:lnTo>
                  <a:lnTo>
                    <a:pt x="351"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44">
              <a:extLst>
                <a:ext uri="{FF2B5EF4-FFF2-40B4-BE49-F238E27FC236}">
                  <a16:creationId xmlns:a16="http://schemas.microsoft.com/office/drawing/2014/main" id="{74139A11-C1AC-4E46-BD8C-A0463E07845D}"/>
                </a:ext>
              </a:extLst>
            </p:cNvPr>
            <p:cNvSpPr>
              <a:spLocks/>
            </p:cNvSpPr>
            <p:nvPr/>
          </p:nvSpPr>
          <p:spPr bwMode="auto">
            <a:xfrm>
              <a:off x="7996238" y="4645025"/>
              <a:ext cx="528637" cy="28575"/>
            </a:xfrm>
            <a:custGeom>
              <a:avLst/>
              <a:gdLst>
                <a:gd name="T0" fmla="*/ 2147483646 w 333"/>
                <a:gd name="T1" fmla="*/ 0 h 18"/>
                <a:gd name="T2" fmla="*/ 2147483646 w 333"/>
                <a:gd name="T3" fmla="*/ 0 h 18"/>
                <a:gd name="T4" fmla="*/ 2147483646 w 333"/>
                <a:gd name="T5" fmla="*/ 2147483646 h 18"/>
                <a:gd name="T6" fmla="*/ 0 w 333"/>
                <a:gd name="T7" fmla="*/ 2147483646 h 18"/>
                <a:gd name="T8" fmla="*/ 0 w 333"/>
                <a:gd name="T9" fmla="*/ 2147483646 h 18"/>
                <a:gd name="T10" fmla="*/ 2147483646 w 333"/>
                <a:gd name="T11" fmla="*/ 2147483646 h 18"/>
                <a:gd name="T12" fmla="*/ 2147483646 w 333"/>
                <a:gd name="T13" fmla="*/ 2147483646 h 18"/>
                <a:gd name="T14" fmla="*/ 2147483646 w 333"/>
                <a:gd name="T15" fmla="*/ 2147483646 h 18"/>
                <a:gd name="T16" fmla="*/ 2147483646 w 333"/>
                <a:gd name="T17" fmla="*/ 2147483646 h 18"/>
                <a:gd name="T18" fmla="*/ 2147483646 w 333"/>
                <a:gd name="T19" fmla="*/ 2147483646 h 18"/>
                <a:gd name="T20" fmla="*/ 2147483646 w 333"/>
                <a:gd name="T21" fmla="*/ 2147483646 h 18"/>
                <a:gd name="T22" fmla="*/ 2147483646 w 333"/>
                <a:gd name="T23" fmla="*/ 2147483646 h 18"/>
                <a:gd name="T24" fmla="*/ 2147483646 w 333"/>
                <a:gd name="T25" fmla="*/ 0 h 18"/>
                <a:gd name="T26" fmla="*/ 2147483646 w 333"/>
                <a:gd name="T27" fmla="*/ 0 h 18"/>
                <a:gd name="T28" fmla="*/ 2147483646 w 333"/>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33" h="18">
                  <a:moveTo>
                    <a:pt x="9" y="0"/>
                  </a:moveTo>
                  <a:lnTo>
                    <a:pt x="6" y="0"/>
                  </a:lnTo>
                  <a:lnTo>
                    <a:pt x="3" y="3"/>
                  </a:lnTo>
                  <a:lnTo>
                    <a:pt x="0" y="6"/>
                  </a:lnTo>
                  <a:lnTo>
                    <a:pt x="0" y="12"/>
                  </a:lnTo>
                  <a:lnTo>
                    <a:pt x="3" y="15"/>
                  </a:lnTo>
                  <a:lnTo>
                    <a:pt x="6" y="18"/>
                  </a:lnTo>
                  <a:lnTo>
                    <a:pt x="327" y="18"/>
                  </a:lnTo>
                  <a:lnTo>
                    <a:pt x="330" y="15"/>
                  </a:lnTo>
                  <a:lnTo>
                    <a:pt x="333" y="12"/>
                  </a:lnTo>
                  <a:lnTo>
                    <a:pt x="333" y="6"/>
                  </a:lnTo>
                  <a:lnTo>
                    <a:pt x="330" y="3"/>
                  </a:lnTo>
                  <a:lnTo>
                    <a:pt x="327" y="0"/>
                  </a:lnTo>
                  <a:lnTo>
                    <a:pt x="323"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6" name="Freeform 45">
              <a:extLst>
                <a:ext uri="{FF2B5EF4-FFF2-40B4-BE49-F238E27FC236}">
                  <a16:creationId xmlns:a16="http://schemas.microsoft.com/office/drawing/2014/main" id="{54DFE792-6A41-4CA1-A9CF-FE99C16D5A8D}"/>
                </a:ext>
              </a:extLst>
            </p:cNvPr>
            <p:cNvSpPr>
              <a:spLocks/>
            </p:cNvSpPr>
            <p:nvPr/>
          </p:nvSpPr>
          <p:spPr bwMode="auto">
            <a:xfrm>
              <a:off x="8494713" y="4556125"/>
              <a:ext cx="73025" cy="117475"/>
            </a:xfrm>
            <a:custGeom>
              <a:avLst/>
              <a:gdLst>
                <a:gd name="T0" fmla="*/ 2147483646 w 46"/>
                <a:gd name="T1" fmla="*/ 2147483646 h 74"/>
                <a:gd name="T2" fmla="*/ 0 w 46"/>
                <a:gd name="T3" fmla="*/ 2147483646 h 74"/>
                <a:gd name="T4" fmla="*/ 0 w 46"/>
                <a:gd name="T5" fmla="*/ 2147483646 h 74"/>
                <a:gd name="T6" fmla="*/ 2147483646 w 46"/>
                <a:gd name="T7" fmla="*/ 2147483646 h 74"/>
                <a:gd name="T8" fmla="*/ 2147483646 w 46"/>
                <a:gd name="T9" fmla="*/ 2147483646 h 74"/>
                <a:gd name="T10" fmla="*/ 2147483646 w 46"/>
                <a:gd name="T11" fmla="*/ 2147483646 h 74"/>
                <a:gd name="T12" fmla="*/ 2147483646 w 46"/>
                <a:gd name="T13" fmla="*/ 2147483646 h 74"/>
                <a:gd name="T14" fmla="*/ 2147483646 w 46"/>
                <a:gd name="T15" fmla="*/ 2147483646 h 74"/>
                <a:gd name="T16" fmla="*/ 2147483646 w 46"/>
                <a:gd name="T17" fmla="*/ 2147483646 h 74"/>
                <a:gd name="T18" fmla="*/ 2147483646 w 46"/>
                <a:gd name="T19" fmla="*/ 2147483646 h 74"/>
                <a:gd name="T20" fmla="*/ 2147483646 w 46"/>
                <a:gd name="T21" fmla="*/ 2147483646 h 74"/>
                <a:gd name="T22" fmla="*/ 2147483646 w 46"/>
                <a:gd name="T23" fmla="*/ 2147483646 h 74"/>
                <a:gd name="T24" fmla="*/ 2147483646 w 46"/>
                <a:gd name="T25" fmla="*/ 2147483646 h 74"/>
                <a:gd name="T26" fmla="*/ 2147483646 w 46"/>
                <a:gd name="T27" fmla="*/ 2147483646 h 74"/>
                <a:gd name="T28" fmla="*/ 2147483646 w 46"/>
                <a:gd name="T29" fmla="*/ 2147483646 h 74"/>
                <a:gd name="T30" fmla="*/ 2147483646 w 46"/>
                <a:gd name="T31" fmla="*/ 2147483646 h 74"/>
                <a:gd name="T32" fmla="*/ 2147483646 w 46"/>
                <a:gd name="T33" fmla="*/ 2147483646 h 74"/>
                <a:gd name="T34" fmla="*/ 2147483646 w 46"/>
                <a:gd name="T35" fmla="*/ 0 h 74"/>
                <a:gd name="T36" fmla="*/ 2147483646 w 46"/>
                <a:gd name="T37" fmla="*/ 0 h 74"/>
                <a:gd name="T38" fmla="*/ 2147483646 w 46"/>
                <a:gd name="T39" fmla="*/ 2147483646 h 74"/>
                <a:gd name="T40" fmla="*/ 2147483646 w 46"/>
                <a:gd name="T41" fmla="*/ 2147483646 h 74"/>
                <a:gd name="T42" fmla="*/ 2147483646 w 46"/>
                <a:gd name="T43" fmla="*/ 2147483646 h 74"/>
                <a:gd name="T44" fmla="*/ 2147483646 w 46"/>
                <a:gd name="T45" fmla="*/ 2147483646 h 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6" h="74">
                  <a:moveTo>
                    <a:pt x="2" y="61"/>
                  </a:moveTo>
                  <a:lnTo>
                    <a:pt x="0" y="64"/>
                  </a:lnTo>
                  <a:lnTo>
                    <a:pt x="0" y="68"/>
                  </a:lnTo>
                  <a:lnTo>
                    <a:pt x="2" y="70"/>
                  </a:lnTo>
                  <a:lnTo>
                    <a:pt x="3" y="73"/>
                  </a:lnTo>
                  <a:lnTo>
                    <a:pt x="5" y="73"/>
                  </a:lnTo>
                  <a:lnTo>
                    <a:pt x="8" y="74"/>
                  </a:lnTo>
                  <a:lnTo>
                    <a:pt x="13" y="74"/>
                  </a:lnTo>
                  <a:lnTo>
                    <a:pt x="14" y="73"/>
                  </a:lnTo>
                  <a:lnTo>
                    <a:pt x="17" y="71"/>
                  </a:lnTo>
                  <a:lnTo>
                    <a:pt x="17" y="70"/>
                  </a:lnTo>
                  <a:lnTo>
                    <a:pt x="44" y="13"/>
                  </a:lnTo>
                  <a:lnTo>
                    <a:pt x="46" y="10"/>
                  </a:lnTo>
                  <a:lnTo>
                    <a:pt x="46" y="6"/>
                  </a:lnTo>
                  <a:lnTo>
                    <a:pt x="44" y="4"/>
                  </a:lnTo>
                  <a:lnTo>
                    <a:pt x="43" y="1"/>
                  </a:lnTo>
                  <a:lnTo>
                    <a:pt x="41" y="1"/>
                  </a:lnTo>
                  <a:lnTo>
                    <a:pt x="38" y="0"/>
                  </a:lnTo>
                  <a:lnTo>
                    <a:pt x="34" y="0"/>
                  </a:lnTo>
                  <a:lnTo>
                    <a:pt x="32" y="1"/>
                  </a:lnTo>
                  <a:lnTo>
                    <a:pt x="29" y="3"/>
                  </a:lnTo>
                  <a:lnTo>
                    <a:pt x="29" y="4"/>
                  </a:lnTo>
                  <a:lnTo>
                    <a:pt x="2" y="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46">
              <a:extLst>
                <a:ext uri="{FF2B5EF4-FFF2-40B4-BE49-F238E27FC236}">
                  <a16:creationId xmlns:a16="http://schemas.microsoft.com/office/drawing/2014/main" id="{52760BAC-7B59-48F3-A50D-3EB94BB95178}"/>
                </a:ext>
              </a:extLst>
            </p:cNvPr>
            <p:cNvSpPr>
              <a:spLocks/>
            </p:cNvSpPr>
            <p:nvPr/>
          </p:nvSpPr>
          <p:spPr bwMode="auto">
            <a:xfrm>
              <a:off x="8539163" y="2247900"/>
              <a:ext cx="28575" cy="2336800"/>
            </a:xfrm>
            <a:custGeom>
              <a:avLst/>
              <a:gdLst>
                <a:gd name="T0" fmla="*/ 0 w 18"/>
                <a:gd name="T1" fmla="*/ 2147483646 h 1472"/>
                <a:gd name="T2" fmla="*/ 0 w 18"/>
                <a:gd name="T3" fmla="*/ 2147483646 h 1472"/>
                <a:gd name="T4" fmla="*/ 2147483646 w 18"/>
                <a:gd name="T5" fmla="*/ 2147483646 h 1472"/>
                <a:gd name="T6" fmla="*/ 2147483646 w 18"/>
                <a:gd name="T7" fmla="*/ 2147483646 h 1472"/>
                <a:gd name="T8" fmla="*/ 2147483646 w 18"/>
                <a:gd name="T9" fmla="*/ 2147483646 h 1472"/>
                <a:gd name="T10" fmla="*/ 2147483646 w 18"/>
                <a:gd name="T11" fmla="*/ 2147483646 h 1472"/>
                <a:gd name="T12" fmla="*/ 2147483646 w 18"/>
                <a:gd name="T13" fmla="*/ 2147483646 h 1472"/>
                <a:gd name="T14" fmla="*/ 2147483646 w 18"/>
                <a:gd name="T15" fmla="*/ 2147483646 h 1472"/>
                <a:gd name="T16" fmla="*/ 2147483646 w 18"/>
                <a:gd name="T17" fmla="*/ 2147483646 h 1472"/>
                <a:gd name="T18" fmla="*/ 2147483646 w 18"/>
                <a:gd name="T19" fmla="*/ 0 h 1472"/>
                <a:gd name="T20" fmla="*/ 2147483646 w 18"/>
                <a:gd name="T21" fmla="*/ 0 h 1472"/>
                <a:gd name="T22" fmla="*/ 2147483646 w 18"/>
                <a:gd name="T23" fmla="*/ 2147483646 h 1472"/>
                <a:gd name="T24" fmla="*/ 0 w 18"/>
                <a:gd name="T25" fmla="*/ 2147483646 h 1472"/>
                <a:gd name="T26" fmla="*/ 0 w 18"/>
                <a:gd name="T27" fmla="*/ 2147483646 h 1472"/>
                <a:gd name="T28" fmla="*/ 0 w 18"/>
                <a:gd name="T29" fmla="*/ 214748364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8" h="1472">
                  <a:moveTo>
                    <a:pt x="0" y="1463"/>
                  </a:moveTo>
                  <a:lnTo>
                    <a:pt x="0" y="1466"/>
                  </a:lnTo>
                  <a:lnTo>
                    <a:pt x="3" y="1469"/>
                  </a:lnTo>
                  <a:lnTo>
                    <a:pt x="6" y="1472"/>
                  </a:lnTo>
                  <a:lnTo>
                    <a:pt x="12" y="1472"/>
                  </a:lnTo>
                  <a:lnTo>
                    <a:pt x="15" y="1469"/>
                  </a:lnTo>
                  <a:lnTo>
                    <a:pt x="18" y="1466"/>
                  </a:lnTo>
                  <a:lnTo>
                    <a:pt x="18" y="6"/>
                  </a:lnTo>
                  <a:lnTo>
                    <a:pt x="15" y="3"/>
                  </a:lnTo>
                  <a:lnTo>
                    <a:pt x="12" y="0"/>
                  </a:lnTo>
                  <a:lnTo>
                    <a:pt x="6" y="0"/>
                  </a:lnTo>
                  <a:lnTo>
                    <a:pt x="3" y="3"/>
                  </a:lnTo>
                  <a:lnTo>
                    <a:pt x="0" y="6"/>
                  </a:lnTo>
                  <a:lnTo>
                    <a:pt x="0" y="9"/>
                  </a:lnTo>
                  <a:lnTo>
                    <a:pt x="0" y="14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47">
              <a:extLst>
                <a:ext uri="{FF2B5EF4-FFF2-40B4-BE49-F238E27FC236}">
                  <a16:creationId xmlns:a16="http://schemas.microsoft.com/office/drawing/2014/main" id="{7956EA63-4090-4BFF-B638-A30CC414A4A5}"/>
                </a:ext>
              </a:extLst>
            </p:cNvPr>
            <p:cNvSpPr>
              <a:spLocks/>
            </p:cNvSpPr>
            <p:nvPr/>
          </p:nvSpPr>
          <p:spPr bwMode="auto">
            <a:xfrm>
              <a:off x="4740275" y="2247900"/>
              <a:ext cx="3827463" cy="28575"/>
            </a:xfrm>
            <a:custGeom>
              <a:avLst/>
              <a:gdLst>
                <a:gd name="T0" fmla="*/ 2147483646 w 2411"/>
                <a:gd name="T1" fmla="*/ 2147483646 h 18"/>
                <a:gd name="T2" fmla="*/ 2147483646 w 2411"/>
                <a:gd name="T3" fmla="*/ 2147483646 h 18"/>
                <a:gd name="T4" fmla="*/ 2147483646 w 2411"/>
                <a:gd name="T5" fmla="*/ 2147483646 h 18"/>
                <a:gd name="T6" fmla="*/ 2147483646 w 2411"/>
                <a:gd name="T7" fmla="*/ 2147483646 h 18"/>
                <a:gd name="T8" fmla="*/ 2147483646 w 2411"/>
                <a:gd name="T9" fmla="*/ 2147483646 h 18"/>
                <a:gd name="T10" fmla="*/ 2147483646 w 2411"/>
                <a:gd name="T11" fmla="*/ 2147483646 h 18"/>
                <a:gd name="T12" fmla="*/ 2147483646 w 2411"/>
                <a:gd name="T13" fmla="*/ 0 h 18"/>
                <a:gd name="T14" fmla="*/ 2147483646 w 2411"/>
                <a:gd name="T15" fmla="*/ 0 h 18"/>
                <a:gd name="T16" fmla="*/ 2147483646 w 2411"/>
                <a:gd name="T17" fmla="*/ 2147483646 h 18"/>
                <a:gd name="T18" fmla="*/ 0 w 2411"/>
                <a:gd name="T19" fmla="*/ 2147483646 h 18"/>
                <a:gd name="T20" fmla="*/ 0 w 2411"/>
                <a:gd name="T21" fmla="*/ 2147483646 h 18"/>
                <a:gd name="T22" fmla="*/ 2147483646 w 2411"/>
                <a:gd name="T23" fmla="*/ 2147483646 h 18"/>
                <a:gd name="T24" fmla="*/ 2147483646 w 2411"/>
                <a:gd name="T25" fmla="*/ 2147483646 h 18"/>
                <a:gd name="T26" fmla="*/ 2147483646 w 2411"/>
                <a:gd name="T27" fmla="*/ 2147483646 h 18"/>
                <a:gd name="T28" fmla="*/ 2147483646 w 2411"/>
                <a:gd name="T29" fmla="*/ 2147483646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2411" h="18">
                  <a:moveTo>
                    <a:pt x="2402" y="18"/>
                  </a:moveTo>
                  <a:lnTo>
                    <a:pt x="2405" y="18"/>
                  </a:lnTo>
                  <a:lnTo>
                    <a:pt x="2408" y="15"/>
                  </a:lnTo>
                  <a:lnTo>
                    <a:pt x="2411" y="12"/>
                  </a:lnTo>
                  <a:lnTo>
                    <a:pt x="2411" y="6"/>
                  </a:lnTo>
                  <a:lnTo>
                    <a:pt x="2408" y="3"/>
                  </a:lnTo>
                  <a:lnTo>
                    <a:pt x="2405" y="0"/>
                  </a:lnTo>
                  <a:lnTo>
                    <a:pt x="6" y="0"/>
                  </a:lnTo>
                  <a:lnTo>
                    <a:pt x="3" y="3"/>
                  </a:lnTo>
                  <a:lnTo>
                    <a:pt x="0" y="6"/>
                  </a:lnTo>
                  <a:lnTo>
                    <a:pt x="0" y="12"/>
                  </a:lnTo>
                  <a:lnTo>
                    <a:pt x="3" y="15"/>
                  </a:lnTo>
                  <a:lnTo>
                    <a:pt x="6" y="18"/>
                  </a:lnTo>
                  <a:lnTo>
                    <a:pt x="9" y="18"/>
                  </a:lnTo>
                  <a:lnTo>
                    <a:pt x="240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Freeform 49">
              <a:extLst>
                <a:ext uri="{FF2B5EF4-FFF2-40B4-BE49-F238E27FC236}">
                  <a16:creationId xmlns:a16="http://schemas.microsoft.com/office/drawing/2014/main" id="{A6DD553D-6C29-45F7-B344-81EF0E14D9E9}"/>
                </a:ext>
              </a:extLst>
            </p:cNvPr>
            <p:cNvSpPr>
              <a:spLocks/>
            </p:cNvSpPr>
            <p:nvPr/>
          </p:nvSpPr>
          <p:spPr bwMode="auto">
            <a:xfrm>
              <a:off x="4740275" y="4608513"/>
              <a:ext cx="708025" cy="28575"/>
            </a:xfrm>
            <a:custGeom>
              <a:avLst/>
              <a:gdLst>
                <a:gd name="T0" fmla="*/ 2147483646 w 446"/>
                <a:gd name="T1" fmla="*/ 0 h 18"/>
                <a:gd name="T2" fmla="*/ 2147483646 w 446"/>
                <a:gd name="T3" fmla="*/ 0 h 18"/>
                <a:gd name="T4" fmla="*/ 2147483646 w 446"/>
                <a:gd name="T5" fmla="*/ 2147483646 h 18"/>
                <a:gd name="T6" fmla="*/ 0 w 446"/>
                <a:gd name="T7" fmla="*/ 2147483646 h 18"/>
                <a:gd name="T8" fmla="*/ 0 w 446"/>
                <a:gd name="T9" fmla="*/ 2147483646 h 18"/>
                <a:gd name="T10" fmla="*/ 2147483646 w 446"/>
                <a:gd name="T11" fmla="*/ 2147483646 h 18"/>
                <a:gd name="T12" fmla="*/ 2147483646 w 446"/>
                <a:gd name="T13" fmla="*/ 2147483646 h 18"/>
                <a:gd name="T14" fmla="*/ 2147483646 w 446"/>
                <a:gd name="T15" fmla="*/ 2147483646 h 18"/>
                <a:gd name="T16" fmla="*/ 2147483646 w 446"/>
                <a:gd name="T17" fmla="*/ 2147483646 h 18"/>
                <a:gd name="T18" fmla="*/ 2147483646 w 446"/>
                <a:gd name="T19" fmla="*/ 2147483646 h 18"/>
                <a:gd name="T20" fmla="*/ 2147483646 w 446"/>
                <a:gd name="T21" fmla="*/ 2147483646 h 18"/>
                <a:gd name="T22" fmla="*/ 2147483646 w 446"/>
                <a:gd name="T23" fmla="*/ 2147483646 h 18"/>
                <a:gd name="T24" fmla="*/ 2147483646 w 446"/>
                <a:gd name="T25" fmla="*/ 0 h 18"/>
                <a:gd name="T26" fmla="*/ 2147483646 w 446"/>
                <a:gd name="T27" fmla="*/ 0 h 18"/>
                <a:gd name="T28" fmla="*/ 2147483646 w 446"/>
                <a:gd name="T29" fmla="*/ 0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6" h="18">
                  <a:moveTo>
                    <a:pt x="9" y="0"/>
                  </a:moveTo>
                  <a:lnTo>
                    <a:pt x="6" y="0"/>
                  </a:lnTo>
                  <a:lnTo>
                    <a:pt x="3" y="3"/>
                  </a:lnTo>
                  <a:lnTo>
                    <a:pt x="0" y="6"/>
                  </a:lnTo>
                  <a:lnTo>
                    <a:pt x="0" y="12"/>
                  </a:lnTo>
                  <a:lnTo>
                    <a:pt x="3" y="15"/>
                  </a:lnTo>
                  <a:lnTo>
                    <a:pt x="6" y="18"/>
                  </a:lnTo>
                  <a:lnTo>
                    <a:pt x="440" y="18"/>
                  </a:lnTo>
                  <a:lnTo>
                    <a:pt x="443" y="15"/>
                  </a:lnTo>
                  <a:lnTo>
                    <a:pt x="446" y="12"/>
                  </a:lnTo>
                  <a:lnTo>
                    <a:pt x="446" y="6"/>
                  </a:lnTo>
                  <a:lnTo>
                    <a:pt x="443" y="3"/>
                  </a:lnTo>
                  <a:lnTo>
                    <a:pt x="440" y="0"/>
                  </a:lnTo>
                  <a:lnTo>
                    <a:pt x="437"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4">
              <a:extLst>
                <a:ext uri="{FF2B5EF4-FFF2-40B4-BE49-F238E27FC236}">
                  <a16:creationId xmlns:a16="http://schemas.microsoft.com/office/drawing/2014/main" id="{1039EF76-EC41-46B9-8420-D9A37C25B0DB}"/>
                </a:ext>
              </a:extLst>
            </p:cNvPr>
            <p:cNvSpPr>
              <a:spLocks/>
            </p:cNvSpPr>
            <p:nvPr/>
          </p:nvSpPr>
          <p:spPr bwMode="auto">
            <a:xfrm>
              <a:off x="4967288" y="5368925"/>
              <a:ext cx="2198687" cy="28575"/>
            </a:xfrm>
            <a:custGeom>
              <a:avLst/>
              <a:gdLst>
                <a:gd name="T0" fmla="*/ 2147483646 w 1385"/>
                <a:gd name="T1" fmla="*/ 2147483646 h 18"/>
                <a:gd name="T2" fmla="*/ 2147483646 w 1385"/>
                <a:gd name="T3" fmla="*/ 2147483646 h 18"/>
                <a:gd name="T4" fmla="*/ 2147483646 w 1385"/>
                <a:gd name="T5" fmla="*/ 2147483646 h 18"/>
                <a:gd name="T6" fmla="*/ 2147483646 w 1385"/>
                <a:gd name="T7" fmla="*/ 2147483646 h 18"/>
                <a:gd name="T8" fmla="*/ 2147483646 w 1385"/>
                <a:gd name="T9" fmla="*/ 2147483646 h 18"/>
                <a:gd name="T10" fmla="*/ 2147483646 w 1385"/>
                <a:gd name="T11" fmla="*/ 2147483646 h 18"/>
                <a:gd name="T12" fmla="*/ 2147483646 w 1385"/>
                <a:gd name="T13" fmla="*/ 0 h 18"/>
                <a:gd name="T14" fmla="*/ 2147483646 w 1385"/>
                <a:gd name="T15" fmla="*/ 0 h 18"/>
                <a:gd name="T16" fmla="*/ 2147483646 w 1385"/>
                <a:gd name="T17" fmla="*/ 2147483646 h 18"/>
                <a:gd name="T18" fmla="*/ 0 w 1385"/>
                <a:gd name="T19" fmla="*/ 2147483646 h 18"/>
                <a:gd name="T20" fmla="*/ 0 w 1385"/>
                <a:gd name="T21" fmla="*/ 2147483646 h 18"/>
                <a:gd name="T22" fmla="*/ 2147483646 w 1385"/>
                <a:gd name="T23" fmla="*/ 2147483646 h 18"/>
                <a:gd name="T24" fmla="*/ 2147483646 w 1385"/>
                <a:gd name="T25" fmla="*/ 2147483646 h 18"/>
                <a:gd name="T26" fmla="*/ 2147483646 w 1385"/>
                <a:gd name="T27" fmla="*/ 2147483646 h 18"/>
                <a:gd name="T28" fmla="*/ 2147483646 w 1385"/>
                <a:gd name="T29" fmla="*/ 2147483646 h 1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85" h="18">
                  <a:moveTo>
                    <a:pt x="1376" y="18"/>
                  </a:moveTo>
                  <a:lnTo>
                    <a:pt x="1379" y="18"/>
                  </a:lnTo>
                  <a:lnTo>
                    <a:pt x="1382" y="15"/>
                  </a:lnTo>
                  <a:lnTo>
                    <a:pt x="1385" y="12"/>
                  </a:lnTo>
                  <a:lnTo>
                    <a:pt x="1385" y="6"/>
                  </a:lnTo>
                  <a:lnTo>
                    <a:pt x="1382" y="3"/>
                  </a:lnTo>
                  <a:lnTo>
                    <a:pt x="1379" y="0"/>
                  </a:lnTo>
                  <a:lnTo>
                    <a:pt x="6" y="0"/>
                  </a:lnTo>
                  <a:lnTo>
                    <a:pt x="3" y="3"/>
                  </a:lnTo>
                  <a:lnTo>
                    <a:pt x="0" y="6"/>
                  </a:lnTo>
                  <a:lnTo>
                    <a:pt x="0" y="12"/>
                  </a:lnTo>
                  <a:lnTo>
                    <a:pt x="3" y="15"/>
                  </a:lnTo>
                  <a:lnTo>
                    <a:pt x="6" y="18"/>
                  </a:lnTo>
                  <a:lnTo>
                    <a:pt x="9" y="18"/>
                  </a:lnTo>
                  <a:lnTo>
                    <a:pt x="1376"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Rectangle 55">
              <a:extLst>
                <a:ext uri="{FF2B5EF4-FFF2-40B4-BE49-F238E27FC236}">
                  <a16:creationId xmlns:a16="http://schemas.microsoft.com/office/drawing/2014/main" id="{4788FB2B-ACA8-4C36-843C-C6629E863E2E}"/>
                </a:ext>
              </a:extLst>
            </p:cNvPr>
            <p:cNvSpPr>
              <a:spLocks noChangeArrowheads="1"/>
            </p:cNvSpPr>
            <p:nvPr/>
          </p:nvSpPr>
          <p:spPr bwMode="auto">
            <a:xfrm>
              <a:off x="4100513" y="5145088"/>
              <a:ext cx="788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600" b="0" i="0" baseline="0">
                  <a:solidFill>
                    <a:srgbClr val="000000"/>
                  </a:solidFill>
                  <a:latin typeface="Swiss 721 SWA" charset="0"/>
                  <a:ea typeface="宋体" panose="02010600030101010101" pitchFamily="2" charset="-122"/>
                </a:rPr>
                <a:t>Clock</a:t>
              </a:r>
              <a:endParaRPr lang="en-US" altLang="zh-CN">
                <a:solidFill>
                  <a:srgbClr val="000000"/>
                </a:solidFill>
                <a:ea typeface="宋体" panose="02010600030101010101" pitchFamily="2" charset="-122"/>
              </a:endParaRPr>
            </a:p>
          </p:txBody>
        </p:sp>
        <p:sp>
          <p:nvSpPr>
            <p:cNvPr id="42" name="Rectangle 56">
              <a:extLst>
                <a:ext uri="{FF2B5EF4-FFF2-40B4-BE49-F238E27FC236}">
                  <a16:creationId xmlns:a16="http://schemas.microsoft.com/office/drawing/2014/main" id="{CA0E3322-956F-464E-85E3-8A37CE2A8E7A}"/>
                </a:ext>
              </a:extLst>
            </p:cNvPr>
            <p:cNvSpPr>
              <a:spLocks noChangeArrowheads="1"/>
            </p:cNvSpPr>
            <p:nvPr/>
          </p:nvSpPr>
          <p:spPr bwMode="auto">
            <a:xfrm>
              <a:off x="5702300" y="3006725"/>
              <a:ext cx="8461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000" b="0" i="0" baseline="0">
                  <a:solidFill>
                    <a:srgbClr val="000000"/>
                  </a:solidFill>
                  <a:latin typeface="Swiss 721 SWA" charset="0"/>
                  <a:ea typeface="宋体" panose="02010600030101010101" pitchFamily="2" charset="-122"/>
                </a:rPr>
                <a:t>Incre-menter</a:t>
              </a:r>
              <a:endParaRPr lang="en-US" altLang="zh-CN" sz="700">
                <a:solidFill>
                  <a:srgbClr val="000000"/>
                </a:solidFill>
                <a:ea typeface="宋体" panose="02010600030101010101" pitchFamily="2" charset="-122"/>
              </a:endParaRPr>
            </a:p>
          </p:txBody>
        </p:sp>
        <p:sp>
          <p:nvSpPr>
            <p:cNvPr id="43" name="Line 58">
              <a:extLst>
                <a:ext uri="{FF2B5EF4-FFF2-40B4-BE49-F238E27FC236}">
                  <a16:creationId xmlns:a16="http://schemas.microsoft.com/office/drawing/2014/main" id="{AADF1BE0-9F21-405A-848A-05661A0CB3BE}"/>
                </a:ext>
              </a:extLst>
            </p:cNvPr>
            <p:cNvSpPr>
              <a:spLocks noChangeShapeType="1"/>
            </p:cNvSpPr>
            <p:nvPr/>
          </p:nvSpPr>
          <p:spPr bwMode="auto">
            <a:xfrm flipV="1">
              <a:off x="4737100" y="2247900"/>
              <a:ext cx="0" cy="2387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59">
              <a:extLst>
                <a:ext uri="{FF2B5EF4-FFF2-40B4-BE49-F238E27FC236}">
                  <a16:creationId xmlns:a16="http://schemas.microsoft.com/office/drawing/2014/main" id="{29A5944A-8678-4D0E-A456-BA0BCBC44316}"/>
                </a:ext>
              </a:extLst>
            </p:cNvPr>
            <p:cNvSpPr>
              <a:spLocks noChangeShapeType="1"/>
            </p:cNvSpPr>
            <p:nvPr/>
          </p:nvSpPr>
          <p:spPr bwMode="auto">
            <a:xfrm>
              <a:off x="4889500" y="2387600"/>
              <a:ext cx="0" cy="19431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61">
              <a:extLst>
                <a:ext uri="{FF2B5EF4-FFF2-40B4-BE49-F238E27FC236}">
                  <a16:creationId xmlns:a16="http://schemas.microsoft.com/office/drawing/2014/main" id="{4098BBD0-FB49-45AB-BD84-E6C69630CA3A}"/>
                </a:ext>
              </a:extLst>
            </p:cNvPr>
            <p:cNvSpPr>
              <a:spLocks noChangeShapeType="1"/>
            </p:cNvSpPr>
            <p:nvPr/>
          </p:nvSpPr>
          <p:spPr bwMode="auto">
            <a:xfrm>
              <a:off x="5016500" y="2552700"/>
              <a:ext cx="0" cy="13843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63">
              <a:extLst>
                <a:ext uri="{FF2B5EF4-FFF2-40B4-BE49-F238E27FC236}">
                  <a16:creationId xmlns:a16="http://schemas.microsoft.com/office/drawing/2014/main" id="{5611E876-8A80-4B02-9708-A02F68CB6B15}"/>
                </a:ext>
              </a:extLst>
            </p:cNvPr>
            <p:cNvSpPr>
              <a:spLocks noChangeShapeType="1"/>
            </p:cNvSpPr>
            <p:nvPr/>
          </p:nvSpPr>
          <p:spPr bwMode="auto">
            <a:xfrm>
              <a:off x="5156200" y="2654300"/>
              <a:ext cx="0" cy="9525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Rectangle 66">
              <a:extLst>
                <a:ext uri="{FF2B5EF4-FFF2-40B4-BE49-F238E27FC236}">
                  <a16:creationId xmlns:a16="http://schemas.microsoft.com/office/drawing/2014/main" id="{32BCFD41-5A5F-4F54-9947-F56E4BFE9445}"/>
                </a:ext>
              </a:extLst>
            </p:cNvPr>
            <p:cNvSpPr>
              <a:spLocks noChangeArrowheads="1"/>
            </p:cNvSpPr>
            <p:nvPr/>
          </p:nvSpPr>
          <p:spPr bwMode="auto">
            <a:xfrm>
              <a:off x="5499100" y="350361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A3</a:t>
              </a:r>
              <a:endParaRPr lang="en-US" altLang="zh-CN">
                <a:solidFill>
                  <a:srgbClr val="000000"/>
                </a:solidFill>
                <a:ea typeface="宋体" panose="02010600030101010101" pitchFamily="2" charset="-122"/>
              </a:endParaRPr>
            </a:p>
          </p:txBody>
        </p:sp>
        <p:sp>
          <p:nvSpPr>
            <p:cNvPr id="48" name="Rectangle 67">
              <a:extLst>
                <a:ext uri="{FF2B5EF4-FFF2-40B4-BE49-F238E27FC236}">
                  <a16:creationId xmlns:a16="http://schemas.microsoft.com/office/drawing/2014/main" id="{91877AF8-2871-4AF8-A011-18386C4B691E}"/>
                </a:ext>
              </a:extLst>
            </p:cNvPr>
            <p:cNvSpPr>
              <a:spLocks noChangeArrowheads="1"/>
            </p:cNvSpPr>
            <p:nvPr/>
          </p:nvSpPr>
          <p:spPr bwMode="auto">
            <a:xfrm>
              <a:off x="5499100" y="384175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A2</a:t>
              </a:r>
              <a:endParaRPr lang="en-US" altLang="zh-CN">
                <a:solidFill>
                  <a:srgbClr val="000000"/>
                </a:solidFill>
                <a:ea typeface="宋体" panose="02010600030101010101" pitchFamily="2" charset="-122"/>
              </a:endParaRPr>
            </a:p>
          </p:txBody>
        </p:sp>
        <p:sp>
          <p:nvSpPr>
            <p:cNvPr id="49" name="Rectangle 68">
              <a:extLst>
                <a:ext uri="{FF2B5EF4-FFF2-40B4-BE49-F238E27FC236}">
                  <a16:creationId xmlns:a16="http://schemas.microsoft.com/office/drawing/2014/main" id="{46E065F0-A0F4-4B26-A935-FFF332C72548}"/>
                </a:ext>
              </a:extLst>
            </p:cNvPr>
            <p:cNvSpPr>
              <a:spLocks noChangeArrowheads="1"/>
            </p:cNvSpPr>
            <p:nvPr/>
          </p:nvSpPr>
          <p:spPr bwMode="auto">
            <a:xfrm>
              <a:off x="5499100" y="4178300"/>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A1</a:t>
              </a:r>
              <a:endParaRPr lang="en-US" altLang="zh-CN">
                <a:solidFill>
                  <a:srgbClr val="000000"/>
                </a:solidFill>
                <a:ea typeface="宋体" panose="02010600030101010101" pitchFamily="2" charset="-122"/>
              </a:endParaRPr>
            </a:p>
          </p:txBody>
        </p:sp>
        <p:sp>
          <p:nvSpPr>
            <p:cNvPr id="50" name="Rectangle 69">
              <a:extLst>
                <a:ext uri="{FF2B5EF4-FFF2-40B4-BE49-F238E27FC236}">
                  <a16:creationId xmlns:a16="http://schemas.microsoft.com/office/drawing/2014/main" id="{7CDDE0A3-3B85-4CFF-9938-8BA8E76DC1B0}"/>
                </a:ext>
              </a:extLst>
            </p:cNvPr>
            <p:cNvSpPr>
              <a:spLocks noChangeArrowheads="1"/>
            </p:cNvSpPr>
            <p:nvPr/>
          </p:nvSpPr>
          <p:spPr bwMode="auto">
            <a:xfrm>
              <a:off x="5499100" y="4513263"/>
              <a:ext cx="2333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A0</a:t>
              </a:r>
              <a:endParaRPr lang="en-US" altLang="zh-CN">
                <a:solidFill>
                  <a:srgbClr val="000000"/>
                </a:solidFill>
                <a:ea typeface="宋体" panose="02010600030101010101" pitchFamily="2" charset="-122"/>
              </a:endParaRPr>
            </a:p>
          </p:txBody>
        </p:sp>
        <p:sp>
          <p:nvSpPr>
            <p:cNvPr id="51" name="Rectangle 70">
              <a:extLst>
                <a:ext uri="{FF2B5EF4-FFF2-40B4-BE49-F238E27FC236}">
                  <a16:creationId xmlns:a16="http://schemas.microsoft.com/office/drawing/2014/main" id="{A1000312-0A6E-4B54-932A-075FB7547544}"/>
                </a:ext>
              </a:extLst>
            </p:cNvPr>
            <p:cNvSpPr>
              <a:spLocks noChangeArrowheads="1"/>
            </p:cNvSpPr>
            <p:nvPr/>
          </p:nvSpPr>
          <p:spPr bwMode="auto">
            <a:xfrm>
              <a:off x="6384925" y="3500438"/>
              <a:ext cx="2016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S3</a:t>
              </a:r>
              <a:endParaRPr lang="en-US" altLang="zh-CN">
                <a:solidFill>
                  <a:srgbClr val="000000"/>
                </a:solidFill>
                <a:ea typeface="宋体" panose="02010600030101010101" pitchFamily="2" charset="-122"/>
              </a:endParaRPr>
            </a:p>
          </p:txBody>
        </p:sp>
        <p:sp>
          <p:nvSpPr>
            <p:cNvPr id="52" name="Rectangle 71">
              <a:extLst>
                <a:ext uri="{FF2B5EF4-FFF2-40B4-BE49-F238E27FC236}">
                  <a16:creationId xmlns:a16="http://schemas.microsoft.com/office/drawing/2014/main" id="{CF51722F-10EB-4F72-8778-9039F4E7A9E5}"/>
                </a:ext>
              </a:extLst>
            </p:cNvPr>
            <p:cNvSpPr>
              <a:spLocks noChangeArrowheads="1"/>
            </p:cNvSpPr>
            <p:nvPr/>
          </p:nvSpPr>
          <p:spPr bwMode="auto">
            <a:xfrm>
              <a:off x="6384925" y="3838575"/>
              <a:ext cx="2016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S2</a:t>
              </a:r>
              <a:endParaRPr lang="en-US" altLang="zh-CN">
                <a:solidFill>
                  <a:srgbClr val="000000"/>
                </a:solidFill>
                <a:ea typeface="宋体" panose="02010600030101010101" pitchFamily="2" charset="-122"/>
              </a:endParaRPr>
            </a:p>
          </p:txBody>
        </p:sp>
        <p:sp>
          <p:nvSpPr>
            <p:cNvPr id="53" name="Rectangle 72">
              <a:extLst>
                <a:ext uri="{FF2B5EF4-FFF2-40B4-BE49-F238E27FC236}">
                  <a16:creationId xmlns:a16="http://schemas.microsoft.com/office/drawing/2014/main" id="{934AA018-6372-438B-8F50-3BF868DA3C8C}"/>
                </a:ext>
              </a:extLst>
            </p:cNvPr>
            <p:cNvSpPr>
              <a:spLocks noChangeArrowheads="1"/>
            </p:cNvSpPr>
            <p:nvPr/>
          </p:nvSpPr>
          <p:spPr bwMode="auto">
            <a:xfrm>
              <a:off x="6384925" y="4175125"/>
              <a:ext cx="2016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S1</a:t>
              </a:r>
              <a:endParaRPr lang="en-US" altLang="zh-CN">
                <a:solidFill>
                  <a:srgbClr val="000000"/>
                </a:solidFill>
                <a:ea typeface="宋体" panose="02010600030101010101" pitchFamily="2" charset="-122"/>
              </a:endParaRPr>
            </a:p>
          </p:txBody>
        </p:sp>
        <p:sp>
          <p:nvSpPr>
            <p:cNvPr id="54" name="Rectangle 73">
              <a:extLst>
                <a:ext uri="{FF2B5EF4-FFF2-40B4-BE49-F238E27FC236}">
                  <a16:creationId xmlns:a16="http://schemas.microsoft.com/office/drawing/2014/main" id="{A620AC73-1E14-4959-A5DF-34EF52EAED69}"/>
                </a:ext>
              </a:extLst>
            </p:cNvPr>
            <p:cNvSpPr>
              <a:spLocks noChangeArrowheads="1"/>
            </p:cNvSpPr>
            <p:nvPr/>
          </p:nvSpPr>
          <p:spPr bwMode="auto">
            <a:xfrm>
              <a:off x="6384925" y="4510088"/>
              <a:ext cx="20161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500" i="0" baseline="0">
                  <a:solidFill>
                    <a:srgbClr val="000000"/>
                  </a:solidFill>
                  <a:latin typeface="Swiss 721 SWA" charset="0"/>
                  <a:ea typeface="宋体" panose="02010600030101010101" pitchFamily="2" charset="-122"/>
                </a:rPr>
                <a:t>S0</a:t>
              </a:r>
              <a:endParaRPr lang="en-US" altLang="zh-CN">
                <a:solidFill>
                  <a:srgbClr val="000000"/>
                </a:solidFill>
                <a:ea typeface="宋体" panose="02010600030101010101" pitchFamily="2" charset="-122"/>
              </a:endParaRPr>
            </a:p>
          </p:txBody>
        </p:sp>
      </p:grpSp>
      <p:pic>
        <p:nvPicPr>
          <p:cNvPr id="55" name="Picture 54">
            <a:extLst>
              <a:ext uri="{FF2B5EF4-FFF2-40B4-BE49-F238E27FC236}">
                <a16:creationId xmlns:a16="http://schemas.microsoft.com/office/drawing/2014/main" id="{EAC721E5-DD6A-4A6E-BBB5-E8B6BA40A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514" r="53923"/>
          <a:stretch>
            <a:fillRect/>
          </a:stretch>
        </p:blipFill>
        <p:spPr bwMode="auto">
          <a:xfrm>
            <a:off x="867601" y="2423486"/>
            <a:ext cx="2609850" cy="426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97929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Synchronous Counters (cont’d) </a:t>
            </a:r>
            <a:endParaRPr lang="en-US"/>
          </a:p>
        </p:txBody>
      </p:sp>
      <p:sp>
        <p:nvSpPr>
          <p:cNvPr id="3" name="Content Placeholder 2"/>
          <p:cNvSpPr>
            <a:spLocks noGrp="1"/>
          </p:cNvSpPr>
          <p:nvPr>
            <p:ph idx="1"/>
          </p:nvPr>
        </p:nvSpPr>
        <p:spPr>
          <a:xfrm>
            <a:off x="516546" y="1188515"/>
            <a:ext cx="8189418" cy="5080874"/>
          </a:xfrm>
        </p:spPr>
        <p:txBody>
          <a:bodyPr/>
          <a:lstStyle/>
          <a:p>
            <a:r>
              <a:rPr lang="en-US" altLang="zh-CN" sz="2400"/>
              <a:t>Internal details =&gt;</a:t>
            </a:r>
          </a:p>
          <a:p>
            <a:r>
              <a:rPr lang="en-US" altLang="zh-CN" sz="2400"/>
              <a:t>Internal Logic</a:t>
            </a:r>
          </a:p>
          <a:p>
            <a:pPr lvl="1"/>
            <a:r>
              <a:rPr lang="en-US" altLang="zh-CN" sz="2000"/>
              <a:t>XOR complements each bit</a:t>
            </a:r>
          </a:p>
          <a:p>
            <a:pPr lvl="1"/>
            <a:r>
              <a:rPr lang="en-US" altLang="zh-CN" sz="2000"/>
              <a:t>AND chain causes complement</a:t>
            </a:r>
            <a:br>
              <a:rPr lang="en-US" altLang="zh-CN" sz="2000"/>
            </a:br>
            <a:r>
              <a:rPr lang="en-US" altLang="zh-CN" sz="2000"/>
              <a:t>of a bit if all bits toward LSB</a:t>
            </a:r>
            <a:br>
              <a:rPr lang="en-US" altLang="zh-CN" sz="2000"/>
            </a:br>
            <a:r>
              <a:rPr lang="en-US" altLang="zh-CN" sz="2000"/>
              <a:t>from it equal 1</a:t>
            </a:r>
          </a:p>
          <a:p>
            <a:r>
              <a:rPr lang="en-US" altLang="zh-CN" sz="2400"/>
              <a:t>Count Enable</a:t>
            </a:r>
          </a:p>
          <a:p>
            <a:pPr lvl="1"/>
            <a:r>
              <a:rPr lang="en-US" altLang="zh-CN" sz="2000"/>
              <a:t>Forces all outputs of AND</a:t>
            </a:r>
            <a:br>
              <a:rPr lang="en-US" altLang="zh-CN" sz="2000"/>
            </a:br>
            <a:r>
              <a:rPr lang="en-US" altLang="zh-CN" sz="2000"/>
              <a:t>chain to 0 to “hold” the state</a:t>
            </a:r>
          </a:p>
          <a:p>
            <a:r>
              <a:rPr lang="en-US" altLang="zh-CN" sz="2400"/>
              <a:t>Carry Out</a:t>
            </a:r>
          </a:p>
          <a:p>
            <a:pPr lvl="1"/>
            <a:r>
              <a:rPr lang="en-US" altLang="zh-CN" sz="2000"/>
              <a:t>Added as part of  </a:t>
            </a:r>
            <a:r>
              <a:rPr lang="en-US" altLang="zh-CN" sz="2000" err="1"/>
              <a:t>incrementer</a:t>
            </a:r>
            <a:endParaRPr lang="en-US" altLang="zh-CN" sz="2000"/>
          </a:p>
          <a:p>
            <a:pPr lvl="1"/>
            <a:r>
              <a:rPr lang="en-US" altLang="zh-CN" sz="2000"/>
              <a:t>Connect to Count Enable of</a:t>
            </a:r>
            <a:br>
              <a:rPr lang="en-US" altLang="zh-CN" sz="2000"/>
            </a:br>
            <a:r>
              <a:rPr lang="en-US" altLang="zh-CN" sz="2000"/>
              <a:t>additional 4-bit counters to</a:t>
            </a:r>
            <a:br>
              <a:rPr lang="en-US" altLang="zh-CN" sz="2000"/>
            </a:br>
            <a:r>
              <a:rPr lang="en-US" altLang="zh-CN" sz="2000"/>
              <a:t>form larger counters</a:t>
            </a:r>
          </a:p>
          <a:p>
            <a:endParaRPr lang="en-US" altLang="zh-CN" sz="24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31</a:t>
            </a:fld>
            <a:endParaRPr lang="en-US" altLang="zh-CN" sz="1600"/>
          </a:p>
        </p:txBody>
      </p:sp>
      <p:sp>
        <p:nvSpPr>
          <p:cNvPr id="57" name="Rectangle 23">
            <a:extLst>
              <a:ext uri="{FF2B5EF4-FFF2-40B4-BE49-F238E27FC236}">
                <a16:creationId xmlns:a16="http://schemas.microsoft.com/office/drawing/2014/main" id="{4FBB4368-DC64-4172-8A54-03FC66EE13D4}"/>
              </a:ext>
            </a:extLst>
          </p:cNvPr>
          <p:cNvSpPr>
            <a:spLocks noChangeArrowheads="1"/>
          </p:cNvSpPr>
          <p:nvPr/>
        </p:nvSpPr>
        <p:spPr bwMode="auto">
          <a:xfrm>
            <a:off x="5105400" y="1231900"/>
            <a:ext cx="1524000" cy="4914900"/>
          </a:xfrm>
          <a:prstGeom prst="rect">
            <a:avLst/>
          </a:prstGeom>
          <a:noFill/>
          <a:ln w="9525">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58" name="Text Box 24">
            <a:extLst>
              <a:ext uri="{FF2B5EF4-FFF2-40B4-BE49-F238E27FC236}">
                <a16:creationId xmlns:a16="http://schemas.microsoft.com/office/drawing/2014/main" id="{DD48D2AC-0D86-4E94-A45F-BF2687C2EBC6}"/>
              </a:ext>
            </a:extLst>
          </p:cNvPr>
          <p:cNvSpPr txBox="1">
            <a:spLocks noChangeArrowheads="1"/>
          </p:cNvSpPr>
          <p:nvPr/>
        </p:nvSpPr>
        <p:spPr bwMode="auto">
          <a:xfrm>
            <a:off x="3352800" y="1270000"/>
            <a:ext cx="1282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spcBef>
                <a:spcPct val="50000"/>
              </a:spcBef>
            </a:pPr>
            <a:r>
              <a:rPr lang="en-US" altLang="zh-CN" sz="1600" i="0" baseline="0">
                <a:solidFill>
                  <a:srgbClr val="000000"/>
                </a:solidFill>
                <a:ea typeface="宋体" panose="02010600030101010101" pitchFamily="2" charset="-122"/>
              </a:rPr>
              <a:t>Incrementer</a:t>
            </a:r>
          </a:p>
        </p:txBody>
      </p:sp>
      <p:sp>
        <p:nvSpPr>
          <p:cNvPr id="59" name="Line 27">
            <a:extLst>
              <a:ext uri="{FF2B5EF4-FFF2-40B4-BE49-F238E27FC236}">
                <a16:creationId xmlns:a16="http://schemas.microsoft.com/office/drawing/2014/main" id="{8A34099F-7701-4A5A-B9FA-CB2D07EEA352}"/>
              </a:ext>
            </a:extLst>
          </p:cNvPr>
          <p:cNvSpPr>
            <a:spLocks noChangeShapeType="1"/>
          </p:cNvSpPr>
          <p:nvPr/>
        </p:nvSpPr>
        <p:spPr bwMode="auto">
          <a:xfrm>
            <a:off x="4584700" y="1460500"/>
            <a:ext cx="522288" cy="139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60" name="Picture 30" descr="Fig_7-13_a">
            <a:extLst>
              <a:ext uri="{FF2B5EF4-FFF2-40B4-BE49-F238E27FC236}">
                <a16:creationId xmlns:a16="http://schemas.microsoft.com/office/drawing/2014/main" id="{89078440-5077-4859-B0CD-553D3A63E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5700" y="1263650"/>
            <a:ext cx="5265738"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8F6D372D-68B2-440D-9F7A-8DAD381E301D}"/>
              </a:ext>
            </a:extLst>
          </p:cNvPr>
          <p:cNvSpPr/>
          <p:nvPr/>
        </p:nvSpPr>
        <p:spPr bwMode="auto">
          <a:xfrm>
            <a:off x="5952461" y="1274891"/>
            <a:ext cx="2622698" cy="4434793"/>
          </a:xfrm>
          <a:prstGeom prst="rect">
            <a:avLst/>
          </a:prstGeom>
          <a:noFill/>
          <a:ln w="12700" cap="flat" cmpd="sng" algn="ctr">
            <a:solidFill>
              <a:srgbClr val="C00000"/>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5520659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Synchronous Counters (cont’d) </a:t>
            </a:r>
            <a:endParaRPr lang="en-US"/>
          </a:p>
        </p:txBody>
      </p:sp>
      <p:sp>
        <p:nvSpPr>
          <p:cNvPr id="3" name="Content Placeholder 2"/>
          <p:cNvSpPr>
            <a:spLocks noGrp="1"/>
          </p:cNvSpPr>
          <p:nvPr>
            <p:ph idx="1"/>
          </p:nvPr>
        </p:nvSpPr>
        <p:spPr>
          <a:xfrm>
            <a:off x="516546" y="1188515"/>
            <a:ext cx="8189418" cy="5080874"/>
          </a:xfrm>
        </p:spPr>
        <p:txBody>
          <a:bodyPr/>
          <a:lstStyle/>
          <a:p>
            <a:r>
              <a:rPr lang="en-US" altLang="zh-CN" sz="2400"/>
              <a:t>Carry chain</a:t>
            </a:r>
          </a:p>
          <a:p>
            <a:pPr lvl="1"/>
            <a:r>
              <a:rPr lang="en-US" altLang="zh-CN" sz="2000"/>
              <a:t>Series of AND gates through which the</a:t>
            </a:r>
            <a:br>
              <a:rPr lang="en-US" altLang="zh-CN" sz="2000"/>
            </a:br>
            <a:r>
              <a:rPr lang="en-US" altLang="zh-CN" sz="2000"/>
              <a:t>carry “ripples”</a:t>
            </a:r>
          </a:p>
          <a:p>
            <a:pPr lvl="1"/>
            <a:r>
              <a:rPr lang="en-US" altLang="zh-CN" sz="2000"/>
              <a:t>Yields long path delays</a:t>
            </a:r>
          </a:p>
          <a:p>
            <a:pPr lvl="1"/>
            <a:r>
              <a:rPr lang="en-US" altLang="zh-CN" sz="2000"/>
              <a:t>Called serial gating</a:t>
            </a:r>
          </a:p>
          <a:p>
            <a:r>
              <a:rPr lang="en-US" altLang="zh-CN" sz="2400"/>
              <a:t>Replace AND carry chain with ANDs =&gt;</a:t>
            </a:r>
            <a:br>
              <a:rPr lang="en-US" altLang="zh-CN" sz="2400"/>
            </a:br>
            <a:r>
              <a:rPr lang="en-US" altLang="zh-CN" sz="2400"/>
              <a:t>in parallel</a:t>
            </a:r>
          </a:p>
          <a:p>
            <a:pPr lvl="1"/>
            <a:r>
              <a:rPr lang="en-US" altLang="zh-CN" sz="2000"/>
              <a:t>Reduces path delays</a:t>
            </a:r>
          </a:p>
          <a:p>
            <a:pPr lvl="1"/>
            <a:r>
              <a:rPr lang="en-US" altLang="zh-CN" sz="2000"/>
              <a:t>Called parallel gating</a:t>
            </a:r>
          </a:p>
          <a:p>
            <a:pPr lvl="1"/>
            <a:r>
              <a:rPr lang="en-US" altLang="zh-CN" sz="2000"/>
              <a:t>Like carry lookahead</a:t>
            </a:r>
          </a:p>
          <a:p>
            <a:pPr lvl="1"/>
            <a:r>
              <a:rPr lang="en-US" altLang="zh-CN" sz="2000"/>
              <a:t>Lookahead can be used on COs</a:t>
            </a:r>
            <a:br>
              <a:rPr lang="en-US" altLang="zh-CN" sz="2000"/>
            </a:br>
            <a:r>
              <a:rPr lang="en-US" altLang="zh-CN" sz="2000"/>
              <a:t>and ENs to prevent long paths in</a:t>
            </a:r>
            <a:br>
              <a:rPr lang="en-US" altLang="zh-CN" sz="2000"/>
            </a:br>
            <a:r>
              <a:rPr lang="en-US" altLang="zh-CN" sz="2000"/>
              <a:t>large counters</a:t>
            </a:r>
          </a:p>
          <a:p>
            <a:r>
              <a:rPr lang="en-US" altLang="zh-CN" sz="2400"/>
              <a:t>Symbol for synchronous counter</a:t>
            </a:r>
          </a:p>
          <a:p>
            <a:endParaRPr lang="en-US" altLang="zh-CN" sz="24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32</a:t>
            </a:fld>
            <a:endParaRPr lang="en-US" altLang="zh-CN" sz="1600"/>
          </a:p>
        </p:txBody>
      </p:sp>
      <p:sp>
        <p:nvSpPr>
          <p:cNvPr id="10" name="Line 33">
            <a:extLst>
              <a:ext uri="{FF2B5EF4-FFF2-40B4-BE49-F238E27FC236}">
                <a16:creationId xmlns:a16="http://schemas.microsoft.com/office/drawing/2014/main" id="{EAD08A32-B06C-4CE3-BE33-E83BDC13BF26}"/>
              </a:ext>
            </a:extLst>
          </p:cNvPr>
          <p:cNvSpPr>
            <a:spLocks noChangeShapeType="1"/>
          </p:cNvSpPr>
          <p:nvPr/>
        </p:nvSpPr>
        <p:spPr bwMode="auto">
          <a:xfrm flipV="1">
            <a:off x="4838700" y="5746750"/>
            <a:ext cx="49530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1" name="Picture 7">
            <a:extLst>
              <a:ext uri="{FF2B5EF4-FFF2-40B4-BE49-F238E27FC236}">
                <a16:creationId xmlns:a16="http://schemas.microsoft.com/office/drawing/2014/main" id="{32ABC1CB-D20F-4325-AC04-298E8CAD5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550" y="1298575"/>
            <a:ext cx="2459038" cy="5157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8">
            <a:extLst>
              <a:ext uri="{FF2B5EF4-FFF2-40B4-BE49-F238E27FC236}">
                <a16:creationId xmlns:a16="http://schemas.microsoft.com/office/drawing/2014/main" id="{4E91014D-A8A1-44E5-8AE7-A2F7913F0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6350" y="4170363"/>
            <a:ext cx="1166813" cy="1576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626419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Other Counters</a:t>
            </a:r>
            <a:endParaRPr lang="en-US"/>
          </a:p>
        </p:txBody>
      </p:sp>
      <p:sp>
        <p:nvSpPr>
          <p:cNvPr id="3" name="Content Placeholder 2"/>
          <p:cNvSpPr>
            <a:spLocks noGrp="1"/>
          </p:cNvSpPr>
          <p:nvPr>
            <p:ph idx="1"/>
          </p:nvPr>
        </p:nvSpPr>
        <p:spPr>
          <a:xfrm>
            <a:off x="516546" y="1188515"/>
            <a:ext cx="8189418" cy="5080874"/>
          </a:xfrm>
        </p:spPr>
        <p:txBody>
          <a:bodyPr/>
          <a:lstStyle/>
          <a:p>
            <a:r>
              <a:rPr lang="en-US" altLang="zh-CN" sz="2800"/>
              <a:t>Divide-by-n (Modulo n) Counter</a:t>
            </a:r>
          </a:p>
          <a:p>
            <a:pPr lvl="1"/>
            <a:r>
              <a:rPr lang="en-US" altLang="zh-CN" sz="2400"/>
              <a:t>Count is remainder of division by n; n may not be a power of 2 or</a:t>
            </a:r>
          </a:p>
          <a:p>
            <a:pPr lvl="1"/>
            <a:r>
              <a:rPr lang="en-US" altLang="zh-CN" sz="2400"/>
              <a:t>Count is arbitrary sequence of n states specifically designed state-by-state</a:t>
            </a:r>
          </a:p>
          <a:p>
            <a:pPr lvl="1"/>
            <a:r>
              <a:rPr lang="en-US" altLang="zh-CN" sz="2400"/>
              <a:t>Includes modulo 10 which is the BCD counter </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33</a:t>
            </a:fld>
            <a:endParaRPr lang="en-US" altLang="zh-CN" sz="1600"/>
          </a:p>
        </p:txBody>
      </p:sp>
    </p:spTree>
    <p:extLst>
      <p:ext uri="{BB962C8B-B14F-4D97-AF65-F5344CB8AC3E}">
        <p14:creationId xmlns:p14="http://schemas.microsoft.com/office/powerpoint/2010/main" val="51406975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Synchronous BCD with D Flip-Flops</a:t>
            </a:r>
            <a:endParaRPr lang="en-US"/>
          </a:p>
        </p:txBody>
      </p:sp>
      <p:sp>
        <p:nvSpPr>
          <p:cNvPr id="3" name="Content Placeholder 2"/>
          <p:cNvSpPr>
            <a:spLocks noGrp="1"/>
          </p:cNvSpPr>
          <p:nvPr>
            <p:ph idx="1"/>
          </p:nvPr>
        </p:nvSpPr>
        <p:spPr>
          <a:xfrm>
            <a:off x="516546" y="1188515"/>
            <a:ext cx="8330156" cy="5489376"/>
          </a:xfrm>
        </p:spPr>
        <p:txBody>
          <a:bodyPr/>
          <a:lstStyle/>
          <a:p>
            <a:r>
              <a:rPr lang="en-US" altLang="zh-CN" sz="2400"/>
              <a:t>Use the sequential logic model to design a synchronous BCD counter with D flip-flops</a:t>
            </a:r>
          </a:p>
          <a:p>
            <a:r>
              <a:rPr lang="en-US" altLang="zh-CN" sz="2400"/>
              <a:t>Input combinations 1010 through 1111 are don’t cares</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34</a:t>
            </a:fld>
            <a:endParaRPr lang="en-US" altLang="zh-CN" sz="1600"/>
          </a:p>
        </p:txBody>
      </p:sp>
      <p:pic>
        <p:nvPicPr>
          <p:cNvPr id="414" name="Picture 2" descr="tab06_09.jpg">
            <a:extLst>
              <a:ext uri="{FF2B5EF4-FFF2-40B4-BE49-F238E27FC236}">
                <a16:creationId xmlns:a16="http://schemas.microsoft.com/office/drawing/2014/main" id="{4273F492-8773-46FB-BDD6-190432125D74}"/>
              </a:ext>
            </a:extLst>
          </p:cNvPr>
          <p:cNvPicPr>
            <a:picLocks noChangeAspect="1"/>
          </p:cNvPicPr>
          <p:nvPr/>
        </p:nvPicPr>
        <p:blipFill rotWithShape="1">
          <a:blip r:embed="rId3">
            <a:extLst>
              <a:ext uri="{28A0092B-C50C-407E-A947-70E740481C1C}">
                <a14:useLocalDpi xmlns:a14="http://schemas.microsoft.com/office/drawing/2010/main" val="0"/>
              </a:ext>
            </a:extLst>
          </a:blip>
          <a:srcRect t="12954"/>
          <a:stretch/>
        </p:blipFill>
        <p:spPr bwMode="auto">
          <a:xfrm>
            <a:off x="1100264" y="2534909"/>
            <a:ext cx="6943471" cy="390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80053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Synchronous BCD with D Flip-Flops (cont’d) </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16546" y="1188515"/>
                <a:ext cx="8330156" cy="5489376"/>
              </a:xfrm>
            </p:spPr>
            <p:txBody>
              <a:bodyPr/>
              <a:lstStyle/>
              <a:p>
                <a:r>
                  <a:rPr lang="en-US" altLang="zh-CN" sz="2800"/>
                  <a:t>Use K-Maps to two-level optimize the next state equations and manipulate them on necessary:</a:t>
                </a:r>
                <a:br>
                  <a:rPr lang="en-US" altLang="zh-CN" sz="2800"/>
                </a:br>
                <a:r>
                  <a:rPr lang="en-US" altLang="zh-CN" sz="2800"/>
                  <a:t>	</a:t>
                </a:r>
                <a14:m>
                  <m:oMath xmlns:m="http://schemas.openxmlformats.org/officeDocument/2006/math">
                    <m:r>
                      <m:rPr>
                        <m:sty m:val="p"/>
                      </m:rPr>
                      <a:rPr lang="en-US" altLang="zh-CN" sz="2400" b="0" i="0" smtClean="0">
                        <a:latin typeface="Cambria Math" panose="02040503050406030204" pitchFamily="18" charset="0"/>
                      </a:rPr>
                      <m:t>D</m:t>
                    </m:r>
                    <m:r>
                      <a:rPr lang="en-US" altLang="zh-CN" sz="2400" b="0" i="0" baseline="-25000" smtClean="0">
                        <a:latin typeface="Cambria Math" panose="02040503050406030204" pitchFamily="18" charset="0"/>
                      </a:rPr>
                      <m:t>1</m:t>
                    </m:r>
                    <m:r>
                      <a:rPr lang="en-US" altLang="zh-CN" sz="2400" b="0" i="0" smtClean="0">
                        <a:latin typeface="Cambria Math" panose="02040503050406030204" pitchFamily="18" charset="0"/>
                      </a:rPr>
                      <m:t>=</m:t>
                    </m:r>
                    <m:acc>
                      <m:accPr>
                        <m:chr m:val="̅"/>
                        <m:ctrlPr>
                          <a:rPr lang="en-US" altLang="zh-CN" sz="2400" i="1" smtClean="0">
                            <a:latin typeface="Cambria Math" panose="02040503050406030204" pitchFamily="18" charset="0"/>
                          </a:rPr>
                        </m:ctrlPr>
                      </m:accPr>
                      <m:e>
                        <m:r>
                          <m:rPr>
                            <m:sty m:val="p"/>
                          </m:rPr>
                          <a:rPr lang="en-US" altLang="zh-CN" sz="2400" i="1">
                            <a:latin typeface="Cambria Math" panose="02040503050406030204" pitchFamily="18" charset="0"/>
                          </a:rPr>
                          <m:t>Q</m:t>
                        </m:r>
                        <m:r>
                          <a:rPr lang="en-US" altLang="zh-CN" sz="2400" b="0" i="1" baseline="-25000" smtClean="0">
                            <a:latin typeface="Cambria Math" panose="02040503050406030204" pitchFamily="18" charset="0"/>
                          </a:rPr>
                          <m:t>1</m:t>
                        </m:r>
                      </m:e>
                    </m:acc>
                  </m:oMath>
                </a14:m>
                <a:br>
                  <a:rPr lang="en-US" altLang="zh-CN" sz="2400"/>
                </a:br>
                <a:r>
                  <a:rPr lang="en-US" altLang="zh-CN" sz="2400"/>
                  <a:t>	</a:t>
                </a:r>
                <a14:m>
                  <m:oMath xmlns:m="http://schemas.openxmlformats.org/officeDocument/2006/math">
                    <m:r>
                      <m:rPr>
                        <m:sty m:val="p"/>
                      </m:rPr>
                      <a:rPr lang="en-US" altLang="zh-CN" sz="2400" b="0" i="0" smtClean="0">
                        <a:latin typeface="Cambria Math" panose="02040503050406030204" pitchFamily="18" charset="0"/>
                      </a:rPr>
                      <m:t>D</m:t>
                    </m:r>
                    <m:r>
                      <a:rPr lang="en-US" altLang="zh-CN" sz="2400" b="0" i="0" baseline="-25000" smtClean="0">
                        <a:latin typeface="Cambria Math" panose="02040503050406030204" pitchFamily="18" charset="0"/>
                      </a:rPr>
                      <m:t>2</m:t>
                    </m:r>
                    <m:r>
                      <a:rPr lang="en-US" altLang="zh-CN" sz="2400" b="0" i="0" smtClean="0">
                        <a:latin typeface="Cambria Math" panose="02040503050406030204" pitchFamily="18" charset="0"/>
                      </a:rPr>
                      <m:t>=</m:t>
                    </m:r>
                    <m:acc>
                      <m:accPr>
                        <m:chr m:val="̅"/>
                        <m:ctrlPr>
                          <a:rPr lang="en-US" altLang="zh-CN" sz="2400" i="1">
                            <a:latin typeface="Cambria Math" panose="02040503050406030204" pitchFamily="18" charset="0"/>
                          </a:rPr>
                        </m:ctrlPr>
                      </m:accPr>
                      <m:e>
                        <m:r>
                          <m:rPr>
                            <m:sty m:val="p"/>
                          </m:rPr>
                          <a:rPr lang="en-US" altLang="zh-CN" sz="2400" i="1">
                            <a:latin typeface="Cambria Math" panose="02040503050406030204" pitchFamily="18" charset="0"/>
                          </a:rPr>
                          <m:t>Q</m:t>
                        </m:r>
                        <m:r>
                          <a:rPr lang="en-US" altLang="zh-CN" sz="2400" i="1" baseline="-25000">
                            <a:latin typeface="Cambria Math" panose="02040503050406030204" pitchFamily="18" charset="0"/>
                          </a:rPr>
                          <m:t>8</m:t>
                        </m:r>
                      </m:e>
                    </m:acc>
                    <m:r>
                      <a:rPr lang="en-US" altLang="zh-CN" sz="2400" b="0" i="1" baseline="-25000" smtClean="0">
                        <a:latin typeface="Cambria Math" panose="02040503050406030204" pitchFamily="18" charset="0"/>
                      </a:rPr>
                      <m:t> </m:t>
                    </m:r>
                    <m:acc>
                      <m:accPr>
                        <m:chr m:val="̅"/>
                        <m:ctrlPr>
                          <a:rPr lang="en-US" altLang="zh-CN" sz="2400" i="1">
                            <a:latin typeface="Cambria Math" panose="02040503050406030204" pitchFamily="18" charset="0"/>
                          </a:rPr>
                        </m:ctrlPr>
                      </m:accPr>
                      <m:e>
                        <m:r>
                          <m:rPr>
                            <m:sty m:val="p"/>
                          </m:rPr>
                          <a:rPr lang="en-US" altLang="zh-CN" sz="2400" i="1">
                            <a:latin typeface="Cambria Math" panose="02040503050406030204" pitchFamily="18" charset="0"/>
                          </a:rPr>
                          <m:t>Q</m:t>
                        </m:r>
                        <m:r>
                          <a:rPr lang="en-US" altLang="zh-CN" sz="2400" b="0" i="1" baseline="-25000" smtClean="0">
                            <a:latin typeface="Cambria Math" panose="02040503050406030204" pitchFamily="18" charset="0"/>
                          </a:rPr>
                          <m:t>2</m:t>
                        </m:r>
                      </m:e>
                    </m:acc>
                    <m:r>
                      <m:rPr>
                        <m:sty m:val="p"/>
                      </m:rPr>
                      <a:rPr lang="en-US" altLang="zh-CN" sz="2400" b="0" i="0" smtClean="0">
                        <a:latin typeface="Cambria Math" panose="02040503050406030204" pitchFamily="18" charset="0"/>
                      </a:rPr>
                      <m:t>Q</m:t>
                    </m:r>
                    <m:r>
                      <a:rPr lang="en-US" altLang="zh-CN" sz="2400" b="0" i="0" baseline="-25000" smtClean="0">
                        <a:latin typeface="Cambria Math" panose="02040503050406030204" pitchFamily="18" charset="0"/>
                      </a:rPr>
                      <m:t>1</m:t>
                    </m:r>
                    <m:r>
                      <a:rPr lang="en-US" altLang="zh-CN" sz="2400" b="0" i="1" smtClean="0">
                        <a:latin typeface="Cambria Math" panose="02040503050406030204" pitchFamily="18" charset="0"/>
                      </a:rPr>
                      <m:t>+</m:t>
                    </m:r>
                    <m:r>
                      <m:rPr>
                        <m:sty m:val="p"/>
                      </m:rPr>
                      <a:rPr lang="en-US" altLang="zh-CN" sz="2400" b="0" i="0" smtClean="0">
                        <a:latin typeface="Cambria Math" panose="02040503050406030204" pitchFamily="18" charset="0"/>
                      </a:rPr>
                      <m:t>Q</m:t>
                    </m:r>
                    <m:r>
                      <a:rPr lang="en-US" altLang="zh-CN" sz="2400" b="0" i="0" baseline="-25000" smtClean="0">
                        <a:latin typeface="Cambria Math" panose="02040503050406030204" pitchFamily="18" charset="0"/>
                      </a:rPr>
                      <m:t>2</m:t>
                    </m:r>
                    <m:acc>
                      <m:accPr>
                        <m:chr m:val="̅"/>
                        <m:ctrlPr>
                          <a:rPr lang="en-US" altLang="zh-CN" sz="2400" i="1">
                            <a:latin typeface="Cambria Math" panose="02040503050406030204" pitchFamily="18" charset="0"/>
                          </a:rPr>
                        </m:ctrlPr>
                      </m:accPr>
                      <m:e>
                        <m:r>
                          <m:rPr>
                            <m:sty m:val="p"/>
                          </m:rPr>
                          <a:rPr lang="en-US" altLang="zh-CN" sz="2400" i="1">
                            <a:latin typeface="Cambria Math" panose="02040503050406030204" pitchFamily="18" charset="0"/>
                          </a:rPr>
                          <m:t>Q</m:t>
                        </m:r>
                        <m:r>
                          <a:rPr lang="en-US" altLang="zh-CN" sz="2400" b="0" i="1" baseline="-25000" smtClean="0">
                            <a:latin typeface="Cambria Math" panose="02040503050406030204" pitchFamily="18" charset="0"/>
                          </a:rPr>
                          <m:t>1</m:t>
                        </m:r>
                      </m:e>
                    </m:acc>
                  </m:oMath>
                </a14:m>
                <a:br>
                  <a:rPr lang="en-US" altLang="zh-CN" sz="2400"/>
                </a:br>
                <a:r>
                  <a:rPr lang="en-US" altLang="zh-CN" sz="2400"/>
                  <a:t>	</a:t>
                </a:r>
                <a14:m>
                  <m:oMath xmlns:m="http://schemas.openxmlformats.org/officeDocument/2006/math">
                    <m:r>
                      <m:rPr>
                        <m:sty m:val="p"/>
                      </m:rPr>
                      <a:rPr lang="en-US" altLang="zh-CN" sz="2400" b="0" i="0" smtClean="0">
                        <a:latin typeface="Cambria Math" panose="02040503050406030204" pitchFamily="18" charset="0"/>
                      </a:rPr>
                      <m:t>D</m:t>
                    </m:r>
                    <m:r>
                      <a:rPr lang="en-US" altLang="zh-CN" sz="2400" b="0" i="0" baseline="-25000" smtClean="0">
                        <a:latin typeface="Cambria Math" panose="02040503050406030204" pitchFamily="18" charset="0"/>
                      </a:rPr>
                      <m:t>4</m:t>
                    </m:r>
                    <m:r>
                      <a:rPr lang="en-US" altLang="zh-CN" sz="2400" b="0" i="0" smtClean="0">
                        <a:latin typeface="Cambria Math" panose="02040503050406030204" pitchFamily="18" charset="0"/>
                      </a:rPr>
                      <m:t>=</m:t>
                    </m:r>
                    <m:acc>
                      <m:accPr>
                        <m:chr m:val="̅"/>
                        <m:ctrlPr>
                          <a:rPr lang="en-US" altLang="zh-CN" sz="2400" i="1">
                            <a:latin typeface="Cambria Math" panose="02040503050406030204" pitchFamily="18" charset="0"/>
                          </a:rPr>
                        </m:ctrlPr>
                      </m:accPr>
                      <m:e>
                        <m:r>
                          <m:rPr>
                            <m:sty m:val="p"/>
                          </m:rPr>
                          <a:rPr lang="en-US" altLang="zh-CN" sz="2400" i="1">
                            <a:latin typeface="Cambria Math" panose="02040503050406030204" pitchFamily="18" charset="0"/>
                          </a:rPr>
                          <m:t>Q</m:t>
                        </m:r>
                        <m:r>
                          <a:rPr lang="en-US" altLang="zh-CN" sz="2400" b="0" i="1" baseline="-25000" smtClean="0">
                            <a:latin typeface="Cambria Math" panose="02040503050406030204" pitchFamily="18" charset="0"/>
                          </a:rPr>
                          <m:t>4</m:t>
                        </m:r>
                      </m:e>
                    </m:acc>
                    <m:r>
                      <m:rPr>
                        <m:sty m:val="p"/>
                      </m:rPr>
                      <a:rPr lang="en-US" altLang="zh-CN" sz="2400">
                        <a:latin typeface="Cambria Math" panose="02040503050406030204" pitchFamily="18" charset="0"/>
                      </a:rPr>
                      <m:t>Q</m:t>
                    </m:r>
                    <m:r>
                      <a:rPr lang="en-US" altLang="zh-CN" sz="2400" b="0" i="1" baseline="-25000" smtClean="0">
                        <a:latin typeface="Cambria Math" panose="02040503050406030204" pitchFamily="18" charset="0"/>
                      </a:rPr>
                      <m:t>2</m:t>
                    </m:r>
                    <m:r>
                      <m:rPr>
                        <m:sty m:val="p"/>
                      </m:rPr>
                      <a:rPr lang="en-US" altLang="zh-CN" sz="2400">
                        <a:latin typeface="Cambria Math" panose="02040503050406030204" pitchFamily="18" charset="0"/>
                      </a:rPr>
                      <m:t>Q</m:t>
                    </m:r>
                    <m:r>
                      <a:rPr lang="en-US" altLang="zh-CN" sz="2400" baseline="-25000">
                        <a:latin typeface="Cambria Math" panose="02040503050406030204" pitchFamily="18" charset="0"/>
                      </a:rPr>
                      <m:t>1</m:t>
                    </m:r>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Q</m:t>
                    </m:r>
                    <m:r>
                      <a:rPr lang="en-US" altLang="zh-CN" sz="2400" b="0" i="0" baseline="-25000" smtClean="0">
                        <a:latin typeface="Cambria Math" panose="02040503050406030204" pitchFamily="18" charset="0"/>
                      </a:rPr>
                      <m:t>4</m:t>
                    </m:r>
                    <m:acc>
                      <m:accPr>
                        <m:chr m:val="̅"/>
                        <m:ctrlPr>
                          <a:rPr lang="en-US" altLang="zh-CN" sz="2400" i="1">
                            <a:latin typeface="Cambria Math" panose="02040503050406030204" pitchFamily="18" charset="0"/>
                          </a:rPr>
                        </m:ctrlPr>
                      </m:accPr>
                      <m:e>
                        <m:r>
                          <m:rPr>
                            <m:sty m:val="p"/>
                          </m:rPr>
                          <a:rPr lang="en-US" altLang="zh-CN" sz="2400" i="1">
                            <a:latin typeface="Cambria Math" panose="02040503050406030204" pitchFamily="18" charset="0"/>
                          </a:rPr>
                          <m:t>Q</m:t>
                        </m:r>
                        <m:r>
                          <a:rPr lang="en-US" altLang="zh-CN" sz="2400" b="0" i="1" baseline="-25000" smtClean="0">
                            <a:latin typeface="Cambria Math" panose="02040503050406030204" pitchFamily="18" charset="0"/>
                          </a:rPr>
                          <m:t>2</m:t>
                        </m:r>
                      </m:e>
                    </m:acc>
                    <m:r>
                      <a:rPr lang="en-US" altLang="zh-CN" sz="2400" b="0" i="1" smtClean="0">
                        <a:latin typeface="Cambria Math" panose="02040503050406030204" pitchFamily="18" charset="0"/>
                      </a:rPr>
                      <m:t>+</m:t>
                    </m:r>
                    <m:r>
                      <m:rPr>
                        <m:sty m:val="p"/>
                      </m:rPr>
                      <a:rPr lang="en-US" altLang="zh-CN" sz="2400">
                        <a:latin typeface="Cambria Math" panose="02040503050406030204" pitchFamily="18" charset="0"/>
                      </a:rPr>
                      <m:t>Q</m:t>
                    </m:r>
                    <m:r>
                      <a:rPr lang="en-US" altLang="zh-CN" sz="2400" baseline="-25000">
                        <a:latin typeface="Cambria Math" panose="02040503050406030204" pitchFamily="18" charset="0"/>
                      </a:rPr>
                      <m:t>4</m:t>
                    </m:r>
                    <m:acc>
                      <m:accPr>
                        <m:chr m:val="̅"/>
                        <m:ctrlPr>
                          <a:rPr lang="en-US" altLang="zh-CN" sz="2400" i="1" smtClean="0">
                            <a:latin typeface="Cambria Math" panose="02040503050406030204" pitchFamily="18" charset="0"/>
                          </a:rPr>
                        </m:ctrlPr>
                      </m:accPr>
                      <m:e>
                        <m:r>
                          <m:rPr>
                            <m:sty m:val="p"/>
                          </m:rPr>
                          <a:rPr lang="en-US" altLang="zh-CN" sz="2400" i="1">
                            <a:latin typeface="Cambria Math" panose="02040503050406030204" pitchFamily="18" charset="0"/>
                          </a:rPr>
                          <m:t>Q</m:t>
                        </m:r>
                        <m:r>
                          <a:rPr lang="en-US" altLang="zh-CN" sz="2400" b="0" i="1" baseline="-25000" smtClean="0">
                            <a:latin typeface="Cambria Math" panose="02040503050406030204" pitchFamily="18" charset="0"/>
                          </a:rPr>
                          <m:t>1</m:t>
                        </m:r>
                      </m:e>
                    </m:acc>
                  </m:oMath>
                </a14:m>
                <a:br>
                  <a:rPr lang="en-US" altLang="zh-CN" sz="2400"/>
                </a:br>
                <a:r>
                  <a:rPr lang="en-US" altLang="zh-CN" sz="2400"/>
                  <a:t>	</a:t>
                </a:r>
                <a14:m>
                  <m:oMath xmlns:m="http://schemas.openxmlformats.org/officeDocument/2006/math">
                    <m:r>
                      <m:rPr>
                        <m:sty m:val="p"/>
                      </m:rPr>
                      <a:rPr lang="en-US" altLang="zh-CN" sz="2400" dirty="0">
                        <a:latin typeface="Cambria Math" panose="02040503050406030204" pitchFamily="18" charset="0"/>
                      </a:rPr>
                      <m:t>D</m:t>
                    </m:r>
                    <m:r>
                      <a:rPr lang="en-US" altLang="zh-CN" sz="2400" b="0" i="0" baseline="-25000" smtClean="0">
                        <a:latin typeface="Cambria Math" panose="02040503050406030204" pitchFamily="18" charset="0"/>
                      </a:rPr>
                      <m:t>8</m:t>
                    </m:r>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Q</m:t>
                    </m:r>
                    <m:r>
                      <a:rPr lang="en-US" altLang="zh-CN" sz="2400" b="0" i="0" baseline="-25000" smtClean="0">
                        <a:latin typeface="Cambria Math" panose="02040503050406030204" pitchFamily="18" charset="0"/>
                      </a:rPr>
                      <m:t>8</m:t>
                    </m:r>
                    <m:acc>
                      <m:accPr>
                        <m:chr m:val="̅"/>
                        <m:ctrlPr>
                          <a:rPr lang="en-US" altLang="zh-CN" sz="2400" i="1">
                            <a:latin typeface="Cambria Math" panose="02040503050406030204" pitchFamily="18" charset="0"/>
                          </a:rPr>
                        </m:ctrlPr>
                      </m:accPr>
                      <m:e>
                        <m:r>
                          <m:rPr>
                            <m:sty m:val="p"/>
                          </m:rPr>
                          <a:rPr lang="en-US" altLang="zh-CN" sz="2400" i="1">
                            <a:latin typeface="Cambria Math" panose="02040503050406030204" pitchFamily="18" charset="0"/>
                          </a:rPr>
                          <m:t>Q</m:t>
                        </m:r>
                        <m:r>
                          <a:rPr lang="en-US" altLang="zh-CN" sz="2400" b="0" i="1" baseline="-25000" smtClean="0">
                            <a:latin typeface="Cambria Math" panose="02040503050406030204" pitchFamily="18" charset="0"/>
                          </a:rPr>
                          <m:t>1</m:t>
                        </m:r>
                      </m:e>
                    </m:acc>
                    <m:r>
                      <a:rPr lang="en-US" altLang="zh-CN" sz="2400" b="0" i="1" smtClean="0">
                        <a:latin typeface="Cambria Math" panose="02040503050406030204" pitchFamily="18" charset="0"/>
                      </a:rPr>
                      <m:t>+</m:t>
                    </m:r>
                    <m:r>
                      <m:rPr>
                        <m:sty m:val="p"/>
                      </m:rPr>
                      <a:rPr lang="en-US" altLang="zh-CN" sz="2400">
                        <a:latin typeface="Cambria Math" panose="02040503050406030204" pitchFamily="18" charset="0"/>
                      </a:rPr>
                      <m:t>Q</m:t>
                    </m:r>
                    <m:r>
                      <a:rPr lang="en-US" altLang="zh-CN" sz="2400" b="0" i="0" baseline="-25000" smtClean="0">
                        <a:latin typeface="Cambria Math" panose="02040503050406030204" pitchFamily="18" charset="0"/>
                      </a:rPr>
                      <m:t>4</m:t>
                    </m:r>
                    <m:r>
                      <m:rPr>
                        <m:sty m:val="p"/>
                      </m:rPr>
                      <a:rPr lang="en-US" altLang="zh-CN" sz="2400">
                        <a:latin typeface="Cambria Math" panose="02040503050406030204" pitchFamily="18" charset="0"/>
                      </a:rPr>
                      <m:t>Q</m:t>
                    </m:r>
                    <m:r>
                      <a:rPr lang="en-US" altLang="zh-CN" sz="2400" b="0" i="0" baseline="-25000" smtClean="0">
                        <a:latin typeface="Cambria Math" panose="02040503050406030204" pitchFamily="18" charset="0"/>
                      </a:rPr>
                      <m:t>2</m:t>
                    </m:r>
                    <m:r>
                      <m:rPr>
                        <m:sty m:val="p"/>
                      </m:rPr>
                      <a:rPr lang="en-US" altLang="zh-CN" sz="2400">
                        <a:latin typeface="Cambria Math" panose="02040503050406030204" pitchFamily="18" charset="0"/>
                      </a:rPr>
                      <m:t>Q</m:t>
                    </m:r>
                    <m:r>
                      <a:rPr lang="en-US" altLang="zh-CN" sz="2400" b="0" i="0" baseline="-25000" smtClean="0">
                        <a:latin typeface="Cambria Math" panose="02040503050406030204" pitchFamily="18" charset="0"/>
                      </a:rPr>
                      <m:t>1</m:t>
                    </m:r>
                  </m:oMath>
                </a14:m>
                <a:endParaRPr lang="en-US" altLang="zh-CN" sz="2400" baseline="-25000"/>
              </a:p>
              <a:p>
                <a:pPr marL="0" indent="0">
                  <a:buNone/>
                </a:pPr>
                <a:r>
                  <a:rPr lang="en-US" altLang="zh-CN" sz="2800"/>
                  <a:t>           Y = ?</a:t>
                </a:r>
              </a:p>
              <a:p>
                <a:r>
                  <a:rPr lang="en-US" altLang="zh-CN" sz="2800"/>
                  <a:t>The logic diagram can be draw from these equations</a:t>
                </a:r>
              </a:p>
              <a:p>
                <a:pPr lvl="1"/>
                <a:r>
                  <a:rPr lang="en-US" altLang="zh-CN" sz="2400"/>
                  <a:t>An asynchronous or synchronous reset should be added</a:t>
                </a:r>
              </a:p>
              <a:p>
                <a:r>
                  <a:rPr lang="en-US" altLang="zh-CN" sz="2800"/>
                  <a:t>What happens if the counter is perturbed by a power disturbance or other interference, and it enters a state other than 0000 through 1001?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16546" y="1188515"/>
                <a:ext cx="8330156" cy="5489376"/>
              </a:xfrm>
              <a:blipFill>
                <a:blip r:embed="rId3"/>
                <a:stretch>
                  <a:fillRect l="-1318" t="-1222"/>
                </a:stretch>
              </a:blipFill>
            </p:spPr>
            <p:txBody>
              <a:bodyPr/>
              <a:lstStyle/>
              <a:p>
                <a:r>
                  <a:rPr lang="en-US">
                    <a:noFill/>
                  </a:rPr>
                  <a:t> </a:t>
                </a:r>
              </a:p>
            </p:txBody>
          </p:sp>
        </mc:Fallback>
      </mc:AlternateContent>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35</a:t>
            </a:fld>
            <a:endParaRPr lang="en-US" altLang="zh-CN" sz="1600"/>
          </a:p>
        </p:txBody>
      </p:sp>
    </p:spTree>
    <p:extLst>
      <p:ext uri="{BB962C8B-B14F-4D97-AF65-F5344CB8AC3E}">
        <p14:creationId xmlns:p14="http://schemas.microsoft.com/office/powerpoint/2010/main" val="233097377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Synchronous BCD with D Flip-Flops (cont’d) </a:t>
            </a:r>
            <a:endParaRPr lang="en-US"/>
          </a:p>
        </p:txBody>
      </p:sp>
      <p:sp>
        <p:nvSpPr>
          <p:cNvPr id="3" name="Content Placeholder 2"/>
          <p:cNvSpPr>
            <a:spLocks noGrp="1"/>
          </p:cNvSpPr>
          <p:nvPr>
            <p:ph idx="1"/>
          </p:nvPr>
        </p:nvSpPr>
        <p:spPr>
          <a:xfrm>
            <a:off x="516546" y="1188515"/>
            <a:ext cx="8330156" cy="5489376"/>
          </a:xfrm>
        </p:spPr>
        <p:txBody>
          <a:bodyPr/>
          <a:lstStyle/>
          <a:p>
            <a:r>
              <a:rPr lang="en-US" altLang="zh-CN" sz="2800"/>
              <a:t>Find the actual values of the six next states for the don’t care combinations from the equations</a:t>
            </a:r>
          </a:p>
          <a:p>
            <a:r>
              <a:rPr lang="en-US" altLang="zh-CN" sz="2800"/>
              <a:t>Find the overall state diagram to assess behavior for the don’t care states (states in decimal)</a:t>
            </a:r>
          </a:p>
          <a:p>
            <a:endParaRPr lang="en-US" altLang="zh-CN" sz="28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36</a:t>
            </a:fld>
            <a:endParaRPr lang="en-US" altLang="zh-CN" sz="1600"/>
          </a:p>
        </p:txBody>
      </p:sp>
      <p:graphicFrame>
        <p:nvGraphicFramePr>
          <p:cNvPr id="5" name="Group 119">
            <a:extLst>
              <a:ext uri="{FF2B5EF4-FFF2-40B4-BE49-F238E27FC236}">
                <a16:creationId xmlns:a16="http://schemas.microsoft.com/office/drawing/2014/main" id="{F9B04CFB-FE8E-458D-8196-01123B1E3B9B}"/>
              </a:ext>
            </a:extLst>
          </p:cNvPr>
          <p:cNvGraphicFramePr>
            <a:graphicFrameLocks noGrp="1"/>
          </p:cNvGraphicFramePr>
          <p:nvPr>
            <p:extLst>
              <p:ext uri="{D42A27DB-BD31-4B8C-83A1-F6EECF244321}">
                <p14:modId xmlns:p14="http://schemas.microsoft.com/office/powerpoint/2010/main" val="1417682935"/>
              </p:ext>
            </p:extLst>
          </p:nvPr>
        </p:nvGraphicFramePr>
        <p:xfrm>
          <a:off x="868213" y="3317005"/>
          <a:ext cx="3390900" cy="3219453"/>
        </p:xfrm>
        <a:graphic>
          <a:graphicData uri="http://schemas.openxmlformats.org/drawingml/2006/table">
            <a:tbl>
              <a:tblPr/>
              <a:tblGrid>
                <a:gridCol w="1695450">
                  <a:extLst>
                    <a:ext uri="{9D8B030D-6E8A-4147-A177-3AD203B41FA5}">
                      <a16:colId xmlns:a16="http://schemas.microsoft.com/office/drawing/2014/main" val="20000"/>
                    </a:ext>
                  </a:extLst>
                </a:gridCol>
                <a:gridCol w="1695450">
                  <a:extLst>
                    <a:ext uri="{9D8B030D-6E8A-4147-A177-3AD203B41FA5}">
                      <a16:colId xmlns:a16="http://schemas.microsoft.com/office/drawing/2014/main" val="20001"/>
                    </a:ext>
                  </a:extLst>
                </a:gridCol>
              </a:tblGrid>
              <a:tr h="39621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Present State</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rPr>
                        <a:t>Next State</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1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rPr>
                        <a:t>Q</a:t>
                      </a:r>
                      <a:r>
                        <a:rPr kumimoji="0" lang="en-US" altLang="zh-CN" sz="2000" b="1" i="0" u="none" strike="noStrike" cap="none" normalizeH="0" baseline="-25000">
                          <a:ln>
                            <a:noFill/>
                          </a:ln>
                          <a:solidFill>
                            <a:srgbClr val="000000"/>
                          </a:solidFill>
                          <a:effectLst/>
                          <a:latin typeface="Times New Roman" pitchFamily="18" charset="0"/>
                          <a:ea typeface="宋体" pitchFamily="2" charset="-122"/>
                        </a:rPr>
                        <a:t>8</a:t>
                      </a:r>
                      <a:r>
                        <a:rPr kumimoji="0" lang="en-US" altLang="zh-CN" sz="2000" b="1" i="0" u="none" strike="noStrike" cap="none" normalizeH="0" baseline="0">
                          <a:ln>
                            <a:noFill/>
                          </a:ln>
                          <a:solidFill>
                            <a:srgbClr val="000000"/>
                          </a:solidFill>
                          <a:effectLst/>
                          <a:latin typeface="Times New Roman" pitchFamily="18" charset="0"/>
                          <a:ea typeface="宋体" pitchFamily="2" charset="-122"/>
                        </a:rPr>
                        <a:t> Q</a:t>
                      </a:r>
                      <a:r>
                        <a:rPr kumimoji="0" lang="en-US" altLang="zh-CN" sz="2000" b="1" i="0" u="none" strike="noStrike" cap="none" normalizeH="0" baseline="-25000">
                          <a:ln>
                            <a:noFill/>
                          </a:ln>
                          <a:solidFill>
                            <a:srgbClr val="000000"/>
                          </a:solidFill>
                          <a:effectLst/>
                          <a:latin typeface="Times New Roman" pitchFamily="18" charset="0"/>
                          <a:ea typeface="宋体" pitchFamily="2" charset="-122"/>
                        </a:rPr>
                        <a:t>4</a:t>
                      </a:r>
                      <a:r>
                        <a:rPr kumimoji="0" lang="en-US" altLang="zh-CN" sz="2000" b="1" i="0" u="none" strike="noStrike" cap="none" normalizeH="0" baseline="0">
                          <a:ln>
                            <a:noFill/>
                          </a:ln>
                          <a:solidFill>
                            <a:srgbClr val="000000"/>
                          </a:solidFill>
                          <a:effectLst/>
                          <a:latin typeface="Times New Roman" pitchFamily="18" charset="0"/>
                          <a:ea typeface="宋体" pitchFamily="2" charset="-122"/>
                        </a:rPr>
                        <a:t> Q</a:t>
                      </a:r>
                      <a:r>
                        <a:rPr kumimoji="0" lang="en-US" altLang="zh-CN" sz="2000" b="1" i="0" u="none" strike="noStrike" cap="none" normalizeH="0" baseline="-25000">
                          <a:ln>
                            <a:noFill/>
                          </a:ln>
                          <a:solidFill>
                            <a:srgbClr val="000000"/>
                          </a:solidFill>
                          <a:effectLst/>
                          <a:latin typeface="Times New Roman" pitchFamily="18" charset="0"/>
                          <a:ea typeface="宋体" pitchFamily="2" charset="-122"/>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rPr>
                        <a:t> Q</a:t>
                      </a:r>
                      <a:r>
                        <a:rPr kumimoji="0" lang="en-US" altLang="zh-CN" sz="2000" b="1" i="0" u="none" strike="noStrike" cap="none" normalizeH="0" baseline="-25000">
                          <a:ln>
                            <a:noFill/>
                          </a:ln>
                          <a:solidFill>
                            <a:srgbClr val="000000"/>
                          </a:solidFill>
                          <a:effectLst/>
                          <a:latin typeface="Times New Roman" pitchFamily="18" charset="0"/>
                          <a:ea typeface="宋体" pitchFamily="2" charset="-122"/>
                        </a:rPr>
                        <a:t>1</a:t>
                      </a:r>
                      <a:endParaRPr kumimoji="0" lang="en-US" altLang="zh-CN" sz="2000" b="1" i="0" u="none" strike="noStrike" cap="none" normalizeH="0" baseline="-25000">
                        <a:ln>
                          <a:noFill/>
                        </a:ln>
                        <a:solidFill>
                          <a:schemeClr val="tx1"/>
                        </a:solidFill>
                        <a:effectLst/>
                        <a:latin typeface="Times New Roman" pitchFamily="18" charset="0"/>
                        <a:ea typeface="宋体" pitchFamily="2" charset="-122"/>
                      </a:endParaRP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rgbClr val="000000"/>
                          </a:solidFill>
                          <a:effectLst/>
                          <a:latin typeface="Times New Roman" pitchFamily="18" charset="0"/>
                          <a:ea typeface="宋体" pitchFamily="2" charset="-122"/>
                        </a:rPr>
                        <a:t>Q</a:t>
                      </a:r>
                      <a:r>
                        <a:rPr kumimoji="0" lang="en-US" altLang="zh-CN" sz="2000" b="1" i="0" u="none" strike="noStrike" cap="none" normalizeH="0" baseline="-25000">
                          <a:ln>
                            <a:noFill/>
                          </a:ln>
                          <a:solidFill>
                            <a:srgbClr val="000000"/>
                          </a:solidFill>
                          <a:effectLst/>
                          <a:latin typeface="Times New Roman" pitchFamily="18" charset="0"/>
                          <a:ea typeface="宋体" pitchFamily="2" charset="-122"/>
                        </a:rPr>
                        <a:t>8</a:t>
                      </a:r>
                      <a:r>
                        <a:rPr kumimoji="0" lang="en-US" altLang="zh-CN" sz="2000" b="1" i="0" u="none" strike="noStrike" cap="none" normalizeH="0" baseline="0">
                          <a:ln>
                            <a:noFill/>
                          </a:ln>
                          <a:solidFill>
                            <a:srgbClr val="000000"/>
                          </a:solidFill>
                          <a:effectLst/>
                          <a:latin typeface="Times New Roman" pitchFamily="18" charset="0"/>
                          <a:ea typeface="宋体" pitchFamily="2" charset="-122"/>
                        </a:rPr>
                        <a:t> Q</a:t>
                      </a:r>
                      <a:r>
                        <a:rPr kumimoji="0" lang="en-US" altLang="zh-CN" sz="2000" b="1" i="0" u="none" strike="noStrike" cap="none" normalizeH="0" baseline="-25000">
                          <a:ln>
                            <a:noFill/>
                          </a:ln>
                          <a:solidFill>
                            <a:srgbClr val="000000"/>
                          </a:solidFill>
                          <a:effectLst/>
                          <a:latin typeface="Times New Roman" pitchFamily="18" charset="0"/>
                          <a:ea typeface="宋体" pitchFamily="2" charset="-122"/>
                        </a:rPr>
                        <a:t>4</a:t>
                      </a:r>
                      <a:r>
                        <a:rPr kumimoji="0" lang="en-US" altLang="zh-CN" sz="2000" b="1" i="0" u="none" strike="noStrike" cap="none" normalizeH="0" baseline="0">
                          <a:ln>
                            <a:noFill/>
                          </a:ln>
                          <a:solidFill>
                            <a:srgbClr val="000000"/>
                          </a:solidFill>
                          <a:effectLst/>
                          <a:latin typeface="Times New Roman" pitchFamily="18" charset="0"/>
                          <a:ea typeface="宋体" pitchFamily="2" charset="-122"/>
                        </a:rPr>
                        <a:t> Q</a:t>
                      </a:r>
                      <a:r>
                        <a:rPr kumimoji="0" lang="en-US" altLang="zh-CN" sz="2000" b="1" i="0" u="none" strike="noStrike" cap="none" normalizeH="0" baseline="-25000">
                          <a:ln>
                            <a:noFill/>
                          </a:ln>
                          <a:solidFill>
                            <a:srgbClr val="000000"/>
                          </a:solidFill>
                          <a:effectLst/>
                          <a:latin typeface="Times New Roman" pitchFamily="18" charset="0"/>
                          <a:ea typeface="宋体" pitchFamily="2" charset="-122"/>
                        </a:rPr>
                        <a:t>2</a:t>
                      </a:r>
                      <a:r>
                        <a:rPr kumimoji="0" lang="en-US" altLang="zh-CN" sz="2000" b="1" i="0" u="none" strike="noStrike" cap="none" normalizeH="0" baseline="0">
                          <a:ln>
                            <a:noFill/>
                          </a:ln>
                          <a:solidFill>
                            <a:srgbClr val="000000"/>
                          </a:solidFill>
                          <a:effectLst/>
                          <a:latin typeface="Times New Roman" pitchFamily="18" charset="0"/>
                          <a:ea typeface="宋体" pitchFamily="2" charset="-122"/>
                        </a:rPr>
                        <a:t> Q</a:t>
                      </a:r>
                      <a:r>
                        <a:rPr kumimoji="0" lang="en-US" altLang="zh-CN" sz="2000" b="1" i="0" u="none" strike="noStrike" cap="none" normalizeH="0" baseline="-25000">
                          <a:ln>
                            <a:noFill/>
                          </a:ln>
                          <a:solidFill>
                            <a:srgbClr val="000000"/>
                          </a:solidFill>
                          <a:effectLst/>
                          <a:latin typeface="Times New Roman" pitchFamily="18" charset="0"/>
                          <a:ea typeface="宋体" pitchFamily="2" charset="-122"/>
                        </a:rPr>
                        <a:t>1</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14">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1    0    1    0</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1    0    1    1</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14">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1    0    1    1</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0    1    1    0</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14">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1    1    0    0</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1    1    0    1</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214">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1    1    0    1</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0    1    0    0</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14">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1    1    1    0</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1    1    1    1</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5955">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1    1    1    1</a:t>
                      </a:r>
                    </a:p>
                  </a:txBody>
                  <a:tcPr marT="45707" marB="457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3333FF"/>
                        </a:buClr>
                        <a:buSzTx/>
                        <a:buFont typeface="Wingdings" pitchFamily="2" charset="2"/>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rPr>
                        <a:t>0    0    1    0</a:t>
                      </a:r>
                    </a:p>
                  </a:txBody>
                  <a:tcPr marT="45707" marB="457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7" name="Group 124">
            <a:extLst>
              <a:ext uri="{FF2B5EF4-FFF2-40B4-BE49-F238E27FC236}">
                <a16:creationId xmlns:a16="http://schemas.microsoft.com/office/drawing/2014/main" id="{899727DB-2A00-4AF8-8054-BD98AECC6EC5}"/>
              </a:ext>
            </a:extLst>
          </p:cNvPr>
          <p:cNvGrpSpPr>
            <a:grpSpLocks/>
          </p:cNvGrpSpPr>
          <p:nvPr/>
        </p:nvGrpSpPr>
        <p:grpSpPr bwMode="auto">
          <a:xfrm>
            <a:off x="4472703" y="3110918"/>
            <a:ext cx="4356100" cy="3657600"/>
            <a:chOff x="2608" y="1692"/>
            <a:chExt cx="2744" cy="2304"/>
          </a:xfrm>
        </p:grpSpPr>
        <p:sp>
          <p:nvSpPr>
            <p:cNvPr id="8" name="Oval 67">
              <a:extLst>
                <a:ext uri="{FF2B5EF4-FFF2-40B4-BE49-F238E27FC236}">
                  <a16:creationId xmlns:a16="http://schemas.microsoft.com/office/drawing/2014/main" id="{ED120D79-99A5-4259-9732-1A08D667E58E}"/>
                </a:ext>
              </a:extLst>
            </p:cNvPr>
            <p:cNvSpPr>
              <a:spLocks noChangeArrowheads="1"/>
            </p:cNvSpPr>
            <p:nvPr/>
          </p:nvSpPr>
          <p:spPr bwMode="auto">
            <a:xfrm>
              <a:off x="3796" y="1692"/>
              <a:ext cx="368" cy="35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9" name="Oval 68">
              <a:extLst>
                <a:ext uri="{FF2B5EF4-FFF2-40B4-BE49-F238E27FC236}">
                  <a16:creationId xmlns:a16="http://schemas.microsoft.com/office/drawing/2014/main" id="{41ED46BA-81F8-40D6-8F2E-E6D7AAE41DED}"/>
                </a:ext>
              </a:extLst>
            </p:cNvPr>
            <p:cNvSpPr>
              <a:spLocks noChangeArrowheads="1"/>
            </p:cNvSpPr>
            <p:nvPr/>
          </p:nvSpPr>
          <p:spPr bwMode="auto">
            <a:xfrm>
              <a:off x="3796" y="3652"/>
              <a:ext cx="360" cy="3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10" name="Oval 69">
              <a:extLst>
                <a:ext uri="{FF2B5EF4-FFF2-40B4-BE49-F238E27FC236}">
                  <a16:creationId xmlns:a16="http://schemas.microsoft.com/office/drawing/2014/main" id="{C8CB409E-5495-4D0C-9B3E-2DFFC0D2FE75}"/>
                </a:ext>
              </a:extLst>
            </p:cNvPr>
            <p:cNvSpPr>
              <a:spLocks noChangeArrowheads="1"/>
            </p:cNvSpPr>
            <p:nvPr/>
          </p:nvSpPr>
          <p:spPr bwMode="auto">
            <a:xfrm>
              <a:off x="4976" y="2980"/>
              <a:ext cx="360" cy="3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11" name="Oval 70">
              <a:extLst>
                <a:ext uri="{FF2B5EF4-FFF2-40B4-BE49-F238E27FC236}">
                  <a16:creationId xmlns:a16="http://schemas.microsoft.com/office/drawing/2014/main" id="{F398702A-B779-4A06-923B-906C89865B2E}"/>
                </a:ext>
              </a:extLst>
            </p:cNvPr>
            <p:cNvSpPr>
              <a:spLocks noChangeArrowheads="1"/>
            </p:cNvSpPr>
            <p:nvPr/>
          </p:nvSpPr>
          <p:spPr bwMode="auto">
            <a:xfrm>
              <a:off x="2608" y="2980"/>
              <a:ext cx="360" cy="3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lgn="ctr"/>
              <a:r>
                <a:rPr lang="en-US" altLang="zh-CN">
                  <a:solidFill>
                    <a:srgbClr val="000000"/>
                  </a:solidFill>
                  <a:ea typeface="宋体" panose="02010600030101010101" pitchFamily="2" charset="-122"/>
                </a:rPr>
                <a:t>         </a:t>
              </a:r>
            </a:p>
          </p:txBody>
        </p:sp>
        <p:sp>
          <p:nvSpPr>
            <p:cNvPr id="12" name="Oval 71">
              <a:extLst>
                <a:ext uri="{FF2B5EF4-FFF2-40B4-BE49-F238E27FC236}">
                  <a16:creationId xmlns:a16="http://schemas.microsoft.com/office/drawing/2014/main" id="{E7D29D68-185C-4D2F-8CF8-E25AE82EDFF1}"/>
                </a:ext>
              </a:extLst>
            </p:cNvPr>
            <p:cNvSpPr>
              <a:spLocks noChangeArrowheads="1"/>
            </p:cNvSpPr>
            <p:nvPr/>
          </p:nvSpPr>
          <p:spPr bwMode="auto">
            <a:xfrm>
              <a:off x="4984" y="2364"/>
              <a:ext cx="368" cy="35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13" name="Oval 72">
              <a:extLst>
                <a:ext uri="{FF2B5EF4-FFF2-40B4-BE49-F238E27FC236}">
                  <a16:creationId xmlns:a16="http://schemas.microsoft.com/office/drawing/2014/main" id="{5F9E322F-F668-499D-92D2-E9A78F910869}"/>
                </a:ext>
              </a:extLst>
            </p:cNvPr>
            <p:cNvSpPr>
              <a:spLocks noChangeArrowheads="1"/>
            </p:cNvSpPr>
            <p:nvPr/>
          </p:nvSpPr>
          <p:spPr bwMode="auto">
            <a:xfrm>
              <a:off x="2632" y="2380"/>
              <a:ext cx="360" cy="3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lgn="ctr"/>
              <a:r>
                <a:rPr lang="en-US" altLang="zh-CN">
                  <a:solidFill>
                    <a:srgbClr val="000000"/>
                  </a:solidFill>
                  <a:ea typeface="宋体" panose="02010600030101010101" pitchFamily="2" charset="-122"/>
                </a:rPr>
                <a:t>         </a:t>
              </a:r>
            </a:p>
          </p:txBody>
        </p:sp>
        <p:sp>
          <p:nvSpPr>
            <p:cNvPr id="14" name="Oval 73">
              <a:extLst>
                <a:ext uri="{FF2B5EF4-FFF2-40B4-BE49-F238E27FC236}">
                  <a16:creationId xmlns:a16="http://schemas.microsoft.com/office/drawing/2014/main" id="{84E790EC-AE8F-48D9-B235-3529F8839FCB}"/>
                </a:ext>
              </a:extLst>
            </p:cNvPr>
            <p:cNvSpPr>
              <a:spLocks noChangeArrowheads="1"/>
            </p:cNvSpPr>
            <p:nvPr/>
          </p:nvSpPr>
          <p:spPr bwMode="auto">
            <a:xfrm>
              <a:off x="4496" y="1876"/>
              <a:ext cx="368" cy="352"/>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15" name="Oval 74">
              <a:extLst>
                <a:ext uri="{FF2B5EF4-FFF2-40B4-BE49-F238E27FC236}">
                  <a16:creationId xmlns:a16="http://schemas.microsoft.com/office/drawing/2014/main" id="{223C0F14-DFA2-468A-AAE2-6B162C4279E1}"/>
                </a:ext>
              </a:extLst>
            </p:cNvPr>
            <p:cNvSpPr>
              <a:spLocks noChangeArrowheads="1"/>
            </p:cNvSpPr>
            <p:nvPr/>
          </p:nvSpPr>
          <p:spPr bwMode="auto">
            <a:xfrm>
              <a:off x="3080" y="1852"/>
              <a:ext cx="360" cy="3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lgn="ctr"/>
              <a:r>
                <a:rPr lang="en-US" altLang="zh-CN">
                  <a:solidFill>
                    <a:srgbClr val="000000"/>
                  </a:solidFill>
                  <a:ea typeface="宋体" panose="02010600030101010101" pitchFamily="2" charset="-122"/>
                </a:rPr>
                <a:t>         </a:t>
              </a:r>
            </a:p>
          </p:txBody>
        </p:sp>
        <p:sp>
          <p:nvSpPr>
            <p:cNvPr id="16" name="Oval 75">
              <a:extLst>
                <a:ext uri="{FF2B5EF4-FFF2-40B4-BE49-F238E27FC236}">
                  <a16:creationId xmlns:a16="http://schemas.microsoft.com/office/drawing/2014/main" id="{DD11F148-D06E-4DE4-B406-C0B83062C523}"/>
                </a:ext>
              </a:extLst>
            </p:cNvPr>
            <p:cNvSpPr>
              <a:spLocks noChangeArrowheads="1"/>
            </p:cNvSpPr>
            <p:nvPr/>
          </p:nvSpPr>
          <p:spPr bwMode="auto">
            <a:xfrm>
              <a:off x="4512" y="3436"/>
              <a:ext cx="360" cy="3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solidFill>
                  <a:srgbClr val="000000"/>
                </a:solidFill>
                <a:ea typeface="宋体" panose="02010600030101010101" pitchFamily="2" charset="-122"/>
              </a:endParaRPr>
            </a:p>
          </p:txBody>
        </p:sp>
        <p:sp>
          <p:nvSpPr>
            <p:cNvPr id="17" name="Oval 76">
              <a:extLst>
                <a:ext uri="{FF2B5EF4-FFF2-40B4-BE49-F238E27FC236}">
                  <a16:creationId xmlns:a16="http://schemas.microsoft.com/office/drawing/2014/main" id="{FCE5F537-F562-4F9C-9BE5-AB19C8895AFD}"/>
                </a:ext>
              </a:extLst>
            </p:cNvPr>
            <p:cNvSpPr>
              <a:spLocks noChangeArrowheads="1"/>
            </p:cNvSpPr>
            <p:nvPr/>
          </p:nvSpPr>
          <p:spPr bwMode="auto">
            <a:xfrm>
              <a:off x="3104" y="3420"/>
              <a:ext cx="360" cy="34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lgn="ctr"/>
              <a:r>
                <a:rPr lang="en-US" altLang="zh-CN">
                  <a:solidFill>
                    <a:srgbClr val="000000"/>
                  </a:solidFill>
                  <a:ea typeface="宋体" panose="02010600030101010101" pitchFamily="2" charset="-122"/>
                </a:rPr>
                <a:t>         </a:t>
              </a:r>
            </a:p>
          </p:txBody>
        </p:sp>
        <p:sp>
          <p:nvSpPr>
            <p:cNvPr id="18" name="Line 77">
              <a:extLst>
                <a:ext uri="{FF2B5EF4-FFF2-40B4-BE49-F238E27FC236}">
                  <a16:creationId xmlns:a16="http://schemas.microsoft.com/office/drawing/2014/main" id="{45B74481-A93B-4815-8F05-3B4C4C220A39}"/>
                </a:ext>
              </a:extLst>
            </p:cNvPr>
            <p:cNvSpPr>
              <a:spLocks noChangeShapeType="1"/>
            </p:cNvSpPr>
            <p:nvPr/>
          </p:nvSpPr>
          <p:spPr bwMode="auto">
            <a:xfrm>
              <a:off x="4144" y="1880"/>
              <a:ext cx="376" cy="12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78">
              <a:extLst>
                <a:ext uri="{FF2B5EF4-FFF2-40B4-BE49-F238E27FC236}">
                  <a16:creationId xmlns:a16="http://schemas.microsoft.com/office/drawing/2014/main" id="{B0986E26-ED85-4F28-8DA8-1718E8D14BC9}"/>
                </a:ext>
              </a:extLst>
            </p:cNvPr>
            <p:cNvSpPr>
              <a:spLocks noChangeShapeType="1"/>
            </p:cNvSpPr>
            <p:nvPr/>
          </p:nvSpPr>
          <p:spPr bwMode="auto">
            <a:xfrm flipH="1">
              <a:off x="4832" y="3312"/>
              <a:ext cx="229" cy="22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79">
              <a:extLst>
                <a:ext uri="{FF2B5EF4-FFF2-40B4-BE49-F238E27FC236}">
                  <a16:creationId xmlns:a16="http://schemas.microsoft.com/office/drawing/2014/main" id="{B3492DEE-7B46-416E-8CC1-764C969DFFB7}"/>
                </a:ext>
              </a:extLst>
            </p:cNvPr>
            <p:cNvSpPr>
              <a:spLocks noChangeShapeType="1"/>
            </p:cNvSpPr>
            <p:nvPr/>
          </p:nvSpPr>
          <p:spPr bwMode="auto">
            <a:xfrm>
              <a:off x="5152" y="2704"/>
              <a:ext cx="1" cy="2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80">
              <a:extLst>
                <a:ext uri="{FF2B5EF4-FFF2-40B4-BE49-F238E27FC236}">
                  <a16:creationId xmlns:a16="http://schemas.microsoft.com/office/drawing/2014/main" id="{D59C6624-D4A4-4F0C-B9A6-AC8FC4743FF8}"/>
                </a:ext>
              </a:extLst>
            </p:cNvPr>
            <p:cNvSpPr>
              <a:spLocks noChangeShapeType="1"/>
            </p:cNvSpPr>
            <p:nvPr/>
          </p:nvSpPr>
          <p:spPr bwMode="auto">
            <a:xfrm>
              <a:off x="4808" y="2168"/>
              <a:ext cx="262" cy="2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81">
              <a:extLst>
                <a:ext uri="{FF2B5EF4-FFF2-40B4-BE49-F238E27FC236}">
                  <a16:creationId xmlns:a16="http://schemas.microsoft.com/office/drawing/2014/main" id="{20237219-8AD9-46E9-821A-58B51382CCF0}"/>
                </a:ext>
              </a:extLst>
            </p:cNvPr>
            <p:cNvSpPr>
              <a:spLocks noChangeShapeType="1"/>
            </p:cNvSpPr>
            <p:nvPr/>
          </p:nvSpPr>
          <p:spPr bwMode="auto">
            <a:xfrm flipH="1">
              <a:off x="4160" y="3696"/>
              <a:ext cx="384" cy="11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82">
              <a:extLst>
                <a:ext uri="{FF2B5EF4-FFF2-40B4-BE49-F238E27FC236}">
                  <a16:creationId xmlns:a16="http://schemas.microsoft.com/office/drawing/2014/main" id="{5D99D0FF-E17E-48BD-BC3E-121258DF7BF3}"/>
                </a:ext>
              </a:extLst>
            </p:cNvPr>
            <p:cNvSpPr>
              <a:spLocks noChangeShapeType="1"/>
            </p:cNvSpPr>
            <p:nvPr/>
          </p:nvSpPr>
          <p:spPr bwMode="auto">
            <a:xfrm flipH="1" flipV="1">
              <a:off x="3420" y="3696"/>
              <a:ext cx="376" cy="12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83">
              <a:extLst>
                <a:ext uri="{FF2B5EF4-FFF2-40B4-BE49-F238E27FC236}">
                  <a16:creationId xmlns:a16="http://schemas.microsoft.com/office/drawing/2014/main" id="{1D64E532-B9D5-4B24-8C46-FCD967BB68A9}"/>
                </a:ext>
              </a:extLst>
            </p:cNvPr>
            <p:cNvSpPr>
              <a:spLocks noChangeShapeType="1"/>
            </p:cNvSpPr>
            <p:nvPr/>
          </p:nvSpPr>
          <p:spPr bwMode="auto">
            <a:xfrm flipV="1">
              <a:off x="2896" y="2152"/>
              <a:ext cx="240"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84">
              <a:extLst>
                <a:ext uri="{FF2B5EF4-FFF2-40B4-BE49-F238E27FC236}">
                  <a16:creationId xmlns:a16="http://schemas.microsoft.com/office/drawing/2014/main" id="{0DE8E743-B3BB-4D8A-9DB1-796369C0C21C}"/>
                </a:ext>
              </a:extLst>
            </p:cNvPr>
            <p:cNvSpPr>
              <a:spLocks noChangeShapeType="1"/>
            </p:cNvSpPr>
            <p:nvPr/>
          </p:nvSpPr>
          <p:spPr bwMode="auto">
            <a:xfrm flipH="1" flipV="1">
              <a:off x="2792" y="2712"/>
              <a:ext cx="0" cy="28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85">
              <a:extLst>
                <a:ext uri="{FF2B5EF4-FFF2-40B4-BE49-F238E27FC236}">
                  <a16:creationId xmlns:a16="http://schemas.microsoft.com/office/drawing/2014/main" id="{D87BA9A4-0804-4401-8313-C80E338AA792}"/>
                </a:ext>
              </a:extLst>
            </p:cNvPr>
            <p:cNvSpPr>
              <a:spLocks noChangeShapeType="1"/>
            </p:cNvSpPr>
            <p:nvPr/>
          </p:nvSpPr>
          <p:spPr bwMode="auto">
            <a:xfrm flipH="1" flipV="1">
              <a:off x="2880" y="3280"/>
              <a:ext cx="256" cy="2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86">
              <a:extLst>
                <a:ext uri="{FF2B5EF4-FFF2-40B4-BE49-F238E27FC236}">
                  <a16:creationId xmlns:a16="http://schemas.microsoft.com/office/drawing/2014/main" id="{F2911947-C095-4639-965A-F2243136D378}"/>
                </a:ext>
              </a:extLst>
            </p:cNvPr>
            <p:cNvSpPr>
              <a:spLocks noChangeShapeType="1"/>
            </p:cNvSpPr>
            <p:nvPr/>
          </p:nvSpPr>
          <p:spPr bwMode="auto">
            <a:xfrm flipV="1">
              <a:off x="3432" y="1888"/>
              <a:ext cx="376" cy="10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Rectangle 88">
              <a:extLst>
                <a:ext uri="{FF2B5EF4-FFF2-40B4-BE49-F238E27FC236}">
                  <a16:creationId xmlns:a16="http://schemas.microsoft.com/office/drawing/2014/main" id="{07797AC0-77E5-4BD4-8CF7-C5BC87B2B884}"/>
                </a:ext>
              </a:extLst>
            </p:cNvPr>
            <p:cNvSpPr>
              <a:spLocks noChangeArrowheads="1"/>
            </p:cNvSpPr>
            <p:nvPr/>
          </p:nvSpPr>
          <p:spPr bwMode="auto">
            <a:xfrm>
              <a:off x="3874" y="1724"/>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000000"/>
                  </a:solidFill>
                  <a:ea typeface="宋体" panose="02010600030101010101" pitchFamily="2" charset="-122"/>
                </a:rPr>
                <a:t>0</a:t>
              </a:r>
              <a:r>
                <a:rPr lang="en-US" altLang="zh-CN" sz="2000" i="0" baseline="0">
                  <a:solidFill>
                    <a:srgbClr val="000000"/>
                  </a:solidFill>
                  <a:ea typeface="宋体" panose="02010600030101010101" pitchFamily="2" charset="-122"/>
                </a:rPr>
                <a:t> </a:t>
              </a:r>
            </a:p>
          </p:txBody>
        </p:sp>
        <p:sp>
          <p:nvSpPr>
            <p:cNvPr id="29" name="Rectangle 89">
              <a:extLst>
                <a:ext uri="{FF2B5EF4-FFF2-40B4-BE49-F238E27FC236}">
                  <a16:creationId xmlns:a16="http://schemas.microsoft.com/office/drawing/2014/main" id="{712CC8CC-32EB-4C9E-9DBB-BB49A92B6250}"/>
                </a:ext>
              </a:extLst>
            </p:cNvPr>
            <p:cNvSpPr>
              <a:spLocks noChangeArrowheads="1"/>
            </p:cNvSpPr>
            <p:nvPr/>
          </p:nvSpPr>
          <p:spPr bwMode="auto">
            <a:xfrm>
              <a:off x="4578" y="1908"/>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000000"/>
                  </a:solidFill>
                  <a:ea typeface="宋体" panose="02010600030101010101" pitchFamily="2" charset="-122"/>
                </a:rPr>
                <a:t>1</a:t>
              </a:r>
              <a:r>
                <a:rPr lang="en-US" altLang="zh-CN" sz="2000" i="0" baseline="0">
                  <a:solidFill>
                    <a:srgbClr val="000000"/>
                  </a:solidFill>
                  <a:ea typeface="宋体" panose="02010600030101010101" pitchFamily="2" charset="-122"/>
                </a:rPr>
                <a:t> </a:t>
              </a:r>
            </a:p>
          </p:txBody>
        </p:sp>
        <p:sp>
          <p:nvSpPr>
            <p:cNvPr id="30" name="Rectangle 90">
              <a:extLst>
                <a:ext uri="{FF2B5EF4-FFF2-40B4-BE49-F238E27FC236}">
                  <a16:creationId xmlns:a16="http://schemas.microsoft.com/office/drawing/2014/main" id="{A4040693-8786-46EB-8E3B-BCAA904986BD}"/>
                </a:ext>
              </a:extLst>
            </p:cNvPr>
            <p:cNvSpPr>
              <a:spLocks noChangeArrowheads="1"/>
            </p:cNvSpPr>
            <p:nvPr/>
          </p:nvSpPr>
          <p:spPr bwMode="auto">
            <a:xfrm>
              <a:off x="2698" y="2432"/>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000000"/>
                  </a:solidFill>
                  <a:ea typeface="宋体" panose="02010600030101010101" pitchFamily="2" charset="-122"/>
                </a:rPr>
                <a:t>8</a:t>
              </a:r>
              <a:endParaRPr lang="en-US" altLang="zh-CN" sz="2000" i="0" baseline="0">
                <a:solidFill>
                  <a:srgbClr val="000000"/>
                </a:solidFill>
                <a:ea typeface="宋体" panose="02010600030101010101" pitchFamily="2" charset="-122"/>
              </a:endParaRPr>
            </a:p>
          </p:txBody>
        </p:sp>
        <p:sp>
          <p:nvSpPr>
            <p:cNvPr id="31" name="Rectangle 91">
              <a:extLst>
                <a:ext uri="{FF2B5EF4-FFF2-40B4-BE49-F238E27FC236}">
                  <a16:creationId xmlns:a16="http://schemas.microsoft.com/office/drawing/2014/main" id="{B6833768-0EA9-4E6D-997D-302E0B491D26}"/>
                </a:ext>
              </a:extLst>
            </p:cNvPr>
            <p:cNvSpPr>
              <a:spLocks noChangeArrowheads="1"/>
            </p:cNvSpPr>
            <p:nvPr/>
          </p:nvSpPr>
          <p:spPr bwMode="auto">
            <a:xfrm>
              <a:off x="2674" y="3020"/>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000000"/>
                  </a:solidFill>
                  <a:ea typeface="宋体" panose="02010600030101010101" pitchFamily="2" charset="-122"/>
                </a:rPr>
                <a:t>7</a:t>
              </a:r>
              <a:r>
                <a:rPr lang="en-US" altLang="zh-CN" sz="2000" i="0" baseline="0">
                  <a:solidFill>
                    <a:srgbClr val="000000"/>
                  </a:solidFill>
                  <a:ea typeface="宋体" panose="02010600030101010101" pitchFamily="2" charset="-122"/>
                </a:rPr>
                <a:t> </a:t>
              </a:r>
            </a:p>
          </p:txBody>
        </p:sp>
        <p:sp>
          <p:nvSpPr>
            <p:cNvPr id="32" name="Rectangle 92">
              <a:extLst>
                <a:ext uri="{FF2B5EF4-FFF2-40B4-BE49-F238E27FC236}">
                  <a16:creationId xmlns:a16="http://schemas.microsoft.com/office/drawing/2014/main" id="{6EA5C679-C8B3-43CD-AF5C-8E2735271B01}"/>
                </a:ext>
              </a:extLst>
            </p:cNvPr>
            <p:cNvSpPr>
              <a:spLocks noChangeArrowheads="1"/>
            </p:cNvSpPr>
            <p:nvPr/>
          </p:nvSpPr>
          <p:spPr bwMode="auto">
            <a:xfrm>
              <a:off x="3162" y="3452"/>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000000"/>
                  </a:solidFill>
                  <a:ea typeface="宋体" panose="02010600030101010101" pitchFamily="2" charset="-122"/>
                </a:rPr>
                <a:t>6</a:t>
              </a:r>
              <a:r>
                <a:rPr lang="en-US" altLang="zh-CN" sz="2000" i="0" baseline="0">
                  <a:solidFill>
                    <a:srgbClr val="000000"/>
                  </a:solidFill>
                  <a:ea typeface="宋体" panose="02010600030101010101" pitchFamily="2" charset="-122"/>
                </a:rPr>
                <a:t> </a:t>
              </a:r>
            </a:p>
          </p:txBody>
        </p:sp>
        <p:sp>
          <p:nvSpPr>
            <p:cNvPr id="33" name="Rectangle 93">
              <a:extLst>
                <a:ext uri="{FF2B5EF4-FFF2-40B4-BE49-F238E27FC236}">
                  <a16:creationId xmlns:a16="http://schemas.microsoft.com/office/drawing/2014/main" id="{78EB4D68-33B8-490A-9F41-04DFAB1646D0}"/>
                </a:ext>
              </a:extLst>
            </p:cNvPr>
            <p:cNvSpPr>
              <a:spLocks noChangeArrowheads="1"/>
            </p:cNvSpPr>
            <p:nvPr/>
          </p:nvSpPr>
          <p:spPr bwMode="auto">
            <a:xfrm>
              <a:off x="3858" y="3684"/>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000000"/>
                  </a:solidFill>
                  <a:ea typeface="宋体" panose="02010600030101010101" pitchFamily="2" charset="-122"/>
                </a:rPr>
                <a:t>5</a:t>
              </a:r>
              <a:r>
                <a:rPr lang="en-US" altLang="zh-CN" sz="2000" i="0" baseline="0">
                  <a:solidFill>
                    <a:srgbClr val="000000"/>
                  </a:solidFill>
                  <a:ea typeface="宋体" panose="02010600030101010101" pitchFamily="2" charset="-122"/>
                </a:rPr>
                <a:t> </a:t>
              </a:r>
            </a:p>
          </p:txBody>
        </p:sp>
        <p:sp>
          <p:nvSpPr>
            <p:cNvPr id="34" name="Rectangle 94">
              <a:extLst>
                <a:ext uri="{FF2B5EF4-FFF2-40B4-BE49-F238E27FC236}">
                  <a16:creationId xmlns:a16="http://schemas.microsoft.com/office/drawing/2014/main" id="{2CD6D374-6AE0-417F-BB9E-390C2BBB5DDA}"/>
                </a:ext>
              </a:extLst>
            </p:cNvPr>
            <p:cNvSpPr>
              <a:spLocks noChangeArrowheads="1"/>
            </p:cNvSpPr>
            <p:nvPr/>
          </p:nvSpPr>
          <p:spPr bwMode="auto">
            <a:xfrm>
              <a:off x="4578" y="3468"/>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000000"/>
                  </a:solidFill>
                  <a:ea typeface="宋体" panose="02010600030101010101" pitchFamily="2" charset="-122"/>
                </a:rPr>
                <a:t>4</a:t>
              </a:r>
              <a:r>
                <a:rPr lang="en-US" altLang="zh-CN" sz="2000" i="0" baseline="0">
                  <a:solidFill>
                    <a:srgbClr val="000000"/>
                  </a:solidFill>
                  <a:ea typeface="宋体" panose="02010600030101010101" pitchFamily="2" charset="-122"/>
                </a:rPr>
                <a:t> </a:t>
              </a:r>
            </a:p>
          </p:txBody>
        </p:sp>
        <p:sp>
          <p:nvSpPr>
            <p:cNvPr id="35" name="Rectangle 95">
              <a:extLst>
                <a:ext uri="{FF2B5EF4-FFF2-40B4-BE49-F238E27FC236}">
                  <a16:creationId xmlns:a16="http://schemas.microsoft.com/office/drawing/2014/main" id="{19AA013F-C62B-4E13-B107-4B7FB7C465C5}"/>
                </a:ext>
              </a:extLst>
            </p:cNvPr>
            <p:cNvSpPr>
              <a:spLocks noChangeArrowheads="1"/>
            </p:cNvSpPr>
            <p:nvPr/>
          </p:nvSpPr>
          <p:spPr bwMode="auto">
            <a:xfrm>
              <a:off x="5042" y="3012"/>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000000"/>
                  </a:solidFill>
                  <a:ea typeface="宋体" panose="02010600030101010101" pitchFamily="2" charset="-122"/>
                </a:rPr>
                <a:t>3</a:t>
              </a:r>
              <a:r>
                <a:rPr lang="en-US" altLang="zh-CN" sz="2000" i="0" baseline="0">
                  <a:solidFill>
                    <a:srgbClr val="000000"/>
                  </a:solidFill>
                  <a:ea typeface="宋体" panose="02010600030101010101" pitchFamily="2" charset="-122"/>
                </a:rPr>
                <a:t> </a:t>
              </a:r>
            </a:p>
          </p:txBody>
        </p:sp>
        <p:sp>
          <p:nvSpPr>
            <p:cNvPr id="36" name="Rectangle 96">
              <a:extLst>
                <a:ext uri="{FF2B5EF4-FFF2-40B4-BE49-F238E27FC236}">
                  <a16:creationId xmlns:a16="http://schemas.microsoft.com/office/drawing/2014/main" id="{8781EE26-4250-4EA0-93DF-91DF9241133D}"/>
                </a:ext>
              </a:extLst>
            </p:cNvPr>
            <p:cNvSpPr>
              <a:spLocks noChangeArrowheads="1"/>
            </p:cNvSpPr>
            <p:nvPr/>
          </p:nvSpPr>
          <p:spPr bwMode="auto">
            <a:xfrm>
              <a:off x="5058" y="2400"/>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000000"/>
                  </a:solidFill>
                  <a:ea typeface="宋体" panose="02010600030101010101" pitchFamily="2" charset="-122"/>
                </a:rPr>
                <a:t>2</a:t>
              </a:r>
              <a:r>
                <a:rPr lang="en-US" altLang="zh-CN" sz="2000" i="0" baseline="0">
                  <a:solidFill>
                    <a:srgbClr val="000000"/>
                  </a:solidFill>
                  <a:ea typeface="宋体" panose="02010600030101010101" pitchFamily="2" charset="-122"/>
                </a:rPr>
                <a:t> </a:t>
              </a:r>
            </a:p>
          </p:txBody>
        </p:sp>
        <p:sp>
          <p:nvSpPr>
            <p:cNvPr id="37" name="Rectangle 97">
              <a:extLst>
                <a:ext uri="{FF2B5EF4-FFF2-40B4-BE49-F238E27FC236}">
                  <a16:creationId xmlns:a16="http://schemas.microsoft.com/office/drawing/2014/main" id="{188DAF73-0A07-43B6-9274-542D0DF7A828}"/>
                </a:ext>
              </a:extLst>
            </p:cNvPr>
            <p:cNvSpPr>
              <a:spLocks noChangeArrowheads="1"/>
            </p:cNvSpPr>
            <p:nvPr/>
          </p:nvSpPr>
          <p:spPr bwMode="auto">
            <a:xfrm>
              <a:off x="3138" y="1904"/>
              <a:ext cx="2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000000"/>
                  </a:solidFill>
                  <a:ea typeface="宋体" panose="02010600030101010101" pitchFamily="2" charset="-122"/>
                </a:rPr>
                <a:t>9</a:t>
              </a:r>
              <a:r>
                <a:rPr lang="en-US" altLang="zh-CN" sz="2000" i="0" baseline="0">
                  <a:solidFill>
                    <a:srgbClr val="000000"/>
                  </a:solidFill>
                  <a:ea typeface="宋体" panose="02010600030101010101" pitchFamily="2" charset="-122"/>
                </a:rPr>
                <a:t> </a:t>
              </a:r>
            </a:p>
          </p:txBody>
        </p:sp>
        <p:sp>
          <p:nvSpPr>
            <p:cNvPr id="38" name="Oval 98">
              <a:extLst>
                <a:ext uri="{FF2B5EF4-FFF2-40B4-BE49-F238E27FC236}">
                  <a16:creationId xmlns:a16="http://schemas.microsoft.com/office/drawing/2014/main" id="{48621954-9FDE-4597-8EC0-5D81FA0EFC76}"/>
                </a:ext>
              </a:extLst>
            </p:cNvPr>
            <p:cNvSpPr>
              <a:spLocks noChangeArrowheads="1"/>
            </p:cNvSpPr>
            <p:nvPr/>
          </p:nvSpPr>
          <p:spPr bwMode="auto">
            <a:xfrm>
              <a:off x="4088" y="3364"/>
              <a:ext cx="368" cy="352"/>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lgn="ctr"/>
              <a:r>
                <a:rPr lang="en-US" altLang="zh-CN">
                  <a:solidFill>
                    <a:srgbClr val="3333CC"/>
                  </a:solidFill>
                  <a:ea typeface="宋体" panose="02010600030101010101" pitchFamily="2" charset="-122"/>
                </a:rPr>
                <a:t>         </a:t>
              </a:r>
            </a:p>
          </p:txBody>
        </p:sp>
        <p:sp>
          <p:nvSpPr>
            <p:cNvPr id="39" name="Rectangle 99">
              <a:extLst>
                <a:ext uri="{FF2B5EF4-FFF2-40B4-BE49-F238E27FC236}">
                  <a16:creationId xmlns:a16="http://schemas.microsoft.com/office/drawing/2014/main" id="{ABD27EBB-C70F-483A-9CC7-D6D4199FE553}"/>
                </a:ext>
              </a:extLst>
            </p:cNvPr>
            <p:cNvSpPr>
              <a:spLocks noChangeArrowheads="1"/>
            </p:cNvSpPr>
            <p:nvPr/>
          </p:nvSpPr>
          <p:spPr bwMode="auto">
            <a:xfrm>
              <a:off x="4115" y="340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3333CC"/>
                  </a:solidFill>
                  <a:ea typeface="宋体" panose="02010600030101010101" pitchFamily="2" charset="-122"/>
                </a:rPr>
                <a:t>10</a:t>
              </a:r>
              <a:endParaRPr lang="en-US" altLang="zh-CN" sz="2000" i="0" baseline="0">
                <a:solidFill>
                  <a:srgbClr val="3333CC"/>
                </a:solidFill>
                <a:ea typeface="宋体" panose="02010600030101010101" pitchFamily="2" charset="-122"/>
              </a:endParaRPr>
            </a:p>
          </p:txBody>
        </p:sp>
        <p:sp>
          <p:nvSpPr>
            <p:cNvPr id="40" name="Oval 102">
              <a:extLst>
                <a:ext uri="{FF2B5EF4-FFF2-40B4-BE49-F238E27FC236}">
                  <a16:creationId xmlns:a16="http://schemas.microsoft.com/office/drawing/2014/main" id="{DD34F128-7E17-46D6-AFE9-EDDE3B8A5999}"/>
                </a:ext>
              </a:extLst>
            </p:cNvPr>
            <p:cNvSpPr>
              <a:spLocks noChangeArrowheads="1"/>
            </p:cNvSpPr>
            <p:nvPr/>
          </p:nvSpPr>
          <p:spPr bwMode="auto">
            <a:xfrm>
              <a:off x="3512" y="2984"/>
              <a:ext cx="368" cy="352"/>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lgn="ctr"/>
              <a:r>
                <a:rPr lang="en-US" altLang="zh-CN">
                  <a:solidFill>
                    <a:srgbClr val="3333CC"/>
                  </a:solidFill>
                  <a:ea typeface="宋体" panose="02010600030101010101" pitchFamily="2" charset="-122"/>
                </a:rPr>
                <a:t>         </a:t>
              </a:r>
            </a:p>
          </p:txBody>
        </p:sp>
        <p:sp>
          <p:nvSpPr>
            <p:cNvPr id="41" name="Rectangle 103">
              <a:extLst>
                <a:ext uri="{FF2B5EF4-FFF2-40B4-BE49-F238E27FC236}">
                  <a16:creationId xmlns:a16="http://schemas.microsoft.com/office/drawing/2014/main" id="{759C83F4-4C76-49CA-BD53-35F2AEC5F494}"/>
                </a:ext>
              </a:extLst>
            </p:cNvPr>
            <p:cNvSpPr>
              <a:spLocks noChangeArrowheads="1"/>
            </p:cNvSpPr>
            <p:nvPr/>
          </p:nvSpPr>
          <p:spPr bwMode="auto">
            <a:xfrm>
              <a:off x="3539" y="302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3333CC"/>
                  </a:solidFill>
                  <a:ea typeface="宋体" panose="02010600030101010101" pitchFamily="2" charset="-122"/>
                </a:rPr>
                <a:t>11</a:t>
              </a:r>
              <a:endParaRPr lang="en-US" altLang="zh-CN" sz="2000" i="0" baseline="0">
                <a:solidFill>
                  <a:srgbClr val="3333CC"/>
                </a:solidFill>
                <a:ea typeface="宋体" panose="02010600030101010101" pitchFamily="2" charset="-122"/>
              </a:endParaRPr>
            </a:p>
          </p:txBody>
        </p:sp>
        <p:sp>
          <p:nvSpPr>
            <p:cNvPr id="42" name="Oval 105">
              <a:extLst>
                <a:ext uri="{FF2B5EF4-FFF2-40B4-BE49-F238E27FC236}">
                  <a16:creationId xmlns:a16="http://schemas.microsoft.com/office/drawing/2014/main" id="{44B8C8E2-08E9-44C3-9F1E-362DD229EB99}"/>
                </a:ext>
              </a:extLst>
            </p:cNvPr>
            <p:cNvSpPr>
              <a:spLocks noChangeArrowheads="1"/>
            </p:cNvSpPr>
            <p:nvPr/>
          </p:nvSpPr>
          <p:spPr bwMode="auto">
            <a:xfrm flipH="1">
              <a:off x="4088" y="2016"/>
              <a:ext cx="368" cy="352"/>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lgn="ctr"/>
              <a:r>
                <a:rPr lang="en-US" altLang="zh-CN">
                  <a:solidFill>
                    <a:srgbClr val="3333CC"/>
                  </a:solidFill>
                  <a:ea typeface="宋体" panose="02010600030101010101" pitchFamily="2" charset="-122"/>
                </a:rPr>
                <a:t>         </a:t>
              </a:r>
            </a:p>
          </p:txBody>
        </p:sp>
        <p:sp>
          <p:nvSpPr>
            <p:cNvPr id="43" name="Rectangle 106">
              <a:extLst>
                <a:ext uri="{FF2B5EF4-FFF2-40B4-BE49-F238E27FC236}">
                  <a16:creationId xmlns:a16="http://schemas.microsoft.com/office/drawing/2014/main" id="{4DEC66AE-6442-450B-A3F8-B3DC9B993E95}"/>
                </a:ext>
              </a:extLst>
            </p:cNvPr>
            <p:cNvSpPr>
              <a:spLocks noChangeArrowheads="1"/>
            </p:cNvSpPr>
            <p:nvPr/>
          </p:nvSpPr>
          <p:spPr bwMode="auto">
            <a:xfrm flipH="1">
              <a:off x="4121" y="2053"/>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3333CC"/>
                  </a:solidFill>
                  <a:ea typeface="宋体" panose="02010600030101010101" pitchFamily="2" charset="-122"/>
                </a:rPr>
                <a:t>14</a:t>
              </a:r>
              <a:endParaRPr lang="en-US" altLang="zh-CN" sz="2000" i="0" baseline="0">
                <a:solidFill>
                  <a:srgbClr val="3333CC"/>
                </a:solidFill>
                <a:ea typeface="宋体" panose="02010600030101010101" pitchFamily="2" charset="-122"/>
              </a:endParaRPr>
            </a:p>
          </p:txBody>
        </p:sp>
        <p:sp>
          <p:nvSpPr>
            <p:cNvPr id="44" name="Oval 108">
              <a:extLst>
                <a:ext uri="{FF2B5EF4-FFF2-40B4-BE49-F238E27FC236}">
                  <a16:creationId xmlns:a16="http://schemas.microsoft.com/office/drawing/2014/main" id="{C4CC6018-03EB-45EE-8107-B46298102CF9}"/>
                </a:ext>
              </a:extLst>
            </p:cNvPr>
            <p:cNvSpPr>
              <a:spLocks noChangeArrowheads="1"/>
            </p:cNvSpPr>
            <p:nvPr/>
          </p:nvSpPr>
          <p:spPr bwMode="auto">
            <a:xfrm flipH="1">
              <a:off x="4256" y="2568"/>
              <a:ext cx="368" cy="352"/>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lgn="ctr"/>
              <a:r>
                <a:rPr lang="en-US" altLang="zh-CN">
                  <a:solidFill>
                    <a:srgbClr val="3333CC"/>
                  </a:solidFill>
                  <a:ea typeface="宋体" panose="02010600030101010101" pitchFamily="2" charset="-122"/>
                </a:rPr>
                <a:t>         </a:t>
              </a:r>
            </a:p>
          </p:txBody>
        </p:sp>
        <p:sp>
          <p:nvSpPr>
            <p:cNvPr id="45" name="Rectangle 109">
              <a:extLst>
                <a:ext uri="{FF2B5EF4-FFF2-40B4-BE49-F238E27FC236}">
                  <a16:creationId xmlns:a16="http://schemas.microsoft.com/office/drawing/2014/main" id="{1FD56AB7-3908-4F9C-A8F5-B05FBC5F7F91}"/>
                </a:ext>
              </a:extLst>
            </p:cNvPr>
            <p:cNvSpPr>
              <a:spLocks noChangeArrowheads="1"/>
            </p:cNvSpPr>
            <p:nvPr/>
          </p:nvSpPr>
          <p:spPr bwMode="auto">
            <a:xfrm flipH="1">
              <a:off x="4289" y="2605"/>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3333CC"/>
                  </a:solidFill>
                  <a:ea typeface="宋体" panose="02010600030101010101" pitchFamily="2" charset="-122"/>
                </a:rPr>
                <a:t>15</a:t>
              </a:r>
              <a:endParaRPr lang="en-US" altLang="zh-CN" sz="2000" i="0" baseline="0">
                <a:solidFill>
                  <a:srgbClr val="3333CC"/>
                </a:solidFill>
                <a:ea typeface="宋体" panose="02010600030101010101" pitchFamily="2" charset="-122"/>
              </a:endParaRPr>
            </a:p>
          </p:txBody>
        </p:sp>
        <p:sp>
          <p:nvSpPr>
            <p:cNvPr id="46" name="Oval 111">
              <a:extLst>
                <a:ext uri="{FF2B5EF4-FFF2-40B4-BE49-F238E27FC236}">
                  <a16:creationId xmlns:a16="http://schemas.microsoft.com/office/drawing/2014/main" id="{3A750D12-852F-469D-9B3B-2B7977C92391}"/>
                </a:ext>
              </a:extLst>
            </p:cNvPr>
            <p:cNvSpPr>
              <a:spLocks noChangeArrowheads="1"/>
            </p:cNvSpPr>
            <p:nvPr/>
          </p:nvSpPr>
          <p:spPr bwMode="auto">
            <a:xfrm flipH="1">
              <a:off x="4684" y="2680"/>
              <a:ext cx="368" cy="352"/>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lgn="ctr"/>
              <a:r>
                <a:rPr lang="en-US" altLang="zh-CN">
                  <a:solidFill>
                    <a:srgbClr val="3333CC"/>
                  </a:solidFill>
                  <a:ea typeface="宋体" panose="02010600030101010101" pitchFamily="2" charset="-122"/>
                </a:rPr>
                <a:t>         </a:t>
              </a:r>
            </a:p>
          </p:txBody>
        </p:sp>
        <p:sp>
          <p:nvSpPr>
            <p:cNvPr id="47" name="Rectangle 112">
              <a:extLst>
                <a:ext uri="{FF2B5EF4-FFF2-40B4-BE49-F238E27FC236}">
                  <a16:creationId xmlns:a16="http://schemas.microsoft.com/office/drawing/2014/main" id="{B3D5875A-11D7-46A3-B635-FB05103BA73A}"/>
                </a:ext>
              </a:extLst>
            </p:cNvPr>
            <p:cNvSpPr>
              <a:spLocks noChangeArrowheads="1"/>
            </p:cNvSpPr>
            <p:nvPr/>
          </p:nvSpPr>
          <p:spPr bwMode="auto">
            <a:xfrm flipH="1">
              <a:off x="4717" y="271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3333CC"/>
                  </a:solidFill>
                  <a:ea typeface="宋体" panose="02010600030101010101" pitchFamily="2" charset="-122"/>
                </a:rPr>
                <a:t>12</a:t>
              </a:r>
              <a:endParaRPr lang="en-US" altLang="zh-CN" sz="2000" i="0" baseline="0">
                <a:solidFill>
                  <a:srgbClr val="3333CC"/>
                </a:solidFill>
                <a:ea typeface="宋体" panose="02010600030101010101" pitchFamily="2" charset="-122"/>
              </a:endParaRPr>
            </a:p>
          </p:txBody>
        </p:sp>
        <p:sp>
          <p:nvSpPr>
            <p:cNvPr id="48" name="Oval 114">
              <a:extLst>
                <a:ext uri="{FF2B5EF4-FFF2-40B4-BE49-F238E27FC236}">
                  <a16:creationId xmlns:a16="http://schemas.microsoft.com/office/drawing/2014/main" id="{00894EAA-EB33-46F6-948F-301B885DB4AF}"/>
                </a:ext>
              </a:extLst>
            </p:cNvPr>
            <p:cNvSpPr>
              <a:spLocks noChangeArrowheads="1"/>
            </p:cNvSpPr>
            <p:nvPr/>
          </p:nvSpPr>
          <p:spPr bwMode="auto">
            <a:xfrm flipH="1">
              <a:off x="4040" y="2960"/>
              <a:ext cx="368" cy="352"/>
            </a:xfrm>
            <a:prstGeom prst="ellipse">
              <a:avLst/>
            </a:pr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pPr algn="ctr"/>
              <a:r>
                <a:rPr lang="en-US" altLang="zh-CN">
                  <a:solidFill>
                    <a:srgbClr val="3333CC"/>
                  </a:solidFill>
                  <a:ea typeface="宋体" panose="02010600030101010101" pitchFamily="2" charset="-122"/>
                </a:rPr>
                <a:t>         </a:t>
              </a:r>
            </a:p>
          </p:txBody>
        </p:sp>
        <p:sp>
          <p:nvSpPr>
            <p:cNvPr id="49" name="Rectangle 115">
              <a:extLst>
                <a:ext uri="{FF2B5EF4-FFF2-40B4-BE49-F238E27FC236}">
                  <a16:creationId xmlns:a16="http://schemas.microsoft.com/office/drawing/2014/main" id="{CFC8FBCC-4E43-4035-A1F5-7EFAE9C0141D}"/>
                </a:ext>
              </a:extLst>
            </p:cNvPr>
            <p:cNvSpPr>
              <a:spLocks noChangeArrowheads="1"/>
            </p:cNvSpPr>
            <p:nvPr/>
          </p:nvSpPr>
          <p:spPr bwMode="auto">
            <a:xfrm flipH="1">
              <a:off x="4073" y="2997"/>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2400" i="0" baseline="0">
                  <a:solidFill>
                    <a:srgbClr val="3333CC"/>
                  </a:solidFill>
                  <a:ea typeface="宋体" panose="02010600030101010101" pitchFamily="2" charset="-122"/>
                </a:rPr>
                <a:t>13</a:t>
              </a:r>
              <a:endParaRPr lang="en-US" altLang="zh-CN" sz="2000" i="0" baseline="0">
                <a:solidFill>
                  <a:srgbClr val="3333CC"/>
                </a:solidFill>
                <a:ea typeface="宋体" panose="02010600030101010101" pitchFamily="2" charset="-122"/>
              </a:endParaRPr>
            </a:p>
          </p:txBody>
        </p:sp>
        <p:sp>
          <p:nvSpPr>
            <p:cNvPr id="50" name="Line 117">
              <a:extLst>
                <a:ext uri="{FF2B5EF4-FFF2-40B4-BE49-F238E27FC236}">
                  <a16:creationId xmlns:a16="http://schemas.microsoft.com/office/drawing/2014/main" id="{8B7D1FB5-F5FD-4CC3-AAE3-293A80419483}"/>
                </a:ext>
              </a:extLst>
            </p:cNvPr>
            <p:cNvSpPr>
              <a:spLocks noChangeShapeType="1"/>
            </p:cNvSpPr>
            <p:nvPr/>
          </p:nvSpPr>
          <p:spPr bwMode="auto">
            <a:xfrm flipH="1" flipV="1">
              <a:off x="3816" y="3246"/>
              <a:ext cx="319" cy="207"/>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Line 118">
              <a:extLst>
                <a:ext uri="{FF2B5EF4-FFF2-40B4-BE49-F238E27FC236}">
                  <a16:creationId xmlns:a16="http://schemas.microsoft.com/office/drawing/2014/main" id="{0E76F11E-C8E5-43E5-B0A2-5D72FB8E6346}"/>
                </a:ext>
              </a:extLst>
            </p:cNvPr>
            <p:cNvSpPr>
              <a:spLocks noChangeShapeType="1"/>
            </p:cNvSpPr>
            <p:nvPr/>
          </p:nvSpPr>
          <p:spPr bwMode="auto">
            <a:xfrm flipH="1">
              <a:off x="3408" y="3288"/>
              <a:ext cx="180" cy="178"/>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120">
              <a:extLst>
                <a:ext uri="{FF2B5EF4-FFF2-40B4-BE49-F238E27FC236}">
                  <a16:creationId xmlns:a16="http://schemas.microsoft.com/office/drawing/2014/main" id="{8EFE2A46-00D6-4EA0-96CD-C5F2813D6305}"/>
                </a:ext>
              </a:extLst>
            </p:cNvPr>
            <p:cNvSpPr>
              <a:spLocks noChangeShapeType="1"/>
            </p:cNvSpPr>
            <p:nvPr/>
          </p:nvSpPr>
          <p:spPr bwMode="auto">
            <a:xfrm flipH="1">
              <a:off x="4392" y="2936"/>
              <a:ext cx="327" cy="161"/>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21">
              <a:extLst>
                <a:ext uri="{FF2B5EF4-FFF2-40B4-BE49-F238E27FC236}">
                  <a16:creationId xmlns:a16="http://schemas.microsoft.com/office/drawing/2014/main" id="{E6319E8D-82F1-4F3B-B700-0E096277422C}"/>
                </a:ext>
              </a:extLst>
            </p:cNvPr>
            <p:cNvSpPr>
              <a:spLocks noChangeShapeType="1"/>
            </p:cNvSpPr>
            <p:nvPr/>
          </p:nvSpPr>
          <p:spPr bwMode="auto">
            <a:xfrm>
              <a:off x="4352" y="3256"/>
              <a:ext cx="237" cy="227"/>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122">
              <a:extLst>
                <a:ext uri="{FF2B5EF4-FFF2-40B4-BE49-F238E27FC236}">
                  <a16:creationId xmlns:a16="http://schemas.microsoft.com/office/drawing/2014/main" id="{994189E8-6735-4899-BF83-E98B3903A38D}"/>
                </a:ext>
              </a:extLst>
            </p:cNvPr>
            <p:cNvSpPr>
              <a:spLocks noChangeShapeType="1"/>
            </p:cNvSpPr>
            <p:nvPr/>
          </p:nvSpPr>
          <p:spPr bwMode="auto">
            <a:xfrm>
              <a:off x="4288" y="2352"/>
              <a:ext cx="74" cy="245"/>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123">
              <a:extLst>
                <a:ext uri="{FF2B5EF4-FFF2-40B4-BE49-F238E27FC236}">
                  <a16:creationId xmlns:a16="http://schemas.microsoft.com/office/drawing/2014/main" id="{20A89397-11C7-43B9-83D9-CB837504B1AC}"/>
                </a:ext>
              </a:extLst>
            </p:cNvPr>
            <p:cNvSpPr>
              <a:spLocks noChangeShapeType="1"/>
            </p:cNvSpPr>
            <p:nvPr/>
          </p:nvSpPr>
          <p:spPr bwMode="auto">
            <a:xfrm flipV="1">
              <a:off x="4608" y="2574"/>
              <a:ext cx="401" cy="117"/>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166165655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Synchronous BCD with D Flip-Flops (cont’d) </a:t>
            </a:r>
            <a:endParaRPr lang="en-US"/>
          </a:p>
        </p:txBody>
      </p:sp>
      <p:sp>
        <p:nvSpPr>
          <p:cNvPr id="3" name="Content Placeholder 2"/>
          <p:cNvSpPr>
            <a:spLocks noGrp="1"/>
          </p:cNvSpPr>
          <p:nvPr>
            <p:ph idx="1"/>
          </p:nvPr>
        </p:nvSpPr>
        <p:spPr>
          <a:xfrm>
            <a:off x="516546" y="1188515"/>
            <a:ext cx="8330156" cy="5489376"/>
          </a:xfrm>
        </p:spPr>
        <p:txBody>
          <a:bodyPr/>
          <a:lstStyle/>
          <a:p>
            <a:r>
              <a:rPr lang="en-US" altLang="zh-CN" sz="2800"/>
              <a:t>For the BCD counter design, if an invalid state is entered, return to a valid state occurs within two clock cycles</a:t>
            </a:r>
          </a:p>
          <a:p>
            <a:r>
              <a:rPr lang="en-US" altLang="zh-CN" sz="2800"/>
              <a:t>Is this adequate? If not:</a:t>
            </a:r>
          </a:p>
          <a:p>
            <a:pPr lvl="1"/>
            <a:r>
              <a:rPr lang="en-US" altLang="zh-CN" sz="2000"/>
              <a:t>Is a signal needed that indicates that an invalid state has been entered? What is the equation for such a signal?</a:t>
            </a:r>
          </a:p>
          <a:p>
            <a:pPr lvl="1"/>
            <a:r>
              <a:rPr lang="en-US" altLang="zh-CN" sz="2000"/>
              <a:t>Does the design need to be modified to return from an invalid state to a valid state in one clock cycle?</a:t>
            </a:r>
          </a:p>
          <a:p>
            <a:pPr lvl="1"/>
            <a:r>
              <a:rPr lang="en-US" altLang="zh-CN" sz="2000"/>
              <a:t>Does the design need to be modified to return from an invalid state to a specific state (such as 0)?</a:t>
            </a:r>
          </a:p>
          <a:p>
            <a:r>
              <a:rPr lang="en-US" altLang="zh-CN" sz="2800"/>
              <a:t>The action to be taken depends on:</a:t>
            </a:r>
          </a:p>
          <a:p>
            <a:pPr lvl="1"/>
            <a:r>
              <a:rPr lang="en-US" altLang="zh-CN" sz="2000"/>
              <a:t>The application of the circuit</a:t>
            </a:r>
          </a:p>
          <a:p>
            <a:pPr lvl="1"/>
            <a:r>
              <a:rPr lang="en-US" altLang="zh-CN" sz="2000"/>
              <a:t>Design group policy</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37</a:t>
            </a:fld>
            <a:endParaRPr lang="en-US" altLang="zh-CN" sz="1600"/>
          </a:p>
        </p:txBody>
      </p:sp>
    </p:spTree>
    <p:extLst>
      <p:ext uri="{BB962C8B-B14F-4D97-AF65-F5344CB8AC3E}">
        <p14:creationId xmlns:p14="http://schemas.microsoft.com/office/powerpoint/2010/main" val="313305391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Synchronous BCD with T Flip-Flops</a:t>
            </a:r>
            <a:endParaRPr lang="en-US"/>
          </a:p>
        </p:txBody>
      </p:sp>
      <p:sp>
        <p:nvSpPr>
          <p:cNvPr id="3" name="Content Placeholder 2"/>
          <p:cNvSpPr>
            <a:spLocks noGrp="1"/>
          </p:cNvSpPr>
          <p:nvPr>
            <p:ph idx="1"/>
          </p:nvPr>
        </p:nvSpPr>
        <p:spPr>
          <a:xfrm>
            <a:off x="516546" y="1188515"/>
            <a:ext cx="8330156" cy="5489376"/>
          </a:xfrm>
        </p:spPr>
        <p:txBody>
          <a:bodyPr/>
          <a:lstStyle/>
          <a:p>
            <a:r>
              <a:rPr lang="en-US" altLang="zh-CN" sz="2400"/>
              <a:t>Use the sequential logic model to design a synchronous BCD counter with T flip-flops</a:t>
            </a:r>
          </a:p>
          <a:p>
            <a:r>
              <a:rPr lang="en-US" altLang="zh-CN" sz="2400"/>
              <a:t>Input combinations 1010 through 1111 are don’t cares</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38</a:t>
            </a:fld>
            <a:endParaRPr lang="en-US" altLang="zh-CN" sz="1600"/>
          </a:p>
        </p:txBody>
      </p:sp>
      <p:pic>
        <p:nvPicPr>
          <p:cNvPr id="1026" name="Picture 2">
            <a:extLst>
              <a:ext uri="{FF2B5EF4-FFF2-40B4-BE49-F238E27FC236}">
                <a16:creationId xmlns:a16="http://schemas.microsoft.com/office/drawing/2014/main" id="{C2BCF800-AB9E-4506-AA0F-3BDA71D9E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417" y="2503966"/>
            <a:ext cx="7143166" cy="351406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3DD25B1-3C6B-4080-876B-3973A5B77F5C}"/>
              </a:ext>
            </a:extLst>
          </p:cNvPr>
          <p:cNvSpPr txBox="1">
            <a:spLocks noChangeArrowheads="1"/>
          </p:cNvSpPr>
          <p:nvPr/>
        </p:nvSpPr>
        <p:spPr bwMode="auto">
          <a:xfrm>
            <a:off x="2661030" y="6047444"/>
            <a:ext cx="4041187" cy="60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marL="0" indent="0" algn="ctr">
              <a:buNone/>
            </a:pPr>
            <a:r>
              <a:rPr lang="en-US" altLang="zh-CN" sz="2400" b="1" kern="0" baseline="0">
                <a:ea typeface="宋体" pitchFamily="2" charset="-122"/>
              </a:rPr>
              <a:t>What about the equations?</a:t>
            </a:r>
          </a:p>
        </p:txBody>
      </p:sp>
    </p:spTree>
    <p:extLst>
      <p:ext uri="{BB962C8B-B14F-4D97-AF65-F5344CB8AC3E}">
        <p14:creationId xmlns:p14="http://schemas.microsoft.com/office/powerpoint/2010/main" val="269206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449" y="83970"/>
            <a:ext cx="7772400" cy="1020763"/>
          </a:xfrm>
        </p:spPr>
        <p:txBody>
          <a:bodyPr/>
          <a:lstStyle/>
          <a:p>
            <a:r>
              <a:rPr lang="en-US"/>
              <a:t>Classic Sequential Logic Elements</a:t>
            </a:r>
          </a:p>
        </p:txBody>
      </p:sp>
      <p:sp>
        <p:nvSpPr>
          <p:cNvPr id="3" name="Content Placeholder 2"/>
          <p:cNvSpPr>
            <a:spLocks noGrp="1"/>
          </p:cNvSpPr>
          <p:nvPr>
            <p:ph idx="1"/>
          </p:nvPr>
        </p:nvSpPr>
        <p:spPr>
          <a:xfrm>
            <a:off x="494644" y="1232318"/>
            <a:ext cx="7772400" cy="5027613"/>
          </a:xfrm>
        </p:spPr>
        <p:txBody>
          <a:bodyPr/>
          <a:lstStyle/>
          <a:p>
            <a:r>
              <a:rPr lang="en-US" altLang="zh-CN" sz="2800"/>
              <a:t>Registers</a:t>
            </a:r>
          </a:p>
          <a:p>
            <a:pPr lvl="1"/>
            <a:r>
              <a:rPr lang="en-US" altLang="zh-CN" sz="2400"/>
              <a:t>Basic introduction</a:t>
            </a:r>
          </a:p>
          <a:p>
            <a:pPr lvl="1"/>
            <a:r>
              <a:rPr lang="en-US" altLang="zh-CN" sz="2400"/>
              <a:t>Registers in the digital system</a:t>
            </a:r>
          </a:p>
          <a:p>
            <a:pPr lvl="1"/>
            <a:r>
              <a:rPr lang="en-US" altLang="zh-CN" sz="2400"/>
              <a:t>Shift Registers</a:t>
            </a:r>
          </a:p>
          <a:p>
            <a:endParaRPr lang="en-US" altLang="zh-CN" sz="2800"/>
          </a:p>
          <a:p>
            <a:r>
              <a:rPr lang="en-US" altLang="zh-CN" sz="2800"/>
              <a:t>Counters</a:t>
            </a:r>
          </a:p>
          <a:p>
            <a:pPr lvl="1"/>
            <a:r>
              <a:rPr lang="en-US" altLang="zh-CN" sz="2400"/>
              <a:t>Basic introduction</a:t>
            </a:r>
          </a:p>
          <a:p>
            <a:pPr lvl="1"/>
            <a:r>
              <a:rPr lang="en-US" altLang="zh-CN" sz="2400"/>
              <a:t>Ripple Counters</a:t>
            </a:r>
          </a:p>
          <a:p>
            <a:pPr lvl="1"/>
            <a:r>
              <a:rPr lang="en-US" altLang="zh-CN" sz="2400"/>
              <a:t>Synchronous Counters</a:t>
            </a:r>
          </a:p>
          <a:p>
            <a:endParaRPr lang="en-US" altLang="zh-CN" sz="28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a:t>
            </a:fld>
            <a:endParaRPr lang="en-US" altLang="zh-CN" sz="1600"/>
          </a:p>
        </p:txBody>
      </p:sp>
    </p:spTree>
    <p:extLst>
      <p:ext uri="{BB962C8B-B14F-4D97-AF65-F5344CB8AC3E}">
        <p14:creationId xmlns:p14="http://schemas.microsoft.com/office/powerpoint/2010/main" val="32422948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449" y="83970"/>
            <a:ext cx="7772400" cy="1020763"/>
          </a:xfrm>
        </p:spPr>
        <p:txBody>
          <a:bodyPr/>
          <a:lstStyle/>
          <a:p>
            <a:r>
              <a:rPr lang="en-US"/>
              <a:t>Classic Sequential Logic Elements</a:t>
            </a:r>
          </a:p>
        </p:txBody>
      </p:sp>
      <p:sp>
        <p:nvSpPr>
          <p:cNvPr id="3" name="Content Placeholder 2"/>
          <p:cNvSpPr>
            <a:spLocks noGrp="1"/>
          </p:cNvSpPr>
          <p:nvPr>
            <p:ph idx="1"/>
          </p:nvPr>
        </p:nvSpPr>
        <p:spPr>
          <a:xfrm>
            <a:off x="494644" y="1232318"/>
            <a:ext cx="7772400" cy="5027613"/>
          </a:xfrm>
        </p:spPr>
        <p:txBody>
          <a:bodyPr/>
          <a:lstStyle/>
          <a:p>
            <a:r>
              <a:rPr lang="en-US" altLang="zh-CN" sz="2800"/>
              <a:t>Registers</a:t>
            </a:r>
          </a:p>
          <a:p>
            <a:pPr lvl="1"/>
            <a:r>
              <a:rPr lang="en-US" altLang="zh-CN" sz="2400"/>
              <a:t>Basic introduction</a:t>
            </a:r>
          </a:p>
          <a:p>
            <a:pPr lvl="1"/>
            <a:r>
              <a:rPr lang="en-US" altLang="zh-CN" sz="2400"/>
              <a:t>Registers in the digital system</a:t>
            </a:r>
          </a:p>
          <a:p>
            <a:pPr lvl="1"/>
            <a:r>
              <a:rPr lang="en-US" altLang="zh-CN" sz="2400"/>
              <a:t>Shift Registers</a:t>
            </a:r>
          </a:p>
          <a:p>
            <a:endParaRPr lang="en-US" altLang="zh-CN" sz="2800"/>
          </a:p>
          <a:p>
            <a:r>
              <a:rPr lang="en-US" altLang="zh-CN" sz="2800">
                <a:solidFill>
                  <a:schemeClr val="bg1">
                    <a:lumMod val="75000"/>
                  </a:schemeClr>
                </a:solidFill>
              </a:rPr>
              <a:t>Counters</a:t>
            </a:r>
          </a:p>
          <a:p>
            <a:pPr lvl="1"/>
            <a:r>
              <a:rPr lang="en-US" altLang="zh-CN" sz="2400">
                <a:solidFill>
                  <a:schemeClr val="bg1">
                    <a:lumMod val="75000"/>
                  </a:schemeClr>
                </a:solidFill>
                <a:ea typeface="+mn-ea"/>
                <a:cs typeface="+mn-cs"/>
              </a:rPr>
              <a:t>Basic introduction</a:t>
            </a:r>
          </a:p>
          <a:p>
            <a:pPr lvl="1"/>
            <a:r>
              <a:rPr lang="en-US" altLang="zh-CN" sz="2400">
                <a:solidFill>
                  <a:schemeClr val="bg1">
                    <a:lumMod val="75000"/>
                  </a:schemeClr>
                </a:solidFill>
                <a:ea typeface="+mn-ea"/>
                <a:cs typeface="+mn-cs"/>
              </a:rPr>
              <a:t>Ripple Counters</a:t>
            </a:r>
          </a:p>
          <a:p>
            <a:pPr lvl="1"/>
            <a:r>
              <a:rPr lang="en-US" altLang="zh-CN" sz="2400">
                <a:solidFill>
                  <a:schemeClr val="bg1">
                    <a:lumMod val="75000"/>
                  </a:schemeClr>
                </a:solidFill>
                <a:ea typeface="+mn-ea"/>
                <a:cs typeface="+mn-cs"/>
              </a:rPr>
              <a:t>Synchronous Counters</a:t>
            </a:r>
          </a:p>
          <a:p>
            <a:endParaRPr lang="en-US" altLang="zh-CN" sz="28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a:t>
            </a:fld>
            <a:endParaRPr lang="en-US" altLang="zh-CN" sz="1600"/>
          </a:p>
        </p:txBody>
      </p:sp>
    </p:spTree>
    <p:extLst>
      <p:ext uri="{BB962C8B-B14F-4D97-AF65-F5344CB8AC3E}">
        <p14:creationId xmlns:p14="http://schemas.microsoft.com/office/powerpoint/2010/main" val="426755992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t>Registers</a:t>
            </a:r>
          </a:p>
        </p:txBody>
      </p:sp>
      <p:sp>
        <p:nvSpPr>
          <p:cNvPr id="3" name="Content Placeholder 2"/>
          <p:cNvSpPr>
            <a:spLocks noGrp="1"/>
          </p:cNvSpPr>
          <p:nvPr>
            <p:ph idx="1"/>
          </p:nvPr>
        </p:nvSpPr>
        <p:spPr>
          <a:xfrm>
            <a:off x="516545" y="1188513"/>
            <a:ext cx="7344920" cy="5580869"/>
          </a:xfrm>
        </p:spPr>
        <p:txBody>
          <a:bodyPr/>
          <a:lstStyle/>
          <a:p>
            <a:r>
              <a:rPr lang="en-US" altLang="zh-CN" sz="2400"/>
              <a:t>A collection of binary storage elements </a:t>
            </a:r>
          </a:p>
          <a:p>
            <a:pPr lvl="1"/>
            <a:r>
              <a:rPr lang="en-US" altLang="zh-CN" sz="2000"/>
              <a:t>A register is a sequential logic which can be defined by a state table</a:t>
            </a:r>
          </a:p>
          <a:p>
            <a:pPr lvl="1"/>
            <a:r>
              <a:rPr lang="en-US" altLang="zh-CN" sz="2000"/>
              <a:t>More often, think of a register as storing a vector of binary values</a:t>
            </a:r>
          </a:p>
          <a:p>
            <a:pPr lvl="1"/>
            <a:r>
              <a:rPr lang="en-US" altLang="zh-CN" sz="2000"/>
              <a:t>Frequently used to perform simple data storage and data movement and processing operations</a:t>
            </a:r>
          </a:p>
          <a:p>
            <a:r>
              <a:rPr lang="en-US" altLang="zh-CN" sz="2400"/>
              <a:t>Common sequential devices</a:t>
            </a:r>
          </a:p>
          <a:p>
            <a:pPr lvl="1"/>
            <a:r>
              <a:rPr lang="en-US" altLang="zh-CN" sz="2000"/>
              <a:t>They’re a good example of sequential analysis and design</a:t>
            </a:r>
          </a:p>
          <a:p>
            <a:pPr lvl="1"/>
            <a:r>
              <a:rPr lang="en-US" altLang="zh-CN" sz="2000"/>
              <a:t>They are also frequently used in building larger sequential circuits</a:t>
            </a:r>
          </a:p>
          <a:p>
            <a:r>
              <a:rPr lang="en-US" altLang="zh-CN" sz="2400"/>
              <a:t>Hold larger quantities of data than individual flip-flops</a:t>
            </a:r>
          </a:p>
          <a:p>
            <a:pPr lvl="1"/>
            <a:r>
              <a:rPr lang="en-US" altLang="zh-CN" sz="2000"/>
              <a:t>Registers are central to the design of modern processors</a:t>
            </a:r>
          </a:p>
          <a:p>
            <a:pPr lvl="1"/>
            <a:r>
              <a:rPr lang="en-US" altLang="zh-CN" sz="2000"/>
              <a:t>There are many kinds of registers to serve different purpose</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a:t>
            </a:fld>
            <a:endParaRPr lang="en-US" altLang="zh-CN" sz="1600"/>
          </a:p>
        </p:txBody>
      </p:sp>
      <p:pic>
        <p:nvPicPr>
          <p:cNvPr id="35" name="Picture 7" descr="BS00331_">
            <a:extLst>
              <a:ext uri="{FF2B5EF4-FFF2-40B4-BE49-F238E27FC236}">
                <a16:creationId xmlns:a16="http://schemas.microsoft.com/office/drawing/2014/main" id="{49A9F4D0-FDDB-44A3-9858-BB71C2F4A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91676" y="2907001"/>
            <a:ext cx="1139578" cy="1156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77000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t>Registers vs. Flip-Flops </a:t>
            </a:r>
          </a:p>
        </p:txBody>
      </p:sp>
      <p:sp>
        <p:nvSpPr>
          <p:cNvPr id="3" name="Content Placeholder 2"/>
          <p:cNvSpPr>
            <a:spLocks noGrp="1"/>
          </p:cNvSpPr>
          <p:nvPr>
            <p:ph idx="1"/>
          </p:nvPr>
        </p:nvSpPr>
        <p:spPr>
          <a:xfrm>
            <a:off x="516546" y="1188515"/>
            <a:ext cx="8189418" cy="5080874"/>
          </a:xfrm>
        </p:spPr>
        <p:txBody>
          <a:bodyPr/>
          <a:lstStyle/>
          <a:p>
            <a:r>
              <a:rPr lang="en-US" altLang="zh-CN" sz="2400"/>
              <a:t>Flip-flops are limited because they can store only one bit</a:t>
            </a:r>
          </a:p>
          <a:p>
            <a:pPr lvl="1"/>
            <a:r>
              <a:rPr lang="en-US" altLang="zh-CN" sz="2000"/>
              <a:t>Two flip-flops are used for two-bit registers.</a:t>
            </a:r>
          </a:p>
          <a:p>
            <a:pPr lvl="1"/>
            <a:r>
              <a:rPr lang="en-US" altLang="zh-CN" sz="2000"/>
              <a:t>Most computers work with integers and single-precision floating-point numbers that are 32-bits long.</a:t>
            </a:r>
          </a:p>
          <a:p>
            <a:endParaRPr lang="en-US" altLang="zh-CN" sz="2400"/>
          </a:p>
          <a:p>
            <a:r>
              <a:rPr lang="en-US" altLang="zh-CN" sz="2400"/>
              <a:t>While a register is an extension of a flip-flop that can store multiple bits</a:t>
            </a:r>
          </a:p>
          <a:p>
            <a:endParaRPr lang="en-US" altLang="zh-CN" sz="2400"/>
          </a:p>
          <a:p>
            <a:r>
              <a:rPr lang="en-US" altLang="zh-CN" sz="2400"/>
              <a:t>Registers are commonly used as temporary storage in a processor</a:t>
            </a:r>
          </a:p>
          <a:p>
            <a:pPr lvl="1"/>
            <a:r>
              <a:rPr lang="en-US" altLang="zh-CN" sz="2000"/>
              <a:t>They are faster and more convenient than main memory.</a:t>
            </a:r>
          </a:p>
          <a:p>
            <a:pPr lvl="1"/>
            <a:r>
              <a:rPr lang="en-US" altLang="zh-CN" sz="2000"/>
              <a:t>More registers can help speed up complex calculations.</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a:t>
            </a:fld>
            <a:endParaRPr lang="en-US" altLang="zh-CN" sz="1600"/>
          </a:p>
        </p:txBody>
      </p:sp>
    </p:spTree>
    <p:extLst>
      <p:ext uri="{BB962C8B-B14F-4D97-AF65-F5344CB8AC3E}">
        <p14:creationId xmlns:p14="http://schemas.microsoft.com/office/powerpoint/2010/main" val="174007200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Example: 2-Bit Register</a:t>
            </a:r>
            <a:endParaRPr lang="en-US"/>
          </a:p>
        </p:txBody>
      </p:sp>
      <p:sp>
        <p:nvSpPr>
          <p:cNvPr id="3" name="Content Placeholder 2"/>
          <p:cNvSpPr>
            <a:spLocks noGrp="1"/>
          </p:cNvSpPr>
          <p:nvPr>
            <p:ph idx="1"/>
          </p:nvPr>
        </p:nvSpPr>
        <p:spPr>
          <a:xfrm>
            <a:off x="516546" y="1188515"/>
            <a:ext cx="8330156" cy="5489376"/>
          </a:xfrm>
        </p:spPr>
        <p:txBody>
          <a:bodyPr/>
          <a:lstStyle/>
          <a:p>
            <a:r>
              <a:rPr lang="en-US" altLang="zh-CN" sz="2400"/>
              <a:t>How many states are there?</a:t>
            </a:r>
          </a:p>
          <a:p>
            <a:r>
              <a:rPr lang="en-US" altLang="zh-CN" sz="2400"/>
              <a:t>How many input combinations?</a:t>
            </a:r>
            <a:br>
              <a:rPr lang="en-US" altLang="zh-CN" sz="2400"/>
            </a:br>
            <a:r>
              <a:rPr lang="en-US" altLang="zh-CN" sz="2400"/>
              <a:t>Output combinations? </a:t>
            </a:r>
          </a:p>
          <a:p>
            <a:r>
              <a:rPr lang="en-US" altLang="zh-CN" sz="2400"/>
              <a:t>What is the output function?</a:t>
            </a:r>
          </a:p>
          <a:p>
            <a:r>
              <a:rPr lang="en-US" altLang="zh-CN" sz="2400"/>
              <a:t>What is the next state function?</a:t>
            </a:r>
          </a:p>
          <a:p>
            <a:r>
              <a:rPr lang="en-US" altLang="zh-CN" sz="2400"/>
              <a:t>Mealy</a:t>
            </a:r>
            <a:r>
              <a:rPr lang="zh-CN" altLang="en-US" sz="2400"/>
              <a:t> </a:t>
            </a:r>
            <a:r>
              <a:rPr lang="en-US" altLang="zh-CN" sz="2400"/>
              <a:t>or Moore?</a:t>
            </a:r>
          </a:p>
          <a:p>
            <a:endParaRPr lang="en-US" altLang="zh-CN" sz="2400"/>
          </a:p>
          <a:p>
            <a:endParaRPr lang="en-US" altLang="zh-CN" sz="2400"/>
          </a:p>
          <a:p>
            <a:endParaRPr lang="en-US" altLang="zh-CN" sz="2400"/>
          </a:p>
          <a:p>
            <a:endParaRPr lang="en-US" altLang="zh-CN" sz="2400"/>
          </a:p>
          <a:p>
            <a:endParaRPr lang="en-US" altLang="zh-CN" sz="2400"/>
          </a:p>
          <a:p>
            <a:r>
              <a:rPr lang="en-US" altLang="zh-CN" sz="2400"/>
              <a:t>What are the quantities above for an n-bit register?</a:t>
            </a:r>
          </a:p>
          <a:p>
            <a:endParaRPr lang="en-US" altLang="zh-CN" sz="24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8</a:t>
            </a:fld>
            <a:endParaRPr lang="en-US" altLang="zh-CN" sz="1600"/>
          </a:p>
        </p:txBody>
      </p:sp>
      <p:grpSp>
        <p:nvGrpSpPr>
          <p:cNvPr id="56" name="Group 244">
            <a:extLst>
              <a:ext uri="{FF2B5EF4-FFF2-40B4-BE49-F238E27FC236}">
                <a16:creationId xmlns:a16="http://schemas.microsoft.com/office/drawing/2014/main" id="{5F280E57-FFEC-47C7-8223-6F2FAC327579}"/>
              </a:ext>
            </a:extLst>
          </p:cNvPr>
          <p:cNvGrpSpPr>
            <a:grpSpLocks/>
          </p:cNvGrpSpPr>
          <p:nvPr/>
        </p:nvGrpSpPr>
        <p:grpSpPr bwMode="auto">
          <a:xfrm>
            <a:off x="3398838" y="3788843"/>
            <a:ext cx="5003800" cy="2187575"/>
            <a:chOff x="2248" y="2112"/>
            <a:chExt cx="3152" cy="1378"/>
          </a:xfrm>
        </p:grpSpPr>
        <p:sp>
          <p:nvSpPr>
            <p:cNvPr id="57" name="Rectangle 44">
              <a:extLst>
                <a:ext uri="{FF2B5EF4-FFF2-40B4-BE49-F238E27FC236}">
                  <a16:creationId xmlns:a16="http://schemas.microsoft.com/office/drawing/2014/main" id="{90E626D3-7E2B-45FC-B6E6-B5562AE45DBA}"/>
                </a:ext>
              </a:extLst>
            </p:cNvPr>
            <p:cNvSpPr>
              <a:spLocks noChangeArrowheads="1"/>
            </p:cNvSpPr>
            <p:nvPr/>
          </p:nvSpPr>
          <p:spPr bwMode="auto">
            <a:xfrm>
              <a:off x="2549" y="2129"/>
              <a:ext cx="60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Current </a:t>
              </a:r>
              <a:endParaRPr lang="en-US" altLang="zh-CN">
                <a:ea typeface="宋体" panose="02010600030101010101" pitchFamily="2" charset="-122"/>
              </a:endParaRPr>
            </a:p>
          </p:txBody>
        </p:sp>
        <p:sp>
          <p:nvSpPr>
            <p:cNvPr id="58" name="Rectangle 45">
              <a:extLst>
                <a:ext uri="{FF2B5EF4-FFF2-40B4-BE49-F238E27FC236}">
                  <a16:creationId xmlns:a16="http://schemas.microsoft.com/office/drawing/2014/main" id="{03199951-A14D-4D41-8D4A-728BC053475B}"/>
                </a:ext>
              </a:extLst>
            </p:cNvPr>
            <p:cNvSpPr>
              <a:spLocks noChangeArrowheads="1"/>
            </p:cNvSpPr>
            <p:nvPr/>
          </p:nvSpPr>
          <p:spPr bwMode="auto">
            <a:xfrm>
              <a:off x="3075" y="2129"/>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59" name="Rectangle 46">
              <a:extLst>
                <a:ext uri="{FF2B5EF4-FFF2-40B4-BE49-F238E27FC236}">
                  <a16:creationId xmlns:a16="http://schemas.microsoft.com/office/drawing/2014/main" id="{46584F4A-8F96-4CDE-8713-88A6556E839A}"/>
                </a:ext>
              </a:extLst>
            </p:cNvPr>
            <p:cNvSpPr>
              <a:spLocks noChangeArrowheads="1"/>
            </p:cNvSpPr>
            <p:nvPr/>
          </p:nvSpPr>
          <p:spPr bwMode="auto">
            <a:xfrm>
              <a:off x="2692" y="2292"/>
              <a:ext cx="378"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State</a:t>
              </a:r>
              <a:endParaRPr lang="en-US" altLang="zh-CN">
                <a:ea typeface="宋体" panose="02010600030101010101" pitchFamily="2" charset="-122"/>
              </a:endParaRPr>
            </a:p>
          </p:txBody>
        </p:sp>
        <p:sp>
          <p:nvSpPr>
            <p:cNvPr id="60" name="Rectangle 47">
              <a:extLst>
                <a:ext uri="{FF2B5EF4-FFF2-40B4-BE49-F238E27FC236}">
                  <a16:creationId xmlns:a16="http://schemas.microsoft.com/office/drawing/2014/main" id="{F3E6E8AA-DB79-42DA-9653-259C2DE11307}"/>
                </a:ext>
              </a:extLst>
            </p:cNvPr>
            <p:cNvSpPr>
              <a:spLocks noChangeArrowheads="1"/>
            </p:cNvSpPr>
            <p:nvPr/>
          </p:nvSpPr>
          <p:spPr bwMode="auto">
            <a:xfrm>
              <a:off x="2998" y="2292"/>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61" name="Rectangle 48">
              <a:extLst>
                <a:ext uri="{FF2B5EF4-FFF2-40B4-BE49-F238E27FC236}">
                  <a16:creationId xmlns:a16="http://schemas.microsoft.com/office/drawing/2014/main" id="{6E2AD5D4-05E3-425A-BD89-B3DDCBD39C81}"/>
                </a:ext>
              </a:extLst>
            </p:cNvPr>
            <p:cNvSpPr>
              <a:spLocks noChangeArrowheads="1"/>
            </p:cNvSpPr>
            <p:nvPr/>
          </p:nvSpPr>
          <p:spPr bwMode="auto">
            <a:xfrm>
              <a:off x="2846" y="2456"/>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62" name="Rectangle 49">
              <a:extLst>
                <a:ext uri="{FF2B5EF4-FFF2-40B4-BE49-F238E27FC236}">
                  <a16:creationId xmlns:a16="http://schemas.microsoft.com/office/drawing/2014/main" id="{A7BF3E07-1655-41FA-B823-818396B07534}"/>
                </a:ext>
              </a:extLst>
            </p:cNvPr>
            <p:cNvSpPr>
              <a:spLocks noChangeArrowheads="1"/>
            </p:cNvSpPr>
            <p:nvPr/>
          </p:nvSpPr>
          <p:spPr bwMode="auto">
            <a:xfrm>
              <a:off x="2655" y="2619"/>
              <a:ext cx="49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A1 A0 </a:t>
              </a:r>
              <a:endParaRPr lang="en-US" altLang="zh-CN">
                <a:ea typeface="宋体" panose="02010600030101010101" pitchFamily="2" charset="-122"/>
              </a:endParaRPr>
            </a:p>
          </p:txBody>
        </p:sp>
        <p:sp>
          <p:nvSpPr>
            <p:cNvPr id="63" name="Rectangle 50">
              <a:extLst>
                <a:ext uri="{FF2B5EF4-FFF2-40B4-BE49-F238E27FC236}">
                  <a16:creationId xmlns:a16="http://schemas.microsoft.com/office/drawing/2014/main" id="{FA1FBDAE-4D79-4881-9C56-34A8AC0DDF1A}"/>
                </a:ext>
              </a:extLst>
            </p:cNvPr>
            <p:cNvSpPr>
              <a:spLocks noChangeArrowheads="1"/>
            </p:cNvSpPr>
            <p:nvPr/>
          </p:nvSpPr>
          <p:spPr bwMode="auto">
            <a:xfrm>
              <a:off x="3070" y="2619"/>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64" name="Rectangle 51">
              <a:extLst>
                <a:ext uri="{FF2B5EF4-FFF2-40B4-BE49-F238E27FC236}">
                  <a16:creationId xmlns:a16="http://schemas.microsoft.com/office/drawing/2014/main" id="{50C6D87B-8018-44C2-BE9C-6B5D4235987D}"/>
                </a:ext>
              </a:extLst>
            </p:cNvPr>
            <p:cNvSpPr>
              <a:spLocks noChangeArrowheads="1"/>
            </p:cNvSpPr>
            <p:nvPr/>
          </p:nvSpPr>
          <p:spPr bwMode="auto">
            <a:xfrm>
              <a:off x="3594" y="2129"/>
              <a:ext cx="74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Next State</a:t>
              </a:r>
              <a:endParaRPr lang="en-US" altLang="zh-CN">
                <a:ea typeface="宋体" panose="02010600030101010101" pitchFamily="2" charset="-122"/>
              </a:endParaRPr>
            </a:p>
          </p:txBody>
        </p:sp>
        <p:sp>
          <p:nvSpPr>
            <p:cNvPr id="65" name="Rectangle 52">
              <a:extLst>
                <a:ext uri="{FF2B5EF4-FFF2-40B4-BE49-F238E27FC236}">
                  <a16:creationId xmlns:a16="http://schemas.microsoft.com/office/drawing/2014/main" id="{96597278-8081-4A6F-B60D-19122EC94EDF}"/>
                </a:ext>
              </a:extLst>
            </p:cNvPr>
            <p:cNvSpPr>
              <a:spLocks noChangeArrowheads="1"/>
            </p:cNvSpPr>
            <p:nvPr/>
          </p:nvSpPr>
          <p:spPr bwMode="auto">
            <a:xfrm>
              <a:off x="4250" y="2129"/>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66" name="Rectangle 53">
              <a:extLst>
                <a:ext uri="{FF2B5EF4-FFF2-40B4-BE49-F238E27FC236}">
                  <a16:creationId xmlns:a16="http://schemas.microsoft.com/office/drawing/2014/main" id="{E97F4269-4725-4973-B3EA-7B91BE29061E}"/>
                </a:ext>
              </a:extLst>
            </p:cNvPr>
            <p:cNvSpPr>
              <a:spLocks noChangeArrowheads="1"/>
            </p:cNvSpPr>
            <p:nvPr/>
          </p:nvSpPr>
          <p:spPr bwMode="auto">
            <a:xfrm>
              <a:off x="3491" y="2292"/>
              <a:ext cx="42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A1(t+</a:t>
              </a:r>
              <a:endParaRPr lang="en-US" altLang="zh-CN">
                <a:ea typeface="宋体" panose="02010600030101010101" pitchFamily="2" charset="-122"/>
              </a:endParaRPr>
            </a:p>
          </p:txBody>
        </p:sp>
        <p:sp>
          <p:nvSpPr>
            <p:cNvPr id="67" name="Rectangle 54">
              <a:extLst>
                <a:ext uri="{FF2B5EF4-FFF2-40B4-BE49-F238E27FC236}">
                  <a16:creationId xmlns:a16="http://schemas.microsoft.com/office/drawing/2014/main" id="{94B1A70A-FB6D-4DAB-9E20-41AD848A3B55}"/>
                </a:ext>
              </a:extLst>
            </p:cNvPr>
            <p:cNvSpPr>
              <a:spLocks noChangeArrowheads="1"/>
            </p:cNvSpPr>
            <p:nvPr/>
          </p:nvSpPr>
          <p:spPr bwMode="auto">
            <a:xfrm>
              <a:off x="3837" y="2292"/>
              <a:ext cx="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1</a:t>
              </a:r>
              <a:endParaRPr lang="en-US" altLang="zh-CN">
                <a:ea typeface="宋体" panose="02010600030101010101" pitchFamily="2" charset="-122"/>
              </a:endParaRPr>
            </a:p>
          </p:txBody>
        </p:sp>
        <p:sp>
          <p:nvSpPr>
            <p:cNvPr id="68" name="Rectangle 55">
              <a:extLst>
                <a:ext uri="{FF2B5EF4-FFF2-40B4-BE49-F238E27FC236}">
                  <a16:creationId xmlns:a16="http://schemas.microsoft.com/office/drawing/2014/main" id="{A0BBD829-9CBC-4019-B381-1C40D382ECEB}"/>
                </a:ext>
              </a:extLst>
            </p:cNvPr>
            <p:cNvSpPr>
              <a:spLocks noChangeArrowheads="1"/>
            </p:cNvSpPr>
            <p:nvPr/>
          </p:nvSpPr>
          <p:spPr bwMode="auto">
            <a:xfrm>
              <a:off x="3908" y="2292"/>
              <a:ext cx="50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A0(t+</a:t>
              </a:r>
              <a:endParaRPr lang="en-US" altLang="zh-CN">
                <a:ea typeface="宋体" panose="02010600030101010101" pitchFamily="2" charset="-122"/>
              </a:endParaRPr>
            </a:p>
          </p:txBody>
        </p:sp>
        <p:sp>
          <p:nvSpPr>
            <p:cNvPr id="69" name="Rectangle 56">
              <a:extLst>
                <a:ext uri="{FF2B5EF4-FFF2-40B4-BE49-F238E27FC236}">
                  <a16:creationId xmlns:a16="http://schemas.microsoft.com/office/drawing/2014/main" id="{D286E6A7-A415-4575-B9FC-1CCFF6C97451}"/>
                </a:ext>
              </a:extLst>
            </p:cNvPr>
            <p:cNvSpPr>
              <a:spLocks noChangeArrowheads="1"/>
            </p:cNvSpPr>
            <p:nvPr/>
          </p:nvSpPr>
          <p:spPr bwMode="auto">
            <a:xfrm>
              <a:off x="4336" y="2292"/>
              <a:ext cx="1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1</a:t>
              </a:r>
              <a:endParaRPr lang="en-US" altLang="zh-CN">
                <a:ea typeface="宋体" panose="02010600030101010101" pitchFamily="2" charset="-122"/>
              </a:endParaRPr>
            </a:p>
          </p:txBody>
        </p:sp>
        <p:sp>
          <p:nvSpPr>
            <p:cNvPr id="70" name="Rectangle 57">
              <a:extLst>
                <a:ext uri="{FF2B5EF4-FFF2-40B4-BE49-F238E27FC236}">
                  <a16:creationId xmlns:a16="http://schemas.microsoft.com/office/drawing/2014/main" id="{98C6A444-463E-47E2-A22E-913F4064D37C}"/>
                </a:ext>
              </a:extLst>
            </p:cNvPr>
            <p:cNvSpPr>
              <a:spLocks noChangeArrowheads="1"/>
            </p:cNvSpPr>
            <p:nvPr/>
          </p:nvSpPr>
          <p:spPr bwMode="auto">
            <a:xfrm>
              <a:off x="4407" y="2292"/>
              <a:ext cx="149"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71" name="Rectangle 58">
              <a:extLst>
                <a:ext uri="{FF2B5EF4-FFF2-40B4-BE49-F238E27FC236}">
                  <a16:creationId xmlns:a16="http://schemas.microsoft.com/office/drawing/2014/main" id="{67EDD42F-4330-47A1-9131-A1843C438AF8}"/>
                </a:ext>
              </a:extLst>
            </p:cNvPr>
            <p:cNvSpPr>
              <a:spLocks noChangeArrowheads="1"/>
            </p:cNvSpPr>
            <p:nvPr/>
          </p:nvSpPr>
          <p:spPr bwMode="auto">
            <a:xfrm>
              <a:off x="3644" y="2456"/>
              <a:ext cx="9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For In1 In0 =  </a:t>
              </a:r>
              <a:endParaRPr lang="en-US" altLang="zh-CN">
                <a:ea typeface="宋体" panose="02010600030101010101" pitchFamily="2" charset="-122"/>
              </a:endParaRPr>
            </a:p>
          </p:txBody>
        </p:sp>
        <p:sp>
          <p:nvSpPr>
            <p:cNvPr id="72" name="Rectangle 59">
              <a:extLst>
                <a:ext uri="{FF2B5EF4-FFF2-40B4-BE49-F238E27FC236}">
                  <a16:creationId xmlns:a16="http://schemas.microsoft.com/office/drawing/2014/main" id="{DB53EA6E-8892-4804-BAEA-93674279167C}"/>
                </a:ext>
              </a:extLst>
            </p:cNvPr>
            <p:cNvSpPr>
              <a:spLocks noChangeArrowheads="1"/>
            </p:cNvSpPr>
            <p:nvPr/>
          </p:nvSpPr>
          <p:spPr bwMode="auto">
            <a:xfrm>
              <a:off x="4370" y="2456"/>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73" name="Rectangle 60">
              <a:extLst>
                <a:ext uri="{FF2B5EF4-FFF2-40B4-BE49-F238E27FC236}">
                  <a16:creationId xmlns:a16="http://schemas.microsoft.com/office/drawing/2014/main" id="{5AA964B7-0533-4252-BD46-63CCC9AFA06A}"/>
                </a:ext>
              </a:extLst>
            </p:cNvPr>
            <p:cNvSpPr>
              <a:spLocks noChangeArrowheads="1"/>
            </p:cNvSpPr>
            <p:nvPr/>
          </p:nvSpPr>
          <p:spPr bwMode="auto">
            <a:xfrm>
              <a:off x="3582" y="2619"/>
              <a:ext cx="86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00  01  10  11</a:t>
              </a:r>
              <a:endParaRPr lang="en-US" altLang="zh-CN">
                <a:ea typeface="宋体" panose="02010600030101010101" pitchFamily="2" charset="-122"/>
              </a:endParaRPr>
            </a:p>
          </p:txBody>
        </p:sp>
        <p:sp>
          <p:nvSpPr>
            <p:cNvPr id="74" name="Rectangle 61">
              <a:extLst>
                <a:ext uri="{FF2B5EF4-FFF2-40B4-BE49-F238E27FC236}">
                  <a16:creationId xmlns:a16="http://schemas.microsoft.com/office/drawing/2014/main" id="{7D8CA6E2-3543-4977-A4CF-E192DE3F9ECF}"/>
                </a:ext>
              </a:extLst>
            </p:cNvPr>
            <p:cNvSpPr>
              <a:spLocks noChangeArrowheads="1"/>
            </p:cNvSpPr>
            <p:nvPr/>
          </p:nvSpPr>
          <p:spPr bwMode="auto">
            <a:xfrm>
              <a:off x="4362" y="2619"/>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75" name="Rectangle 62">
              <a:extLst>
                <a:ext uri="{FF2B5EF4-FFF2-40B4-BE49-F238E27FC236}">
                  <a16:creationId xmlns:a16="http://schemas.microsoft.com/office/drawing/2014/main" id="{5E7B637D-12FA-4CE8-80FE-FA1D31388B4C}"/>
                </a:ext>
              </a:extLst>
            </p:cNvPr>
            <p:cNvSpPr>
              <a:spLocks noChangeArrowheads="1"/>
            </p:cNvSpPr>
            <p:nvPr/>
          </p:nvSpPr>
          <p:spPr bwMode="auto">
            <a:xfrm>
              <a:off x="4731" y="2129"/>
              <a:ext cx="517"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Output</a:t>
              </a:r>
              <a:endParaRPr lang="en-US" altLang="zh-CN">
                <a:ea typeface="宋体" panose="02010600030101010101" pitchFamily="2" charset="-122"/>
              </a:endParaRPr>
            </a:p>
          </p:txBody>
        </p:sp>
        <p:sp>
          <p:nvSpPr>
            <p:cNvPr id="76" name="Rectangle 63">
              <a:extLst>
                <a:ext uri="{FF2B5EF4-FFF2-40B4-BE49-F238E27FC236}">
                  <a16:creationId xmlns:a16="http://schemas.microsoft.com/office/drawing/2014/main" id="{7222D419-4232-49CB-AFE5-2E7FAF3CB5B2}"/>
                </a:ext>
              </a:extLst>
            </p:cNvPr>
            <p:cNvSpPr>
              <a:spLocks noChangeArrowheads="1"/>
            </p:cNvSpPr>
            <p:nvPr/>
          </p:nvSpPr>
          <p:spPr bwMode="auto">
            <a:xfrm>
              <a:off x="5169" y="2129"/>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77" name="Rectangle 64">
              <a:extLst>
                <a:ext uri="{FF2B5EF4-FFF2-40B4-BE49-F238E27FC236}">
                  <a16:creationId xmlns:a16="http://schemas.microsoft.com/office/drawing/2014/main" id="{90B6D0EB-BB92-43B6-926D-8A502B0C7516}"/>
                </a:ext>
              </a:extLst>
            </p:cNvPr>
            <p:cNvSpPr>
              <a:spLocks noChangeArrowheads="1"/>
            </p:cNvSpPr>
            <p:nvPr/>
          </p:nvSpPr>
          <p:spPr bwMode="auto">
            <a:xfrm>
              <a:off x="4725" y="2292"/>
              <a:ext cx="635"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(=A1 A0)</a:t>
              </a:r>
              <a:endParaRPr lang="en-US" altLang="zh-CN">
                <a:ea typeface="宋体" panose="02010600030101010101" pitchFamily="2" charset="-122"/>
              </a:endParaRPr>
            </a:p>
          </p:txBody>
        </p:sp>
        <p:sp>
          <p:nvSpPr>
            <p:cNvPr id="78" name="Rectangle 65">
              <a:extLst>
                <a:ext uri="{FF2B5EF4-FFF2-40B4-BE49-F238E27FC236}">
                  <a16:creationId xmlns:a16="http://schemas.microsoft.com/office/drawing/2014/main" id="{AF15816E-B0E2-4D00-A5FB-770B849560AF}"/>
                </a:ext>
              </a:extLst>
            </p:cNvPr>
            <p:cNvSpPr>
              <a:spLocks noChangeArrowheads="1"/>
            </p:cNvSpPr>
            <p:nvPr/>
          </p:nvSpPr>
          <p:spPr bwMode="auto">
            <a:xfrm>
              <a:off x="5278" y="2292"/>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79" name="Rectangle 66">
              <a:extLst>
                <a:ext uri="{FF2B5EF4-FFF2-40B4-BE49-F238E27FC236}">
                  <a16:creationId xmlns:a16="http://schemas.microsoft.com/office/drawing/2014/main" id="{422411C2-B13A-4EB0-885C-57ED85355992}"/>
                </a:ext>
              </a:extLst>
            </p:cNvPr>
            <p:cNvSpPr>
              <a:spLocks noChangeArrowheads="1"/>
            </p:cNvSpPr>
            <p:nvPr/>
          </p:nvSpPr>
          <p:spPr bwMode="auto">
            <a:xfrm>
              <a:off x="5002" y="2456"/>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80" name="Rectangle 67">
              <a:extLst>
                <a:ext uri="{FF2B5EF4-FFF2-40B4-BE49-F238E27FC236}">
                  <a16:creationId xmlns:a16="http://schemas.microsoft.com/office/drawing/2014/main" id="{EF59F2D2-96E9-4BBC-BC42-B8715B7EF9DB}"/>
                </a:ext>
              </a:extLst>
            </p:cNvPr>
            <p:cNvSpPr>
              <a:spLocks noChangeArrowheads="1"/>
            </p:cNvSpPr>
            <p:nvPr/>
          </p:nvSpPr>
          <p:spPr bwMode="auto">
            <a:xfrm>
              <a:off x="4794" y="2619"/>
              <a:ext cx="49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Y1  Y0</a:t>
              </a:r>
              <a:endParaRPr lang="en-US" altLang="zh-CN">
                <a:ea typeface="宋体" panose="02010600030101010101" pitchFamily="2" charset="-122"/>
              </a:endParaRPr>
            </a:p>
          </p:txBody>
        </p:sp>
        <p:sp>
          <p:nvSpPr>
            <p:cNvPr id="81" name="Rectangle 68">
              <a:extLst>
                <a:ext uri="{FF2B5EF4-FFF2-40B4-BE49-F238E27FC236}">
                  <a16:creationId xmlns:a16="http://schemas.microsoft.com/office/drawing/2014/main" id="{3DD8019A-EE62-46EB-9C4E-1B10DA7CB06A}"/>
                </a:ext>
              </a:extLst>
            </p:cNvPr>
            <p:cNvSpPr>
              <a:spLocks noChangeArrowheads="1"/>
            </p:cNvSpPr>
            <p:nvPr/>
          </p:nvSpPr>
          <p:spPr bwMode="auto">
            <a:xfrm>
              <a:off x="5209" y="2619"/>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82" name="Rectangle 69">
              <a:extLst>
                <a:ext uri="{FF2B5EF4-FFF2-40B4-BE49-F238E27FC236}">
                  <a16:creationId xmlns:a16="http://schemas.microsoft.com/office/drawing/2014/main" id="{47AF8992-9F64-4B89-B538-E680E6457061}"/>
                </a:ext>
              </a:extLst>
            </p:cNvPr>
            <p:cNvSpPr>
              <a:spLocks noChangeArrowheads="1"/>
            </p:cNvSpPr>
            <p:nvPr/>
          </p:nvSpPr>
          <p:spPr bwMode="auto">
            <a:xfrm>
              <a:off x="2248" y="2112"/>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3" name="Line 70">
              <a:extLst>
                <a:ext uri="{FF2B5EF4-FFF2-40B4-BE49-F238E27FC236}">
                  <a16:creationId xmlns:a16="http://schemas.microsoft.com/office/drawing/2014/main" id="{FADA8882-0670-4FA0-A6C1-F335141D4D66}"/>
                </a:ext>
              </a:extLst>
            </p:cNvPr>
            <p:cNvSpPr>
              <a:spLocks noChangeShapeType="1"/>
            </p:cNvSpPr>
            <p:nvPr/>
          </p:nvSpPr>
          <p:spPr bwMode="auto">
            <a:xfrm>
              <a:off x="2248" y="211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71">
              <a:extLst>
                <a:ext uri="{FF2B5EF4-FFF2-40B4-BE49-F238E27FC236}">
                  <a16:creationId xmlns:a16="http://schemas.microsoft.com/office/drawing/2014/main" id="{7D49C809-14B0-4566-98B7-3519ABA38FE4}"/>
                </a:ext>
              </a:extLst>
            </p:cNvPr>
            <p:cNvSpPr>
              <a:spLocks noChangeShapeType="1"/>
            </p:cNvSpPr>
            <p:nvPr/>
          </p:nvSpPr>
          <p:spPr bwMode="auto">
            <a:xfrm>
              <a:off x="2248" y="2112"/>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Rectangle 72">
              <a:extLst>
                <a:ext uri="{FF2B5EF4-FFF2-40B4-BE49-F238E27FC236}">
                  <a16:creationId xmlns:a16="http://schemas.microsoft.com/office/drawing/2014/main" id="{3D3BF048-EB98-4C96-B3F3-2D427D24E4E3}"/>
                </a:ext>
              </a:extLst>
            </p:cNvPr>
            <p:cNvSpPr>
              <a:spLocks noChangeArrowheads="1"/>
            </p:cNvSpPr>
            <p:nvPr/>
          </p:nvSpPr>
          <p:spPr bwMode="auto">
            <a:xfrm>
              <a:off x="2248" y="2112"/>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6" name="Line 73">
              <a:extLst>
                <a:ext uri="{FF2B5EF4-FFF2-40B4-BE49-F238E27FC236}">
                  <a16:creationId xmlns:a16="http://schemas.microsoft.com/office/drawing/2014/main" id="{C4B3094C-6B8E-4846-93B3-C300E3F12BD5}"/>
                </a:ext>
              </a:extLst>
            </p:cNvPr>
            <p:cNvSpPr>
              <a:spLocks noChangeShapeType="1"/>
            </p:cNvSpPr>
            <p:nvPr/>
          </p:nvSpPr>
          <p:spPr bwMode="auto">
            <a:xfrm>
              <a:off x="2248" y="211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74">
              <a:extLst>
                <a:ext uri="{FF2B5EF4-FFF2-40B4-BE49-F238E27FC236}">
                  <a16:creationId xmlns:a16="http://schemas.microsoft.com/office/drawing/2014/main" id="{51B9EDE9-87BC-41D2-BACF-3D7A754A232B}"/>
                </a:ext>
              </a:extLst>
            </p:cNvPr>
            <p:cNvSpPr>
              <a:spLocks noChangeShapeType="1"/>
            </p:cNvSpPr>
            <p:nvPr/>
          </p:nvSpPr>
          <p:spPr bwMode="auto">
            <a:xfrm>
              <a:off x="2248" y="2112"/>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Rectangle 75">
              <a:extLst>
                <a:ext uri="{FF2B5EF4-FFF2-40B4-BE49-F238E27FC236}">
                  <a16:creationId xmlns:a16="http://schemas.microsoft.com/office/drawing/2014/main" id="{C6DAE3BC-BE92-475E-AA9F-610F86F9EDA1}"/>
                </a:ext>
              </a:extLst>
            </p:cNvPr>
            <p:cNvSpPr>
              <a:spLocks noChangeArrowheads="1"/>
            </p:cNvSpPr>
            <p:nvPr/>
          </p:nvSpPr>
          <p:spPr bwMode="auto">
            <a:xfrm>
              <a:off x="2258" y="2112"/>
              <a:ext cx="1076"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89" name="Line 76">
              <a:extLst>
                <a:ext uri="{FF2B5EF4-FFF2-40B4-BE49-F238E27FC236}">
                  <a16:creationId xmlns:a16="http://schemas.microsoft.com/office/drawing/2014/main" id="{786A469C-EC26-4F82-8402-6D395D1EFEEA}"/>
                </a:ext>
              </a:extLst>
            </p:cNvPr>
            <p:cNvSpPr>
              <a:spLocks noChangeShapeType="1"/>
            </p:cNvSpPr>
            <p:nvPr/>
          </p:nvSpPr>
          <p:spPr bwMode="auto">
            <a:xfrm>
              <a:off x="2258" y="2112"/>
              <a:ext cx="107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Rectangle 77">
              <a:extLst>
                <a:ext uri="{FF2B5EF4-FFF2-40B4-BE49-F238E27FC236}">
                  <a16:creationId xmlns:a16="http://schemas.microsoft.com/office/drawing/2014/main" id="{5C9EF989-C49F-4756-9CCA-905526F7FA56}"/>
                </a:ext>
              </a:extLst>
            </p:cNvPr>
            <p:cNvSpPr>
              <a:spLocks noChangeArrowheads="1"/>
            </p:cNvSpPr>
            <p:nvPr/>
          </p:nvSpPr>
          <p:spPr bwMode="auto">
            <a:xfrm>
              <a:off x="3334" y="2112"/>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1" name="Line 78">
              <a:extLst>
                <a:ext uri="{FF2B5EF4-FFF2-40B4-BE49-F238E27FC236}">
                  <a16:creationId xmlns:a16="http://schemas.microsoft.com/office/drawing/2014/main" id="{7F0840CD-40B1-4D06-90B4-F9B937B991B3}"/>
                </a:ext>
              </a:extLst>
            </p:cNvPr>
            <p:cNvSpPr>
              <a:spLocks noChangeShapeType="1"/>
            </p:cNvSpPr>
            <p:nvPr/>
          </p:nvSpPr>
          <p:spPr bwMode="auto">
            <a:xfrm>
              <a:off x="3334" y="211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79">
              <a:extLst>
                <a:ext uri="{FF2B5EF4-FFF2-40B4-BE49-F238E27FC236}">
                  <a16:creationId xmlns:a16="http://schemas.microsoft.com/office/drawing/2014/main" id="{76A8A401-879E-4A74-A0C8-6C53DE5DCFC2}"/>
                </a:ext>
              </a:extLst>
            </p:cNvPr>
            <p:cNvSpPr>
              <a:spLocks noChangeShapeType="1"/>
            </p:cNvSpPr>
            <p:nvPr/>
          </p:nvSpPr>
          <p:spPr bwMode="auto">
            <a:xfrm>
              <a:off x="3334" y="2112"/>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Rectangle 80">
              <a:extLst>
                <a:ext uri="{FF2B5EF4-FFF2-40B4-BE49-F238E27FC236}">
                  <a16:creationId xmlns:a16="http://schemas.microsoft.com/office/drawing/2014/main" id="{9CE740A5-E912-4EA6-889B-0C70D9D07BA3}"/>
                </a:ext>
              </a:extLst>
            </p:cNvPr>
            <p:cNvSpPr>
              <a:spLocks noChangeArrowheads="1"/>
            </p:cNvSpPr>
            <p:nvPr/>
          </p:nvSpPr>
          <p:spPr bwMode="auto">
            <a:xfrm>
              <a:off x="3344" y="2112"/>
              <a:ext cx="116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4" name="Line 81">
              <a:extLst>
                <a:ext uri="{FF2B5EF4-FFF2-40B4-BE49-F238E27FC236}">
                  <a16:creationId xmlns:a16="http://schemas.microsoft.com/office/drawing/2014/main" id="{F0643C4B-E252-4C90-ABD4-625A3EB7F79A}"/>
                </a:ext>
              </a:extLst>
            </p:cNvPr>
            <p:cNvSpPr>
              <a:spLocks noChangeShapeType="1"/>
            </p:cNvSpPr>
            <p:nvPr/>
          </p:nvSpPr>
          <p:spPr bwMode="auto">
            <a:xfrm>
              <a:off x="3344" y="2112"/>
              <a:ext cx="116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Rectangle 82">
              <a:extLst>
                <a:ext uri="{FF2B5EF4-FFF2-40B4-BE49-F238E27FC236}">
                  <a16:creationId xmlns:a16="http://schemas.microsoft.com/office/drawing/2014/main" id="{74BEB48D-9183-4C70-B75A-A621FB451F6A}"/>
                </a:ext>
              </a:extLst>
            </p:cNvPr>
            <p:cNvSpPr>
              <a:spLocks noChangeArrowheads="1"/>
            </p:cNvSpPr>
            <p:nvPr/>
          </p:nvSpPr>
          <p:spPr bwMode="auto">
            <a:xfrm>
              <a:off x="4505" y="2112"/>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6" name="Line 83">
              <a:extLst>
                <a:ext uri="{FF2B5EF4-FFF2-40B4-BE49-F238E27FC236}">
                  <a16:creationId xmlns:a16="http://schemas.microsoft.com/office/drawing/2014/main" id="{3ADB9ADD-C4D0-43BF-A8A6-54E73FA126B5}"/>
                </a:ext>
              </a:extLst>
            </p:cNvPr>
            <p:cNvSpPr>
              <a:spLocks noChangeShapeType="1"/>
            </p:cNvSpPr>
            <p:nvPr/>
          </p:nvSpPr>
          <p:spPr bwMode="auto">
            <a:xfrm>
              <a:off x="4505" y="211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 name="Line 84">
              <a:extLst>
                <a:ext uri="{FF2B5EF4-FFF2-40B4-BE49-F238E27FC236}">
                  <a16:creationId xmlns:a16="http://schemas.microsoft.com/office/drawing/2014/main" id="{B1244789-78AA-4D19-A030-D702A3FD857A}"/>
                </a:ext>
              </a:extLst>
            </p:cNvPr>
            <p:cNvSpPr>
              <a:spLocks noChangeShapeType="1"/>
            </p:cNvSpPr>
            <p:nvPr/>
          </p:nvSpPr>
          <p:spPr bwMode="auto">
            <a:xfrm>
              <a:off x="4505" y="2112"/>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 name="Rectangle 85">
              <a:extLst>
                <a:ext uri="{FF2B5EF4-FFF2-40B4-BE49-F238E27FC236}">
                  <a16:creationId xmlns:a16="http://schemas.microsoft.com/office/drawing/2014/main" id="{A3D1A247-7F1F-4E88-9802-22F8ABA2FB1E}"/>
                </a:ext>
              </a:extLst>
            </p:cNvPr>
            <p:cNvSpPr>
              <a:spLocks noChangeArrowheads="1"/>
            </p:cNvSpPr>
            <p:nvPr/>
          </p:nvSpPr>
          <p:spPr bwMode="auto">
            <a:xfrm>
              <a:off x="4515" y="2112"/>
              <a:ext cx="875"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99" name="Line 86">
              <a:extLst>
                <a:ext uri="{FF2B5EF4-FFF2-40B4-BE49-F238E27FC236}">
                  <a16:creationId xmlns:a16="http://schemas.microsoft.com/office/drawing/2014/main" id="{36C5C047-9204-41F4-AF63-26DA30D49CDC}"/>
                </a:ext>
              </a:extLst>
            </p:cNvPr>
            <p:cNvSpPr>
              <a:spLocks noChangeShapeType="1"/>
            </p:cNvSpPr>
            <p:nvPr/>
          </p:nvSpPr>
          <p:spPr bwMode="auto">
            <a:xfrm>
              <a:off x="4515" y="2112"/>
              <a:ext cx="87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0" name="Rectangle 87">
              <a:extLst>
                <a:ext uri="{FF2B5EF4-FFF2-40B4-BE49-F238E27FC236}">
                  <a16:creationId xmlns:a16="http://schemas.microsoft.com/office/drawing/2014/main" id="{17408483-9808-405D-9669-6CDA59241524}"/>
                </a:ext>
              </a:extLst>
            </p:cNvPr>
            <p:cNvSpPr>
              <a:spLocks noChangeArrowheads="1"/>
            </p:cNvSpPr>
            <p:nvPr/>
          </p:nvSpPr>
          <p:spPr bwMode="auto">
            <a:xfrm>
              <a:off x="5390" y="2112"/>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01" name="Line 88">
              <a:extLst>
                <a:ext uri="{FF2B5EF4-FFF2-40B4-BE49-F238E27FC236}">
                  <a16:creationId xmlns:a16="http://schemas.microsoft.com/office/drawing/2014/main" id="{B9654F45-878B-40C3-A961-0BB1A6481BA0}"/>
                </a:ext>
              </a:extLst>
            </p:cNvPr>
            <p:cNvSpPr>
              <a:spLocks noChangeShapeType="1"/>
            </p:cNvSpPr>
            <p:nvPr/>
          </p:nvSpPr>
          <p:spPr bwMode="auto">
            <a:xfrm>
              <a:off x="5390" y="211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 name="Line 89">
              <a:extLst>
                <a:ext uri="{FF2B5EF4-FFF2-40B4-BE49-F238E27FC236}">
                  <a16:creationId xmlns:a16="http://schemas.microsoft.com/office/drawing/2014/main" id="{7A5B5773-7FCB-4462-BBFB-4B3D049FAFBD}"/>
                </a:ext>
              </a:extLst>
            </p:cNvPr>
            <p:cNvSpPr>
              <a:spLocks noChangeShapeType="1"/>
            </p:cNvSpPr>
            <p:nvPr/>
          </p:nvSpPr>
          <p:spPr bwMode="auto">
            <a:xfrm>
              <a:off x="5390" y="2112"/>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 name="Rectangle 90">
              <a:extLst>
                <a:ext uri="{FF2B5EF4-FFF2-40B4-BE49-F238E27FC236}">
                  <a16:creationId xmlns:a16="http://schemas.microsoft.com/office/drawing/2014/main" id="{0CF54130-0CC6-4215-96FC-B5B54D637F84}"/>
                </a:ext>
              </a:extLst>
            </p:cNvPr>
            <p:cNvSpPr>
              <a:spLocks noChangeArrowheads="1"/>
            </p:cNvSpPr>
            <p:nvPr/>
          </p:nvSpPr>
          <p:spPr bwMode="auto">
            <a:xfrm>
              <a:off x="5390" y="2112"/>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04" name="Line 91">
              <a:extLst>
                <a:ext uri="{FF2B5EF4-FFF2-40B4-BE49-F238E27FC236}">
                  <a16:creationId xmlns:a16="http://schemas.microsoft.com/office/drawing/2014/main" id="{ADDA1D63-5358-45F3-9B85-FFDB26863544}"/>
                </a:ext>
              </a:extLst>
            </p:cNvPr>
            <p:cNvSpPr>
              <a:spLocks noChangeShapeType="1"/>
            </p:cNvSpPr>
            <p:nvPr/>
          </p:nvSpPr>
          <p:spPr bwMode="auto">
            <a:xfrm>
              <a:off x="5390" y="211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Line 92">
              <a:extLst>
                <a:ext uri="{FF2B5EF4-FFF2-40B4-BE49-F238E27FC236}">
                  <a16:creationId xmlns:a16="http://schemas.microsoft.com/office/drawing/2014/main" id="{6469D902-4236-4D47-9780-41B0739100DD}"/>
                </a:ext>
              </a:extLst>
            </p:cNvPr>
            <p:cNvSpPr>
              <a:spLocks noChangeShapeType="1"/>
            </p:cNvSpPr>
            <p:nvPr/>
          </p:nvSpPr>
          <p:spPr bwMode="auto">
            <a:xfrm>
              <a:off x="5390" y="2112"/>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Rectangle 93">
              <a:extLst>
                <a:ext uri="{FF2B5EF4-FFF2-40B4-BE49-F238E27FC236}">
                  <a16:creationId xmlns:a16="http://schemas.microsoft.com/office/drawing/2014/main" id="{51D7EB50-8F2E-4E89-9EEF-D047CB9931E5}"/>
                </a:ext>
              </a:extLst>
            </p:cNvPr>
            <p:cNvSpPr>
              <a:spLocks noChangeArrowheads="1"/>
            </p:cNvSpPr>
            <p:nvPr/>
          </p:nvSpPr>
          <p:spPr bwMode="auto">
            <a:xfrm>
              <a:off x="2248" y="2122"/>
              <a:ext cx="10" cy="6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07" name="Line 94">
              <a:extLst>
                <a:ext uri="{FF2B5EF4-FFF2-40B4-BE49-F238E27FC236}">
                  <a16:creationId xmlns:a16="http://schemas.microsoft.com/office/drawing/2014/main" id="{09420AC3-48AF-48CE-A327-95F48F1BD5A8}"/>
                </a:ext>
              </a:extLst>
            </p:cNvPr>
            <p:cNvSpPr>
              <a:spLocks noChangeShapeType="1"/>
            </p:cNvSpPr>
            <p:nvPr/>
          </p:nvSpPr>
          <p:spPr bwMode="auto">
            <a:xfrm>
              <a:off x="2248" y="2122"/>
              <a:ext cx="1" cy="6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8" name="Rectangle 95">
              <a:extLst>
                <a:ext uri="{FF2B5EF4-FFF2-40B4-BE49-F238E27FC236}">
                  <a16:creationId xmlns:a16="http://schemas.microsoft.com/office/drawing/2014/main" id="{5CEBDF57-A594-46FB-8A34-407A35B7F5CA}"/>
                </a:ext>
              </a:extLst>
            </p:cNvPr>
            <p:cNvSpPr>
              <a:spLocks noChangeArrowheads="1"/>
            </p:cNvSpPr>
            <p:nvPr/>
          </p:nvSpPr>
          <p:spPr bwMode="auto">
            <a:xfrm>
              <a:off x="3334" y="2122"/>
              <a:ext cx="5" cy="6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09" name="Line 96">
              <a:extLst>
                <a:ext uri="{FF2B5EF4-FFF2-40B4-BE49-F238E27FC236}">
                  <a16:creationId xmlns:a16="http://schemas.microsoft.com/office/drawing/2014/main" id="{0B8A7C89-33D7-4288-A313-2D18F26599E6}"/>
                </a:ext>
              </a:extLst>
            </p:cNvPr>
            <p:cNvSpPr>
              <a:spLocks noChangeShapeType="1"/>
            </p:cNvSpPr>
            <p:nvPr/>
          </p:nvSpPr>
          <p:spPr bwMode="auto">
            <a:xfrm>
              <a:off x="3334" y="2122"/>
              <a:ext cx="1" cy="6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 name="Rectangle 97">
              <a:extLst>
                <a:ext uri="{FF2B5EF4-FFF2-40B4-BE49-F238E27FC236}">
                  <a16:creationId xmlns:a16="http://schemas.microsoft.com/office/drawing/2014/main" id="{6017A75B-60EB-4B27-AA84-7C3FBF6664D6}"/>
                </a:ext>
              </a:extLst>
            </p:cNvPr>
            <p:cNvSpPr>
              <a:spLocks noChangeArrowheads="1"/>
            </p:cNvSpPr>
            <p:nvPr/>
          </p:nvSpPr>
          <p:spPr bwMode="auto">
            <a:xfrm>
              <a:off x="4505" y="2122"/>
              <a:ext cx="5" cy="6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11" name="Line 98">
              <a:extLst>
                <a:ext uri="{FF2B5EF4-FFF2-40B4-BE49-F238E27FC236}">
                  <a16:creationId xmlns:a16="http://schemas.microsoft.com/office/drawing/2014/main" id="{2CE04F3A-A0B1-48A6-BDE1-BF7CD0D60373}"/>
                </a:ext>
              </a:extLst>
            </p:cNvPr>
            <p:cNvSpPr>
              <a:spLocks noChangeShapeType="1"/>
            </p:cNvSpPr>
            <p:nvPr/>
          </p:nvSpPr>
          <p:spPr bwMode="auto">
            <a:xfrm>
              <a:off x="4505" y="2122"/>
              <a:ext cx="1" cy="6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 name="Rectangle 99">
              <a:extLst>
                <a:ext uri="{FF2B5EF4-FFF2-40B4-BE49-F238E27FC236}">
                  <a16:creationId xmlns:a16="http://schemas.microsoft.com/office/drawing/2014/main" id="{02D4157C-F2D8-49D6-93B8-F3FCBD17488A}"/>
                </a:ext>
              </a:extLst>
            </p:cNvPr>
            <p:cNvSpPr>
              <a:spLocks noChangeArrowheads="1"/>
            </p:cNvSpPr>
            <p:nvPr/>
          </p:nvSpPr>
          <p:spPr bwMode="auto">
            <a:xfrm>
              <a:off x="5390" y="2122"/>
              <a:ext cx="10" cy="65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13" name="Line 100">
              <a:extLst>
                <a:ext uri="{FF2B5EF4-FFF2-40B4-BE49-F238E27FC236}">
                  <a16:creationId xmlns:a16="http://schemas.microsoft.com/office/drawing/2014/main" id="{567AD49E-35A8-453C-BE8D-84F4FA7E137E}"/>
                </a:ext>
              </a:extLst>
            </p:cNvPr>
            <p:cNvSpPr>
              <a:spLocks noChangeShapeType="1"/>
            </p:cNvSpPr>
            <p:nvPr/>
          </p:nvSpPr>
          <p:spPr bwMode="auto">
            <a:xfrm>
              <a:off x="5390" y="2122"/>
              <a:ext cx="1" cy="65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 name="Rectangle 101">
              <a:extLst>
                <a:ext uri="{FF2B5EF4-FFF2-40B4-BE49-F238E27FC236}">
                  <a16:creationId xmlns:a16="http://schemas.microsoft.com/office/drawing/2014/main" id="{D21B5754-D3BA-4ED9-8122-F4523DB226CE}"/>
                </a:ext>
              </a:extLst>
            </p:cNvPr>
            <p:cNvSpPr>
              <a:spLocks noChangeArrowheads="1"/>
            </p:cNvSpPr>
            <p:nvPr/>
          </p:nvSpPr>
          <p:spPr bwMode="auto">
            <a:xfrm>
              <a:off x="2635" y="2787"/>
              <a:ext cx="39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0  0</a:t>
              </a:r>
              <a:endParaRPr lang="en-US" altLang="zh-CN">
                <a:ea typeface="宋体" panose="02010600030101010101" pitchFamily="2" charset="-122"/>
              </a:endParaRPr>
            </a:p>
          </p:txBody>
        </p:sp>
        <p:sp>
          <p:nvSpPr>
            <p:cNvPr id="115" name="Rectangle 102">
              <a:extLst>
                <a:ext uri="{FF2B5EF4-FFF2-40B4-BE49-F238E27FC236}">
                  <a16:creationId xmlns:a16="http://schemas.microsoft.com/office/drawing/2014/main" id="{2E0481A7-54CB-4574-8D66-9A1DE1814B46}"/>
                </a:ext>
              </a:extLst>
            </p:cNvPr>
            <p:cNvSpPr>
              <a:spLocks noChangeArrowheads="1"/>
            </p:cNvSpPr>
            <p:nvPr/>
          </p:nvSpPr>
          <p:spPr bwMode="auto">
            <a:xfrm>
              <a:off x="2954" y="2787"/>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16" name="Rectangle 103">
              <a:extLst>
                <a:ext uri="{FF2B5EF4-FFF2-40B4-BE49-F238E27FC236}">
                  <a16:creationId xmlns:a16="http://schemas.microsoft.com/office/drawing/2014/main" id="{77F9BD98-7672-473F-BD7A-92C5186AF197}"/>
                </a:ext>
              </a:extLst>
            </p:cNvPr>
            <p:cNvSpPr>
              <a:spLocks noChangeArrowheads="1"/>
            </p:cNvSpPr>
            <p:nvPr/>
          </p:nvSpPr>
          <p:spPr bwMode="auto">
            <a:xfrm>
              <a:off x="3496" y="2787"/>
              <a:ext cx="94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00  01  10  11</a:t>
              </a:r>
              <a:endParaRPr lang="en-US" altLang="zh-CN">
                <a:ea typeface="宋体" panose="02010600030101010101" pitchFamily="2" charset="-122"/>
              </a:endParaRPr>
            </a:p>
          </p:txBody>
        </p:sp>
        <p:sp>
          <p:nvSpPr>
            <p:cNvPr id="117" name="Rectangle 104">
              <a:extLst>
                <a:ext uri="{FF2B5EF4-FFF2-40B4-BE49-F238E27FC236}">
                  <a16:creationId xmlns:a16="http://schemas.microsoft.com/office/drawing/2014/main" id="{CFF05031-A3AA-4034-895C-914D013EE9BB}"/>
                </a:ext>
              </a:extLst>
            </p:cNvPr>
            <p:cNvSpPr>
              <a:spLocks noChangeArrowheads="1"/>
            </p:cNvSpPr>
            <p:nvPr/>
          </p:nvSpPr>
          <p:spPr bwMode="auto">
            <a:xfrm>
              <a:off x="4347" y="2787"/>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18" name="Rectangle 105">
              <a:extLst>
                <a:ext uri="{FF2B5EF4-FFF2-40B4-BE49-F238E27FC236}">
                  <a16:creationId xmlns:a16="http://schemas.microsoft.com/office/drawing/2014/main" id="{0FB0BC11-1B44-476D-A6C9-DDEACC6B592E}"/>
                </a:ext>
              </a:extLst>
            </p:cNvPr>
            <p:cNvSpPr>
              <a:spLocks noChangeArrowheads="1"/>
            </p:cNvSpPr>
            <p:nvPr/>
          </p:nvSpPr>
          <p:spPr bwMode="auto">
            <a:xfrm>
              <a:off x="4809" y="2787"/>
              <a:ext cx="35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0  0</a:t>
              </a:r>
              <a:endParaRPr lang="en-US" altLang="zh-CN">
                <a:ea typeface="宋体" panose="02010600030101010101" pitchFamily="2" charset="-122"/>
              </a:endParaRPr>
            </a:p>
          </p:txBody>
        </p:sp>
        <p:sp>
          <p:nvSpPr>
            <p:cNvPr id="119" name="Rectangle 106">
              <a:extLst>
                <a:ext uri="{FF2B5EF4-FFF2-40B4-BE49-F238E27FC236}">
                  <a16:creationId xmlns:a16="http://schemas.microsoft.com/office/drawing/2014/main" id="{8E1BAC17-DAA7-451F-9234-7CB592E8C68F}"/>
                </a:ext>
              </a:extLst>
            </p:cNvPr>
            <p:cNvSpPr>
              <a:spLocks noChangeArrowheads="1"/>
            </p:cNvSpPr>
            <p:nvPr/>
          </p:nvSpPr>
          <p:spPr bwMode="auto">
            <a:xfrm>
              <a:off x="5093" y="2787"/>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20" name="Rectangle 107">
              <a:extLst>
                <a:ext uri="{FF2B5EF4-FFF2-40B4-BE49-F238E27FC236}">
                  <a16:creationId xmlns:a16="http://schemas.microsoft.com/office/drawing/2014/main" id="{ED7ED6B3-F38D-46F9-8C5C-78FF7B6A1EDD}"/>
                </a:ext>
              </a:extLst>
            </p:cNvPr>
            <p:cNvSpPr>
              <a:spLocks noChangeArrowheads="1"/>
            </p:cNvSpPr>
            <p:nvPr/>
          </p:nvSpPr>
          <p:spPr bwMode="auto">
            <a:xfrm>
              <a:off x="2248" y="2776"/>
              <a:ext cx="1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1" name="Line 108">
              <a:extLst>
                <a:ext uri="{FF2B5EF4-FFF2-40B4-BE49-F238E27FC236}">
                  <a16:creationId xmlns:a16="http://schemas.microsoft.com/office/drawing/2014/main" id="{F72F47B5-179B-497B-9733-8542EC433BB6}"/>
                </a:ext>
              </a:extLst>
            </p:cNvPr>
            <p:cNvSpPr>
              <a:spLocks noChangeShapeType="1"/>
            </p:cNvSpPr>
            <p:nvPr/>
          </p:nvSpPr>
          <p:spPr bwMode="auto">
            <a:xfrm>
              <a:off x="2248" y="277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 name="Rectangle 109">
              <a:extLst>
                <a:ext uri="{FF2B5EF4-FFF2-40B4-BE49-F238E27FC236}">
                  <a16:creationId xmlns:a16="http://schemas.microsoft.com/office/drawing/2014/main" id="{D5E950EA-82D0-4C22-A559-07B4DF4FA646}"/>
                </a:ext>
              </a:extLst>
            </p:cNvPr>
            <p:cNvSpPr>
              <a:spLocks noChangeArrowheads="1"/>
            </p:cNvSpPr>
            <p:nvPr/>
          </p:nvSpPr>
          <p:spPr bwMode="auto">
            <a:xfrm>
              <a:off x="2258" y="2776"/>
              <a:ext cx="107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3" name="Line 110">
              <a:extLst>
                <a:ext uri="{FF2B5EF4-FFF2-40B4-BE49-F238E27FC236}">
                  <a16:creationId xmlns:a16="http://schemas.microsoft.com/office/drawing/2014/main" id="{9E587B70-1D24-40AC-AC7B-F5E00BB6AF30}"/>
                </a:ext>
              </a:extLst>
            </p:cNvPr>
            <p:cNvSpPr>
              <a:spLocks noChangeShapeType="1"/>
            </p:cNvSpPr>
            <p:nvPr/>
          </p:nvSpPr>
          <p:spPr bwMode="auto">
            <a:xfrm>
              <a:off x="2258" y="2776"/>
              <a:ext cx="107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 name="Rectangle 111">
              <a:extLst>
                <a:ext uri="{FF2B5EF4-FFF2-40B4-BE49-F238E27FC236}">
                  <a16:creationId xmlns:a16="http://schemas.microsoft.com/office/drawing/2014/main" id="{1CA37680-AFB2-48A8-ABA2-E7BD2089E3C0}"/>
                </a:ext>
              </a:extLst>
            </p:cNvPr>
            <p:cNvSpPr>
              <a:spLocks noChangeArrowheads="1"/>
            </p:cNvSpPr>
            <p:nvPr/>
          </p:nvSpPr>
          <p:spPr bwMode="auto">
            <a:xfrm>
              <a:off x="3334" y="2776"/>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5" name="Line 112">
              <a:extLst>
                <a:ext uri="{FF2B5EF4-FFF2-40B4-BE49-F238E27FC236}">
                  <a16:creationId xmlns:a16="http://schemas.microsoft.com/office/drawing/2014/main" id="{4E962F46-B2EF-46FA-AD11-ACEC1FB91506}"/>
                </a:ext>
              </a:extLst>
            </p:cNvPr>
            <p:cNvSpPr>
              <a:spLocks noChangeShapeType="1"/>
            </p:cNvSpPr>
            <p:nvPr/>
          </p:nvSpPr>
          <p:spPr bwMode="auto">
            <a:xfrm>
              <a:off x="3334" y="277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6" name="Line 113">
              <a:extLst>
                <a:ext uri="{FF2B5EF4-FFF2-40B4-BE49-F238E27FC236}">
                  <a16:creationId xmlns:a16="http://schemas.microsoft.com/office/drawing/2014/main" id="{091E1B3C-F09A-4EF0-ADC9-13B99305C02D}"/>
                </a:ext>
              </a:extLst>
            </p:cNvPr>
            <p:cNvSpPr>
              <a:spLocks noChangeShapeType="1"/>
            </p:cNvSpPr>
            <p:nvPr/>
          </p:nvSpPr>
          <p:spPr bwMode="auto">
            <a:xfrm>
              <a:off x="3334" y="277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 name="Rectangle 114">
              <a:extLst>
                <a:ext uri="{FF2B5EF4-FFF2-40B4-BE49-F238E27FC236}">
                  <a16:creationId xmlns:a16="http://schemas.microsoft.com/office/drawing/2014/main" id="{800D41B8-855B-4CFB-8400-69D5BB4D9810}"/>
                </a:ext>
              </a:extLst>
            </p:cNvPr>
            <p:cNvSpPr>
              <a:spLocks noChangeArrowheads="1"/>
            </p:cNvSpPr>
            <p:nvPr/>
          </p:nvSpPr>
          <p:spPr bwMode="auto">
            <a:xfrm>
              <a:off x="3339" y="2776"/>
              <a:ext cx="116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28" name="Line 115">
              <a:extLst>
                <a:ext uri="{FF2B5EF4-FFF2-40B4-BE49-F238E27FC236}">
                  <a16:creationId xmlns:a16="http://schemas.microsoft.com/office/drawing/2014/main" id="{4577C52C-DE26-4C4D-B282-858A1525DFB9}"/>
                </a:ext>
              </a:extLst>
            </p:cNvPr>
            <p:cNvSpPr>
              <a:spLocks noChangeShapeType="1"/>
            </p:cNvSpPr>
            <p:nvPr/>
          </p:nvSpPr>
          <p:spPr bwMode="auto">
            <a:xfrm>
              <a:off x="3339" y="2776"/>
              <a:ext cx="11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Rectangle 116">
              <a:extLst>
                <a:ext uri="{FF2B5EF4-FFF2-40B4-BE49-F238E27FC236}">
                  <a16:creationId xmlns:a16="http://schemas.microsoft.com/office/drawing/2014/main" id="{695A98E1-FD11-45FF-B390-98BA2C35383B}"/>
                </a:ext>
              </a:extLst>
            </p:cNvPr>
            <p:cNvSpPr>
              <a:spLocks noChangeArrowheads="1"/>
            </p:cNvSpPr>
            <p:nvPr/>
          </p:nvSpPr>
          <p:spPr bwMode="auto">
            <a:xfrm>
              <a:off x="4505" y="2776"/>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0" name="Line 117">
              <a:extLst>
                <a:ext uri="{FF2B5EF4-FFF2-40B4-BE49-F238E27FC236}">
                  <a16:creationId xmlns:a16="http://schemas.microsoft.com/office/drawing/2014/main" id="{2DF07BDE-4CA8-4F81-BA09-C6A9D65753BF}"/>
                </a:ext>
              </a:extLst>
            </p:cNvPr>
            <p:cNvSpPr>
              <a:spLocks noChangeShapeType="1"/>
            </p:cNvSpPr>
            <p:nvPr/>
          </p:nvSpPr>
          <p:spPr bwMode="auto">
            <a:xfrm>
              <a:off x="4505" y="2776"/>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118">
              <a:extLst>
                <a:ext uri="{FF2B5EF4-FFF2-40B4-BE49-F238E27FC236}">
                  <a16:creationId xmlns:a16="http://schemas.microsoft.com/office/drawing/2014/main" id="{95F57FD5-4469-43F5-8C2F-4A50E75D4539}"/>
                </a:ext>
              </a:extLst>
            </p:cNvPr>
            <p:cNvSpPr>
              <a:spLocks noChangeShapeType="1"/>
            </p:cNvSpPr>
            <p:nvPr/>
          </p:nvSpPr>
          <p:spPr bwMode="auto">
            <a:xfrm>
              <a:off x="4505" y="2776"/>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Rectangle 119">
              <a:extLst>
                <a:ext uri="{FF2B5EF4-FFF2-40B4-BE49-F238E27FC236}">
                  <a16:creationId xmlns:a16="http://schemas.microsoft.com/office/drawing/2014/main" id="{EAA2EAE7-8F45-4CFF-850C-679903912154}"/>
                </a:ext>
              </a:extLst>
            </p:cNvPr>
            <p:cNvSpPr>
              <a:spLocks noChangeArrowheads="1"/>
            </p:cNvSpPr>
            <p:nvPr/>
          </p:nvSpPr>
          <p:spPr bwMode="auto">
            <a:xfrm>
              <a:off x="4510" y="2776"/>
              <a:ext cx="88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3" name="Line 120">
              <a:extLst>
                <a:ext uri="{FF2B5EF4-FFF2-40B4-BE49-F238E27FC236}">
                  <a16:creationId xmlns:a16="http://schemas.microsoft.com/office/drawing/2014/main" id="{CEC65C1E-CAF7-479D-85BC-50D6F21E3639}"/>
                </a:ext>
              </a:extLst>
            </p:cNvPr>
            <p:cNvSpPr>
              <a:spLocks noChangeShapeType="1"/>
            </p:cNvSpPr>
            <p:nvPr/>
          </p:nvSpPr>
          <p:spPr bwMode="auto">
            <a:xfrm>
              <a:off x="4510" y="2776"/>
              <a:ext cx="88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 name="Rectangle 121">
              <a:extLst>
                <a:ext uri="{FF2B5EF4-FFF2-40B4-BE49-F238E27FC236}">
                  <a16:creationId xmlns:a16="http://schemas.microsoft.com/office/drawing/2014/main" id="{ACC53457-4087-4AC3-9B03-9AAD413BAFCE}"/>
                </a:ext>
              </a:extLst>
            </p:cNvPr>
            <p:cNvSpPr>
              <a:spLocks noChangeArrowheads="1"/>
            </p:cNvSpPr>
            <p:nvPr/>
          </p:nvSpPr>
          <p:spPr bwMode="auto">
            <a:xfrm>
              <a:off x="5390" y="2776"/>
              <a:ext cx="1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5" name="Line 122">
              <a:extLst>
                <a:ext uri="{FF2B5EF4-FFF2-40B4-BE49-F238E27FC236}">
                  <a16:creationId xmlns:a16="http://schemas.microsoft.com/office/drawing/2014/main" id="{515DC37E-D4A3-41A4-A360-8B0ACAC209CE}"/>
                </a:ext>
              </a:extLst>
            </p:cNvPr>
            <p:cNvSpPr>
              <a:spLocks noChangeShapeType="1"/>
            </p:cNvSpPr>
            <p:nvPr/>
          </p:nvSpPr>
          <p:spPr bwMode="auto">
            <a:xfrm>
              <a:off x="5390" y="2776"/>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 name="Rectangle 123">
              <a:extLst>
                <a:ext uri="{FF2B5EF4-FFF2-40B4-BE49-F238E27FC236}">
                  <a16:creationId xmlns:a16="http://schemas.microsoft.com/office/drawing/2014/main" id="{FAB8579A-644C-4EB0-97CE-0AC7CE193C56}"/>
                </a:ext>
              </a:extLst>
            </p:cNvPr>
            <p:cNvSpPr>
              <a:spLocks noChangeArrowheads="1"/>
            </p:cNvSpPr>
            <p:nvPr/>
          </p:nvSpPr>
          <p:spPr bwMode="auto">
            <a:xfrm>
              <a:off x="2248" y="2781"/>
              <a:ext cx="10"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7" name="Line 124">
              <a:extLst>
                <a:ext uri="{FF2B5EF4-FFF2-40B4-BE49-F238E27FC236}">
                  <a16:creationId xmlns:a16="http://schemas.microsoft.com/office/drawing/2014/main" id="{BC2E1E75-93F7-4D73-976F-8CB30E144BF6}"/>
                </a:ext>
              </a:extLst>
            </p:cNvPr>
            <p:cNvSpPr>
              <a:spLocks noChangeShapeType="1"/>
            </p:cNvSpPr>
            <p:nvPr/>
          </p:nvSpPr>
          <p:spPr bwMode="auto">
            <a:xfrm>
              <a:off x="2248" y="2781"/>
              <a:ext cx="1" cy="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Rectangle 125">
              <a:extLst>
                <a:ext uri="{FF2B5EF4-FFF2-40B4-BE49-F238E27FC236}">
                  <a16:creationId xmlns:a16="http://schemas.microsoft.com/office/drawing/2014/main" id="{17194397-236B-41ED-8E69-19B24D646C34}"/>
                </a:ext>
              </a:extLst>
            </p:cNvPr>
            <p:cNvSpPr>
              <a:spLocks noChangeArrowheads="1"/>
            </p:cNvSpPr>
            <p:nvPr/>
          </p:nvSpPr>
          <p:spPr bwMode="auto">
            <a:xfrm>
              <a:off x="3334" y="2781"/>
              <a:ext cx="5"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39" name="Line 126">
              <a:extLst>
                <a:ext uri="{FF2B5EF4-FFF2-40B4-BE49-F238E27FC236}">
                  <a16:creationId xmlns:a16="http://schemas.microsoft.com/office/drawing/2014/main" id="{B8DAA5B5-E4A1-40C5-A7E5-48A0F58082AF}"/>
                </a:ext>
              </a:extLst>
            </p:cNvPr>
            <p:cNvSpPr>
              <a:spLocks noChangeShapeType="1"/>
            </p:cNvSpPr>
            <p:nvPr/>
          </p:nvSpPr>
          <p:spPr bwMode="auto">
            <a:xfrm>
              <a:off x="3334" y="2781"/>
              <a:ext cx="1" cy="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0" name="Rectangle 127">
              <a:extLst>
                <a:ext uri="{FF2B5EF4-FFF2-40B4-BE49-F238E27FC236}">
                  <a16:creationId xmlns:a16="http://schemas.microsoft.com/office/drawing/2014/main" id="{659C7C95-D106-439C-882F-577904CEF0BF}"/>
                </a:ext>
              </a:extLst>
            </p:cNvPr>
            <p:cNvSpPr>
              <a:spLocks noChangeArrowheads="1"/>
            </p:cNvSpPr>
            <p:nvPr/>
          </p:nvSpPr>
          <p:spPr bwMode="auto">
            <a:xfrm>
              <a:off x="4505" y="2781"/>
              <a:ext cx="5"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1" name="Line 128">
              <a:extLst>
                <a:ext uri="{FF2B5EF4-FFF2-40B4-BE49-F238E27FC236}">
                  <a16:creationId xmlns:a16="http://schemas.microsoft.com/office/drawing/2014/main" id="{51A9EBE1-909E-4432-AF9F-AAAF5191FD80}"/>
                </a:ext>
              </a:extLst>
            </p:cNvPr>
            <p:cNvSpPr>
              <a:spLocks noChangeShapeType="1"/>
            </p:cNvSpPr>
            <p:nvPr/>
          </p:nvSpPr>
          <p:spPr bwMode="auto">
            <a:xfrm>
              <a:off x="4505" y="2781"/>
              <a:ext cx="1" cy="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Rectangle 129">
              <a:extLst>
                <a:ext uri="{FF2B5EF4-FFF2-40B4-BE49-F238E27FC236}">
                  <a16:creationId xmlns:a16="http://schemas.microsoft.com/office/drawing/2014/main" id="{8C422B1A-BA1D-47E6-BFD8-3CE1DA0F5687}"/>
                </a:ext>
              </a:extLst>
            </p:cNvPr>
            <p:cNvSpPr>
              <a:spLocks noChangeArrowheads="1"/>
            </p:cNvSpPr>
            <p:nvPr/>
          </p:nvSpPr>
          <p:spPr bwMode="auto">
            <a:xfrm>
              <a:off x="5390" y="2781"/>
              <a:ext cx="10"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43" name="Line 130">
              <a:extLst>
                <a:ext uri="{FF2B5EF4-FFF2-40B4-BE49-F238E27FC236}">
                  <a16:creationId xmlns:a16="http://schemas.microsoft.com/office/drawing/2014/main" id="{144B3E5D-D94C-4116-96EE-4882E73C5AB5}"/>
                </a:ext>
              </a:extLst>
            </p:cNvPr>
            <p:cNvSpPr>
              <a:spLocks noChangeShapeType="1"/>
            </p:cNvSpPr>
            <p:nvPr/>
          </p:nvSpPr>
          <p:spPr bwMode="auto">
            <a:xfrm>
              <a:off x="5390" y="2781"/>
              <a:ext cx="1" cy="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 name="Rectangle 131">
              <a:extLst>
                <a:ext uri="{FF2B5EF4-FFF2-40B4-BE49-F238E27FC236}">
                  <a16:creationId xmlns:a16="http://schemas.microsoft.com/office/drawing/2014/main" id="{F0FA008A-EA84-48F2-ADFF-5201B2AA88C0}"/>
                </a:ext>
              </a:extLst>
            </p:cNvPr>
            <p:cNvSpPr>
              <a:spLocks noChangeArrowheads="1"/>
            </p:cNvSpPr>
            <p:nvPr/>
          </p:nvSpPr>
          <p:spPr bwMode="auto">
            <a:xfrm>
              <a:off x="2635" y="2956"/>
              <a:ext cx="39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0  1</a:t>
              </a:r>
              <a:endParaRPr lang="en-US" altLang="zh-CN">
                <a:ea typeface="宋体" panose="02010600030101010101" pitchFamily="2" charset="-122"/>
              </a:endParaRPr>
            </a:p>
          </p:txBody>
        </p:sp>
        <p:sp>
          <p:nvSpPr>
            <p:cNvPr id="145" name="Rectangle 132">
              <a:extLst>
                <a:ext uri="{FF2B5EF4-FFF2-40B4-BE49-F238E27FC236}">
                  <a16:creationId xmlns:a16="http://schemas.microsoft.com/office/drawing/2014/main" id="{AFAA07A9-20DE-447D-8917-9F822E6AA45B}"/>
                </a:ext>
              </a:extLst>
            </p:cNvPr>
            <p:cNvSpPr>
              <a:spLocks noChangeArrowheads="1"/>
            </p:cNvSpPr>
            <p:nvPr/>
          </p:nvSpPr>
          <p:spPr bwMode="auto">
            <a:xfrm>
              <a:off x="2954" y="2956"/>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46" name="Rectangle 133">
              <a:extLst>
                <a:ext uri="{FF2B5EF4-FFF2-40B4-BE49-F238E27FC236}">
                  <a16:creationId xmlns:a16="http://schemas.microsoft.com/office/drawing/2014/main" id="{E69725AB-1BF6-4B21-B789-C665B58C7DED}"/>
                </a:ext>
              </a:extLst>
            </p:cNvPr>
            <p:cNvSpPr>
              <a:spLocks noChangeArrowheads="1"/>
            </p:cNvSpPr>
            <p:nvPr/>
          </p:nvSpPr>
          <p:spPr bwMode="auto">
            <a:xfrm>
              <a:off x="3496" y="2956"/>
              <a:ext cx="94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00  01  10  11</a:t>
              </a:r>
              <a:endParaRPr lang="en-US" altLang="zh-CN">
                <a:ea typeface="宋体" panose="02010600030101010101" pitchFamily="2" charset="-122"/>
              </a:endParaRPr>
            </a:p>
          </p:txBody>
        </p:sp>
        <p:sp>
          <p:nvSpPr>
            <p:cNvPr id="147" name="Rectangle 134">
              <a:extLst>
                <a:ext uri="{FF2B5EF4-FFF2-40B4-BE49-F238E27FC236}">
                  <a16:creationId xmlns:a16="http://schemas.microsoft.com/office/drawing/2014/main" id="{0E9AC3A2-746E-464A-82B7-FF1CFFC13D7C}"/>
                </a:ext>
              </a:extLst>
            </p:cNvPr>
            <p:cNvSpPr>
              <a:spLocks noChangeArrowheads="1"/>
            </p:cNvSpPr>
            <p:nvPr/>
          </p:nvSpPr>
          <p:spPr bwMode="auto">
            <a:xfrm>
              <a:off x="4347" y="2956"/>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48" name="Rectangle 135">
              <a:extLst>
                <a:ext uri="{FF2B5EF4-FFF2-40B4-BE49-F238E27FC236}">
                  <a16:creationId xmlns:a16="http://schemas.microsoft.com/office/drawing/2014/main" id="{591902E8-5AE7-4C09-B3B9-1FEAF8E532EF}"/>
                </a:ext>
              </a:extLst>
            </p:cNvPr>
            <p:cNvSpPr>
              <a:spLocks noChangeArrowheads="1"/>
            </p:cNvSpPr>
            <p:nvPr/>
          </p:nvSpPr>
          <p:spPr bwMode="auto">
            <a:xfrm>
              <a:off x="4809" y="2956"/>
              <a:ext cx="35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0  1</a:t>
              </a:r>
              <a:endParaRPr lang="en-US" altLang="zh-CN">
                <a:ea typeface="宋体" panose="02010600030101010101" pitchFamily="2" charset="-122"/>
              </a:endParaRPr>
            </a:p>
          </p:txBody>
        </p:sp>
        <p:sp>
          <p:nvSpPr>
            <p:cNvPr id="149" name="Rectangle 136">
              <a:extLst>
                <a:ext uri="{FF2B5EF4-FFF2-40B4-BE49-F238E27FC236}">
                  <a16:creationId xmlns:a16="http://schemas.microsoft.com/office/drawing/2014/main" id="{77F8C900-D0D1-4205-90D4-C5C335F7B691}"/>
                </a:ext>
              </a:extLst>
            </p:cNvPr>
            <p:cNvSpPr>
              <a:spLocks noChangeArrowheads="1"/>
            </p:cNvSpPr>
            <p:nvPr/>
          </p:nvSpPr>
          <p:spPr bwMode="auto">
            <a:xfrm>
              <a:off x="5093" y="2956"/>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50" name="Rectangle 137">
              <a:extLst>
                <a:ext uri="{FF2B5EF4-FFF2-40B4-BE49-F238E27FC236}">
                  <a16:creationId xmlns:a16="http://schemas.microsoft.com/office/drawing/2014/main" id="{FEF5AC97-7A7C-4AFA-B6F8-4F5B2B549714}"/>
                </a:ext>
              </a:extLst>
            </p:cNvPr>
            <p:cNvSpPr>
              <a:spLocks noChangeArrowheads="1"/>
            </p:cNvSpPr>
            <p:nvPr/>
          </p:nvSpPr>
          <p:spPr bwMode="auto">
            <a:xfrm>
              <a:off x="2248" y="2944"/>
              <a:ext cx="1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51" name="Line 138">
              <a:extLst>
                <a:ext uri="{FF2B5EF4-FFF2-40B4-BE49-F238E27FC236}">
                  <a16:creationId xmlns:a16="http://schemas.microsoft.com/office/drawing/2014/main" id="{D77ED78E-924D-4C42-ACB3-C9D4E9B7851A}"/>
                </a:ext>
              </a:extLst>
            </p:cNvPr>
            <p:cNvSpPr>
              <a:spLocks noChangeShapeType="1"/>
            </p:cNvSpPr>
            <p:nvPr/>
          </p:nvSpPr>
          <p:spPr bwMode="auto">
            <a:xfrm>
              <a:off x="2248" y="2944"/>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 name="Rectangle 139">
              <a:extLst>
                <a:ext uri="{FF2B5EF4-FFF2-40B4-BE49-F238E27FC236}">
                  <a16:creationId xmlns:a16="http://schemas.microsoft.com/office/drawing/2014/main" id="{F01C8D0D-AD21-4A29-A7FB-62C1BDF92B77}"/>
                </a:ext>
              </a:extLst>
            </p:cNvPr>
            <p:cNvSpPr>
              <a:spLocks noChangeArrowheads="1"/>
            </p:cNvSpPr>
            <p:nvPr/>
          </p:nvSpPr>
          <p:spPr bwMode="auto">
            <a:xfrm>
              <a:off x="2258" y="2944"/>
              <a:ext cx="107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53" name="Line 140">
              <a:extLst>
                <a:ext uri="{FF2B5EF4-FFF2-40B4-BE49-F238E27FC236}">
                  <a16:creationId xmlns:a16="http://schemas.microsoft.com/office/drawing/2014/main" id="{B064F9F3-748F-466C-89CC-2F7009AAC1E1}"/>
                </a:ext>
              </a:extLst>
            </p:cNvPr>
            <p:cNvSpPr>
              <a:spLocks noChangeShapeType="1"/>
            </p:cNvSpPr>
            <p:nvPr/>
          </p:nvSpPr>
          <p:spPr bwMode="auto">
            <a:xfrm>
              <a:off x="2258" y="2944"/>
              <a:ext cx="107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 name="Rectangle 141">
              <a:extLst>
                <a:ext uri="{FF2B5EF4-FFF2-40B4-BE49-F238E27FC236}">
                  <a16:creationId xmlns:a16="http://schemas.microsoft.com/office/drawing/2014/main" id="{B7835301-DD0A-42A9-9C82-1CEE5B6FD531}"/>
                </a:ext>
              </a:extLst>
            </p:cNvPr>
            <p:cNvSpPr>
              <a:spLocks noChangeArrowheads="1"/>
            </p:cNvSpPr>
            <p:nvPr/>
          </p:nvSpPr>
          <p:spPr bwMode="auto">
            <a:xfrm>
              <a:off x="3334" y="2944"/>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55" name="Line 142">
              <a:extLst>
                <a:ext uri="{FF2B5EF4-FFF2-40B4-BE49-F238E27FC236}">
                  <a16:creationId xmlns:a16="http://schemas.microsoft.com/office/drawing/2014/main" id="{D45F2218-523C-43D4-95CD-4B05F9D61682}"/>
                </a:ext>
              </a:extLst>
            </p:cNvPr>
            <p:cNvSpPr>
              <a:spLocks noChangeShapeType="1"/>
            </p:cNvSpPr>
            <p:nvPr/>
          </p:nvSpPr>
          <p:spPr bwMode="auto">
            <a:xfrm>
              <a:off x="3334" y="294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 name="Line 143">
              <a:extLst>
                <a:ext uri="{FF2B5EF4-FFF2-40B4-BE49-F238E27FC236}">
                  <a16:creationId xmlns:a16="http://schemas.microsoft.com/office/drawing/2014/main" id="{300B9606-FAA9-4744-8993-1C2229DCD456}"/>
                </a:ext>
              </a:extLst>
            </p:cNvPr>
            <p:cNvSpPr>
              <a:spLocks noChangeShapeType="1"/>
            </p:cNvSpPr>
            <p:nvPr/>
          </p:nvSpPr>
          <p:spPr bwMode="auto">
            <a:xfrm>
              <a:off x="3334" y="2944"/>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 name="Rectangle 144">
              <a:extLst>
                <a:ext uri="{FF2B5EF4-FFF2-40B4-BE49-F238E27FC236}">
                  <a16:creationId xmlns:a16="http://schemas.microsoft.com/office/drawing/2014/main" id="{32C9C16A-DFD5-468E-BB98-4738ACA49BC3}"/>
                </a:ext>
              </a:extLst>
            </p:cNvPr>
            <p:cNvSpPr>
              <a:spLocks noChangeArrowheads="1"/>
            </p:cNvSpPr>
            <p:nvPr/>
          </p:nvSpPr>
          <p:spPr bwMode="auto">
            <a:xfrm>
              <a:off x="3339" y="2944"/>
              <a:ext cx="116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58" name="Line 145">
              <a:extLst>
                <a:ext uri="{FF2B5EF4-FFF2-40B4-BE49-F238E27FC236}">
                  <a16:creationId xmlns:a16="http://schemas.microsoft.com/office/drawing/2014/main" id="{52FB5FD1-5EEA-4454-965E-740E22C4C29E}"/>
                </a:ext>
              </a:extLst>
            </p:cNvPr>
            <p:cNvSpPr>
              <a:spLocks noChangeShapeType="1"/>
            </p:cNvSpPr>
            <p:nvPr/>
          </p:nvSpPr>
          <p:spPr bwMode="auto">
            <a:xfrm>
              <a:off x="3339" y="2944"/>
              <a:ext cx="11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 name="Rectangle 146">
              <a:extLst>
                <a:ext uri="{FF2B5EF4-FFF2-40B4-BE49-F238E27FC236}">
                  <a16:creationId xmlns:a16="http://schemas.microsoft.com/office/drawing/2014/main" id="{BB63A2CE-F492-4BA8-B97E-716895051FE1}"/>
                </a:ext>
              </a:extLst>
            </p:cNvPr>
            <p:cNvSpPr>
              <a:spLocks noChangeArrowheads="1"/>
            </p:cNvSpPr>
            <p:nvPr/>
          </p:nvSpPr>
          <p:spPr bwMode="auto">
            <a:xfrm>
              <a:off x="4505" y="2944"/>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60" name="Line 147">
              <a:extLst>
                <a:ext uri="{FF2B5EF4-FFF2-40B4-BE49-F238E27FC236}">
                  <a16:creationId xmlns:a16="http://schemas.microsoft.com/office/drawing/2014/main" id="{AE1D063B-86E9-41E7-95E8-4199BC2045A5}"/>
                </a:ext>
              </a:extLst>
            </p:cNvPr>
            <p:cNvSpPr>
              <a:spLocks noChangeShapeType="1"/>
            </p:cNvSpPr>
            <p:nvPr/>
          </p:nvSpPr>
          <p:spPr bwMode="auto">
            <a:xfrm>
              <a:off x="4505" y="2944"/>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1" name="Line 148">
              <a:extLst>
                <a:ext uri="{FF2B5EF4-FFF2-40B4-BE49-F238E27FC236}">
                  <a16:creationId xmlns:a16="http://schemas.microsoft.com/office/drawing/2014/main" id="{02A9A774-6CEF-4868-900C-F9E2398A5FDB}"/>
                </a:ext>
              </a:extLst>
            </p:cNvPr>
            <p:cNvSpPr>
              <a:spLocks noChangeShapeType="1"/>
            </p:cNvSpPr>
            <p:nvPr/>
          </p:nvSpPr>
          <p:spPr bwMode="auto">
            <a:xfrm>
              <a:off x="4505" y="2944"/>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2" name="Rectangle 149">
              <a:extLst>
                <a:ext uri="{FF2B5EF4-FFF2-40B4-BE49-F238E27FC236}">
                  <a16:creationId xmlns:a16="http://schemas.microsoft.com/office/drawing/2014/main" id="{B3498E69-0A19-40A6-BE29-904AE86CE5D6}"/>
                </a:ext>
              </a:extLst>
            </p:cNvPr>
            <p:cNvSpPr>
              <a:spLocks noChangeArrowheads="1"/>
            </p:cNvSpPr>
            <p:nvPr/>
          </p:nvSpPr>
          <p:spPr bwMode="auto">
            <a:xfrm>
              <a:off x="4510" y="2944"/>
              <a:ext cx="88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63" name="Line 150">
              <a:extLst>
                <a:ext uri="{FF2B5EF4-FFF2-40B4-BE49-F238E27FC236}">
                  <a16:creationId xmlns:a16="http://schemas.microsoft.com/office/drawing/2014/main" id="{28B56476-FB30-4C13-BB42-5C02280E70B0}"/>
                </a:ext>
              </a:extLst>
            </p:cNvPr>
            <p:cNvSpPr>
              <a:spLocks noChangeShapeType="1"/>
            </p:cNvSpPr>
            <p:nvPr/>
          </p:nvSpPr>
          <p:spPr bwMode="auto">
            <a:xfrm>
              <a:off x="4510" y="2944"/>
              <a:ext cx="88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 name="Rectangle 151">
              <a:extLst>
                <a:ext uri="{FF2B5EF4-FFF2-40B4-BE49-F238E27FC236}">
                  <a16:creationId xmlns:a16="http://schemas.microsoft.com/office/drawing/2014/main" id="{38EDA04A-B62D-4203-AAD4-08622DD225B7}"/>
                </a:ext>
              </a:extLst>
            </p:cNvPr>
            <p:cNvSpPr>
              <a:spLocks noChangeArrowheads="1"/>
            </p:cNvSpPr>
            <p:nvPr/>
          </p:nvSpPr>
          <p:spPr bwMode="auto">
            <a:xfrm>
              <a:off x="5390" y="2944"/>
              <a:ext cx="1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65" name="Line 152">
              <a:extLst>
                <a:ext uri="{FF2B5EF4-FFF2-40B4-BE49-F238E27FC236}">
                  <a16:creationId xmlns:a16="http://schemas.microsoft.com/office/drawing/2014/main" id="{2942BCE0-9707-4474-AAA9-935838FE3E16}"/>
                </a:ext>
              </a:extLst>
            </p:cNvPr>
            <p:cNvSpPr>
              <a:spLocks noChangeShapeType="1"/>
            </p:cNvSpPr>
            <p:nvPr/>
          </p:nvSpPr>
          <p:spPr bwMode="auto">
            <a:xfrm>
              <a:off x="5390" y="2944"/>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6" name="Rectangle 153">
              <a:extLst>
                <a:ext uri="{FF2B5EF4-FFF2-40B4-BE49-F238E27FC236}">
                  <a16:creationId xmlns:a16="http://schemas.microsoft.com/office/drawing/2014/main" id="{A106BECF-6EE0-4F8F-9ADF-DEF675091008}"/>
                </a:ext>
              </a:extLst>
            </p:cNvPr>
            <p:cNvSpPr>
              <a:spLocks noChangeArrowheads="1"/>
            </p:cNvSpPr>
            <p:nvPr/>
          </p:nvSpPr>
          <p:spPr bwMode="auto">
            <a:xfrm>
              <a:off x="2248" y="2949"/>
              <a:ext cx="10"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67" name="Line 154">
              <a:extLst>
                <a:ext uri="{FF2B5EF4-FFF2-40B4-BE49-F238E27FC236}">
                  <a16:creationId xmlns:a16="http://schemas.microsoft.com/office/drawing/2014/main" id="{D1AAD02F-73B8-4CA0-BF9E-090642B5DE4A}"/>
                </a:ext>
              </a:extLst>
            </p:cNvPr>
            <p:cNvSpPr>
              <a:spLocks noChangeShapeType="1"/>
            </p:cNvSpPr>
            <p:nvPr/>
          </p:nvSpPr>
          <p:spPr bwMode="auto">
            <a:xfrm>
              <a:off x="2248" y="2949"/>
              <a:ext cx="1" cy="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8" name="Rectangle 155">
              <a:extLst>
                <a:ext uri="{FF2B5EF4-FFF2-40B4-BE49-F238E27FC236}">
                  <a16:creationId xmlns:a16="http://schemas.microsoft.com/office/drawing/2014/main" id="{803A02F5-5439-4F08-80DB-33F67B974009}"/>
                </a:ext>
              </a:extLst>
            </p:cNvPr>
            <p:cNvSpPr>
              <a:spLocks noChangeArrowheads="1"/>
            </p:cNvSpPr>
            <p:nvPr/>
          </p:nvSpPr>
          <p:spPr bwMode="auto">
            <a:xfrm>
              <a:off x="3334" y="2949"/>
              <a:ext cx="5"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69" name="Line 156">
              <a:extLst>
                <a:ext uri="{FF2B5EF4-FFF2-40B4-BE49-F238E27FC236}">
                  <a16:creationId xmlns:a16="http://schemas.microsoft.com/office/drawing/2014/main" id="{19E08DB7-72D6-4165-B754-3EE033BFBCB8}"/>
                </a:ext>
              </a:extLst>
            </p:cNvPr>
            <p:cNvSpPr>
              <a:spLocks noChangeShapeType="1"/>
            </p:cNvSpPr>
            <p:nvPr/>
          </p:nvSpPr>
          <p:spPr bwMode="auto">
            <a:xfrm>
              <a:off x="3334" y="2949"/>
              <a:ext cx="1" cy="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0" name="Rectangle 157">
              <a:extLst>
                <a:ext uri="{FF2B5EF4-FFF2-40B4-BE49-F238E27FC236}">
                  <a16:creationId xmlns:a16="http://schemas.microsoft.com/office/drawing/2014/main" id="{4CF72089-896B-4FAB-8E94-EA91CA21E71F}"/>
                </a:ext>
              </a:extLst>
            </p:cNvPr>
            <p:cNvSpPr>
              <a:spLocks noChangeArrowheads="1"/>
            </p:cNvSpPr>
            <p:nvPr/>
          </p:nvSpPr>
          <p:spPr bwMode="auto">
            <a:xfrm>
              <a:off x="4505" y="2949"/>
              <a:ext cx="5"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71" name="Line 158">
              <a:extLst>
                <a:ext uri="{FF2B5EF4-FFF2-40B4-BE49-F238E27FC236}">
                  <a16:creationId xmlns:a16="http://schemas.microsoft.com/office/drawing/2014/main" id="{629D49AB-169B-47D9-9BF1-8DE814628A1F}"/>
                </a:ext>
              </a:extLst>
            </p:cNvPr>
            <p:cNvSpPr>
              <a:spLocks noChangeShapeType="1"/>
            </p:cNvSpPr>
            <p:nvPr/>
          </p:nvSpPr>
          <p:spPr bwMode="auto">
            <a:xfrm>
              <a:off x="4505" y="2949"/>
              <a:ext cx="1" cy="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2" name="Rectangle 159">
              <a:extLst>
                <a:ext uri="{FF2B5EF4-FFF2-40B4-BE49-F238E27FC236}">
                  <a16:creationId xmlns:a16="http://schemas.microsoft.com/office/drawing/2014/main" id="{BCEBE1DF-53B3-4612-9FDC-088AC7582070}"/>
                </a:ext>
              </a:extLst>
            </p:cNvPr>
            <p:cNvSpPr>
              <a:spLocks noChangeArrowheads="1"/>
            </p:cNvSpPr>
            <p:nvPr/>
          </p:nvSpPr>
          <p:spPr bwMode="auto">
            <a:xfrm>
              <a:off x="5390" y="2949"/>
              <a:ext cx="10"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73" name="Line 160">
              <a:extLst>
                <a:ext uri="{FF2B5EF4-FFF2-40B4-BE49-F238E27FC236}">
                  <a16:creationId xmlns:a16="http://schemas.microsoft.com/office/drawing/2014/main" id="{DC0B755D-7681-4E72-80FA-1653FA00F7A1}"/>
                </a:ext>
              </a:extLst>
            </p:cNvPr>
            <p:cNvSpPr>
              <a:spLocks noChangeShapeType="1"/>
            </p:cNvSpPr>
            <p:nvPr/>
          </p:nvSpPr>
          <p:spPr bwMode="auto">
            <a:xfrm>
              <a:off x="5390" y="2949"/>
              <a:ext cx="1" cy="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 name="Rectangle 161">
              <a:extLst>
                <a:ext uri="{FF2B5EF4-FFF2-40B4-BE49-F238E27FC236}">
                  <a16:creationId xmlns:a16="http://schemas.microsoft.com/office/drawing/2014/main" id="{BFDC7B02-DAA8-4ED7-9195-DB94ACDC22BF}"/>
                </a:ext>
              </a:extLst>
            </p:cNvPr>
            <p:cNvSpPr>
              <a:spLocks noChangeArrowheads="1"/>
            </p:cNvSpPr>
            <p:nvPr/>
          </p:nvSpPr>
          <p:spPr bwMode="auto">
            <a:xfrm>
              <a:off x="2635" y="3124"/>
              <a:ext cx="39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1  0</a:t>
              </a:r>
              <a:endParaRPr lang="en-US" altLang="zh-CN">
                <a:ea typeface="宋体" panose="02010600030101010101" pitchFamily="2" charset="-122"/>
              </a:endParaRPr>
            </a:p>
          </p:txBody>
        </p:sp>
        <p:sp>
          <p:nvSpPr>
            <p:cNvPr id="175" name="Rectangle 162">
              <a:extLst>
                <a:ext uri="{FF2B5EF4-FFF2-40B4-BE49-F238E27FC236}">
                  <a16:creationId xmlns:a16="http://schemas.microsoft.com/office/drawing/2014/main" id="{EA2826F5-932F-4BCD-A23F-2F40BEF4ED7F}"/>
                </a:ext>
              </a:extLst>
            </p:cNvPr>
            <p:cNvSpPr>
              <a:spLocks noChangeArrowheads="1"/>
            </p:cNvSpPr>
            <p:nvPr/>
          </p:nvSpPr>
          <p:spPr bwMode="auto">
            <a:xfrm>
              <a:off x="2954" y="3124"/>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76" name="Rectangle 163">
              <a:extLst>
                <a:ext uri="{FF2B5EF4-FFF2-40B4-BE49-F238E27FC236}">
                  <a16:creationId xmlns:a16="http://schemas.microsoft.com/office/drawing/2014/main" id="{ED660FBC-4EA9-4445-A5B8-7509EEDC2CC1}"/>
                </a:ext>
              </a:extLst>
            </p:cNvPr>
            <p:cNvSpPr>
              <a:spLocks noChangeArrowheads="1"/>
            </p:cNvSpPr>
            <p:nvPr/>
          </p:nvSpPr>
          <p:spPr bwMode="auto">
            <a:xfrm>
              <a:off x="3496" y="3124"/>
              <a:ext cx="94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00  01  10  11</a:t>
              </a:r>
              <a:endParaRPr lang="en-US" altLang="zh-CN">
                <a:ea typeface="宋体" panose="02010600030101010101" pitchFamily="2" charset="-122"/>
              </a:endParaRPr>
            </a:p>
          </p:txBody>
        </p:sp>
        <p:sp>
          <p:nvSpPr>
            <p:cNvPr id="177" name="Rectangle 164">
              <a:extLst>
                <a:ext uri="{FF2B5EF4-FFF2-40B4-BE49-F238E27FC236}">
                  <a16:creationId xmlns:a16="http://schemas.microsoft.com/office/drawing/2014/main" id="{8BA6D8E8-0E20-4CEB-8313-36F0CE42C97A}"/>
                </a:ext>
              </a:extLst>
            </p:cNvPr>
            <p:cNvSpPr>
              <a:spLocks noChangeArrowheads="1"/>
            </p:cNvSpPr>
            <p:nvPr/>
          </p:nvSpPr>
          <p:spPr bwMode="auto">
            <a:xfrm>
              <a:off x="4347" y="3124"/>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78" name="Rectangle 165">
              <a:extLst>
                <a:ext uri="{FF2B5EF4-FFF2-40B4-BE49-F238E27FC236}">
                  <a16:creationId xmlns:a16="http://schemas.microsoft.com/office/drawing/2014/main" id="{691B1A7D-D4DB-4CCA-BA43-43E7AAF1C4E5}"/>
                </a:ext>
              </a:extLst>
            </p:cNvPr>
            <p:cNvSpPr>
              <a:spLocks noChangeArrowheads="1"/>
            </p:cNvSpPr>
            <p:nvPr/>
          </p:nvSpPr>
          <p:spPr bwMode="auto">
            <a:xfrm>
              <a:off x="4809" y="3124"/>
              <a:ext cx="35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1  0</a:t>
              </a:r>
              <a:endParaRPr lang="en-US" altLang="zh-CN">
                <a:ea typeface="宋体" panose="02010600030101010101" pitchFamily="2" charset="-122"/>
              </a:endParaRPr>
            </a:p>
          </p:txBody>
        </p:sp>
        <p:sp>
          <p:nvSpPr>
            <p:cNvPr id="179" name="Rectangle 166">
              <a:extLst>
                <a:ext uri="{FF2B5EF4-FFF2-40B4-BE49-F238E27FC236}">
                  <a16:creationId xmlns:a16="http://schemas.microsoft.com/office/drawing/2014/main" id="{C8B5F95D-31C0-4C73-96C2-E1A586DC26C0}"/>
                </a:ext>
              </a:extLst>
            </p:cNvPr>
            <p:cNvSpPr>
              <a:spLocks noChangeArrowheads="1"/>
            </p:cNvSpPr>
            <p:nvPr/>
          </p:nvSpPr>
          <p:spPr bwMode="auto">
            <a:xfrm>
              <a:off x="5093" y="3124"/>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180" name="Rectangle 167">
              <a:extLst>
                <a:ext uri="{FF2B5EF4-FFF2-40B4-BE49-F238E27FC236}">
                  <a16:creationId xmlns:a16="http://schemas.microsoft.com/office/drawing/2014/main" id="{533F53C9-8DC1-430C-ABDD-26908463C719}"/>
                </a:ext>
              </a:extLst>
            </p:cNvPr>
            <p:cNvSpPr>
              <a:spLocks noChangeArrowheads="1"/>
            </p:cNvSpPr>
            <p:nvPr/>
          </p:nvSpPr>
          <p:spPr bwMode="auto">
            <a:xfrm>
              <a:off x="2248" y="3112"/>
              <a:ext cx="1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1" name="Line 168">
              <a:extLst>
                <a:ext uri="{FF2B5EF4-FFF2-40B4-BE49-F238E27FC236}">
                  <a16:creationId xmlns:a16="http://schemas.microsoft.com/office/drawing/2014/main" id="{70F68F33-4B62-42A4-96D7-342FAB5D8AA5}"/>
                </a:ext>
              </a:extLst>
            </p:cNvPr>
            <p:cNvSpPr>
              <a:spLocks noChangeShapeType="1"/>
            </p:cNvSpPr>
            <p:nvPr/>
          </p:nvSpPr>
          <p:spPr bwMode="auto">
            <a:xfrm>
              <a:off x="2248" y="311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2" name="Rectangle 169">
              <a:extLst>
                <a:ext uri="{FF2B5EF4-FFF2-40B4-BE49-F238E27FC236}">
                  <a16:creationId xmlns:a16="http://schemas.microsoft.com/office/drawing/2014/main" id="{DFDBCBDD-B319-4C1D-8AF2-EDE54B375F2F}"/>
                </a:ext>
              </a:extLst>
            </p:cNvPr>
            <p:cNvSpPr>
              <a:spLocks noChangeArrowheads="1"/>
            </p:cNvSpPr>
            <p:nvPr/>
          </p:nvSpPr>
          <p:spPr bwMode="auto">
            <a:xfrm>
              <a:off x="2258" y="3112"/>
              <a:ext cx="107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3" name="Line 170">
              <a:extLst>
                <a:ext uri="{FF2B5EF4-FFF2-40B4-BE49-F238E27FC236}">
                  <a16:creationId xmlns:a16="http://schemas.microsoft.com/office/drawing/2014/main" id="{9C4DD343-E797-4317-ADF0-F763832CDEB0}"/>
                </a:ext>
              </a:extLst>
            </p:cNvPr>
            <p:cNvSpPr>
              <a:spLocks noChangeShapeType="1"/>
            </p:cNvSpPr>
            <p:nvPr/>
          </p:nvSpPr>
          <p:spPr bwMode="auto">
            <a:xfrm>
              <a:off x="2258" y="3112"/>
              <a:ext cx="107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 name="Rectangle 171">
              <a:extLst>
                <a:ext uri="{FF2B5EF4-FFF2-40B4-BE49-F238E27FC236}">
                  <a16:creationId xmlns:a16="http://schemas.microsoft.com/office/drawing/2014/main" id="{2451C3B8-68CD-4962-8C64-8352A4B0EC3C}"/>
                </a:ext>
              </a:extLst>
            </p:cNvPr>
            <p:cNvSpPr>
              <a:spLocks noChangeArrowheads="1"/>
            </p:cNvSpPr>
            <p:nvPr/>
          </p:nvSpPr>
          <p:spPr bwMode="auto">
            <a:xfrm>
              <a:off x="3334" y="3112"/>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5" name="Line 172">
              <a:extLst>
                <a:ext uri="{FF2B5EF4-FFF2-40B4-BE49-F238E27FC236}">
                  <a16:creationId xmlns:a16="http://schemas.microsoft.com/office/drawing/2014/main" id="{5249CE8A-1566-4B4A-AF50-777126198A18}"/>
                </a:ext>
              </a:extLst>
            </p:cNvPr>
            <p:cNvSpPr>
              <a:spLocks noChangeShapeType="1"/>
            </p:cNvSpPr>
            <p:nvPr/>
          </p:nvSpPr>
          <p:spPr bwMode="auto">
            <a:xfrm>
              <a:off x="3334" y="311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6" name="Line 173">
              <a:extLst>
                <a:ext uri="{FF2B5EF4-FFF2-40B4-BE49-F238E27FC236}">
                  <a16:creationId xmlns:a16="http://schemas.microsoft.com/office/drawing/2014/main" id="{B65AD9A1-902F-4159-BD2C-8C9B3CE7FE9F}"/>
                </a:ext>
              </a:extLst>
            </p:cNvPr>
            <p:cNvSpPr>
              <a:spLocks noChangeShapeType="1"/>
            </p:cNvSpPr>
            <p:nvPr/>
          </p:nvSpPr>
          <p:spPr bwMode="auto">
            <a:xfrm>
              <a:off x="3334" y="311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7" name="Rectangle 174">
              <a:extLst>
                <a:ext uri="{FF2B5EF4-FFF2-40B4-BE49-F238E27FC236}">
                  <a16:creationId xmlns:a16="http://schemas.microsoft.com/office/drawing/2014/main" id="{B7565CEB-FC2A-4AEE-84A2-6DD62830326D}"/>
                </a:ext>
              </a:extLst>
            </p:cNvPr>
            <p:cNvSpPr>
              <a:spLocks noChangeArrowheads="1"/>
            </p:cNvSpPr>
            <p:nvPr/>
          </p:nvSpPr>
          <p:spPr bwMode="auto">
            <a:xfrm>
              <a:off x="3339" y="3112"/>
              <a:ext cx="116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88" name="Line 175">
              <a:extLst>
                <a:ext uri="{FF2B5EF4-FFF2-40B4-BE49-F238E27FC236}">
                  <a16:creationId xmlns:a16="http://schemas.microsoft.com/office/drawing/2014/main" id="{3AFE96DA-8C11-495B-8C07-6C453E4EBEE5}"/>
                </a:ext>
              </a:extLst>
            </p:cNvPr>
            <p:cNvSpPr>
              <a:spLocks noChangeShapeType="1"/>
            </p:cNvSpPr>
            <p:nvPr/>
          </p:nvSpPr>
          <p:spPr bwMode="auto">
            <a:xfrm>
              <a:off x="3339" y="3112"/>
              <a:ext cx="11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9" name="Rectangle 176">
              <a:extLst>
                <a:ext uri="{FF2B5EF4-FFF2-40B4-BE49-F238E27FC236}">
                  <a16:creationId xmlns:a16="http://schemas.microsoft.com/office/drawing/2014/main" id="{E631957C-EDC4-41B6-A3D4-E8B558E1CFB1}"/>
                </a:ext>
              </a:extLst>
            </p:cNvPr>
            <p:cNvSpPr>
              <a:spLocks noChangeArrowheads="1"/>
            </p:cNvSpPr>
            <p:nvPr/>
          </p:nvSpPr>
          <p:spPr bwMode="auto">
            <a:xfrm>
              <a:off x="4505" y="3112"/>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90" name="Line 177">
              <a:extLst>
                <a:ext uri="{FF2B5EF4-FFF2-40B4-BE49-F238E27FC236}">
                  <a16:creationId xmlns:a16="http://schemas.microsoft.com/office/drawing/2014/main" id="{7C68345C-6CCB-46E8-B901-995A4BACB4F1}"/>
                </a:ext>
              </a:extLst>
            </p:cNvPr>
            <p:cNvSpPr>
              <a:spLocks noChangeShapeType="1"/>
            </p:cNvSpPr>
            <p:nvPr/>
          </p:nvSpPr>
          <p:spPr bwMode="auto">
            <a:xfrm>
              <a:off x="4505" y="3112"/>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 name="Line 178">
              <a:extLst>
                <a:ext uri="{FF2B5EF4-FFF2-40B4-BE49-F238E27FC236}">
                  <a16:creationId xmlns:a16="http://schemas.microsoft.com/office/drawing/2014/main" id="{A1A1ABF1-3AA3-4C92-B00F-1D90D503BA1E}"/>
                </a:ext>
              </a:extLst>
            </p:cNvPr>
            <p:cNvSpPr>
              <a:spLocks noChangeShapeType="1"/>
            </p:cNvSpPr>
            <p:nvPr/>
          </p:nvSpPr>
          <p:spPr bwMode="auto">
            <a:xfrm>
              <a:off x="4505" y="3112"/>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 name="Rectangle 179">
              <a:extLst>
                <a:ext uri="{FF2B5EF4-FFF2-40B4-BE49-F238E27FC236}">
                  <a16:creationId xmlns:a16="http://schemas.microsoft.com/office/drawing/2014/main" id="{5F70C6B1-A3B3-445D-B5FD-3986F42597AD}"/>
                </a:ext>
              </a:extLst>
            </p:cNvPr>
            <p:cNvSpPr>
              <a:spLocks noChangeArrowheads="1"/>
            </p:cNvSpPr>
            <p:nvPr/>
          </p:nvSpPr>
          <p:spPr bwMode="auto">
            <a:xfrm>
              <a:off x="4510" y="3112"/>
              <a:ext cx="88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93" name="Line 180">
              <a:extLst>
                <a:ext uri="{FF2B5EF4-FFF2-40B4-BE49-F238E27FC236}">
                  <a16:creationId xmlns:a16="http://schemas.microsoft.com/office/drawing/2014/main" id="{2A3E0C57-2BA5-4559-A7F9-3FCA3AFD4D4E}"/>
                </a:ext>
              </a:extLst>
            </p:cNvPr>
            <p:cNvSpPr>
              <a:spLocks noChangeShapeType="1"/>
            </p:cNvSpPr>
            <p:nvPr/>
          </p:nvSpPr>
          <p:spPr bwMode="auto">
            <a:xfrm>
              <a:off x="4510" y="3112"/>
              <a:ext cx="88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 name="Rectangle 181">
              <a:extLst>
                <a:ext uri="{FF2B5EF4-FFF2-40B4-BE49-F238E27FC236}">
                  <a16:creationId xmlns:a16="http://schemas.microsoft.com/office/drawing/2014/main" id="{3B08A699-607D-4B0B-A77E-2EA266143596}"/>
                </a:ext>
              </a:extLst>
            </p:cNvPr>
            <p:cNvSpPr>
              <a:spLocks noChangeArrowheads="1"/>
            </p:cNvSpPr>
            <p:nvPr/>
          </p:nvSpPr>
          <p:spPr bwMode="auto">
            <a:xfrm>
              <a:off x="5390" y="3112"/>
              <a:ext cx="1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95" name="Line 182">
              <a:extLst>
                <a:ext uri="{FF2B5EF4-FFF2-40B4-BE49-F238E27FC236}">
                  <a16:creationId xmlns:a16="http://schemas.microsoft.com/office/drawing/2014/main" id="{3170E571-C87F-46DC-83E4-A553D97CDD98}"/>
                </a:ext>
              </a:extLst>
            </p:cNvPr>
            <p:cNvSpPr>
              <a:spLocks noChangeShapeType="1"/>
            </p:cNvSpPr>
            <p:nvPr/>
          </p:nvSpPr>
          <p:spPr bwMode="auto">
            <a:xfrm>
              <a:off x="5390" y="3112"/>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6" name="Rectangle 183">
              <a:extLst>
                <a:ext uri="{FF2B5EF4-FFF2-40B4-BE49-F238E27FC236}">
                  <a16:creationId xmlns:a16="http://schemas.microsoft.com/office/drawing/2014/main" id="{9C2132C8-C0F1-4754-BDD4-3B18E7036475}"/>
                </a:ext>
              </a:extLst>
            </p:cNvPr>
            <p:cNvSpPr>
              <a:spLocks noChangeArrowheads="1"/>
            </p:cNvSpPr>
            <p:nvPr/>
          </p:nvSpPr>
          <p:spPr bwMode="auto">
            <a:xfrm>
              <a:off x="2248" y="3117"/>
              <a:ext cx="10"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97" name="Line 184">
              <a:extLst>
                <a:ext uri="{FF2B5EF4-FFF2-40B4-BE49-F238E27FC236}">
                  <a16:creationId xmlns:a16="http://schemas.microsoft.com/office/drawing/2014/main" id="{F5AF0F85-E161-46BA-A0E9-75679463668E}"/>
                </a:ext>
              </a:extLst>
            </p:cNvPr>
            <p:cNvSpPr>
              <a:spLocks noChangeShapeType="1"/>
            </p:cNvSpPr>
            <p:nvPr/>
          </p:nvSpPr>
          <p:spPr bwMode="auto">
            <a:xfrm>
              <a:off x="2248" y="3117"/>
              <a:ext cx="1" cy="1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8" name="Rectangle 185">
              <a:extLst>
                <a:ext uri="{FF2B5EF4-FFF2-40B4-BE49-F238E27FC236}">
                  <a16:creationId xmlns:a16="http://schemas.microsoft.com/office/drawing/2014/main" id="{6FB6754B-E7D2-447A-8649-C4E2753698DC}"/>
                </a:ext>
              </a:extLst>
            </p:cNvPr>
            <p:cNvSpPr>
              <a:spLocks noChangeArrowheads="1"/>
            </p:cNvSpPr>
            <p:nvPr/>
          </p:nvSpPr>
          <p:spPr bwMode="auto">
            <a:xfrm>
              <a:off x="3334" y="3117"/>
              <a:ext cx="5"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199" name="Line 186">
              <a:extLst>
                <a:ext uri="{FF2B5EF4-FFF2-40B4-BE49-F238E27FC236}">
                  <a16:creationId xmlns:a16="http://schemas.microsoft.com/office/drawing/2014/main" id="{1EF4D7BA-58ED-4685-AD87-E1FC93D2A35F}"/>
                </a:ext>
              </a:extLst>
            </p:cNvPr>
            <p:cNvSpPr>
              <a:spLocks noChangeShapeType="1"/>
            </p:cNvSpPr>
            <p:nvPr/>
          </p:nvSpPr>
          <p:spPr bwMode="auto">
            <a:xfrm>
              <a:off x="3334" y="3117"/>
              <a:ext cx="1" cy="1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0" name="Rectangle 187">
              <a:extLst>
                <a:ext uri="{FF2B5EF4-FFF2-40B4-BE49-F238E27FC236}">
                  <a16:creationId xmlns:a16="http://schemas.microsoft.com/office/drawing/2014/main" id="{C1715E58-20C8-445B-A752-824219A28A57}"/>
                </a:ext>
              </a:extLst>
            </p:cNvPr>
            <p:cNvSpPr>
              <a:spLocks noChangeArrowheads="1"/>
            </p:cNvSpPr>
            <p:nvPr/>
          </p:nvSpPr>
          <p:spPr bwMode="auto">
            <a:xfrm>
              <a:off x="4505" y="3117"/>
              <a:ext cx="5"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1" name="Line 188">
              <a:extLst>
                <a:ext uri="{FF2B5EF4-FFF2-40B4-BE49-F238E27FC236}">
                  <a16:creationId xmlns:a16="http://schemas.microsoft.com/office/drawing/2014/main" id="{AB2D3278-A6B5-4ACB-94D1-9044E5B7B944}"/>
                </a:ext>
              </a:extLst>
            </p:cNvPr>
            <p:cNvSpPr>
              <a:spLocks noChangeShapeType="1"/>
            </p:cNvSpPr>
            <p:nvPr/>
          </p:nvSpPr>
          <p:spPr bwMode="auto">
            <a:xfrm>
              <a:off x="4505" y="3117"/>
              <a:ext cx="1" cy="1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2" name="Rectangle 189">
              <a:extLst>
                <a:ext uri="{FF2B5EF4-FFF2-40B4-BE49-F238E27FC236}">
                  <a16:creationId xmlns:a16="http://schemas.microsoft.com/office/drawing/2014/main" id="{85D42A7B-9F0F-4B97-A699-AA2E10917919}"/>
                </a:ext>
              </a:extLst>
            </p:cNvPr>
            <p:cNvSpPr>
              <a:spLocks noChangeArrowheads="1"/>
            </p:cNvSpPr>
            <p:nvPr/>
          </p:nvSpPr>
          <p:spPr bwMode="auto">
            <a:xfrm>
              <a:off x="5390" y="3117"/>
              <a:ext cx="10" cy="16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03" name="Line 190">
              <a:extLst>
                <a:ext uri="{FF2B5EF4-FFF2-40B4-BE49-F238E27FC236}">
                  <a16:creationId xmlns:a16="http://schemas.microsoft.com/office/drawing/2014/main" id="{4494C76B-FDC6-4A8D-AC09-FDF335EF1877}"/>
                </a:ext>
              </a:extLst>
            </p:cNvPr>
            <p:cNvSpPr>
              <a:spLocks noChangeShapeType="1"/>
            </p:cNvSpPr>
            <p:nvPr/>
          </p:nvSpPr>
          <p:spPr bwMode="auto">
            <a:xfrm>
              <a:off x="5390" y="3117"/>
              <a:ext cx="1" cy="16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 name="Rectangle 191">
              <a:extLst>
                <a:ext uri="{FF2B5EF4-FFF2-40B4-BE49-F238E27FC236}">
                  <a16:creationId xmlns:a16="http://schemas.microsoft.com/office/drawing/2014/main" id="{36CD6EBF-269E-4941-A1A9-0BEAA0C25C5A}"/>
                </a:ext>
              </a:extLst>
            </p:cNvPr>
            <p:cNvSpPr>
              <a:spLocks noChangeArrowheads="1"/>
            </p:cNvSpPr>
            <p:nvPr/>
          </p:nvSpPr>
          <p:spPr bwMode="auto">
            <a:xfrm>
              <a:off x="2635" y="3293"/>
              <a:ext cx="393"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1  1</a:t>
              </a:r>
              <a:endParaRPr lang="en-US" altLang="zh-CN">
                <a:ea typeface="宋体" panose="02010600030101010101" pitchFamily="2" charset="-122"/>
              </a:endParaRPr>
            </a:p>
          </p:txBody>
        </p:sp>
        <p:sp>
          <p:nvSpPr>
            <p:cNvPr id="205" name="Rectangle 192">
              <a:extLst>
                <a:ext uri="{FF2B5EF4-FFF2-40B4-BE49-F238E27FC236}">
                  <a16:creationId xmlns:a16="http://schemas.microsoft.com/office/drawing/2014/main" id="{5B96282E-C9E0-4F0F-8076-1B4E40B3F52E}"/>
                </a:ext>
              </a:extLst>
            </p:cNvPr>
            <p:cNvSpPr>
              <a:spLocks noChangeArrowheads="1"/>
            </p:cNvSpPr>
            <p:nvPr/>
          </p:nvSpPr>
          <p:spPr bwMode="auto">
            <a:xfrm>
              <a:off x="2954" y="3293"/>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06" name="Rectangle 193">
              <a:extLst>
                <a:ext uri="{FF2B5EF4-FFF2-40B4-BE49-F238E27FC236}">
                  <a16:creationId xmlns:a16="http://schemas.microsoft.com/office/drawing/2014/main" id="{68BEEE36-F817-4955-8838-1C887F7929A6}"/>
                </a:ext>
              </a:extLst>
            </p:cNvPr>
            <p:cNvSpPr>
              <a:spLocks noChangeArrowheads="1"/>
            </p:cNvSpPr>
            <p:nvPr/>
          </p:nvSpPr>
          <p:spPr bwMode="auto">
            <a:xfrm>
              <a:off x="3496" y="3293"/>
              <a:ext cx="94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00  01  10  11</a:t>
              </a:r>
              <a:endParaRPr lang="en-US" altLang="zh-CN">
                <a:ea typeface="宋体" panose="02010600030101010101" pitchFamily="2" charset="-122"/>
              </a:endParaRPr>
            </a:p>
          </p:txBody>
        </p:sp>
        <p:sp>
          <p:nvSpPr>
            <p:cNvPr id="207" name="Rectangle 194">
              <a:extLst>
                <a:ext uri="{FF2B5EF4-FFF2-40B4-BE49-F238E27FC236}">
                  <a16:creationId xmlns:a16="http://schemas.microsoft.com/office/drawing/2014/main" id="{097E4D29-9236-4DAF-8087-866924F1442A}"/>
                </a:ext>
              </a:extLst>
            </p:cNvPr>
            <p:cNvSpPr>
              <a:spLocks noChangeArrowheads="1"/>
            </p:cNvSpPr>
            <p:nvPr/>
          </p:nvSpPr>
          <p:spPr bwMode="auto">
            <a:xfrm>
              <a:off x="4347" y="3293"/>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08" name="Rectangle 195">
              <a:extLst>
                <a:ext uri="{FF2B5EF4-FFF2-40B4-BE49-F238E27FC236}">
                  <a16:creationId xmlns:a16="http://schemas.microsoft.com/office/drawing/2014/main" id="{34FB5B0B-43AC-44C9-AF7E-910A66E8AC0A}"/>
                </a:ext>
              </a:extLst>
            </p:cNvPr>
            <p:cNvSpPr>
              <a:spLocks noChangeArrowheads="1"/>
            </p:cNvSpPr>
            <p:nvPr/>
          </p:nvSpPr>
          <p:spPr bwMode="auto">
            <a:xfrm>
              <a:off x="4809" y="3293"/>
              <a:ext cx="35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1  1</a:t>
              </a:r>
              <a:endParaRPr lang="en-US" altLang="zh-CN">
                <a:ea typeface="宋体" panose="02010600030101010101" pitchFamily="2" charset="-122"/>
              </a:endParaRPr>
            </a:p>
          </p:txBody>
        </p:sp>
        <p:sp>
          <p:nvSpPr>
            <p:cNvPr id="209" name="Rectangle 196">
              <a:extLst>
                <a:ext uri="{FF2B5EF4-FFF2-40B4-BE49-F238E27FC236}">
                  <a16:creationId xmlns:a16="http://schemas.microsoft.com/office/drawing/2014/main" id="{472AC750-64FB-450D-A415-D9DB4F1339FB}"/>
                </a:ext>
              </a:extLst>
            </p:cNvPr>
            <p:cNvSpPr>
              <a:spLocks noChangeArrowheads="1"/>
            </p:cNvSpPr>
            <p:nvPr/>
          </p:nvSpPr>
          <p:spPr bwMode="auto">
            <a:xfrm>
              <a:off x="5093" y="3293"/>
              <a:ext cx="100"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800" i="0" baseline="0">
                  <a:solidFill>
                    <a:srgbClr val="000000"/>
                  </a:solidFill>
                  <a:ea typeface="宋体" panose="02010600030101010101" pitchFamily="2" charset="-122"/>
                </a:rPr>
                <a:t> </a:t>
              </a:r>
              <a:endParaRPr lang="en-US" altLang="zh-CN">
                <a:ea typeface="宋体" panose="02010600030101010101" pitchFamily="2" charset="-122"/>
              </a:endParaRPr>
            </a:p>
          </p:txBody>
        </p:sp>
        <p:sp>
          <p:nvSpPr>
            <p:cNvPr id="210" name="Rectangle 197">
              <a:extLst>
                <a:ext uri="{FF2B5EF4-FFF2-40B4-BE49-F238E27FC236}">
                  <a16:creationId xmlns:a16="http://schemas.microsoft.com/office/drawing/2014/main" id="{399216C8-F855-437B-9B18-0BBD40C33DC6}"/>
                </a:ext>
              </a:extLst>
            </p:cNvPr>
            <p:cNvSpPr>
              <a:spLocks noChangeArrowheads="1"/>
            </p:cNvSpPr>
            <p:nvPr/>
          </p:nvSpPr>
          <p:spPr bwMode="auto">
            <a:xfrm>
              <a:off x="2248" y="3281"/>
              <a:ext cx="1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1" name="Line 198">
              <a:extLst>
                <a:ext uri="{FF2B5EF4-FFF2-40B4-BE49-F238E27FC236}">
                  <a16:creationId xmlns:a16="http://schemas.microsoft.com/office/drawing/2014/main" id="{317CF0A6-074A-44CF-8365-397D7EA392B2}"/>
                </a:ext>
              </a:extLst>
            </p:cNvPr>
            <p:cNvSpPr>
              <a:spLocks noChangeShapeType="1"/>
            </p:cNvSpPr>
            <p:nvPr/>
          </p:nvSpPr>
          <p:spPr bwMode="auto">
            <a:xfrm>
              <a:off x="2248" y="3281"/>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2" name="Rectangle 199">
              <a:extLst>
                <a:ext uri="{FF2B5EF4-FFF2-40B4-BE49-F238E27FC236}">
                  <a16:creationId xmlns:a16="http://schemas.microsoft.com/office/drawing/2014/main" id="{744C6CB3-4633-4760-B14A-A405A4680E54}"/>
                </a:ext>
              </a:extLst>
            </p:cNvPr>
            <p:cNvSpPr>
              <a:spLocks noChangeArrowheads="1"/>
            </p:cNvSpPr>
            <p:nvPr/>
          </p:nvSpPr>
          <p:spPr bwMode="auto">
            <a:xfrm>
              <a:off x="2258" y="3281"/>
              <a:ext cx="107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3" name="Line 200">
              <a:extLst>
                <a:ext uri="{FF2B5EF4-FFF2-40B4-BE49-F238E27FC236}">
                  <a16:creationId xmlns:a16="http://schemas.microsoft.com/office/drawing/2014/main" id="{099687AC-9728-46B2-8631-9497A67F698B}"/>
                </a:ext>
              </a:extLst>
            </p:cNvPr>
            <p:cNvSpPr>
              <a:spLocks noChangeShapeType="1"/>
            </p:cNvSpPr>
            <p:nvPr/>
          </p:nvSpPr>
          <p:spPr bwMode="auto">
            <a:xfrm>
              <a:off x="2258" y="3281"/>
              <a:ext cx="107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4" name="Rectangle 201">
              <a:extLst>
                <a:ext uri="{FF2B5EF4-FFF2-40B4-BE49-F238E27FC236}">
                  <a16:creationId xmlns:a16="http://schemas.microsoft.com/office/drawing/2014/main" id="{EFE7E4A0-A6DE-4970-92BF-E97B0C873DE8}"/>
                </a:ext>
              </a:extLst>
            </p:cNvPr>
            <p:cNvSpPr>
              <a:spLocks noChangeArrowheads="1"/>
            </p:cNvSpPr>
            <p:nvPr/>
          </p:nvSpPr>
          <p:spPr bwMode="auto">
            <a:xfrm>
              <a:off x="3334" y="3281"/>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5" name="Line 202">
              <a:extLst>
                <a:ext uri="{FF2B5EF4-FFF2-40B4-BE49-F238E27FC236}">
                  <a16:creationId xmlns:a16="http://schemas.microsoft.com/office/drawing/2014/main" id="{6C1304A9-5357-4CFD-8888-069CDF1A98E5}"/>
                </a:ext>
              </a:extLst>
            </p:cNvPr>
            <p:cNvSpPr>
              <a:spLocks noChangeShapeType="1"/>
            </p:cNvSpPr>
            <p:nvPr/>
          </p:nvSpPr>
          <p:spPr bwMode="auto">
            <a:xfrm>
              <a:off x="3334" y="328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6" name="Line 203">
              <a:extLst>
                <a:ext uri="{FF2B5EF4-FFF2-40B4-BE49-F238E27FC236}">
                  <a16:creationId xmlns:a16="http://schemas.microsoft.com/office/drawing/2014/main" id="{1119399C-F1C4-49E0-A252-4DFB6FC56631}"/>
                </a:ext>
              </a:extLst>
            </p:cNvPr>
            <p:cNvSpPr>
              <a:spLocks noChangeShapeType="1"/>
            </p:cNvSpPr>
            <p:nvPr/>
          </p:nvSpPr>
          <p:spPr bwMode="auto">
            <a:xfrm>
              <a:off x="3334" y="328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7" name="Rectangle 204">
              <a:extLst>
                <a:ext uri="{FF2B5EF4-FFF2-40B4-BE49-F238E27FC236}">
                  <a16:creationId xmlns:a16="http://schemas.microsoft.com/office/drawing/2014/main" id="{E6782FD8-5B04-458E-9944-9B0822426F43}"/>
                </a:ext>
              </a:extLst>
            </p:cNvPr>
            <p:cNvSpPr>
              <a:spLocks noChangeArrowheads="1"/>
            </p:cNvSpPr>
            <p:nvPr/>
          </p:nvSpPr>
          <p:spPr bwMode="auto">
            <a:xfrm>
              <a:off x="3339" y="3281"/>
              <a:ext cx="116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18" name="Line 205">
              <a:extLst>
                <a:ext uri="{FF2B5EF4-FFF2-40B4-BE49-F238E27FC236}">
                  <a16:creationId xmlns:a16="http://schemas.microsoft.com/office/drawing/2014/main" id="{E388F3E7-289A-4C13-817B-79B85357ED36}"/>
                </a:ext>
              </a:extLst>
            </p:cNvPr>
            <p:cNvSpPr>
              <a:spLocks noChangeShapeType="1"/>
            </p:cNvSpPr>
            <p:nvPr/>
          </p:nvSpPr>
          <p:spPr bwMode="auto">
            <a:xfrm>
              <a:off x="3339" y="3281"/>
              <a:ext cx="116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9" name="Rectangle 206">
              <a:extLst>
                <a:ext uri="{FF2B5EF4-FFF2-40B4-BE49-F238E27FC236}">
                  <a16:creationId xmlns:a16="http://schemas.microsoft.com/office/drawing/2014/main" id="{ECE65561-3D55-4340-A99F-5EC797151A8B}"/>
                </a:ext>
              </a:extLst>
            </p:cNvPr>
            <p:cNvSpPr>
              <a:spLocks noChangeArrowheads="1"/>
            </p:cNvSpPr>
            <p:nvPr/>
          </p:nvSpPr>
          <p:spPr bwMode="auto">
            <a:xfrm>
              <a:off x="4505" y="3281"/>
              <a:ext cx="5"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0" name="Line 207">
              <a:extLst>
                <a:ext uri="{FF2B5EF4-FFF2-40B4-BE49-F238E27FC236}">
                  <a16:creationId xmlns:a16="http://schemas.microsoft.com/office/drawing/2014/main" id="{00602CF8-958D-45E9-9A33-93C597345616}"/>
                </a:ext>
              </a:extLst>
            </p:cNvPr>
            <p:cNvSpPr>
              <a:spLocks noChangeShapeType="1"/>
            </p:cNvSpPr>
            <p:nvPr/>
          </p:nvSpPr>
          <p:spPr bwMode="auto">
            <a:xfrm>
              <a:off x="4505" y="3281"/>
              <a:ext cx="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1" name="Line 208">
              <a:extLst>
                <a:ext uri="{FF2B5EF4-FFF2-40B4-BE49-F238E27FC236}">
                  <a16:creationId xmlns:a16="http://schemas.microsoft.com/office/drawing/2014/main" id="{EFD56708-02B9-4C82-824E-15BE8A45BDDA}"/>
                </a:ext>
              </a:extLst>
            </p:cNvPr>
            <p:cNvSpPr>
              <a:spLocks noChangeShapeType="1"/>
            </p:cNvSpPr>
            <p:nvPr/>
          </p:nvSpPr>
          <p:spPr bwMode="auto">
            <a:xfrm>
              <a:off x="4505" y="3281"/>
              <a:ext cx="1" cy="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2" name="Rectangle 209">
              <a:extLst>
                <a:ext uri="{FF2B5EF4-FFF2-40B4-BE49-F238E27FC236}">
                  <a16:creationId xmlns:a16="http://schemas.microsoft.com/office/drawing/2014/main" id="{04BC4386-27DC-4B51-AD3B-A1F6D6734FBE}"/>
                </a:ext>
              </a:extLst>
            </p:cNvPr>
            <p:cNvSpPr>
              <a:spLocks noChangeArrowheads="1"/>
            </p:cNvSpPr>
            <p:nvPr/>
          </p:nvSpPr>
          <p:spPr bwMode="auto">
            <a:xfrm>
              <a:off x="4510" y="3281"/>
              <a:ext cx="88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3" name="Line 210">
              <a:extLst>
                <a:ext uri="{FF2B5EF4-FFF2-40B4-BE49-F238E27FC236}">
                  <a16:creationId xmlns:a16="http://schemas.microsoft.com/office/drawing/2014/main" id="{FB8EF270-8066-471D-BFCF-9BBC20820FFF}"/>
                </a:ext>
              </a:extLst>
            </p:cNvPr>
            <p:cNvSpPr>
              <a:spLocks noChangeShapeType="1"/>
            </p:cNvSpPr>
            <p:nvPr/>
          </p:nvSpPr>
          <p:spPr bwMode="auto">
            <a:xfrm>
              <a:off x="4510" y="3281"/>
              <a:ext cx="88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 name="Rectangle 211">
              <a:extLst>
                <a:ext uri="{FF2B5EF4-FFF2-40B4-BE49-F238E27FC236}">
                  <a16:creationId xmlns:a16="http://schemas.microsoft.com/office/drawing/2014/main" id="{B14E390B-7542-44DC-A2B9-B732F90ACCBC}"/>
                </a:ext>
              </a:extLst>
            </p:cNvPr>
            <p:cNvSpPr>
              <a:spLocks noChangeArrowheads="1"/>
            </p:cNvSpPr>
            <p:nvPr/>
          </p:nvSpPr>
          <p:spPr bwMode="auto">
            <a:xfrm>
              <a:off x="5390" y="3281"/>
              <a:ext cx="1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5" name="Line 212">
              <a:extLst>
                <a:ext uri="{FF2B5EF4-FFF2-40B4-BE49-F238E27FC236}">
                  <a16:creationId xmlns:a16="http://schemas.microsoft.com/office/drawing/2014/main" id="{13AB2EAC-29F7-4DD7-B0BB-63A19BF83A23}"/>
                </a:ext>
              </a:extLst>
            </p:cNvPr>
            <p:cNvSpPr>
              <a:spLocks noChangeShapeType="1"/>
            </p:cNvSpPr>
            <p:nvPr/>
          </p:nvSpPr>
          <p:spPr bwMode="auto">
            <a:xfrm>
              <a:off x="5390" y="3281"/>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 name="Rectangle 213">
              <a:extLst>
                <a:ext uri="{FF2B5EF4-FFF2-40B4-BE49-F238E27FC236}">
                  <a16:creationId xmlns:a16="http://schemas.microsoft.com/office/drawing/2014/main" id="{CB972BD6-AE8F-446B-82B5-0767F6A89D7B}"/>
                </a:ext>
              </a:extLst>
            </p:cNvPr>
            <p:cNvSpPr>
              <a:spLocks noChangeArrowheads="1"/>
            </p:cNvSpPr>
            <p:nvPr/>
          </p:nvSpPr>
          <p:spPr bwMode="auto">
            <a:xfrm>
              <a:off x="2248" y="3286"/>
              <a:ext cx="10"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7" name="Line 214">
              <a:extLst>
                <a:ext uri="{FF2B5EF4-FFF2-40B4-BE49-F238E27FC236}">
                  <a16:creationId xmlns:a16="http://schemas.microsoft.com/office/drawing/2014/main" id="{E58E5069-43BE-42FE-8FD8-3D66DAA40AEE}"/>
                </a:ext>
              </a:extLst>
            </p:cNvPr>
            <p:cNvSpPr>
              <a:spLocks noChangeShapeType="1"/>
            </p:cNvSpPr>
            <p:nvPr/>
          </p:nvSpPr>
          <p:spPr bwMode="auto">
            <a:xfrm>
              <a:off x="2248" y="3286"/>
              <a:ext cx="1" cy="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8" name="Rectangle 215">
              <a:extLst>
                <a:ext uri="{FF2B5EF4-FFF2-40B4-BE49-F238E27FC236}">
                  <a16:creationId xmlns:a16="http://schemas.microsoft.com/office/drawing/2014/main" id="{C25B84D1-4430-46C1-8DD4-550604DCF23F}"/>
                </a:ext>
              </a:extLst>
            </p:cNvPr>
            <p:cNvSpPr>
              <a:spLocks noChangeArrowheads="1"/>
            </p:cNvSpPr>
            <p:nvPr/>
          </p:nvSpPr>
          <p:spPr bwMode="auto">
            <a:xfrm>
              <a:off x="2248" y="3449"/>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29" name="Line 216">
              <a:extLst>
                <a:ext uri="{FF2B5EF4-FFF2-40B4-BE49-F238E27FC236}">
                  <a16:creationId xmlns:a16="http://schemas.microsoft.com/office/drawing/2014/main" id="{0980AB2E-12E0-4218-8143-16BD1BDF5C0D}"/>
                </a:ext>
              </a:extLst>
            </p:cNvPr>
            <p:cNvSpPr>
              <a:spLocks noChangeShapeType="1"/>
            </p:cNvSpPr>
            <p:nvPr/>
          </p:nvSpPr>
          <p:spPr bwMode="auto">
            <a:xfrm>
              <a:off x="2248" y="344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217">
              <a:extLst>
                <a:ext uri="{FF2B5EF4-FFF2-40B4-BE49-F238E27FC236}">
                  <a16:creationId xmlns:a16="http://schemas.microsoft.com/office/drawing/2014/main" id="{E07F183B-934B-40D5-98BA-0CE27427C21D}"/>
                </a:ext>
              </a:extLst>
            </p:cNvPr>
            <p:cNvSpPr>
              <a:spLocks noChangeShapeType="1"/>
            </p:cNvSpPr>
            <p:nvPr/>
          </p:nvSpPr>
          <p:spPr bwMode="auto">
            <a:xfrm>
              <a:off x="2248" y="344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1" name="Rectangle 218">
              <a:extLst>
                <a:ext uri="{FF2B5EF4-FFF2-40B4-BE49-F238E27FC236}">
                  <a16:creationId xmlns:a16="http://schemas.microsoft.com/office/drawing/2014/main" id="{1602BA44-B51A-475C-8F27-FC143A49E910}"/>
                </a:ext>
              </a:extLst>
            </p:cNvPr>
            <p:cNvSpPr>
              <a:spLocks noChangeArrowheads="1"/>
            </p:cNvSpPr>
            <p:nvPr/>
          </p:nvSpPr>
          <p:spPr bwMode="auto">
            <a:xfrm>
              <a:off x="2248" y="3449"/>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2" name="Line 219">
              <a:extLst>
                <a:ext uri="{FF2B5EF4-FFF2-40B4-BE49-F238E27FC236}">
                  <a16:creationId xmlns:a16="http://schemas.microsoft.com/office/drawing/2014/main" id="{5792DEA9-B9A7-4B44-BC9E-A84550DA4199}"/>
                </a:ext>
              </a:extLst>
            </p:cNvPr>
            <p:cNvSpPr>
              <a:spLocks noChangeShapeType="1"/>
            </p:cNvSpPr>
            <p:nvPr/>
          </p:nvSpPr>
          <p:spPr bwMode="auto">
            <a:xfrm>
              <a:off x="2248" y="344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 name="Line 220">
              <a:extLst>
                <a:ext uri="{FF2B5EF4-FFF2-40B4-BE49-F238E27FC236}">
                  <a16:creationId xmlns:a16="http://schemas.microsoft.com/office/drawing/2014/main" id="{A901168E-B3E6-4F4C-9D71-0D16AF7AAADA}"/>
                </a:ext>
              </a:extLst>
            </p:cNvPr>
            <p:cNvSpPr>
              <a:spLocks noChangeShapeType="1"/>
            </p:cNvSpPr>
            <p:nvPr/>
          </p:nvSpPr>
          <p:spPr bwMode="auto">
            <a:xfrm>
              <a:off x="2248" y="344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4" name="Rectangle 221">
              <a:extLst>
                <a:ext uri="{FF2B5EF4-FFF2-40B4-BE49-F238E27FC236}">
                  <a16:creationId xmlns:a16="http://schemas.microsoft.com/office/drawing/2014/main" id="{E7DFABE8-8243-49A3-B71D-3C86D7A0E18B}"/>
                </a:ext>
              </a:extLst>
            </p:cNvPr>
            <p:cNvSpPr>
              <a:spLocks noChangeArrowheads="1"/>
            </p:cNvSpPr>
            <p:nvPr/>
          </p:nvSpPr>
          <p:spPr bwMode="auto">
            <a:xfrm>
              <a:off x="2258" y="3449"/>
              <a:ext cx="1076"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5" name="Line 222">
              <a:extLst>
                <a:ext uri="{FF2B5EF4-FFF2-40B4-BE49-F238E27FC236}">
                  <a16:creationId xmlns:a16="http://schemas.microsoft.com/office/drawing/2014/main" id="{701E8E2F-97F8-4F66-8F40-AB7B6BE6FBEE}"/>
                </a:ext>
              </a:extLst>
            </p:cNvPr>
            <p:cNvSpPr>
              <a:spLocks noChangeShapeType="1"/>
            </p:cNvSpPr>
            <p:nvPr/>
          </p:nvSpPr>
          <p:spPr bwMode="auto">
            <a:xfrm>
              <a:off x="2258" y="3449"/>
              <a:ext cx="107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6" name="Rectangle 223">
              <a:extLst>
                <a:ext uri="{FF2B5EF4-FFF2-40B4-BE49-F238E27FC236}">
                  <a16:creationId xmlns:a16="http://schemas.microsoft.com/office/drawing/2014/main" id="{77BE4FB9-4DF4-483F-8BA5-5240340F392C}"/>
                </a:ext>
              </a:extLst>
            </p:cNvPr>
            <p:cNvSpPr>
              <a:spLocks noChangeArrowheads="1"/>
            </p:cNvSpPr>
            <p:nvPr/>
          </p:nvSpPr>
          <p:spPr bwMode="auto">
            <a:xfrm>
              <a:off x="3334" y="3286"/>
              <a:ext cx="5"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7" name="Line 224">
              <a:extLst>
                <a:ext uri="{FF2B5EF4-FFF2-40B4-BE49-F238E27FC236}">
                  <a16:creationId xmlns:a16="http://schemas.microsoft.com/office/drawing/2014/main" id="{051FC4F8-FBCA-4DA7-A758-41ADFAD03800}"/>
                </a:ext>
              </a:extLst>
            </p:cNvPr>
            <p:cNvSpPr>
              <a:spLocks noChangeShapeType="1"/>
            </p:cNvSpPr>
            <p:nvPr/>
          </p:nvSpPr>
          <p:spPr bwMode="auto">
            <a:xfrm>
              <a:off x="3334" y="3286"/>
              <a:ext cx="1" cy="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 name="Rectangle 225">
              <a:extLst>
                <a:ext uri="{FF2B5EF4-FFF2-40B4-BE49-F238E27FC236}">
                  <a16:creationId xmlns:a16="http://schemas.microsoft.com/office/drawing/2014/main" id="{5EF1FEB5-7480-4D67-93DD-364453CA7F97}"/>
                </a:ext>
              </a:extLst>
            </p:cNvPr>
            <p:cNvSpPr>
              <a:spLocks noChangeArrowheads="1"/>
            </p:cNvSpPr>
            <p:nvPr/>
          </p:nvSpPr>
          <p:spPr bwMode="auto">
            <a:xfrm>
              <a:off x="3334" y="3449"/>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39" name="Line 226">
              <a:extLst>
                <a:ext uri="{FF2B5EF4-FFF2-40B4-BE49-F238E27FC236}">
                  <a16:creationId xmlns:a16="http://schemas.microsoft.com/office/drawing/2014/main" id="{002DE191-C3B4-49BE-AA83-AFCD1D5169B8}"/>
                </a:ext>
              </a:extLst>
            </p:cNvPr>
            <p:cNvSpPr>
              <a:spLocks noChangeShapeType="1"/>
            </p:cNvSpPr>
            <p:nvPr/>
          </p:nvSpPr>
          <p:spPr bwMode="auto">
            <a:xfrm>
              <a:off x="3334" y="344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0" name="Line 227">
              <a:extLst>
                <a:ext uri="{FF2B5EF4-FFF2-40B4-BE49-F238E27FC236}">
                  <a16:creationId xmlns:a16="http://schemas.microsoft.com/office/drawing/2014/main" id="{CB98F4F3-D430-488A-B6DF-AE39F3B95B14}"/>
                </a:ext>
              </a:extLst>
            </p:cNvPr>
            <p:cNvSpPr>
              <a:spLocks noChangeShapeType="1"/>
            </p:cNvSpPr>
            <p:nvPr/>
          </p:nvSpPr>
          <p:spPr bwMode="auto">
            <a:xfrm>
              <a:off x="3334" y="344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1" name="Rectangle 228">
              <a:extLst>
                <a:ext uri="{FF2B5EF4-FFF2-40B4-BE49-F238E27FC236}">
                  <a16:creationId xmlns:a16="http://schemas.microsoft.com/office/drawing/2014/main" id="{669EC182-21F6-4DC5-9849-1BB027C70E9E}"/>
                </a:ext>
              </a:extLst>
            </p:cNvPr>
            <p:cNvSpPr>
              <a:spLocks noChangeArrowheads="1"/>
            </p:cNvSpPr>
            <p:nvPr/>
          </p:nvSpPr>
          <p:spPr bwMode="auto">
            <a:xfrm>
              <a:off x="3344" y="3449"/>
              <a:ext cx="116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42" name="Line 229">
              <a:extLst>
                <a:ext uri="{FF2B5EF4-FFF2-40B4-BE49-F238E27FC236}">
                  <a16:creationId xmlns:a16="http://schemas.microsoft.com/office/drawing/2014/main" id="{F8569292-EF87-4C4C-A52B-0EE8DE729731}"/>
                </a:ext>
              </a:extLst>
            </p:cNvPr>
            <p:cNvSpPr>
              <a:spLocks noChangeShapeType="1"/>
            </p:cNvSpPr>
            <p:nvPr/>
          </p:nvSpPr>
          <p:spPr bwMode="auto">
            <a:xfrm>
              <a:off x="3344" y="3449"/>
              <a:ext cx="116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3" name="Rectangle 230">
              <a:extLst>
                <a:ext uri="{FF2B5EF4-FFF2-40B4-BE49-F238E27FC236}">
                  <a16:creationId xmlns:a16="http://schemas.microsoft.com/office/drawing/2014/main" id="{6BA6AB4C-D34B-48BC-B18D-986BF028BAF4}"/>
                </a:ext>
              </a:extLst>
            </p:cNvPr>
            <p:cNvSpPr>
              <a:spLocks noChangeArrowheads="1"/>
            </p:cNvSpPr>
            <p:nvPr/>
          </p:nvSpPr>
          <p:spPr bwMode="auto">
            <a:xfrm>
              <a:off x="4505" y="3286"/>
              <a:ext cx="5"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44" name="Line 231">
              <a:extLst>
                <a:ext uri="{FF2B5EF4-FFF2-40B4-BE49-F238E27FC236}">
                  <a16:creationId xmlns:a16="http://schemas.microsoft.com/office/drawing/2014/main" id="{CB9439DE-EAE0-48E7-B4CE-8C69004494FF}"/>
                </a:ext>
              </a:extLst>
            </p:cNvPr>
            <p:cNvSpPr>
              <a:spLocks noChangeShapeType="1"/>
            </p:cNvSpPr>
            <p:nvPr/>
          </p:nvSpPr>
          <p:spPr bwMode="auto">
            <a:xfrm>
              <a:off x="4505" y="3286"/>
              <a:ext cx="1" cy="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 name="Rectangle 232">
              <a:extLst>
                <a:ext uri="{FF2B5EF4-FFF2-40B4-BE49-F238E27FC236}">
                  <a16:creationId xmlns:a16="http://schemas.microsoft.com/office/drawing/2014/main" id="{3768F7FA-7776-4DA3-B305-F96890C7CF38}"/>
                </a:ext>
              </a:extLst>
            </p:cNvPr>
            <p:cNvSpPr>
              <a:spLocks noChangeArrowheads="1"/>
            </p:cNvSpPr>
            <p:nvPr/>
          </p:nvSpPr>
          <p:spPr bwMode="auto">
            <a:xfrm>
              <a:off x="4505" y="3449"/>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46" name="Line 233">
              <a:extLst>
                <a:ext uri="{FF2B5EF4-FFF2-40B4-BE49-F238E27FC236}">
                  <a16:creationId xmlns:a16="http://schemas.microsoft.com/office/drawing/2014/main" id="{771AFDFE-55B2-4FEB-BCB2-3C2245E0CD6E}"/>
                </a:ext>
              </a:extLst>
            </p:cNvPr>
            <p:cNvSpPr>
              <a:spLocks noChangeShapeType="1"/>
            </p:cNvSpPr>
            <p:nvPr/>
          </p:nvSpPr>
          <p:spPr bwMode="auto">
            <a:xfrm>
              <a:off x="4505" y="344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 name="Line 234">
              <a:extLst>
                <a:ext uri="{FF2B5EF4-FFF2-40B4-BE49-F238E27FC236}">
                  <a16:creationId xmlns:a16="http://schemas.microsoft.com/office/drawing/2014/main" id="{B6189859-668E-4177-ACE0-FB09F01100EA}"/>
                </a:ext>
              </a:extLst>
            </p:cNvPr>
            <p:cNvSpPr>
              <a:spLocks noChangeShapeType="1"/>
            </p:cNvSpPr>
            <p:nvPr/>
          </p:nvSpPr>
          <p:spPr bwMode="auto">
            <a:xfrm>
              <a:off x="4505" y="344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8" name="Rectangle 235">
              <a:extLst>
                <a:ext uri="{FF2B5EF4-FFF2-40B4-BE49-F238E27FC236}">
                  <a16:creationId xmlns:a16="http://schemas.microsoft.com/office/drawing/2014/main" id="{73FDADBC-EC4F-4011-9BDD-201A7558D704}"/>
                </a:ext>
              </a:extLst>
            </p:cNvPr>
            <p:cNvSpPr>
              <a:spLocks noChangeArrowheads="1"/>
            </p:cNvSpPr>
            <p:nvPr/>
          </p:nvSpPr>
          <p:spPr bwMode="auto">
            <a:xfrm>
              <a:off x="4515" y="3449"/>
              <a:ext cx="875"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49" name="Line 236">
              <a:extLst>
                <a:ext uri="{FF2B5EF4-FFF2-40B4-BE49-F238E27FC236}">
                  <a16:creationId xmlns:a16="http://schemas.microsoft.com/office/drawing/2014/main" id="{A61CE311-ED43-4F84-BDA5-EEEDD1A7F1B0}"/>
                </a:ext>
              </a:extLst>
            </p:cNvPr>
            <p:cNvSpPr>
              <a:spLocks noChangeShapeType="1"/>
            </p:cNvSpPr>
            <p:nvPr/>
          </p:nvSpPr>
          <p:spPr bwMode="auto">
            <a:xfrm>
              <a:off x="4515" y="3449"/>
              <a:ext cx="87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0" name="Rectangle 237">
              <a:extLst>
                <a:ext uri="{FF2B5EF4-FFF2-40B4-BE49-F238E27FC236}">
                  <a16:creationId xmlns:a16="http://schemas.microsoft.com/office/drawing/2014/main" id="{6BE5D92C-EB57-4FE8-B76A-912D97663939}"/>
                </a:ext>
              </a:extLst>
            </p:cNvPr>
            <p:cNvSpPr>
              <a:spLocks noChangeArrowheads="1"/>
            </p:cNvSpPr>
            <p:nvPr/>
          </p:nvSpPr>
          <p:spPr bwMode="auto">
            <a:xfrm>
              <a:off x="5390" y="3286"/>
              <a:ext cx="10" cy="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51" name="Line 238">
              <a:extLst>
                <a:ext uri="{FF2B5EF4-FFF2-40B4-BE49-F238E27FC236}">
                  <a16:creationId xmlns:a16="http://schemas.microsoft.com/office/drawing/2014/main" id="{01CA72E4-7C03-4FBB-BA7A-27B27F0C145C}"/>
                </a:ext>
              </a:extLst>
            </p:cNvPr>
            <p:cNvSpPr>
              <a:spLocks noChangeShapeType="1"/>
            </p:cNvSpPr>
            <p:nvPr/>
          </p:nvSpPr>
          <p:spPr bwMode="auto">
            <a:xfrm>
              <a:off x="5390" y="3286"/>
              <a:ext cx="1" cy="16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2" name="Rectangle 239">
              <a:extLst>
                <a:ext uri="{FF2B5EF4-FFF2-40B4-BE49-F238E27FC236}">
                  <a16:creationId xmlns:a16="http://schemas.microsoft.com/office/drawing/2014/main" id="{1CE85A9B-51FA-4B6A-9180-FF51EA010E29}"/>
                </a:ext>
              </a:extLst>
            </p:cNvPr>
            <p:cNvSpPr>
              <a:spLocks noChangeArrowheads="1"/>
            </p:cNvSpPr>
            <p:nvPr/>
          </p:nvSpPr>
          <p:spPr bwMode="auto">
            <a:xfrm>
              <a:off x="5390" y="3449"/>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53" name="Line 240">
              <a:extLst>
                <a:ext uri="{FF2B5EF4-FFF2-40B4-BE49-F238E27FC236}">
                  <a16:creationId xmlns:a16="http://schemas.microsoft.com/office/drawing/2014/main" id="{96229409-96A4-4AB7-8070-5D248D499785}"/>
                </a:ext>
              </a:extLst>
            </p:cNvPr>
            <p:cNvSpPr>
              <a:spLocks noChangeShapeType="1"/>
            </p:cNvSpPr>
            <p:nvPr/>
          </p:nvSpPr>
          <p:spPr bwMode="auto">
            <a:xfrm>
              <a:off x="5390" y="344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4" name="Line 241">
              <a:extLst>
                <a:ext uri="{FF2B5EF4-FFF2-40B4-BE49-F238E27FC236}">
                  <a16:creationId xmlns:a16="http://schemas.microsoft.com/office/drawing/2014/main" id="{CEDBB596-4325-4505-BE50-639F5D2AD0D4}"/>
                </a:ext>
              </a:extLst>
            </p:cNvPr>
            <p:cNvSpPr>
              <a:spLocks noChangeShapeType="1"/>
            </p:cNvSpPr>
            <p:nvPr/>
          </p:nvSpPr>
          <p:spPr bwMode="auto">
            <a:xfrm>
              <a:off x="5390" y="3449"/>
              <a:ext cx="1" cy="1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5" name="Rectangle 242">
              <a:extLst>
                <a:ext uri="{FF2B5EF4-FFF2-40B4-BE49-F238E27FC236}">
                  <a16:creationId xmlns:a16="http://schemas.microsoft.com/office/drawing/2014/main" id="{4B8C9E89-513D-4970-8BD0-38A24F98F338}"/>
                </a:ext>
              </a:extLst>
            </p:cNvPr>
            <p:cNvSpPr>
              <a:spLocks noChangeArrowheads="1"/>
            </p:cNvSpPr>
            <p:nvPr/>
          </p:nvSpPr>
          <p:spPr bwMode="auto">
            <a:xfrm>
              <a:off x="5390" y="3449"/>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56" name="Line 243">
              <a:extLst>
                <a:ext uri="{FF2B5EF4-FFF2-40B4-BE49-F238E27FC236}">
                  <a16:creationId xmlns:a16="http://schemas.microsoft.com/office/drawing/2014/main" id="{2E14C7AF-2646-4080-B438-B470E0FA724E}"/>
                </a:ext>
              </a:extLst>
            </p:cNvPr>
            <p:cNvSpPr>
              <a:spLocks noChangeShapeType="1"/>
            </p:cNvSpPr>
            <p:nvPr/>
          </p:nvSpPr>
          <p:spPr bwMode="auto">
            <a:xfrm>
              <a:off x="5390" y="3449"/>
              <a:ext cx="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7" name="Group 247">
            <a:extLst>
              <a:ext uri="{FF2B5EF4-FFF2-40B4-BE49-F238E27FC236}">
                <a16:creationId xmlns:a16="http://schemas.microsoft.com/office/drawing/2014/main" id="{448904E5-0E56-4B16-8172-CD8CA17A7297}"/>
              </a:ext>
            </a:extLst>
          </p:cNvPr>
          <p:cNvGrpSpPr>
            <a:grpSpLocks/>
          </p:cNvGrpSpPr>
          <p:nvPr/>
        </p:nvGrpSpPr>
        <p:grpSpPr bwMode="auto">
          <a:xfrm>
            <a:off x="5435600" y="1437755"/>
            <a:ext cx="2978150" cy="2046288"/>
            <a:chOff x="3264" y="768"/>
            <a:chExt cx="1876" cy="1289"/>
          </a:xfrm>
        </p:grpSpPr>
        <p:sp>
          <p:nvSpPr>
            <p:cNvPr id="258" name="Freeform 15">
              <a:extLst>
                <a:ext uri="{FF2B5EF4-FFF2-40B4-BE49-F238E27FC236}">
                  <a16:creationId xmlns:a16="http://schemas.microsoft.com/office/drawing/2014/main" id="{D0E219E4-1C85-465E-BABE-56ACDBA78466}"/>
                </a:ext>
              </a:extLst>
            </p:cNvPr>
            <p:cNvSpPr>
              <a:spLocks/>
            </p:cNvSpPr>
            <p:nvPr/>
          </p:nvSpPr>
          <p:spPr bwMode="auto">
            <a:xfrm>
              <a:off x="4057" y="1490"/>
              <a:ext cx="407" cy="539"/>
            </a:xfrm>
            <a:custGeom>
              <a:avLst/>
              <a:gdLst>
                <a:gd name="T0" fmla="*/ 8 w 407"/>
                <a:gd name="T1" fmla="*/ 0 h 539"/>
                <a:gd name="T2" fmla="*/ 5 w 407"/>
                <a:gd name="T3" fmla="*/ 0 h 539"/>
                <a:gd name="T4" fmla="*/ 3 w 407"/>
                <a:gd name="T5" fmla="*/ 2 h 539"/>
                <a:gd name="T6" fmla="*/ 0 w 407"/>
                <a:gd name="T7" fmla="*/ 5 h 539"/>
                <a:gd name="T8" fmla="*/ 0 w 407"/>
                <a:gd name="T9" fmla="*/ 534 h 539"/>
                <a:gd name="T10" fmla="*/ 3 w 407"/>
                <a:gd name="T11" fmla="*/ 537 h 539"/>
                <a:gd name="T12" fmla="*/ 5 w 407"/>
                <a:gd name="T13" fmla="*/ 539 h 539"/>
                <a:gd name="T14" fmla="*/ 402 w 407"/>
                <a:gd name="T15" fmla="*/ 539 h 539"/>
                <a:gd name="T16" fmla="*/ 405 w 407"/>
                <a:gd name="T17" fmla="*/ 537 h 539"/>
                <a:gd name="T18" fmla="*/ 407 w 407"/>
                <a:gd name="T19" fmla="*/ 534 h 539"/>
                <a:gd name="T20" fmla="*/ 407 w 407"/>
                <a:gd name="T21" fmla="*/ 5 h 539"/>
                <a:gd name="T22" fmla="*/ 405 w 407"/>
                <a:gd name="T23" fmla="*/ 2 h 539"/>
                <a:gd name="T24" fmla="*/ 402 w 407"/>
                <a:gd name="T25" fmla="*/ 0 h 539"/>
                <a:gd name="T26" fmla="*/ 400 w 407"/>
                <a:gd name="T27" fmla="*/ 0 h 539"/>
                <a:gd name="T28" fmla="*/ 8 w 407"/>
                <a:gd name="T29" fmla="*/ 0 h 539"/>
                <a:gd name="T30" fmla="*/ 8 w 407"/>
                <a:gd name="T31" fmla="*/ 15 h 539"/>
                <a:gd name="T32" fmla="*/ 400 w 407"/>
                <a:gd name="T33" fmla="*/ 15 h 539"/>
                <a:gd name="T34" fmla="*/ 392 w 407"/>
                <a:gd name="T35" fmla="*/ 7 h 539"/>
                <a:gd name="T36" fmla="*/ 392 w 407"/>
                <a:gd name="T37" fmla="*/ 532 h 539"/>
                <a:gd name="T38" fmla="*/ 400 w 407"/>
                <a:gd name="T39" fmla="*/ 524 h 539"/>
                <a:gd name="T40" fmla="*/ 8 w 407"/>
                <a:gd name="T41" fmla="*/ 524 h 539"/>
                <a:gd name="T42" fmla="*/ 15 w 407"/>
                <a:gd name="T43" fmla="*/ 532 h 539"/>
                <a:gd name="T44" fmla="*/ 15 w 407"/>
                <a:gd name="T45" fmla="*/ 7 h 539"/>
                <a:gd name="T46" fmla="*/ 8 w 407"/>
                <a:gd name="T47" fmla="*/ 15 h 539"/>
                <a:gd name="T48" fmla="*/ 8 w 407"/>
                <a:gd name="T49" fmla="*/ 0 h 5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07" h="539">
                  <a:moveTo>
                    <a:pt x="8" y="0"/>
                  </a:moveTo>
                  <a:lnTo>
                    <a:pt x="5" y="0"/>
                  </a:lnTo>
                  <a:lnTo>
                    <a:pt x="3" y="2"/>
                  </a:lnTo>
                  <a:lnTo>
                    <a:pt x="0" y="5"/>
                  </a:lnTo>
                  <a:lnTo>
                    <a:pt x="0" y="534"/>
                  </a:lnTo>
                  <a:lnTo>
                    <a:pt x="3" y="537"/>
                  </a:lnTo>
                  <a:lnTo>
                    <a:pt x="5" y="539"/>
                  </a:lnTo>
                  <a:lnTo>
                    <a:pt x="402" y="539"/>
                  </a:lnTo>
                  <a:lnTo>
                    <a:pt x="405" y="537"/>
                  </a:lnTo>
                  <a:lnTo>
                    <a:pt x="407" y="534"/>
                  </a:lnTo>
                  <a:lnTo>
                    <a:pt x="407" y="5"/>
                  </a:lnTo>
                  <a:lnTo>
                    <a:pt x="405" y="2"/>
                  </a:lnTo>
                  <a:lnTo>
                    <a:pt x="402" y="0"/>
                  </a:lnTo>
                  <a:lnTo>
                    <a:pt x="400" y="0"/>
                  </a:lnTo>
                  <a:lnTo>
                    <a:pt x="8" y="0"/>
                  </a:lnTo>
                  <a:lnTo>
                    <a:pt x="8" y="15"/>
                  </a:lnTo>
                  <a:lnTo>
                    <a:pt x="400" y="15"/>
                  </a:lnTo>
                  <a:lnTo>
                    <a:pt x="392" y="7"/>
                  </a:lnTo>
                  <a:lnTo>
                    <a:pt x="392" y="532"/>
                  </a:lnTo>
                  <a:lnTo>
                    <a:pt x="400" y="524"/>
                  </a:lnTo>
                  <a:lnTo>
                    <a:pt x="8" y="524"/>
                  </a:lnTo>
                  <a:lnTo>
                    <a:pt x="15" y="532"/>
                  </a:lnTo>
                  <a:lnTo>
                    <a:pt x="15" y="7"/>
                  </a:lnTo>
                  <a:lnTo>
                    <a:pt x="8" y="1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9" name="Rectangle 16">
              <a:extLst>
                <a:ext uri="{FF2B5EF4-FFF2-40B4-BE49-F238E27FC236}">
                  <a16:creationId xmlns:a16="http://schemas.microsoft.com/office/drawing/2014/main" id="{821030E7-89A1-4CC0-8D66-D2DF456887EA}"/>
                </a:ext>
              </a:extLst>
            </p:cNvPr>
            <p:cNvSpPr>
              <a:spLocks noChangeArrowheads="1"/>
            </p:cNvSpPr>
            <p:nvPr/>
          </p:nvSpPr>
          <p:spPr bwMode="auto">
            <a:xfrm>
              <a:off x="4171" y="1847"/>
              <a:ext cx="18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C</a:t>
              </a:r>
              <a:endParaRPr lang="en-US" altLang="zh-CN">
                <a:ea typeface="宋体" panose="02010600030101010101" pitchFamily="2" charset="-122"/>
              </a:endParaRPr>
            </a:p>
          </p:txBody>
        </p:sp>
        <p:sp>
          <p:nvSpPr>
            <p:cNvPr id="260" name="Rectangle 17">
              <a:extLst>
                <a:ext uri="{FF2B5EF4-FFF2-40B4-BE49-F238E27FC236}">
                  <a16:creationId xmlns:a16="http://schemas.microsoft.com/office/drawing/2014/main" id="{C16400E7-E711-4BF5-9661-76015ADF1F0C}"/>
                </a:ext>
              </a:extLst>
            </p:cNvPr>
            <p:cNvSpPr>
              <a:spLocks noChangeArrowheads="1"/>
            </p:cNvSpPr>
            <p:nvPr/>
          </p:nvSpPr>
          <p:spPr bwMode="auto">
            <a:xfrm>
              <a:off x="4098" y="1559"/>
              <a:ext cx="18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D</a:t>
              </a:r>
              <a:endParaRPr lang="en-US" altLang="zh-CN">
                <a:ea typeface="宋体" panose="02010600030101010101" pitchFamily="2" charset="-122"/>
              </a:endParaRPr>
            </a:p>
          </p:txBody>
        </p:sp>
        <p:sp>
          <p:nvSpPr>
            <p:cNvPr id="261" name="Rectangle 18">
              <a:extLst>
                <a:ext uri="{FF2B5EF4-FFF2-40B4-BE49-F238E27FC236}">
                  <a16:creationId xmlns:a16="http://schemas.microsoft.com/office/drawing/2014/main" id="{832DEA23-0C68-4DE9-B264-7D8842BE1262}"/>
                </a:ext>
              </a:extLst>
            </p:cNvPr>
            <p:cNvSpPr>
              <a:spLocks noChangeArrowheads="1"/>
            </p:cNvSpPr>
            <p:nvPr/>
          </p:nvSpPr>
          <p:spPr bwMode="auto">
            <a:xfrm>
              <a:off x="4335" y="1551"/>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Q</a:t>
              </a:r>
              <a:endParaRPr lang="en-US" altLang="zh-CN">
                <a:ea typeface="宋体" panose="02010600030101010101" pitchFamily="2" charset="-122"/>
              </a:endParaRPr>
            </a:p>
          </p:txBody>
        </p:sp>
        <p:sp>
          <p:nvSpPr>
            <p:cNvPr id="262" name="Freeform 19">
              <a:extLst>
                <a:ext uri="{FF2B5EF4-FFF2-40B4-BE49-F238E27FC236}">
                  <a16:creationId xmlns:a16="http://schemas.microsoft.com/office/drawing/2014/main" id="{277B2364-3632-488F-9C3C-81E6F530ED84}"/>
                </a:ext>
              </a:extLst>
            </p:cNvPr>
            <p:cNvSpPr>
              <a:spLocks/>
            </p:cNvSpPr>
            <p:nvPr/>
          </p:nvSpPr>
          <p:spPr bwMode="auto">
            <a:xfrm>
              <a:off x="4057" y="1835"/>
              <a:ext cx="79" cy="70"/>
            </a:xfrm>
            <a:custGeom>
              <a:avLst/>
              <a:gdLst>
                <a:gd name="T0" fmla="*/ 13 w 79"/>
                <a:gd name="T1" fmla="*/ 1 h 70"/>
                <a:gd name="T2" fmla="*/ 12 w 79"/>
                <a:gd name="T3" fmla="*/ 1 h 70"/>
                <a:gd name="T4" fmla="*/ 9 w 79"/>
                <a:gd name="T5" fmla="*/ 0 h 70"/>
                <a:gd name="T6" fmla="*/ 5 w 79"/>
                <a:gd name="T7" fmla="*/ 0 h 70"/>
                <a:gd name="T8" fmla="*/ 4 w 79"/>
                <a:gd name="T9" fmla="*/ 1 h 70"/>
                <a:gd name="T10" fmla="*/ 1 w 79"/>
                <a:gd name="T11" fmla="*/ 2 h 70"/>
                <a:gd name="T12" fmla="*/ 1 w 79"/>
                <a:gd name="T13" fmla="*/ 3 h 70"/>
                <a:gd name="T14" fmla="*/ 0 w 79"/>
                <a:gd name="T15" fmla="*/ 6 h 70"/>
                <a:gd name="T16" fmla="*/ 0 w 79"/>
                <a:gd name="T17" fmla="*/ 10 h 70"/>
                <a:gd name="T18" fmla="*/ 1 w 79"/>
                <a:gd name="T19" fmla="*/ 11 h 70"/>
                <a:gd name="T20" fmla="*/ 3 w 79"/>
                <a:gd name="T21" fmla="*/ 14 h 70"/>
                <a:gd name="T22" fmla="*/ 67 w 79"/>
                <a:gd name="T23" fmla="*/ 69 h 70"/>
                <a:gd name="T24" fmla="*/ 68 w 79"/>
                <a:gd name="T25" fmla="*/ 69 h 70"/>
                <a:gd name="T26" fmla="*/ 70 w 79"/>
                <a:gd name="T27" fmla="*/ 70 h 70"/>
                <a:gd name="T28" fmla="*/ 74 w 79"/>
                <a:gd name="T29" fmla="*/ 70 h 70"/>
                <a:gd name="T30" fmla="*/ 76 w 79"/>
                <a:gd name="T31" fmla="*/ 69 h 70"/>
                <a:gd name="T32" fmla="*/ 78 w 79"/>
                <a:gd name="T33" fmla="*/ 68 h 70"/>
                <a:gd name="T34" fmla="*/ 78 w 79"/>
                <a:gd name="T35" fmla="*/ 66 h 70"/>
                <a:gd name="T36" fmla="*/ 79 w 79"/>
                <a:gd name="T37" fmla="*/ 64 h 70"/>
                <a:gd name="T38" fmla="*/ 79 w 79"/>
                <a:gd name="T39" fmla="*/ 60 h 70"/>
                <a:gd name="T40" fmla="*/ 78 w 79"/>
                <a:gd name="T41" fmla="*/ 59 h 70"/>
                <a:gd name="T42" fmla="*/ 77 w 79"/>
                <a:gd name="T43" fmla="*/ 56 h 70"/>
                <a:gd name="T44" fmla="*/ 13 w 79"/>
                <a:gd name="T45" fmla="*/ 1 h 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9" h="70">
                  <a:moveTo>
                    <a:pt x="13" y="1"/>
                  </a:moveTo>
                  <a:lnTo>
                    <a:pt x="12" y="1"/>
                  </a:lnTo>
                  <a:lnTo>
                    <a:pt x="9" y="0"/>
                  </a:lnTo>
                  <a:lnTo>
                    <a:pt x="5" y="0"/>
                  </a:lnTo>
                  <a:lnTo>
                    <a:pt x="4" y="1"/>
                  </a:lnTo>
                  <a:lnTo>
                    <a:pt x="1" y="2"/>
                  </a:lnTo>
                  <a:lnTo>
                    <a:pt x="1" y="3"/>
                  </a:lnTo>
                  <a:lnTo>
                    <a:pt x="0" y="6"/>
                  </a:lnTo>
                  <a:lnTo>
                    <a:pt x="0" y="10"/>
                  </a:lnTo>
                  <a:lnTo>
                    <a:pt x="1" y="11"/>
                  </a:lnTo>
                  <a:lnTo>
                    <a:pt x="3" y="14"/>
                  </a:lnTo>
                  <a:lnTo>
                    <a:pt x="67" y="69"/>
                  </a:lnTo>
                  <a:lnTo>
                    <a:pt x="68" y="69"/>
                  </a:lnTo>
                  <a:lnTo>
                    <a:pt x="70" y="70"/>
                  </a:lnTo>
                  <a:lnTo>
                    <a:pt x="74" y="70"/>
                  </a:lnTo>
                  <a:lnTo>
                    <a:pt x="76" y="69"/>
                  </a:lnTo>
                  <a:lnTo>
                    <a:pt x="78" y="68"/>
                  </a:lnTo>
                  <a:lnTo>
                    <a:pt x="78" y="66"/>
                  </a:lnTo>
                  <a:lnTo>
                    <a:pt x="79" y="64"/>
                  </a:lnTo>
                  <a:lnTo>
                    <a:pt x="79" y="60"/>
                  </a:lnTo>
                  <a:lnTo>
                    <a:pt x="78" y="59"/>
                  </a:lnTo>
                  <a:lnTo>
                    <a:pt x="77" y="56"/>
                  </a:lnTo>
                  <a:lnTo>
                    <a:pt x="1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3" name="Freeform 20">
              <a:extLst>
                <a:ext uri="{FF2B5EF4-FFF2-40B4-BE49-F238E27FC236}">
                  <a16:creationId xmlns:a16="http://schemas.microsoft.com/office/drawing/2014/main" id="{45BCC7D3-9D43-4A56-81B3-369E770B5DA7}"/>
                </a:ext>
              </a:extLst>
            </p:cNvPr>
            <p:cNvSpPr>
              <a:spLocks/>
            </p:cNvSpPr>
            <p:nvPr/>
          </p:nvSpPr>
          <p:spPr bwMode="auto">
            <a:xfrm>
              <a:off x="4057" y="1890"/>
              <a:ext cx="79" cy="57"/>
            </a:xfrm>
            <a:custGeom>
              <a:avLst/>
              <a:gdLst>
                <a:gd name="T0" fmla="*/ 76 w 79"/>
                <a:gd name="T1" fmla="*/ 14 h 57"/>
                <a:gd name="T2" fmla="*/ 78 w 79"/>
                <a:gd name="T3" fmla="*/ 11 h 57"/>
                <a:gd name="T4" fmla="*/ 79 w 79"/>
                <a:gd name="T5" fmla="*/ 9 h 57"/>
                <a:gd name="T6" fmla="*/ 79 w 79"/>
                <a:gd name="T7" fmla="*/ 5 h 57"/>
                <a:gd name="T8" fmla="*/ 77 w 79"/>
                <a:gd name="T9" fmla="*/ 2 h 57"/>
                <a:gd name="T10" fmla="*/ 76 w 79"/>
                <a:gd name="T11" fmla="*/ 1 h 57"/>
                <a:gd name="T12" fmla="*/ 73 w 79"/>
                <a:gd name="T13" fmla="*/ 0 h 57"/>
                <a:gd name="T14" fmla="*/ 69 w 79"/>
                <a:gd name="T15" fmla="*/ 0 h 57"/>
                <a:gd name="T16" fmla="*/ 68 w 79"/>
                <a:gd name="T17" fmla="*/ 1 h 57"/>
                <a:gd name="T18" fmla="*/ 4 w 79"/>
                <a:gd name="T19" fmla="*/ 43 h 57"/>
                <a:gd name="T20" fmla="*/ 1 w 79"/>
                <a:gd name="T21" fmla="*/ 46 h 57"/>
                <a:gd name="T22" fmla="*/ 0 w 79"/>
                <a:gd name="T23" fmla="*/ 48 h 57"/>
                <a:gd name="T24" fmla="*/ 0 w 79"/>
                <a:gd name="T25" fmla="*/ 52 h 57"/>
                <a:gd name="T26" fmla="*/ 3 w 79"/>
                <a:gd name="T27" fmla="*/ 55 h 57"/>
                <a:gd name="T28" fmla="*/ 4 w 79"/>
                <a:gd name="T29" fmla="*/ 56 h 57"/>
                <a:gd name="T30" fmla="*/ 6 w 79"/>
                <a:gd name="T31" fmla="*/ 57 h 57"/>
                <a:gd name="T32" fmla="*/ 10 w 79"/>
                <a:gd name="T33" fmla="*/ 57 h 57"/>
                <a:gd name="T34" fmla="*/ 12 w 79"/>
                <a:gd name="T35" fmla="*/ 56 h 57"/>
                <a:gd name="T36" fmla="*/ 76 w 79"/>
                <a:gd name="T37" fmla="*/ 14 h 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57">
                  <a:moveTo>
                    <a:pt x="76" y="14"/>
                  </a:moveTo>
                  <a:lnTo>
                    <a:pt x="78" y="11"/>
                  </a:lnTo>
                  <a:lnTo>
                    <a:pt x="79" y="9"/>
                  </a:lnTo>
                  <a:lnTo>
                    <a:pt x="79" y="5"/>
                  </a:lnTo>
                  <a:lnTo>
                    <a:pt x="77" y="2"/>
                  </a:lnTo>
                  <a:lnTo>
                    <a:pt x="76" y="1"/>
                  </a:lnTo>
                  <a:lnTo>
                    <a:pt x="73" y="0"/>
                  </a:lnTo>
                  <a:lnTo>
                    <a:pt x="69" y="0"/>
                  </a:lnTo>
                  <a:lnTo>
                    <a:pt x="68" y="1"/>
                  </a:lnTo>
                  <a:lnTo>
                    <a:pt x="4" y="43"/>
                  </a:lnTo>
                  <a:lnTo>
                    <a:pt x="1" y="46"/>
                  </a:lnTo>
                  <a:lnTo>
                    <a:pt x="0" y="48"/>
                  </a:lnTo>
                  <a:lnTo>
                    <a:pt x="0" y="52"/>
                  </a:lnTo>
                  <a:lnTo>
                    <a:pt x="3" y="55"/>
                  </a:lnTo>
                  <a:lnTo>
                    <a:pt x="4" y="56"/>
                  </a:lnTo>
                  <a:lnTo>
                    <a:pt x="6" y="57"/>
                  </a:lnTo>
                  <a:lnTo>
                    <a:pt x="10" y="57"/>
                  </a:lnTo>
                  <a:lnTo>
                    <a:pt x="12" y="56"/>
                  </a:lnTo>
                  <a:lnTo>
                    <a:pt x="7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4" name="Freeform 21">
              <a:extLst>
                <a:ext uri="{FF2B5EF4-FFF2-40B4-BE49-F238E27FC236}">
                  <a16:creationId xmlns:a16="http://schemas.microsoft.com/office/drawing/2014/main" id="{3F5C4641-F092-4CA5-897F-F5E4D33B8A44}"/>
                </a:ext>
              </a:extLst>
            </p:cNvPr>
            <p:cNvSpPr>
              <a:spLocks/>
            </p:cNvSpPr>
            <p:nvPr/>
          </p:nvSpPr>
          <p:spPr bwMode="auto">
            <a:xfrm>
              <a:off x="4057" y="864"/>
              <a:ext cx="407" cy="541"/>
            </a:xfrm>
            <a:custGeom>
              <a:avLst/>
              <a:gdLst>
                <a:gd name="T0" fmla="*/ 8 w 407"/>
                <a:gd name="T1" fmla="*/ 0 h 541"/>
                <a:gd name="T2" fmla="*/ 5 w 407"/>
                <a:gd name="T3" fmla="*/ 0 h 541"/>
                <a:gd name="T4" fmla="*/ 3 w 407"/>
                <a:gd name="T5" fmla="*/ 3 h 541"/>
                <a:gd name="T6" fmla="*/ 0 w 407"/>
                <a:gd name="T7" fmla="*/ 5 h 541"/>
                <a:gd name="T8" fmla="*/ 0 w 407"/>
                <a:gd name="T9" fmla="*/ 536 h 541"/>
                <a:gd name="T10" fmla="*/ 3 w 407"/>
                <a:gd name="T11" fmla="*/ 538 h 541"/>
                <a:gd name="T12" fmla="*/ 5 w 407"/>
                <a:gd name="T13" fmla="*/ 541 h 541"/>
                <a:gd name="T14" fmla="*/ 402 w 407"/>
                <a:gd name="T15" fmla="*/ 541 h 541"/>
                <a:gd name="T16" fmla="*/ 405 w 407"/>
                <a:gd name="T17" fmla="*/ 538 h 541"/>
                <a:gd name="T18" fmla="*/ 407 w 407"/>
                <a:gd name="T19" fmla="*/ 536 h 541"/>
                <a:gd name="T20" fmla="*/ 407 w 407"/>
                <a:gd name="T21" fmla="*/ 5 h 541"/>
                <a:gd name="T22" fmla="*/ 405 w 407"/>
                <a:gd name="T23" fmla="*/ 3 h 541"/>
                <a:gd name="T24" fmla="*/ 402 w 407"/>
                <a:gd name="T25" fmla="*/ 0 h 541"/>
                <a:gd name="T26" fmla="*/ 400 w 407"/>
                <a:gd name="T27" fmla="*/ 0 h 541"/>
                <a:gd name="T28" fmla="*/ 8 w 407"/>
                <a:gd name="T29" fmla="*/ 0 h 541"/>
                <a:gd name="T30" fmla="*/ 8 w 407"/>
                <a:gd name="T31" fmla="*/ 15 h 541"/>
                <a:gd name="T32" fmla="*/ 400 w 407"/>
                <a:gd name="T33" fmla="*/ 15 h 541"/>
                <a:gd name="T34" fmla="*/ 392 w 407"/>
                <a:gd name="T35" fmla="*/ 8 h 541"/>
                <a:gd name="T36" fmla="*/ 392 w 407"/>
                <a:gd name="T37" fmla="*/ 533 h 541"/>
                <a:gd name="T38" fmla="*/ 400 w 407"/>
                <a:gd name="T39" fmla="*/ 526 h 541"/>
                <a:gd name="T40" fmla="*/ 8 w 407"/>
                <a:gd name="T41" fmla="*/ 526 h 541"/>
                <a:gd name="T42" fmla="*/ 15 w 407"/>
                <a:gd name="T43" fmla="*/ 533 h 541"/>
                <a:gd name="T44" fmla="*/ 15 w 407"/>
                <a:gd name="T45" fmla="*/ 8 h 541"/>
                <a:gd name="T46" fmla="*/ 8 w 407"/>
                <a:gd name="T47" fmla="*/ 15 h 541"/>
                <a:gd name="T48" fmla="*/ 8 w 407"/>
                <a:gd name="T49" fmla="*/ 0 h 5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07" h="541">
                  <a:moveTo>
                    <a:pt x="8" y="0"/>
                  </a:moveTo>
                  <a:lnTo>
                    <a:pt x="5" y="0"/>
                  </a:lnTo>
                  <a:lnTo>
                    <a:pt x="3" y="3"/>
                  </a:lnTo>
                  <a:lnTo>
                    <a:pt x="0" y="5"/>
                  </a:lnTo>
                  <a:lnTo>
                    <a:pt x="0" y="536"/>
                  </a:lnTo>
                  <a:lnTo>
                    <a:pt x="3" y="538"/>
                  </a:lnTo>
                  <a:lnTo>
                    <a:pt x="5" y="541"/>
                  </a:lnTo>
                  <a:lnTo>
                    <a:pt x="402" y="541"/>
                  </a:lnTo>
                  <a:lnTo>
                    <a:pt x="405" y="538"/>
                  </a:lnTo>
                  <a:lnTo>
                    <a:pt x="407" y="536"/>
                  </a:lnTo>
                  <a:lnTo>
                    <a:pt x="407" y="5"/>
                  </a:lnTo>
                  <a:lnTo>
                    <a:pt x="405" y="3"/>
                  </a:lnTo>
                  <a:lnTo>
                    <a:pt x="402" y="0"/>
                  </a:lnTo>
                  <a:lnTo>
                    <a:pt x="400" y="0"/>
                  </a:lnTo>
                  <a:lnTo>
                    <a:pt x="8" y="0"/>
                  </a:lnTo>
                  <a:lnTo>
                    <a:pt x="8" y="15"/>
                  </a:lnTo>
                  <a:lnTo>
                    <a:pt x="400" y="15"/>
                  </a:lnTo>
                  <a:lnTo>
                    <a:pt x="392" y="8"/>
                  </a:lnTo>
                  <a:lnTo>
                    <a:pt x="392" y="533"/>
                  </a:lnTo>
                  <a:lnTo>
                    <a:pt x="400" y="526"/>
                  </a:lnTo>
                  <a:lnTo>
                    <a:pt x="8" y="526"/>
                  </a:lnTo>
                  <a:lnTo>
                    <a:pt x="15" y="533"/>
                  </a:lnTo>
                  <a:lnTo>
                    <a:pt x="15" y="8"/>
                  </a:lnTo>
                  <a:lnTo>
                    <a:pt x="8" y="1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5" name="Rectangle 22">
              <a:extLst>
                <a:ext uri="{FF2B5EF4-FFF2-40B4-BE49-F238E27FC236}">
                  <a16:creationId xmlns:a16="http://schemas.microsoft.com/office/drawing/2014/main" id="{83C637B8-D12E-480F-AB20-4AA318C09E2A}"/>
                </a:ext>
              </a:extLst>
            </p:cNvPr>
            <p:cNvSpPr>
              <a:spLocks noChangeArrowheads="1"/>
            </p:cNvSpPr>
            <p:nvPr/>
          </p:nvSpPr>
          <p:spPr bwMode="auto">
            <a:xfrm>
              <a:off x="4171" y="1222"/>
              <a:ext cx="18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C</a:t>
              </a:r>
              <a:endParaRPr lang="en-US" altLang="zh-CN">
                <a:ea typeface="宋体" panose="02010600030101010101" pitchFamily="2" charset="-122"/>
              </a:endParaRPr>
            </a:p>
          </p:txBody>
        </p:sp>
        <p:sp>
          <p:nvSpPr>
            <p:cNvPr id="266" name="Rectangle 23">
              <a:extLst>
                <a:ext uri="{FF2B5EF4-FFF2-40B4-BE49-F238E27FC236}">
                  <a16:creationId xmlns:a16="http://schemas.microsoft.com/office/drawing/2014/main" id="{F69BB1DC-0DC8-4CEE-A690-7271F78FE2EA}"/>
                </a:ext>
              </a:extLst>
            </p:cNvPr>
            <p:cNvSpPr>
              <a:spLocks noChangeArrowheads="1"/>
            </p:cNvSpPr>
            <p:nvPr/>
          </p:nvSpPr>
          <p:spPr bwMode="auto">
            <a:xfrm>
              <a:off x="4098" y="935"/>
              <a:ext cx="18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D</a:t>
              </a:r>
              <a:endParaRPr lang="en-US" altLang="zh-CN">
                <a:ea typeface="宋体" panose="02010600030101010101" pitchFamily="2" charset="-122"/>
              </a:endParaRPr>
            </a:p>
          </p:txBody>
        </p:sp>
        <p:sp>
          <p:nvSpPr>
            <p:cNvPr id="267" name="Rectangle 24">
              <a:extLst>
                <a:ext uri="{FF2B5EF4-FFF2-40B4-BE49-F238E27FC236}">
                  <a16:creationId xmlns:a16="http://schemas.microsoft.com/office/drawing/2014/main" id="{CE9D16D2-3F94-4EB3-AE52-477F5A616855}"/>
                </a:ext>
              </a:extLst>
            </p:cNvPr>
            <p:cNvSpPr>
              <a:spLocks noChangeArrowheads="1"/>
            </p:cNvSpPr>
            <p:nvPr/>
          </p:nvSpPr>
          <p:spPr bwMode="auto">
            <a:xfrm>
              <a:off x="4335" y="927"/>
              <a:ext cx="19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Q</a:t>
              </a:r>
              <a:endParaRPr lang="en-US" altLang="zh-CN">
                <a:ea typeface="宋体" panose="02010600030101010101" pitchFamily="2" charset="-122"/>
              </a:endParaRPr>
            </a:p>
          </p:txBody>
        </p:sp>
        <p:sp>
          <p:nvSpPr>
            <p:cNvPr id="268" name="Freeform 25">
              <a:extLst>
                <a:ext uri="{FF2B5EF4-FFF2-40B4-BE49-F238E27FC236}">
                  <a16:creationId xmlns:a16="http://schemas.microsoft.com/office/drawing/2014/main" id="{0143DFA8-4012-4D25-9DD5-A3D29F1251C8}"/>
                </a:ext>
              </a:extLst>
            </p:cNvPr>
            <p:cNvSpPr>
              <a:spLocks/>
            </p:cNvSpPr>
            <p:nvPr/>
          </p:nvSpPr>
          <p:spPr bwMode="auto">
            <a:xfrm>
              <a:off x="4057" y="1209"/>
              <a:ext cx="79" cy="72"/>
            </a:xfrm>
            <a:custGeom>
              <a:avLst/>
              <a:gdLst>
                <a:gd name="T0" fmla="*/ 13 w 79"/>
                <a:gd name="T1" fmla="*/ 1 h 72"/>
                <a:gd name="T2" fmla="*/ 12 w 79"/>
                <a:gd name="T3" fmla="*/ 1 h 72"/>
                <a:gd name="T4" fmla="*/ 9 w 79"/>
                <a:gd name="T5" fmla="*/ 0 h 72"/>
                <a:gd name="T6" fmla="*/ 5 w 79"/>
                <a:gd name="T7" fmla="*/ 0 h 72"/>
                <a:gd name="T8" fmla="*/ 4 w 79"/>
                <a:gd name="T9" fmla="*/ 1 h 72"/>
                <a:gd name="T10" fmla="*/ 1 w 79"/>
                <a:gd name="T11" fmla="*/ 2 h 72"/>
                <a:gd name="T12" fmla="*/ 1 w 79"/>
                <a:gd name="T13" fmla="*/ 4 h 72"/>
                <a:gd name="T14" fmla="*/ 0 w 79"/>
                <a:gd name="T15" fmla="*/ 6 h 72"/>
                <a:gd name="T16" fmla="*/ 0 w 79"/>
                <a:gd name="T17" fmla="*/ 10 h 72"/>
                <a:gd name="T18" fmla="*/ 1 w 79"/>
                <a:gd name="T19" fmla="*/ 11 h 72"/>
                <a:gd name="T20" fmla="*/ 3 w 79"/>
                <a:gd name="T21" fmla="*/ 14 h 72"/>
                <a:gd name="T22" fmla="*/ 67 w 79"/>
                <a:gd name="T23" fmla="*/ 70 h 72"/>
                <a:gd name="T24" fmla="*/ 68 w 79"/>
                <a:gd name="T25" fmla="*/ 70 h 72"/>
                <a:gd name="T26" fmla="*/ 70 w 79"/>
                <a:gd name="T27" fmla="*/ 72 h 72"/>
                <a:gd name="T28" fmla="*/ 74 w 79"/>
                <a:gd name="T29" fmla="*/ 72 h 72"/>
                <a:gd name="T30" fmla="*/ 76 w 79"/>
                <a:gd name="T31" fmla="*/ 70 h 72"/>
                <a:gd name="T32" fmla="*/ 78 w 79"/>
                <a:gd name="T33" fmla="*/ 69 h 72"/>
                <a:gd name="T34" fmla="*/ 78 w 79"/>
                <a:gd name="T35" fmla="*/ 68 h 72"/>
                <a:gd name="T36" fmla="*/ 79 w 79"/>
                <a:gd name="T37" fmla="*/ 65 h 72"/>
                <a:gd name="T38" fmla="*/ 79 w 79"/>
                <a:gd name="T39" fmla="*/ 61 h 72"/>
                <a:gd name="T40" fmla="*/ 78 w 79"/>
                <a:gd name="T41" fmla="*/ 60 h 72"/>
                <a:gd name="T42" fmla="*/ 77 w 79"/>
                <a:gd name="T43" fmla="*/ 58 h 72"/>
                <a:gd name="T44" fmla="*/ 13 w 79"/>
                <a:gd name="T45" fmla="*/ 1 h 7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9" h="72">
                  <a:moveTo>
                    <a:pt x="13" y="1"/>
                  </a:moveTo>
                  <a:lnTo>
                    <a:pt x="12" y="1"/>
                  </a:lnTo>
                  <a:lnTo>
                    <a:pt x="9" y="0"/>
                  </a:lnTo>
                  <a:lnTo>
                    <a:pt x="5" y="0"/>
                  </a:lnTo>
                  <a:lnTo>
                    <a:pt x="4" y="1"/>
                  </a:lnTo>
                  <a:lnTo>
                    <a:pt x="1" y="2"/>
                  </a:lnTo>
                  <a:lnTo>
                    <a:pt x="1" y="4"/>
                  </a:lnTo>
                  <a:lnTo>
                    <a:pt x="0" y="6"/>
                  </a:lnTo>
                  <a:lnTo>
                    <a:pt x="0" y="10"/>
                  </a:lnTo>
                  <a:lnTo>
                    <a:pt x="1" y="11"/>
                  </a:lnTo>
                  <a:lnTo>
                    <a:pt x="3" y="14"/>
                  </a:lnTo>
                  <a:lnTo>
                    <a:pt x="67" y="70"/>
                  </a:lnTo>
                  <a:lnTo>
                    <a:pt x="68" y="70"/>
                  </a:lnTo>
                  <a:lnTo>
                    <a:pt x="70" y="72"/>
                  </a:lnTo>
                  <a:lnTo>
                    <a:pt x="74" y="72"/>
                  </a:lnTo>
                  <a:lnTo>
                    <a:pt x="76" y="70"/>
                  </a:lnTo>
                  <a:lnTo>
                    <a:pt x="78" y="69"/>
                  </a:lnTo>
                  <a:lnTo>
                    <a:pt x="78" y="68"/>
                  </a:lnTo>
                  <a:lnTo>
                    <a:pt x="79" y="65"/>
                  </a:lnTo>
                  <a:lnTo>
                    <a:pt x="79" y="61"/>
                  </a:lnTo>
                  <a:lnTo>
                    <a:pt x="78" y="60"/>
                  </a:lnTo>
                  <a:lnTo>
                    <a:pt x="77" y="58"/>
                  </a:lnTo>
                  <a:lnTo>
                    <a:pt x="13"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 name="Freeform 26">
              <a:extLst>
                <a:ext uri="{FF2B5EF4-FFF2-40B4-BE49-F238E27FC236}">
                  <a16:creationId xmlns:a16="http://schemas.microsoft.com/office/drawing/2014/main" id="{C11D59BE-28C3-4693-A789-02C579D039E7}"/>
                </a:ext>
              </a:extLst>
            </p:cNvPr>
            <p:cNvSpPr>
              <a:spLocks/>
            </p:cNvSpPr>
            <p:nvPr/>
          </p:nvSpPr>
          <p:spPr bwMode="auto">
            <a:xfrm>
              <a:off x="4057" y="1265"/>
              <a:ext cx="79" cy="58"/>
            </a:xfrm>
            <a:custGeom>
              <a:avLst/>
              <a:gdLst>
                <a:gd name="T0" fmla="*/ 76 w 79"/>
                <a:gd name="T1" fmla="*/ 14 h 58"/>
                <a:gd name="T2" fmla="*/ 78 w 79"/>
                <a:gd name="T3" fmla="*/ 12 h 58"/>
                <a:gd name="T4" fmla="*/ 79 w 79"/>
                <a:gd name="T5" fmla="*/ 9 h 58"/>
                <a:gd name="T6" fmla="*/ 79 w 79"/>
                <a:gd name="T7" fmla="*/ 5 h 58"/>
                <a:gd name="T8" fmla="*/ 77 w 79"/>
                <a:gd name="T9" fmla="*/ 3 h 58"/>
                <a:gd name="T10" fmla="*/ 76 w 79"/>
                <a:gd name="T11" fmla="*/ 2 h 58"/>
                <a:gd name="T12" fmla="*/ 73 w 79"/>
                <a:gd name="T13" fmla="*/ 0 h 58"/>
                <a:gd name="T14" fmla="*/ 69 w 79"/>
                <a:gd name="T15" fmla="*/ 0 h 58"/>
                <a:gd name="T16" fmla="*/ 68 w 79"/>
                <a:gd name="T17" fmla="*/ 2 h 58"/>
                <a:gd name="T18" fmla="*/ 4 w 79"/>
                <a:gd name="T19" fmla="*/ 44 h 58"/>
                <a:gd name="T20" fmla="*/ 1 w 79"/>
                <a:gd name="T21" fmla="*/ 46 h 58"/>
                <a:gd name="T22" fmla="*/ 0 w 79"/>
                <a:gd name="T23" fmla="*/ 49 h 58"/>
                <a:gd name="T24" fmla="*/ 0 w 79"/>
                <a:gd name="T25" fmla="*/ 53 h 58"/>
                <a:gd name="T26" fmla="*/ 3 w 79"/>
                <a:gd name="T27" fmla="*/ 55 h 58"/>
                <a:gd name="T28" fmla="*/ 4 w 79"/>
                <a:gd name="T29" fmla="*/ 57 h 58"/>
                <a:gd name="T30" fmla="*/ 6 w 79"/>
                <a:gd name="T31" fmla="*/ 58 h 58"/>
                <a:gd name="T32" fmla="*/ 10 w 79"/>
                <a:gd name="T33" fmla="*/ 58 h 58"/>
                <a:gd name="T34" fmla="*/ 12 w 79"/>
                <a:gd name="T35" fmla="*/ 57 h 58"/>
                <a:gd name="T36" fmla="*/ 76 w 79"/>
                <a:gd name="T37" fmla="*/ 14 h 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9" h="58">
                  <a:moveTo>
                    <a:pt x="76" y="14"/>
                  </a:moveTo>
                  <a:lnTo>
                    <a:pt x="78" y="12"/>
                  </a:lnTo>
                  <a:lnTo>
                    <a:pt x="79" y="9"/>
                  </a:lnTo>
                  <a:lnTo>
                    <a:pt x="79" y="5"/>
                  </a:lnTo>
                  <a:lnTo>
                    <a:pt x="77" y="3"/>
                  </a:lnTo>
                  <a:lnTo>
                    <a:pt x="76" y="2"/>
                  </a:lnTo>
                  <a:lnTo>
                    <a:pt x="73" y="0"/>
                  </a:lnTo>
                  <a:lnTo>
                    <a:pt x="69" y="0"/>
                  </a:lnTo>
                  <a:lnTo>
                    <a:pt x="68" y="2"/>
                  </a:lnTo>
                  <a:lnTo>
                    <a:pt x="4" y="44"/>
                  </a:lnTo>
                  <a:lnTo>
                    <a:pt x="1" y="46"/>
                  </a:lnTo>
                  <a:lnTo>
                    <a:pt x="0" y="49"/>
                  </a:lnTo>
                  <a:lnTo>
                    <a:pt x="0" y="53"/>
                  </a:lnTo>
                  <a:lnTo>
                    <a:pt x="3" y="55"/>
                  </a:lnTo>
                  <a:lnTo>
                    <a:pt x="4" y="57"/>
                  </a:lnTo>
                  <a:lnTo>
                    <a:pt x="6" y="58"/>
                  </a:lnTo>
                  <a:lnTo>
                    <a:pt x="10" y="58"/>
                  </a:lnTo>
                  <a:lnTo>
                    <a:pt x="12" y="57"/>
                  </a:lnTo>
                  <a:lnTo>
                    <a:pt x="76"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0" name="Oval 27">
              <a:extLst>
                <a:ext uri="{FF2B5EF4-FFF2-40B4-BE49-F238E27FC236}">
                  <a16:creationId xmlns:a16="http://schemas.microsoft.com/office/drawing/2014/main" id="{AF944E88-7FE5-452E-ADB0-0C39D43039CE}"/>
                </a:ext>
              </a:extLst>
            </p:cNvPr>
            <p:cNvSpPr>
              <a:spLocks noChangeArrowheads="1"/>
            </p:cNvSpPr>
            <p:nvPr/>
          </p:nvSpPr>
          <p:spPr bwMode="auto">
            <a:xfrm>
              <a:off x="3912" y="1874"/>
              <a:ext cx="50" cy="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endParaRPr lang="zh-CN" altLang="en-US">
                <a:ea typeface="宋体" panose="02010600030101010101" pitchFamily="2" charset="-122"/>
              </a:endParaRPr>
            </a:p>
          </p:txBody>
        </p:sp>
        <p:sp>
          <p:nvSpPr>
            <p:cNvPr id="271" name="Freeform 28">
              <a:extLst>
                <a:ext uri="{FF2B5EF4-FFF2-40B4-BE49-F238E27FC236}">
                  <a16:creationId xmlns:a16="http://schemas.microsoft.com/office/drawing/2014/main" id="{EFADB8B7-7E8B-4B0E-B4E0-C1B2E4BA1336}"/>
                </a:ext>
              </a:extLst>
            </p:cNvPr>
            <p:cNvSpPr>
              <a:spLocks/>
            </p:cNvSpPr>
            <p:nvPr/>
          </p:nvSpPr>
          <p:spPr bwMode="auto">
            <a:xfrm>
              <a:off x="3905" y="1867"/>
              <a:ext cx="62" cy="61"/>
            </a:xfrm>
            <a:custGeom>
              <a:avLst/>
              <a:gdLst>
                <a:gd name="T0" fmla="*/ 1 w 62"/>
                <a:gd name="T1" fmla="*/ 41 h 61"/>
                <a:gd name="T2" fmla="*/ 2 w 62"/>
                <a:gd name="T3" fmla="*/ 44 h 61"/>
                <a:gd name="T4" fmla="*/ 10 w 62"/>
                <a:gd name="T5" fmla="*/ 52 h 61"/>
                <a:gd name="T6" fmla="*/ 12 w 62"/>
                <a:gd name="T7" fmla="*/ 55 h 61"/>
                <a:gd name="T8" fmla="*/ 15 w 62"/>
                <a:gd name="T9" fmla="*/ 57 h 61"/>
                <a:gd name="T10" fmla="*/ 15 w 62"/>
                <a:gd name="T11" fmla="*/ 57 h 61"/>
                <a:gd name="T12" fmla="*/ 28 w 62"/>
                <a:gd name="T13" fmla="*/ 61 h 61"/>
                <a:gd name="T14" fmla="*/ 37 w 62"/>
                <a:gd name="T15" fmla="*/ 59 h 61"/>
                <a:gd name="T16" fmla="*/ 47 w 62"/>
                <a:gd name="T17" fmla="*/ 57 h 61"/>
                <a:gd name="T18" fmla="*/ 47 w 62"/>
                <a:gd name="T19" fmla="*/ 57 h 61"/>
                <a:gd name="T20" fmla="*/ 50 w 62"/>
                <a:gd name="T21" fmla="*/ 55 h 61"/>
                <a:gd name="T22" fmla="*/ 52 w 62"/>
                <a:gd name="T23" fmla="*/ 52 h 61"/>
                <a:gd name="T24" fmla="*/ 60 w 62"/>
                <a:gd name="T25" fmla="*/ 44 h 61"/>
                <a:gd name="T26" fmla="*/ 61 w 62"/>
                <a:gd name="T27" fmla="*/ 41 h 61"/>
                <a:gd name="T28" fmla="*/ 56 w 62"/>
                <a:gd name="T29" fmla="*/ 38 h 61"/>
                <a:gd name="T30" fmla="*/ 62 w 62"/>
                <a:gd name="T31" fmla="*/ 20 h 61"/>
                <a:gd name="T32" fmla="*/ 60 w 62"/>
                <a:gd name="T33" fmla="*/ 16 h 61"/>
                <a:gd name="T34" fmla="*/ 51 w 62"/>
                <a:gd name="T35" fmla="*/ 7 h 61"/>
                <a:gd name="T36" fmla="*/ 46 w 62"/>
                <a:gd name="T37" fmla="*/ 2 h 61"/>
                <a:gd name="T38" fmla="*/ 42 w 62"/>
                <a:gd name="T39" fmla="*/ 1 h 61"/>
                <a:gd name="T40" fmla="*/ 20 w 62"/>
                <a:gd name="T41" fmla="*/ 1 h 61"/>
                <a:gd name="T42" fmla="*/ 16 w 62"/>
                <a:gd name="T43" fmla="*/ 2 h 61"/>
                <a:gd name="T44" fmla="*/ 11 w 62"/>
                <a:gd name="T45" fmla="*/ 7 h 61"/>
                <a:gd name="T46" fmla="*/ 2 w 62"/>
                <a:gd name="T47" fmla="*/ 16 h 61"/>
                <a:gd name="T48" fmla="*/ 0 w 62"/>
                <a:gd name="T49" fmla="*/ 20 h 61"/>
                <a:gd name="T50" fmla="*/ 15 w 62"/>
                <a:gd name="T51" fmla="*/ 25 h 61"/>
                <a:gd name="T52" fmla="*/ 18 w 62"/>
                <a:gd name="T53" fmla="*/ 21 h 61"/>
                <a:gd name="T54" fmla="*/ 21 w 62"/>
                <a:gd name="T55" fmla="*/ 16 h 61"/>
                <a:gd name="T56" fmla="*/ 25 w 62"/>
                <a:gd name="T57" fmla="*/ 15 h 61"/>
                <a:gd name="T58" fmla="*/ 26 w 62"/>
                <a:gd name="T59" fmla="*/ 15 h 61"/>
                <a:gd name="T60" fmla="*/ 37 w 62"/>
                <a:gd name="T61" fmla="*/ 16 h 61"/>
                <a:gd name="T62" fmla="*/ 41 w 62"/>
                <a:gd name="T63" fmla="*/ 18 h 61"/>
                <a:gd name="T64" fmla="*/ 41 w 62"/>
                <a:gd name="T65" fmla="*/ 18 h 61"/>
                <a:gd name="T66" fmla="*/ 46 w 62"/>
                <a:gd name="T67" fmla="*/ 23 h 61"/>
                <a:gd name="T68" fmla="*/ 47 w 62"/>
                <a:gd name="T69" fmla="*/ 32 h 61"/>
                <a:gd name="T70" fmla="*/ 50 w 62"/>
                <a:gd name="T71" fmla="*/ 25 h 61"/>
                <a:gd name="T72" fmla="*/ 48 w 62"/>
                <a:gd name="T73" fmla="*/ 36 h 61"/>
                <a:gd name="T74" fmla="*/ 43 w 62"/>
                <a:gd name="T75" fmla="*/ 41 h 61"/>
                <a:gd name="T76" fmla="*/ 41 w 62"/>
                <a:gd name="T77" fmla="*/ 43 h 61"/>
                <a:gd name="T78" fmla="*/ 38 w 62"/>
                <a:gd name="T79" fmla="*/ 46 h 61"/>
                <a:gd name="T80" fmla="*/ 41 w 62"/>
                <a:gd name="T81" fmla="*/ 43 h 61"/>
                <a:gd name="T82" fmla="*/ 37 w 62"/>
                <a:gd name="T83" fmla="*/ 44 h 61"/>
                <a:gd name="T84" fmla="*/ 24 w 62"/>
                <a:gd name="T85" fmla="*/ 55 h 61"/>
                <a:gd name="T86" fmla="*/ 26 w 62"/>
                <a:gd name="T87" fmla="*/ 46 h 61"/>
                <a:gd name="T88" fmla="*/ 25 w 62"/>
                <a:gd name="T89" fmla="*/ 46 h 61"/>
                <a:gd name="T90" fmla="*/ 21 w 62"/>
                <a:gd name="T91" fmla="*/ 44 h 61"/>
                <a:gd name="T92" fmla="*/ 19 w 62"/>
                <a:gd name="T93" fmla="*/ 42 h 61"/>
                <a:gd name="T94" fmla="*/ 16 w 62"/>
                <a:gd name="T95" fmla="*/ 39 h 61"/>
                <a:gd name="T96" fmla="*/ 15 w 62"/>
                <a:gd name="T97" fmla="*/ 36 h 61"/>
                <a:gd name="T98" fmla="*/ 15 w 62"/>
                <a:gd name="T99" fmla="*/ 34 h 6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62" h="61">
                  <a:moveTo>
                    <a:pt x="0" y="30"/>
                  </a:moveTo>
                  <a:lnTo>
                    <a:pt x="0" y="39"/>
                  </a:lnTo>
                  <a:lnTo>
                    <a:pt x="1" y="41"/>
                  </a:lnTo>
                  <a:lnTo>
                    <a:pt x="3" y="46"/>
                  </a:lnTo>
                  <a:lnTo>
                    <a:pt x="5" y="46"/>
                  </a:lnTo>
                  <a:lnTo>
                    <a:pt x="2" y="44"/>
                  </a:lnTo>
                  <a:lnTo>
                    <a:pt x="3" y="46"/>
                  </a:lnTo>
                  <a:lnTo>
                    <a:pt x="6" y="50"/>
                  </a:lnTo>
                  <a:lnTo>
                    <a:pt x="10" y="52"/>
                  </a:lnTo>
                  <a:lnTo>
                    <a:pt x="6" y="48"/>
                  </a:lnTo>
                  <a:lnTo>
                    <a:pt x="9" y="52"/>
                  </a:lnTo>
                  <a:lnTo>
                    <a:pt x="12" y="55"/>
                  </a:lnTo>
                  <a:lnTo>
                    <a:pt x="9" y="51"/>
                  </a:lnTo>
                  <a:lnTo>
                    <a:pt x="11" y="55"/>
                  </a:lnTo>
                  <a:lnTo>
                    <a:pt x="15" y="57"/>
                  </a:lnTo>
                  <a:lnTo>
                    <a:pt x="16" y="59"/>
                  </a:lnTo>
                  <a:lnTo>
                    <a:pt x="15" y="56"/>
                  </a:lnTo>
                  <a:lnTo>
                    <a:pt x="15" y="57"/>
                  </a:lnTo>
                  <a:lnTo>
                    <a:pt x="20" y="60"/>
                  </a:lnTo>
                  <a:lnTo>
                    <a:pt x="21" y="61"/>
                  </a:lnTo>
                  <a:lnTo>
                    <a:pt x="28" y="61"/>
                  </a:lnTo>
                  <a:lnTo>
                    <a:pt x="26" y="60"/>
                  </a:lnTo>
                  <a:lnTo>
                    <a:pt x="39" y="55"/>
                  </a:lnTo>
                  <a:lnTo>
                    <a:pt x="37" y="59"/>
                  </a:lnTo>
                  <a:lnTo>
                    <a:pt x="41" y="61"/>
                  </a:lnTo>
                  <a:lnTo>
                    <a:pt x="42" y="60"/>
                  </a:lnTo>
                  <a:lnTo>
                    <a:pt x="47" y="57"/>
                  </a:lnTo>
                  <a:lnTo>
                    <a:pt x="47" y="56"/>
                  </a:lnTo>
                  <a:lnTo>
                    <a:pt x="46" y="59"/>
                  </a:lnTo>
                  <a:lnTo>
                    <a:pt x="47" y="57"/>
                  </a:lnTo>
                  <a:lnTo>
                    <a:pt x="51" y="55"/>
                  </a:lnTo>
                  <a:lnTo>
                    <a:pt x="53" y="51"/>
                  </a:lnTo>
                  <a:lnTo>
                    <a:pt x="50" y="55"/>
                  </a:lnTo>
                  <a:lnTo>
                    <a:pt x="53" y="52"/>
                  </a:lnTo>
                  <a:lnTo>
                    <a:pt x="56" y="48"/>
                  </a:lnTo>
                  <a:lnTo>
                    <a:pt x="52" y="52"/>
                  </a:lnTo>
                  <a:lnTo>
                    <a:pt x="56" y="50"/>
                  </a:lnTo>
                  <a:lnTo>
                    <a:pt x="59" y="46"/>
                  </a:lnTo>
                  <a:lnTo>
                    <a:pt x="60" y="44"/>
                  </a:lnTo>
                  <a:lnTo>
                    <a:pt x="57" y="46"/>
                  </a:lnTo>
                  <a:lnTo>
                    <a:pt x="59" y="46"/>
                  </a:lnTo>
                  <a:lnTo>
                    <a:pt x="61" y="41"/>
                  </a:lnTo>
                  <a:lnTo>
                    <a:pt x="62" y="39"/>
                  </a:lnTo>
                  <a:lnTo>
                    <a:pt x="60" y="36"/>
                  </a:lnTo>
                  <a:lnTo>
                    <a:pt x="56" y="38"/>
                  </a:lnTo>
                  <a:lnTo>
                    <a:pt x="61" y="25"/>
                  </a:lnTo>
                  <a:lnTo>
                    <a:pt x="62" y="27"/>
                  </a:lnTo>
                  <a:lnTo>
                    <a:pt x="62" y="20"/>
                  </a:lnTo>
                  <a:lnTo>
                    <a:pt x="61" y="19"/>
                  </a:lnTo>
                  <a:lnTo>
                    <a:pt x="61" y="18"/>
                  </a:lnTo>
                  <a:lnTo>
                    <a:pt x="60" y="16"/>
                  </a:lnTo>
                  <a:lnTo>
                    <a:pt x="60" y="15"/>
                  </a:lnTo>
                  <a:lnTo>
                    <a:pt x="50" y="5"/>
                  </a:lnTo>
                  <a:lnTo>
                    <a:pt x="51" y="7"/>
                  </a:lnTo>
                  <a:lnTo>
                    <a:pt x="51" y="6"/>
                  </a:lnTo>
                  <a:lnTo>
                    <a:pt x="47" y="3"/>
                  </a:lnTo>
                  <a:lnTo>
                    <a:pt x="46" y="2"/>
                  </a:lnTo>
                  <a:lnTo>
                    <a:pt x="47" y="5"/>
                  </a:lnTo>
                  <a:lnTo>
                    <a:pt x="47" y="3"/>
                  </a:lnTo>
                  <a:lnTo>
                    <a:pt x="42" y="1"/>
                  </a:lnTo>
                  <a:lnTo>
                    <a:pt x="41" y="0"/>
                  </a:lnTo>
                  <a:lnTo>
                    <a:pt x="21" y="0"/>
                  </a:lnTo>
                  <a:lnTo>
                    <a:pt x="20" y="1"/>
                  </a:lnTo>
                  <a:lnTo>
                    <a:pt x="15" y="3"/>
                  </a:lnTo>
                  <a:lnTo>
                    <a:pt x="15" y="5"/>
                  </a:lnTo>
                  <a:lnTo>
                    <a:pt x="16" y="2"/>
                  </a:lnTo>
                  <a:lnTo>
                    <a:pt x="15" y="3"/>
                  </a:lnTo>
                  <a:lnTo>
                    <a:pt x="11" y="6"/>
                  </a:lnTo>
                  <a:lnTo>
                    <a:pt x="11" y="7"/>
                  </a:lnTo>
                  <a:lnTo>
                    <a:pt x="12" y="5"/>
                  </a:lnTo>
                  <a:lnTo>
                    <a:pt x="2" y="15"/>
                  </a:lnTo>
                  <a:lnTo>
                    <a:pt x="2" y="16"/>
                  </a:lnTo>
                  <a:lnTo>
                    <a:pt x="1" y="18"/>
                  </a:lnTo>
                  <a:lnTo>
                    <a:pt x="1" y="19"/>
                  </a:lnTo>
                  <a:lnTo>
                    <a:pt x="0" y="20"/>
                  </a:lnTo>
                  <a:lnTo>
                    <a:pt x="0" y="30"/>
                  </a:lnTo>
                  <a:lnTo>
                    <a:pt x="15" y="30"/>
                  </a:lnTo>
                  <a:lnTo>
                    <a:pt x="15" y="25"/>
                  </a:lnTo>
                  <a:lnTo>
                    <a:pt x="16" y="24"/>
                  </a:lnTo>
                  <a:lnTo>
                    <a:pt x="16" y="23"/>
                  </a:lnTo>
                  <a:lnTo>
                    <a:pt x="18" y="21"/>
                  </a:lnTo>
                  <a:lnTo>
                    <a:pt x="18" y="20"/>
                  </a:lnTo>
                  <a:lnTo>
                    <a:pt x="21" y="18"/>
                  </a:lnTo>
                  <a:lnTo>
                    <a:pt x="21" y="16"/>
                  </a:lnTo>
                  <a:lnTo>
                    <a:pt x="20" y="19"/>
                  </a:lnTo>
                  <a:lnTo>
                    <a:pt x="21" y="18"/>
                  </a:lnTo>
                  <a:lnTo>
                    <a:pt x="25" y="15"/>
                  </a:lnTo>
                  <a:lnTo>
                    <a:pt x="25" y="14"/>
                  </a:lnTo>
                  <a:lnTo>
                    <a:pt x="25" y="16"/>
                  </a:lnTo>
                  <a:lnTo>
                    <a:pt x="26" y="15"/>
                  </a:lnTo>
                  <a:lnTo>
                    <a:pt x="32" y="15"/>
                  </a:lnTo>
                  <a:lnTo>
                    <a:pt x="35" y="15"/>
                  </a:lnTo>
                  <a:lnTo>
                    <a:pt x="37" y="16"/>
                  </a:lnTo>
                  <a:lnTo>
                    <a:pt x="37" y="14"/>
                  </a:lnTo>
                  <a:lnTo>
                    <a:pt x="37" y="15"/>
                  </a:lnTo>
                  <a:lnTo>
                    <a:pt x="41" y="18"/>
                  </a:lnTo>
                  <a:lnTo>
                    <a:pt x="42" y="19"/>
                  </a:lnTo>
                  <a:lnTo>
                    <a:pt x="41" y="16"/>
                  </a:lnTo>
                  <a:lnTo>
                    <a:pt x="41" y="18"/>
                  </a:lnTo>
                  <a:lnTo>
                    <a:pt x="44" y="20"/>
                  </a:lnTo>
                  <a:lnTo>
                    <a:pt x="44" y="21"/>
                  </a:lnTo>
                  <a:lnTo>
                    <a:pt x="46" y="23"/>
                  </a:lnTo>
                  <a:lnTo>
                    <a:pt x="46" y="24"/>
                  </a:lnTo>
                  <a:lnTo>
                    <a:pt x="47" y="25"/>
                  </a:lnTo>
                  <a:lnTo>
                    <a:pt x="47" y="32"/>
                  </a:lnTo>
                  <a:lnTo>
                    <a:pt x="51" y="36"/>
                  </a:lnTo>
                  <a:lnTo>
                    <a:pt x="56" y="23"/>
                  </a:lnTo>
                  <a:lnTo>
                    <a:pt x="50" y="25"/>
                  </a:lnTo>
                  <a:lnTo>
                    <a:pt x="47" y="34"/>
                  </a:lnTo>
                  <a:lnTo>
                    <a:pt x="46" y="36"/>
                  </a:lnTo>
                  <a:lnTo>
                    <a:pt x="48" y="36"/>
                  </a:lnTo>
                  <a:lnTo>
                    <a:pt x="47" y="36"/>
                  </a:lnTo>
                  <a:lnTo>
                    <a:pt x="44" y="39"/>
                  </a:lnTo>
                  <a:lnTo>
                    <a:pt x="43" y="41"/>
                  </a:lnTo>
                  <a:lnTo>
                    <a:pt x="46" y="39"/>
                  </a:lnTo>
                  <a:lnTo>
                    <a:pt x="47" y="37"/>
                  </a:lnTo>
                  <a:lnTo>
                    <a:pt x="41" y="43"/>
                  </a:lnTo>
                  <a:lnTo>
                    <a:pt x="43" y="42"/>
                  </a:lnTo>
                  <a:lnTo>
                    <a:pt x="44" y="39"/>
                  </a:lnTo>
                  <a:lnTo>
                    <a:pt x="38" y="46"/>
                  </a:lnTo>
                  <a:lnTo>
                    <a:pt x="41" y="44"/>
                  </a:lnTo>
                  <a:lnTo>
                    <a:pt x="42" y="42"/>
                  </a:lnTo>
                  <a:lnTo>
                    <a:pt x="41" y="43"/>
                  </a:lnTo>
                  <a:lnTo>
                    <a:pt x="37" y="46"/>
                  </a:lnTo>
                  <a:lnTo>
                    <a:pt x="37" y="47"/>
                  </a:lnTo>
                  <a:lnTo>
                    <a:pt x="37" y="44"/>
                  </a:lnTo>
                  <a:lnTo>
                    <a:pt x="35" y="46"/>
                  </a:lnTo>
                  <a:lnTo>
                    <a:pt x="26" y="48"/>
                  </a:lnTo>
                  <a:lnTo>
                    <a:pt x="24" y="55"/>
                  </a:lnTo>
                  <a:lnTo>
                    <a:pt x="37" y="50"/>
                  </a:lnTo>
                  <a:lnTo>
                    <a:pt x="33" y="46"/>
                  </a:lnTo>
                  <a:lnTo>
                    <a:pt x="26" y="46"/>
                  </a:lnTo>
                  <a:lnTo>
                    <a:pt x="25" y="44"/>
                  </a:lnTo>
                  <a:lnTo>
                    <a:pt x="25" y="47"/>
                  </a:lnTo>
                  <a:lnTo>
                    <a:pt x="25" y="46"/>
                  </a:lnTo>
                  <a:lnTo>
                    <a:pt x="21" y="43"/>
                  </a:lnTo>
                  <a:lnTo>
                    <a:pt x="20" y="42"/>
                  </a:lnTo>
                  <a:lnTo>
                    <a:pt x="21" y="44"/>
                  </a:lnTo>
                  <a:lnTo>
                    <a:pt x="24" y="46"/>
                  </a:lnTo>
                  <a:lnTo>
                    <a:pt x="18" y="39"/>
                  </a:lnTo>
                  <a:lnTo>
                    <a:pt x="19" y="42"/>
                  </a:lnTo>
                  <a:lnTo>
                    <a:pt x="21" y="43"/>
                  </a:lnTo>
                  <a:lnTo>
                    <a:pt x="15" y="37"/>
                  </a:lnTo>
                  <a:lnTo>
                    <a:pt x="16" y="39"/>
                  </a:lnTo>
                  <a:lnTo>
                    <a:pt x="19" y="41"/>
                  </a:lnTo>
                  <a:lnTo>
                    <a:pt x="18" y="39"/>
                  </a:lnTo>
                  <a:lnTo>
                    <a:pt x="15" y="36"/>
                  </a:lnTo>
                  <a:lnTo>
                    <a:pt x="14" y="36"/>
                  </a:lnTo>
                  <a:lnTo>
                    <a:pt x="16" y="36"/>
                  </a:lnTo>
                  <a:lnTo>
                    <a:pt x="15" y="34"/>
                  </a:lnTo>
                  <a:lnTo>
                    <a:pt x="15" y="30"/>
                  </a:lnTo>
                  <a:lnTo>
                    <a:pt x="0"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2" name="Freeform 29">
              <a:extLst>
                <a:ext uri="{FF2B5EF4-FFF2-40B4-BE49-F238E27FC236}">
                  <a16:creationId xmlns:a16="http://schemas.microsoft.com/office/drawing/2014/main" id="{55B8BED2-4F21-4580-A3BD-8BB8135613C8}"/>
                </a:ext>
              </a:extLst>
            </p:cNvPr>
            <p:cNvSpPr>
              <a:spLocks/>
            </p:cNvSpPr>
            <p:nvPr/>
          </p:nvSpPr>
          <p:spPr bwMode="auto">
            <a:xfrm>
              <a:off x="3689" y="1890"/>
              <a:ext cx="376" cy="15"/>
            </a:xfrm>
            <a:custGeom>
              <a:avLst/>
              <a:gdLst>
                <a:gd name="T0" fmla="*/ 368 w 376"/>
                <a:gd name="T1" fmla="*/ 15 h 15"/>
                <a:gd name="T2" fmla="*/ 371 w 376"/>
                <a:gd name="T3" fmla="*/ 15 h 15"/>
                <a:gd name="T4" fmla="*/ 373 w 376"/>
                <a:gd name="T5" fmla="*/ 13 h 15"/>
                <a:gd name="T6" fmla="*/ 376 w 376"/>
                <a:gd name="T7" fmla="*/ 10 h 15"/>
                <a:gd name="T8" fmla="*/ 376 w 376"/>
                <a:gd name="T9" fmla="*/ 5 h 15"/>
                <a:gd name="T10" fmla="*/ 373 w 376"/>
                <a:gd name="T11" fmla="*/ 2 h 15"/>
                <a:gd name="T12" fmla="*/ 371 w 376"/>
                <a:gd name="T13" fmla="*/ 0 h 15"/>
                <a:gd name="T14" fmla="*/ 5 w 376"/>
                <a:gd name="T15" fmla="*/ 0 h 15"/>
                <a:gd name="T16" fmla="*/ 3 w 376"/>
                <a:gd name="T17" fmla="*/ 2 h 15"/>
                <a:gd name="T18" fmla="*/ 0 w 376"/>
                <a:gd name="T19" fmla="*/ 5 h 15"/>
                <a:gd name="T20" fmla="*/ 0 w 376"/>
                <a:gd name="T21" fmla="*/ 10 h 15"/>
                <a:gd name="T22" fmla="*/ 3 w 376"/>
                <a:gd name="T23" fmla="*/ 13 h 15"/>
                <a:gd name="T24" fmla="*/ 5 w 376"/>
                <a:gd name="T25" fmla="*/ 15 h 15"/>
                <a:gd name="T26" fmla="*/ 8 w 376"/>
                <a:gd name="T27" fmla="*/ 15 h 15"/>
                <a:gd name="T28" fmla="*/ 368 w 376"/>
                <a:gd name="T29" fmla="*/ 15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76" h="15">
                  <a:moveTo>
                    <a:pt x="368" y="15"/>
                  </a:moveTo>
                  <a:lnTo>
                    <a:pt x="371" y="15"/>
                  </a:lnTo>
                  <a:lnTo>
                    <a:pt x="373" y="13"/>
                  </a:lnTo>
                  <a:lnTo>
                    <a:pt x="376" y="10"/>
                  </a:lnTo>
                  <a:lnTo>
                    <a:pt x="376" y="5"/>
                  </a:lnTo>
                  <a:lnTo>
                    <a:pt x="373" y="2"/>
                  </a:lnTo>
                  <a:lnTo>
                    <a:pt x="371" y="0"/>
                  </a:lnTo>
                  <a:lnTo>
                    <a:pt x="5" y="0"/>
                  </a:lnTo>
                  <a:lnTo>
                    <a:pt x="3" y="2"/>
                  </a:lnTo>
                  <a:lnTo>
                    <a:pt x="0" y="5"/>
                  </a:lnTo>
                  <a:lnTo>
                    <a:pt x="0" y="10"/>
                  </a:lnTo>
                  <a:lnTo>
                    <a:pt x="3" y="13"/>
                  </a:lnTo>
                  <a:lnTo>
                    <a:pt x="5" y="15"/>
                  </a:lnTo>
                  <a:lnTo>
                    <a:pt x="8" y="15"/>
                  </a:lnTo>
                  <a:lnTo>
                    <a:pt x="368"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3" name="Freeform 30">
              <a:extLst>
                <a:ext uri="{FF2B5EF4-FFF2-40B4-BE49-F238E27FC236}">
                  <a16:creationId xmlns:a16="http://schemas.microsoft.com/office/drawing/2014/main" id="{ED0C0D5D-B4BC-4FFB-AC6B-D5236978DD4E}"/>
                </a:ext>
              </a:extLst>
            </p:cNvPr>
            <p:cNvSpPr>
              <a:spLocks/>
            </p:cNvSpPr>
            <p:nvPr/>
          </p:nvSpPr>
          <p:spPr bwMode="auto">
            <a:xfrm>
              <a:off x="3929" y="1265"/>
              <a:ext cx="136" cy="16"/>
            </a:xfrm>
            <a:custGeom>
              <a:avLst/>
              <a:gdLst>
                <a:gd name="T0" fmla="*/ 128 w 136"/>
                <a:gd name="T1" fmla="*/ 16 h 16"/>
                <a:gd name="T2" fmla="*/ 131 w 136"/>
                <a:gd name="T3" fmla="*/ 16 h 16"/>
                <a:gd name="T4" fmla="*/ 133 w 136"/>
                <a:gd name="T5" fmla="*/ 13 h 16"/>
                <a:gd name="T6" fmla="*/ 136 w 136"/>
                <a:gd name="T7" fmla="*/ 11 h 16"/>
                <a:gd name="T8" fmla="*/ 136 w 136"/>
                <a:gd name="T9" fmla="*/ 5 h 16"/>
                <a:gd name="T10" fmla="*/ 133 w 136"/>
                <a:gd name="T11" fmla="*/ 3 h 16"/>
                <a:gd name="T12" fmla="*/ 131 w 136"/>
                <a:gd name="T13" fmla="*/ 0 h 16"/>
                <a:gd name="T14" fmla="*/ 5 w 136"/>
                <a:gd name="T15" fmla="*/ 0 h 16"/>
                <a:gd name="T16" fmla="*/ 2 w 136"/>
                <a:gd name="T17" fmla="*/ 3 h 16"/>
                <a:gd name="T18" fmla="*/ 0 w 136"/>
                <a:gd name="T19" fmla="*/ 5 h 16"/>
                <a:gd name="T20" fmla="*/ 0 w 136"/>
                <a:gd name="T21" fmla="*/ 11 h 16"/>
                <a:gd name="T22" fmla="*/ 2 w 136"/>
                <a:gd name="T23" fmla="*/ 13 h 16"/>
                <a:gd name="T24" fmla="*/ 5 w 136"/>
                <a:gd name="T25" fmla="*/ 16 h 16"/>
                <a:gd name="T26" fmla="*/ 8 w 136"/>
                <a:gd name="T27" fmla="*/ 16 h 16"/>
                <a:gd name="T28" fmla="*/ 128 w 136"/>
                <a:gd name="T29" fmla="*/ 1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36" h="16">
                  <a:moveTo>
                    <a:pt x="128" y="16"/>
                  </a:moveTo>
                  <a:lnTo>
                    <a:pt x="131" y="16"/>
                  </a:lnTo>
                  <a:lnTo>
                    <a:pt x="133" y="13"/>
                  </a:lnTo>
                  <a:lnTo>
                    <a:pt x="136" y="11"/>
                  </a:lnTo>
                  <a:lnTo>
                    <a:pt x="136" y="5"/>
                  </a:lnTo>
                  <a:lnTo>
                    <a:pt x="133" y="3"/>
                  </a:lnTo>
                  <a:lnTo>
                    <a:pt x="131" y="0"/>
                  </a:lnTo>
                  <a:lnTo>
                    <a:pt x="5" y="0"/>
                  </a:lnTo>
                  <a:lnTo>
                    <a:pt x="2" y="3"/>
                  </a:lnTo>
                  <a:lnTo>
                    <a:pt x="0" y="5"/>
                  </a:lnTo>
                  <a:lnTo>
                    <a:pt x="0" y="11"/>
                  </a:lnTo>
                  <a:lnTo>
                    <a:pt x="2" y="13"/>
                  </a:lnTo>
                  <a:lnTo>
                    <a:pt x="5" y="16"/>
                  </a:lnTo>
                  <a:lnTo>
                    <a:pt x="8" y="16"/>
                  </a:lnTo>
                  <a:lnTo>
                    <a:pt x="128"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4" name="Freeform 31">
              <a:extLst>
                <a:ext uri="{FF2B5EF4-FFF2-40B4-BE49-F238E27FC236}">
                  <a16:creationId xmlns:a16="http://schemas.microsoft.com/office/drawing/2014/main" id="{2524DD84-0F5F-4E0C-A72A-880D05D05ED1}"/>
                </a:ext>
              </a:extLst>
            </p:cNvPr>
            <p:cNvSpPr>
              <a:spLocks/>
            </p:cNvSpPr>
            <p:nvPr/>
          </p:nvSpPr>
          <p:spPr bwMode="auto">
            <a:xfrm>
              <a:off x="3929" y="1265"/>
              <a:ext cx="15" cy="640"/>
            </a:xfrm>
            <a:custGeom>
              <a:avLst/>
              <a:gdLst>
                <a:gd name="T0" fmla="*/ 15 w 15"/>
                <a:gd name="T1" fmla="*/ 8 h 640"/>
                <a:gd name="T2" fmla="*/ 15 w 15"/>
                <a:gd name="T3" fmla="*/ 5 h 640"/>
                <a:gd name="T4" fmla="*/ 13 w 15"/>
                <a:gd name="T5" fmla="*/ 3 h 640"/>
                <a:gd name="T6" fmla="*/ 10 w 15"/>
                <a:gd name="T7" fmla="*/ 0 h 640"/>
                <a:gd name="T8" fmla="*/ 5 w 15"/>
                <a:gd name="T9" fmla="*/ 0 h 640"/>
                <a:gd name="T10" fmla="*/ 2 w 15"/>
                <a:gd name="T11" fmla="*/ 3 h 640"/>
                <a:gd name="T12" fmla="*/ 0 w 15"/>
                <a:gd name="T13" fmla="*/ 5 h 640"/>
                <a:gd name="T14" fmla="*/ 0 w 15"/>
                <a:gd name="T15" fmla="*/ 635 h 640"/>
                <a:gd name="T16" fmla="*/ 2 w 15"/>
                <a:gd name="T17" fmla="*/ 638 h 640"/>
                <a:gd name="T18" fmla="*/ 5 w 15"/>
                <a:gd name="T19" fmla="*/ 640 h 640"/>
                <a:gd name="T20" fmla="*/ 10 w 15"/>
                <a:gd name="T21" fmla="*/ 640 h 640"/>
                <a:gd name="T22" fmla="*/ 13 w 15"/>
                <a:gd name="T23" fmla="*/ 638 h 640"/>
                <a:gd name="T24" fmla="*/ 15 w 15"/>
                <a:gd name="T25" fmla="*/ 635 h 640"/>
                <a:gd name="T26" fmla="*/ 15 w 15"/>
                <a:gd name="T27" fmla="*/ 632 h 640"/>
                <a:gd name="T28" fmla="*/ 15 w 15"/>
                <a:gd name="T29" fmla="*/ 8 h 6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 h="640">
                  <a:moveTo>
                    <a:pt x="15" y="8"/>
                  </a:moveTo>
                  <a:lnTo>
                    <a:pt x="15" y="5"/>
                  </a:lnTo>
                  <a:lnTo>
                    <a:pt x="13" y="3"/>
                  </a:lnTo>
                  <a:lnTo>
                    <a:pt x="10" y="0"/>
                  </a:lnTo>
                  <a:lnTo>
                    <a:pt x="5" y="0"/>
                  </a:lnTo>
                  <a:lnTo>
                    <a:pt x="2" y="3"/>
                  </a:lnTo>
                  <a:lnTo>
                    <a:pt x="0" y="5"/>
                  </a:lnTo>
                  <a:lnTo>
                    <a:pt x="0" y="635"/>
                  </a:lnTo>
                  <a:lnTo>
                    <a:pt x="2" y="638"/>
                  </a:lnTo>
                  <a:lnTo>
                    <a:pt x="5" y="640"/>
                  </a:lnTo>
                  <a:lnTo>
                    <a:pt x="10" y="640"/>
                  </a:lnTo>
                  <a:lnTo>
                    <a:pt x="13" y="638"/>
                  </a:lnTo>
                  <a:lnTo>
                    <a:pt x="15" y="635"/>
                  </a:lnTo>
                  <a:lnTo>
                    <a:pt x="15" y="632"/>
                  </a:lnTo>
                  <a:lnTo>
                    <a:pt x="1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5" name="Rectangle 32">
              <a:extLst>
                <a:ext uri="{FF2B5EF4-FFF2-40B4-BE49-F238E27FC236}">
                  <a16:creationId xmlns:a16="http://schemas.microsoft.com/office/drawing/2014/main" id="{151B1FB6-A124-4ADB-B9B8-8F919958D1D0}"/>
                </a:ext>
              </a:extLst>
            </p:cNvPr>
            <p:cNvSpPr>
              <a:spLocks noChangeArrowheads="1"/>
            </p:cNvSpPr>
            <p:nvPr/>
          </p:nvSpPr>
          <p:spPr bwMode="auto">
            <a:xfrm>
              <a:off x="3456" y="1833"/>
              <a:ext cx="28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CP</a:t>
              </a:r>
              <a:endParaRPr lang="en-US" altLang="zh-CN">
                <a:ea typeface="宋体" panose="02010600030101010101" pitchFamily="2" charset="-122"/>
              </a:endParaRPr>
            </a:p>
          </p:txBody>
        </p:sp>
        <p:sp>
          <p:nvSpPr>
            <p:cNvPr id="276" name="Freeform 33">
              <a:extLst>
                <a:ext uri="{FF2B5EF4-FFF2-40B4-BE49-F238E27FC236}">
                  <a16:creationId xmlns:a16="http://schemas.microsoft.com/office/drawing/2014/main" id="{5F370BFA-431F-401F-A856-E22655E9866A}"/>
                </a:ext>
              </a:extLst>
            </p:cNvPr>
            <p:cNvSpPr>
              <a:spLocks/>
            </p:cNvSpPr>
            <p:nvPr/>
          </p:nvSpPr>
          <p:spPr bwMode="auto">
            <a:xfrm>
              <a:off x="3473" y="977"/>
              <a:ext cx="592" cy="15"/>
            </a:xfrm>
            <a:custGeom>
              <a:avLst/>
              <a:gdLst>
                <a:gd name="T0" fmla="*/ 584 w 592"/>
                <a:gd name="T1" fmla="*/ 15 h 15"/>
                <a:gd name="T2" fmla="*/ 587 w 592"/>
                <a:gd name="T3" fmla="*/ 15 h 15"/>
                <a:gd name="T4" fmla="*/ 589 w 592"/>
                <a:gd name="T5" fmla="*/ 13 h 15"/>
                <a:gd name="T6" fmla="*/ 592 w 592"/>
                <a:gd name="T7" fmla="*/ 10 h 15"/>
                <a:gd name="T8" fmla="*/ 592 w 592"/>
                <a:gd name="T9" fmla="*/ 5 h 15"/>
                <a:gd name="T10" fmla="*/ 589 w 592"/>
                <a:gd name="T11" fmla="*/ 2 h 15"/>
                <a:gd name="T12" fmla="*/ 587 w 592"/>
                <a:gd name="T13" fmla="*/ 0 h 15"/>
                <a:gd name="T14" fmla="*/ 5 w 592"/>
                <a:gd name="T15" fmla="*/ 0 h 15"/>
                <a:gd name="T16" fmla="*/ 2 w 592"/>
                <a:gd name="T17" fmla="*/ 2 h 15"/>
                <a:gd name="T18" fmla="*/ 0 w 592"/>
                <a:gd name="T19" fmla="*/ 5 h 15"/>
                <a:gd name="T20" fmla="*/ 0 w 592"/>
                <a:gd name="T21" fmla="*/ 10 h 15"/>
                <a:gd name="T22" fmla="*/ 2 w 592"/>
                <a:gd name="T23" fmla="*/ 13 h 15"/>
                <a:gd name="T24" fmla="*/ 5 w 592"/>
                <a:gd name="T25" fmla="*/ 15 h 15"/>
                <a:gd name="T26" fmla="*/ 8 w 592"/>
                <a:gd name="T27" fmla="*/ 15 h 15"/>
                <a:gd name="T28" fmla="*/ 584 w 592"/>
                <a:gd name="T29" fmla="*/ 15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92" h="15">
                  <a:moveTo>
                    <a:pt x="584" y="15"/>
                  </a:moveTo>
                  <a:lnTo>
                    <a:pt x="587" y="15"/>
                  </a:lnTo>
                  <a:lnTo>
                    <a:pt x="589" y="13"/>
                  </a:lnTo>
                  <a:lnTo>
                    <a:pt x="592" y="10"/>
                  </a:lnTo>
                  <a:lnTo>
                    <a:pt x="592" y="5"/>
                  </a:lnTo>
                  <a:lnTo>
                    <a:pt x="589" y="2"/>
                  </a:lnTo>
                  <a:lnTo>
                    <a:pt x="587" y="0"/>
                  </a:lnTo>
                  <a:lnTo>
                    <a:pt x="5" y="0"/>
                  </a:lnTo>
                  <a:lnTo>
                    <a:pt x="2" y="2"/>
                  </a:lnTo>
                  <a:lnTo>
                    <a:pt x="0" y="5"/>
                  </a:lnTo>
                  <a:lnTo>
                    <a:pt x="0" y="10"/>
                  </a:lnTo>
                  <a:lnTo>
                    <a:pt x="2" y="13"/>
                  </a:lnTo>
                  <a:lnTo>
                    <a:pt x="5" y="15"/>
                  </a:lnTo>
                  <a:lnTo>
                    <a:pt x="8" y="15"/>
                  </a:lnTo>
                  <a:lnTo>
                    <a:pt x="58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7" name="Freeform 34">
              <a:extLst>
                <a:ext uri="{FF2B5EF4-FFF2-40B4-BE49-F238E27FC236}">
                  <a16:creationId xmlns:a16="http://schemas.microsoft.com/office/drawing/2014/main" id="{10C755B0-C4BC-4C23-AD64-B0BF6F51B810}"/>
                </a:ext>
              </a:extLst>
            </p:cNvPr>
            <p:cNvSpPr>
              <a:spLocks/>
            </p:cNvSpPr>
            <p:nvPr/>
          </p:nvSpPr>
          <p:spPr bwMode="auto">
            <a:xfrm>
              <a:off x="4458" y="977"/>
              <a:ext cx="471" cy="15"/>
            </a:xfrm>
            <a:custGeom>
              <a:avLst/>
              <a:gdLst>
                <a:gd name="T0" fmla="*/ 8 w 471"/>
                <a:gd name="T1" fmla="*/ 0 h 15"/>
                <a:gd name="T2" fmla="*/ 5 w 471"/>
                <a:gd name="T3" fmla="*/ 0 h 15"/>
                <a:gd name="T4" fmla="*/ 3 w 471"/>
                <a:gd name="T5" fmla="*/ 2 h 15"/>
                <a:gd name="T6" fmla="*/ 0 w 471"/>
                <a:gd name="T7" fmla="*/ 5 h 15"/>
                <a:gd name="T8" fmla="*/ 0 w 471"/>
                <a:gd name="T9" fmla="*/ 10 h 15"/>
                <a:gd name="T10" fmla="*/ 3 w 471"/>
                <a:gd name="T11" fmla="*/ 13 h 15"/>
                <a:gd name="T12" fmla="*/ 5 w 471"/>
                <a:gd name="T13" fmla="*/ 15 h 15"/>
                <a:gd name="T14" fmla="*/ 466 w 471"/>
                <a:gd name="T15" fmla="*/ 15 h 15"/>
                <a:gd name="T16" fmla="*/ 469 w 471"/>
                <a:gd name="T17" fmla="*/ 13 h 15"/>
                <a:gd name="T18" fmla="*/ 471 w 471"/>
                <a:gd name="T19" fmla="*/ 10 h 15"/>
                <a:gd name="T20" fmla="*/ 471 w 471"/>
                <a:gd name="T21" fmla="*/ 5 h 15"/>
                <a:gd name="T22" fmla="*/ 469 w 471"/>
                <a:gd name="T23" fmla="*/ 2 h 15"/>
                <a:gd name="T24" fmla="*/ 466 w 471"/>
                <a:gd name="T25" fmla="*/ 0 h 15"/>
                <a:gd name="T26" fmla="*/ 464 w 471"/>
                <a:gd name="T27" fmla="*/ 0 h 15"/>
                <a:gd name="T28" fmla="*/ 8 w 471"/>
                <a:gd name="T29" fmla="*/ 0 h 1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1" h="15">
                  <a:moveTo>
                    <a:pt x="8" y="0"/>
                  </a:moveTo>
                  <a:lnTo>
                    <a:pt x="5" y="0"/>
                  </a:lnTo>
                  <a:lnTo>
                    <a:pt x="3" y="2"/>
                  </a:lnTo>
                  <a:lnTo>
                    <a:pt x="0" y="5"/>
                  </a:lnTo>
                  <a:lnTo>
                    <a:pt x="0" y="10"/>
                  </a:lnTo>
                  <a:lnTo>
                    <a:pt x="3" y="13"/>
                  </a:lnTo>
                  <a:lnTo>
                    <a:pt x="5" y="15"/>
                  </a:lnTo>
                  <a:lnTo>
                    <a:pt x="466" y="15"/>
                  </a:lnTo>
                  <a:lnTo>
                    <a:pt x="469" y="13"/>
                  </a:lnTo>
                  <a:lnTo>
                    <a:pt x="471" y="10"/>
                  </a:lnTo>
                  <a:lnTo>
                    <a:pt x="471" y="5"/>
                  </a:lnTo>
                  <a:lnTo>
                    <a:pt x="469" y="2"/>
                  </a:lnTo>
                  <a:lnTo>
                    <a:pt x="466" y="0"/>
                  </a:lnTo>
                  <a:lnTo>
                    <a:pt x="464" y="0"/>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8" name="Freeform 35">
              <a:extLst>
                <a:ext uri="{FF2B5EF4-FFF2-40B4-BE49-F238E27FC236}">
                  <a16:creationId xmlns:a16="http://schemas.microsoft.com/office/drawing/2014/main" id="{1E4065AA-C155-4602-8015-2FE624C28555}"/>
                </a:ext>
              </a:extLst>
            </p:cNvPr>
            <p:cNvSpPr>
              <a:spLocks/>
            </p:cNvSpPr>
            <p:nvPr/>
          </p:nvSpPr>
          <p:spPr bwMode="auto">
            <a:xfrm>
              <a:off x="3481" y="1610"/>
              <a:ext cx="591" cy="16"/>
            </a:xfrm>
            <a:custGeom>
              <a:avLst/>
              <a:gdLst>
                <a:gd name="T0" fmla="*/ 584 w 591"/>
                <a:gd name="T1" fmla="*/ 16 h 16"/>
                <a:gd name="T2" fmla="*/ 586 w 591"/>
                <a:gd name="T3" fmla="*/ 16 h 16"/>
                <a:gd name="T4" fmla="*/ 589 w 591"/>
                <a:gd name="T5" fmla="*/ 13 h 16"/>
                <a:gd name="T6" fmla="*/ 591 w 591"/>
                <a:gd name="T7" fmla="*/ 10 h 16"/>
                <a:gd name="T8" fmla="*/ 591 w 591"/>
                <a:gd name="T9" fmla="*/ 5 h 16"/>
                <a:gd name="T10" fmla="*/ 589 w 591"/>
                <a:gd name="T11" fmla="*/ 3 h 16"/>
                <a:gd name="T12" fmla="*/ 586 w 591"/>
                <a:gd name="T13" fmla="*/ 0 h 16"/>
                <a:gd name="T14" fmla="*/ 5 w 591"/>
                <a:gd name="T15" fmla="*/ 0 h 16"/>
                <a:gd name="T16" fmla="*/ 2 w 591"/>
                <a:gd name="T17" fmla="*/ 3 h 16"/>
                <a:gd name="T18" fmla="*/ 0 w 591"/>
                <a:gd name="T19" fmla="*/ 5 h 16"/>
                <a:gd name="T20" fmla="*/ 0 w 591"/>
                <a:gd name="T21" fmla="*/ 10 h 16"/>
                <a:gd name="T22" fmla="*/ 2 w 591"/>
                <a:gd name="T23" fmla="*/ 13 h 16"/>
                <a:gd name="T24" fmla="*/ 5 w 591"/>
                <a:gd name="T25" fmla="*/ 16 h 16"/>
                <a:gd name="T26" fmla="*/ 7 w 591"/>
                <a:gd name="T27" fmla="*/ 16 h 16"/>
                <a:gd name="T28" fmla="*/ 584 w 591"/>
                <a:gd name="T29" fmla="*/ 16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91" h="16">
                  <a:moveTo>
                    <a:pt x="584" y="16"/>
                  </a:moveTo>
                  <a:lnTo>
                    <a:pt x="586" y="16"/>
                  </a:lnTo>
                  <a:lnTo>
                    <a:pt x="589" y="13"/>
                  </a:lnTo>
                  <a:lnTo>
                    <a:pt x="591" y="10"/>
                  </a:lnTo>
                  <a:lnTo>
                    <a:pt x="591" y="5"/>
                  </a:lnTo>
                  <a:lnTo>
                    <a:pt x="589" y="3"/>
                  </a:lnTo>
                  <a:lnTo>
                    <a:pt x="586" y="0"/>
                  </a:lnTo>
                  <a:lnTo>
                    <a:pt x="5" y="0"/>
                  </a:lnTo>
                  <a:lnTo>
                    <a:pt x="2" y="3"/>
                  </a:lnTo>
                  <a:lnTo>
                    <a:pt x="0" y="5"/>
                  </a:lnTo>
                  <a:lnTo>
                    <a:pt x="0" y="10"/>
                  </a:lnTo>
                  <a:lnTo>
                    <a:pt x="2" y="13"/>
                  </a:lnTo>
                  <a:lnTo>
                    <a:pt x="5" y="16"/>
                  </a:lnTo>
                  <a:lnTo>
                    <a:pt x="7" y="16"/>
                  </a:lnTo>
                  <a:lnTo>
                    <a:pt x="58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 name="Freeform 36">
              <a:extLst>
                <a:ext uri="{FF2B5EF4-FFF2-40B4-BE49-F238E27FC236}">
                  <a16:creationId xmlns:a16="http://schemas.microsoft.com/office/drawing/2014/main" id="{5B4DCE4F-0946-4E7F-AFBB-CB09C54D4B95}"/>
                </a:ext>
              </a:extLst>
            </p:cNvPr>
            <p:cNvSpPr>
              <a:spLocks/>
            </p:cNvSpPr>
            <p:nvPr/>
          </p:nvSpPr>
          <p:spPr bwMode="auto">
            <a:xfrm>
              <a:off x="4466" y="1610"/>
              <a:ext cx="471" cy="16"/>
            </a:xfrm>
            <a:custGeom>
              <a:avLst/>
              <a:gdLst>
                <a:gd name="T0" fmla="*/ 7 w 471"/>
                <a:gd name="T1" fmla="*/ 0 h 16"/>
                <a:gd name="T2" fmla="*/ 5 w 471"/>
                <a:gd name="T3" fmla="*/ 0 h 16"/>
                <a:gd name="T4" fmla="*/ 2 w 471"/>
                <a:gd name="T5" fmla="*/ 3 h 16"/>
                <a:gd name="T6" fmla="*/ 0 w 471"/>
                <a:gd name="T7" fmla="*/ 5 h 16"/>
                <a:gd name="T8" fmla="*/ 0 w 471"/>
                <a:gd name="T9" fmla="*/ 10 h 16"/>
                <a:gd name="T10" fmla="*/ 2 w 471"/>
                <a:gd name="T11" fmla="*/ 13 h 16"/>
                <a:gd name="T12" fmla="*/ 5 w 471"/>
                <a:gd name="T13" fmla="*/ 16 h 16"/>
                <a:gd name="T14" fmla="*/ 466 w 471"/>
                <a:gd name="T15" fmla="*/ 16 h 16"/>
                <a:gd name="T16" fmla="*/ 469 w 471"/>
                <a:gd name="T17" fmla="*/ 13 h 16"/>
                <a:gd name="T18" fmla="*/ 471 w 471"/>
                <a:gd name="T19" fmla="*/ 10 h 16"/>
                <a:gd name="T20" fmla="*/ 471 w 471"/>
                <a:gd name="T21" fmla="*/ 5 h 16"/>
                <a:gd name="T22" fmla="*/ 469 w 471"/>
                <a:gd name="T23" fmla="*/ 3 h 16"/>
                <a:gd name="T24" fmla="*/ 466 w 471"/>
                <a:gd name="T25" fmla="*/ 0 h 16"/>
                <a:gd name="T26" fmla="*/ 463 w 471"/>
                <a:gd name="T27" fmla="*/ 0 h 16"/>
                <a:gd name="T28" fmla="*/ 7 w 471"/>
                <a:gd name="T29" fmla="*/ 0 h 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1" h="16">
                  <a:moveTo>
                    <a:pt x="7" y="0"/>
                  </a:moveTo>
                  <a:lnTo>
                    <a:pt x="5" y="0"/>
                  </a:lnTo>
                  <a:lnTo>
                    <a:pt x="2" y="3"/>
                  </a:lnTo>
                  <a:lnTo>
                    <a:pt x="0" y="5"/>
                  </a:lnTo>
                  <a:lnTo>
                    <a:pt x="0" y="10"/>
                  </a:lnTo>
                  <a:lnTo>
                    <a:pt x="2" y="13"/>
                  </a:lnTo>
                  <a:lnTo>
                    <a:pt x="5" y="16"/>
                  </a:lnTo>
                  <a:lnTo>
                    <a:pt x="466" y="16"/>
                  </a:lnTo>
                  <a:lnTo>
                    <a:pt x="469" y="13"/>
                  </a:lnTo>
                  <a:lnTo>
                    <a:pt x="471" y="10"/>
                  </a:lnTo>
                  <a:lnTo>
                    <a:pt x="471" y="5"/>
                  </a:lnTo>
                  <a:lnTo>
                    <a:pt x="469" y="3"/>
                  </a:lnTo>
                  <a:lnTo>
                    <a:pt x="466" y="0"/>
                  </a:lnTo>
                  <a:lnTo>
                    <a:pt x="463" y="0"/>
                  </a:lnTo>
                  <a:lnTo>
                    <a:pt x="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0" name="Rectangle 37">
              <a:extLst>
                <a:ext uri="{FF2B5EF4-FFF2-40B4-BE49-F238E27FC236}">
                  <a16:creationId xmlns:a16="http://schemas.microsoft.com/office/drawing/2014/main" id="{B0FE007E-151D-42D1-94B9-63BDFBC57756}"/>
                </a:ext>
              </a:extLst>
            </p:cNvPr>
            <p:cNvSpPr>
              <a:spLocks noChangeArrowheads="1"/>
            </p:cNvSpPr>
            <p:nvPr/>
          </p:nvSpPr>
          <p:spPr bwMode="auto">
            <a:xfrm>
              <a:off x="3264" y="1545"/>
              <a:ext cx="29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In0</a:t>
              </a:r>
              <a:endParaRPr lang="en-US" altLang="zh-CN">
                <a:ea typeface="宋体" panose="02010600030101010101" pitchFamily="2" charset="-122"/>
              </a:endParaRPr>
            </a:p>
          </p:txBody>
        </p:sp>
        <p:sp>
          <p:nvSpPr>
            <p:cNvPr id="281" name="Rectangle 38">
              <a:extLst>
                <a:ext uri="{FF2B5EF4-FFF2-40B4-BE49-F238E27FC236}">
                  <a16:creationId xmlns:a16="http://schemas.microsoft.com/office/drawing/2014/main" id="{87329B06-AF52-46B6-9887-2675A5E23ED7}"/>
                </a:ext>
              </a:extLst>
            </p:cNvPr>
            <p:cNvSpPr>
              <a:spLocks noChangeArrowheads="1"/>
            </p:cNvSpPr>
            <p:nvPr/>
          </p:nvSpPr>
          <p:spPr bwMode="auto">
            <a:xfrm>
              <a:off x="3264" y="920"/>
              <a:ext cx="29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In1</a:t>
              </a:r>
              <a:endParaRPr lang="en-US" altLang="zh-CN">
                <a:ea typeface="宋体" panose="02010600030101010101" pitchFamily="2" charset="-122"/>
              </a:endParaRPr>
            </a:p>
          </p:txBody>
        </p:sp>
        <p:sp>
          <p:nvSpPr>
            <p:cNvPr id="282" name="Rectangle 39">
              <a:extLst>
                <a:ext uri="{FF2B5EF4-FFF2-40B4-BE49-F238E27FC236}">
                  <a16:creationId xmlns:a16="http://schemas.microsoft.com/office/drawing/2014/main" id="{33AFE798-6860-474B-A8CE-555B38E5B220}"/>
                </a:ext>
              </a:extLst>
            </p:cNvPr>
            <p:cNvSpPr>
              <a:spLocks noChangeArrowheads="1"/>
            </p:cNvSpPr>
            <p:nvPr/>
          </p:nvSpPr>
          <p:spPr bwMode="auto">
            <a:xfrm>
              <a:off x="4482" y="768"/>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A1</a:t>
              </a:r>
              <a:endParaRPr lang="en-US" altLang="zh-CN">
                <a:ea typeface="宋体" panose="02010600030101010101" pitchFamily="2" charset="-122"/>
              </a:endParaRPr>
            </a:p>
          </p:txBody>
        </p:sp>
        <p:sp>
          <p:nvSpPr>
            <p:cNvPr id="283" name="Rectangle 40">
              <a:extLst>
                <a:ext uri="{FF2B5EF4-FFF2-40B4-BE49-F238E27FC236}">
                  <a16:creationId xmlns:a16="http://schemas.microsoft.com/office/drawing/2014/main" id="{FE901F3C-228D-4314-9D90-294FC2C39123}"/>
                </a:ext>
              </a:extLst>
            </p:cNvPr>
            <p:cNvSpPr>
              <a:spLocks noChangeArrowheads="1"/>
            </p:cNvSpPr>
            <p:nvPr/>
          </p:nvSpPr>
          <p:spPr bwMode="auto">
            <a:xfrm>
              <a:off x="4482" y="1385"/>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A0</a:t>
              </a:r>
              <a:endParaRPr lang="en-US" altLang="zh-CN">
                <a:ea typeface="宋体" panose="02010600030101010101" pitchFamily="2" charset="-122"/>
              </a:endParaRPr>
            </a:p>
          </p:txBody>
        </p:sp>
        <p:sp>
          <p:nvSpPr>
            <p:cNvPr id="284" name="Rectangle 42">
              <a:extLst>
                <a:ext uri="{FF2B5EF4-FFF2-40B4-BE49-F238E27FC236}">
                  <a16:creationId xmlns:a16="http://schemas.microsoft.com/office/drawing/2014/main" id="{EFF1B450-1C1E-4A58-A795-AE63F0B7DFE9}"/>
                </a:ext>
              </a:extLst>
            </p:cNvPr>
            <p:cNvSpPr>
              <a:spLocks noChangeArrowheads="1"/>
            </p:cNvSpPr>
            <p:nvPr/>
          </p:nvSpPr>
          <p:spPr bwMode="auto">
            <a:xfrm>
              <a:off x="4938" y="880"/>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Y1</a:t>
              </a:r>
              <a:endParaRPr lang="en-US" altLang="zh-CN">
                <a:ea typeface="宋体" panose="02010600030101010101" pitchFamily="2" charset="-122"/>
              </a:endParaRPr>
            </a:p>
          </p:txBody>
        </p:sp>
        <p:sp>
          <p:nvSpPr>
            <p:cNvPr id="285" name="Rectangle 43">
              <a:extLst>
                <a:ext uri="{FF2B5EF4-FFF2-40B4-BE49-F238E27FC236}">
                  <a16:creationId xmlns:a16="http://schemas.microsoft.com/office/drawing/2014/main" id="{0CC9DE72-9054-49AA-A05D-2956362D40CD}"/>
                </a:ext>
              </a:extLst>
            </p:cNvPr>
            <p:cNvSpPr>
              <a:spLocks noChangeArrowheads="1"/>
            </p:cNvSpPr>
            <p:nvPr/>
          </p:nvSpPr>
          <p:spPr bwMode="auto">
            <a:xfrm>
              <a:off x="4954" y="1520"/>
              <a:ext cx="186"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800" b="1" i="1" baseline="-25000">
                  <a:solidFill>
                    <a:schemeClr val="tx1"/>
                  </a:solidFill>
                  <a:latin typeface="Times New Roman" panose="02020603050405020304" pitchFamily="18" charset="0"/>
                </a:defRPr>
              </a:lvl1pPr>
              <a:lvl2pPr marL="742950" indent="-285750">
                <a:defRPr sz="800" b="1" i="1" baseline="-25000">
                  <a:solidFill>
                    <a:schemeClr val="tx1"/>
                  </a:solidFill>
                  <a:latin typeface="Times New Roman" panose="02020603050405020304" pitchFamily="18" charset="0"/>
                </a:defRPr>
              </a:lvl2pPr>
              <a:lvl3pPr marL="1143000" indent="-228600">
                <a:defRPr sz="800" b="1" i="1" baseline="-25000">
                  <a:solidFill>
                    <a:schemeClr val="tx1"/>
                  </a:solidFill>
                  <a:latin typeface="Times New Roman" panose="02020603050405020304" pitchFamily="18" charset="0"/>
                </a:defRPr>
              </a:lvl3pPr>
              <a:lvl4pPr marL="1600200" indent="-228600">
                <a:defRPr sz="800" b="1" i="1" baseline="-25000">
                  <a:solidFill>
                    <a:schemeClr val="tx1"/>
                  </a:solidFill>
                  <a:latin typeface="Times New Roman" panose="02020603050405020304" pitchFamily="18" charset="0"/>
                </a:defRPr>
              </a:lvl4pPr>
              <a:lvl5pPr marL="2057400" indent="-228600">
                <a:defRPr sz="800" b="1" i="1"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800" b="1" i="1"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800" b="1" i="1"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800" b="1" i="1"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800" b="1" i="1" baseline="-25000">
                  <a:solidFill>
                    <a:schemeClr val="tx1"/>
                  </a:solidFill>
                  <a:latin typeface="Times New Roman" panose="02020603050405020304" pitchFamily="18" charset="0"/>
                </a:defRPr>
              </a:lvl9pPr>
            </a:lstStyle>
            <a:p>
              <a:r>
                <a:rPr lang="en-US" altLang="zh-CN" sz="1900" i="0" baseline="0">
                  <a:solidFill>
                    <a:srgbClr val="000000"/>
                  </a:solidFill>
                  <a:latin typeface="Swiss 721 SWA" charset="0"/>
                  <a:ea typeface="宋体" panose="02010600030101010101" pitchFamily="2" charset="-122"/>
                </a:rPr>
                <a:t>Y0</a:t>
              </a:r>
              <a:endParaRPr lang="en-US" altLang="zh-CN">
                <a:ea typeface="宋体" panose="02010600030101010101" pitchFamily="2" charset="-122"/>
              </a:endParaRPr>
            </a:p>
          </p:txBody>
        </p:sp>
      </p:grpSp>
    </p:spTree>
    <p:extLst>
      <p:ext uri="{BB962C8B-B14F-4D97-AF65-F5344CB8AC3E}">
        <p14:creationId xmlns:p14="http://schemas.microsoft.com/office/powerpoint/2010/main" val="349368600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46" y="88617"/>
            <a:ext cx="8277026" cy="1020763"/>
          </a:xfrm>
        </p:spPr>
        <p:txBody>
          <a:bodyPr/>
          <a:lstStyle/>
          <a:p>
            <a:r>
              <a:rPr lang="en-US" altLang="zh-CN"/>
              <a:t>Example of 4-Bit Register: Clock Gating</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9</a:t>
            </a:fld>
            <a:endParaRPr lang="en-US" altLang="zh-CN" sz="1600"/>
          </a:p>
        </p:txBody>
      </p:sp>
      <p:pic>
        <p:nvPicPr>
          <p:cNvPr id="286" name="Picture 2" descr="AADZNPY0.jpg">
            <a:extLst>
              <a:ext uri="{FF2B5EF4-FFF2-40B4-BE49-F238E27FC236}">
                <a16:creationId xmlns:a16="http://schemas.microsoft.com/office/drawing/2014/main" id="{1E246859-C9CC-45AA-8685-12C4BBA04A34}"/>
              </a:ext>
            </a:extLst>
          </p:cNvPr>
          <p:cNvPicPr>
            <a:picLocks noChangeAspect="1"/>
          </p:cNvPicPr>
          <p:nvPr/>
        </p:nvPicPr>
        <p:blipFill rotWithShape="1">
          <a:blip r:embed="rId3">
            <a:extLst>
              <a:ext uri="{28A0092B-C50C-407E-A947-70E740481C1C}">
                <a14:useLocalDpi xmlns:a14="http://schemas.microsoft.com/office/drawing/2010/main" val="0"/>
              </a:ext>
            </a:extLst>
          </a:blip>
          <a:srcRect b="29147"/>
          <a:stretch/>
        </p:blipFill>
        <p:spPr bwMode="auto">
          <a:xfrm>
            <a:off x="516546" y="1237366"/>
            <a:ext cx="5373615" cy="4383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AADZNPY0.jpg">
            <a:extLst>
              <a:ext uri="{FF2B5EF4-FFF2-40B4-BE49-F238E27FC236}">
                <a16:creationId xmlns:a16="http://schemas.microsoft.com/office/drawing/2014/main" id="{74E44029-AD50-FFE5-F5E4-D5F441186B78}"/>
              </a:ext>
            </a:extLst>
          </p:cNvPr>
          <p:cNvPicPr>
            <a:picLocks noChangeAspect="1"/>
          </p:cNvPicPr>
          <p:nvPr/>
        </p:nvPicPr>
        <p:blipFill rotWithShape="1">
          <a:blip r:embed="rId3">
            <a:extLst>
              <a:ext uri="{28A0092B-C50C-407E-A947-70E740481C1C}">
                <a14:useLocalDpi xmlns:a14="http://schemas.microsoft.com/office/drawing/2010/main" val="0"/>
              </a:ext>
            </a:extLst>
          </a:blip>
          <a:srcRect l="9131" t="70176" r="10286" b="3386"/>
          <a:stretch/>
        </p:blipFill>
        <p:spPr bwMode="auto">
          <a:xfrm>
            <a:off x="3972296" y="4896238"/>
            <a:ext cx="4286002" cy="161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086428"/>
      </p:ext>
    </p:extLst>
  </p:cSld>
  <p:clrMapOvr>
    <a:masterClrMapping/>
  </p:clrMapOvr>
  <p:transition/>
</p:sld>
</file>

<file path=ppt/theme/theme1.xml><?xml version="1.0" encoding="utf-8"?>
<a:theme xmlns:a="http://schemas.openxmlformats.org/drawingml/2006/main" name="Default Design">
  <a:themeElements>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fontScheme name="Default Design">
      <a:majorFont>
        <a:latin typeface="Helvetic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FF0000"/>
        </a:accent2>
        <a:accent3>
          <a:srgbClr val="FFFFFF"/>
        </a:accent3>
        <a:accent4>
          <a:srgbClr val="000000"/>
        </a:accent4>
        <a:accent5>
          <a:srgbClr val="AAE2CA"/>
        </a:accent5>
        <a:accent6>
          <a:srgbClr val="E70000"/>
        </a:accent6>
        <a:hlink>
          <a:srgbClr val="FF0000"/>
        </a:hlink>
        <a:folHlink>
          <a:srgbClr val="FF000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9999"/>
        </a:hlink>
        <a:folHlink>
          <a:srgbClr val="006666"/>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38</Slides>
  <Notes>37</Notes>
  <HiddenSlides>0</HiddenSlide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Default Design</vt:lpstr>
      <vt:lpstr>自定义设计方案</vt:lpstr>
      <vt:lpstr>PowerPoint Presentation</vt:lpstr>
      <vt:lpstr>PowerPoint Presentation</vt:lpstr>
      <vt:lpstr>Overview</vt:lpstr>
      <vt:lpstr>Classic Sequential Logic Elements</vt:lpstr>
      <vt:lpstr>Classic Sequential Logic Elements</vt:lpstr>
      <vt:lpstr>Registers</vt:lpstr>
      <vt:lpstr>Registers vs. Flip-Flops </vt:lpstr>
      <vt:lpstr>Example: 2-Bit Register</vt:lpstr>
      <vt:lpstr>Example of 4-Bit Register: Clock Gating</vt:lpstr>
      <vt:lpstr>Flip-Flops With EN</vt:lpstr>
      <vt:lpstr>Registers in the Digital System</vt:lpstr>
      <vt:lpstr>Register Transfers</vt:lpstr>
      <vt:lpstr>Microoperation</vt:lpstr>
      <vt:lpstr>Register Representation</vt:lpstr>
      <vt:lpstr>Register Transfer Structures</vt:lpstr>
      <vt:lpstr>Dedicated Multiplexers vs. Single Bus</vt:lpstr>
      <vt:lpstr>Multiplexer Bus vs. 3-State Bus</vt:lpstr>
      <vt:lpstr>Shift Registers</vt:lpstr>
      <vt:lpstr>Shift Registers (cont’d) </vt:lpstr>
      <vt:lpstr>Shift Register with Parallel Load </vt:lpstr>
      <vt:lpstr>Shift Registers with Additional Functions</vt:lpstr>
      <vt:lpstr>Classic Sequential Logic Elements</vt:lpstr>
      <vt:lpstr>Counters</vt:lpstr>
      <vt:lpstr>Counters (cont’d) </vt:lpstr>
      <vt:lpstr>Counters (cont’d) </vt:lpstr>
      <vt:lpstr>Ripple Counters </vt:lpstr>
      <vt:lpstr>Ripple Counters (cont’d) </vt:lpstr>
      <vt:lpstr>Ripple Counters (cont’d) </vt:lpstr>
      <vt:lpstr>Ripple Counters (cont’d) </vt:lpstr>
      <vt:lpstr>Synchronous Counters</vt:lpstr>
      <vt:lpstr>Synchronous Counters (cont’d) </vt:lpstr>
      <vt:lpstr>Synchronous Counters (cont’d) </vt:lpstr>
      <vt:lpstr>Other Counters</vt:lpstr>
      <vt:lpstr>Synchronous BCD with D Flip-Flops</vt:lpstr>
      <vt:lpstr>Synchronous BCD with D Flip-Flops (cont’d) </vt:lpstr>
      <vt:lpstr>Synchronous BCD with D Flip-Flops (cont’d) </vt:lpstr>
      <vt:lpstr>Synchronous BCD with D Flip-Flops (cont’d) </vt:lpstr>
      <vt:lpstr>Synchronous BCD with T Flip-Flops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PPT - Mano &amp; Kime - 3rd Ed</dc:title>
  <dc:creator>Kime &amp; Kaminski</dc:creator>
  <dc:description>Initial Version</dc:description>
  <cp:revision>1</cp:revision>
  <cp:lastPrinted>2001-01-22T17:31:50Z</cp:lastPrinted>
  <dcterms:created xsi:type="dcterms:W3CDTF">1999-02-14T20:48:18Z</dcterms:created>
  <dcterms:modified xsi:type="dcterms:W3CDTF">2023-04-12T18:01:04Z</dcterms:modified>
  <cp:category/>
</cp:coreProperties>
</file>