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8.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9.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852" r:id="rId2"/>
  </p:sldMasterIdLst>
  <p:notesMasterIdLst>
    <p:notesMasterId r:id="rId83"/>
  </p:notesMasterIdLst>
  <p:handoutMasterIdLst>
    <p:handoutMasterId r:id="rId84"/>
  </p:handoutMasterIdLst>
  <p:sldIdLst>
    <p:sldId id="374" r:id="rId3"/>
    <p:sldId id="597" r:id="rId4"/>
    <p:sldId id="915" r:id="rId5"/>
    <p:sldId id="830" r:id="rId6"/>
    <p:sldId id="922" r:id="rId7"/>
    <p:sldId id="924" r:id="rId8"/>
    <p:sldId id="925" r:id="rId9"/>
    <p:sldId id="926" r:id="rId10"/>
    <p:sldId id="813" r:id="rId11"/>
    <p:sldId id="757" r:id="rId12"/>
    <p:sldId id="812" r:id="rId13"/>
    <p:sldId id="916" r:id="rId14"/>
    <p:sldId id="920" r:id="rId15"/>
    <p:sldId id="921" r:id="rId16"/>
    <p:sldId id="918" r:id="rId17"/>
    <p:sldId id="927" r:id="rId18"/>
    <p:sldId id="919" r:id="rId19"/>
    <p:sldId id="864" r:id="rId20"/>
    <p:sldId id="833" r:id="rId21"/>
    <p:sldId id="816" r:id="rId22"/>
    <p:sldId id="898" r:id="rId23"/>
    <p:sldId id="890" r:id="rId24"/>
    <p:sldId id="834" r:id="rId25"/>
    <p:sldId id="835" r:id="rId26"/>
    <p:sldId id="836" r:id="rId27"/>
    <p:sldId id="837" r:id="rId28"/>
    <p:sldId id="838" r:id="rId29"/>
    <p:sldId id="839" r:id="rId30"/>
    <p:sldId id="840" r:id="rId31"/>
    <p:sldId id="841" r:id="rId32"/>
    <p:sldId id="842" r:id="rId33"/>
    <p:sldId id="843" r:id="rId34"/>
    <p:sldId id="844" r:id="rId35"/>
    <p:sldId id="845" r:id="rId36"/>
    <p:sldId id="846" r:id="rId37"/>
    <p:sldId id="847" r:id="rId38"/>
    <p:sldId id="848" r:id="rId39"/>
    <p:sldId id="849" r:id="rId40"/>
    <p:sldId id="850" r:id="rId41"/>
    <p:sldId id="851" r:id="rId42"/>
    <p:sldId id="852" r:id="rId43"/>
    <p:sldId id="853" r:id="rId44"/>
    <p:sldId id="854" r:id="rId45"/>
    <p:sldId id="855" r:id="rId46"/>
    <p:sldId id="856" r:id="rId47"/>
    <p:sldId id="857" r:id="rId48"/>
    <p:sldId id="878" r:id="rId49"/>
    <p:sldId id="725" r:id="rId50"/>
    <p:sldId id="858" r:id="rId51"/>
    <p:sldId id="879" r:id="rId52"/>
    <p:sldId id="880" r:id="rId53"/>
    <p:sldId id="882" r:id="rId54"/>
    <p:sldId id="881" r:id="rId55"/>
    <p:sldId id="860" r:id="rId56"/>
    <p:sldId id="885" r:id="rId57"/>
    <p:sldId id="886" r:id="rId58"/>
    <p:sldId id="883" r:id="rId59"/>
    <p:sldId id="884" r:id="rId60"/>
    <p:sldId id="861" r:id="rId61"/>
    <p:sldId id="862" r:id="rId62"/>
    <p:sldId id="900" r:id="rId63"/>
    <p:sldId id="901" r:id="rId64"/>
    <p:sldId id="876" r:id="rId65"/>
    <p:sldId id="824" r:id="rId66"/>
    <p:sldId id="877" r:id="rId67"/>
    <p:sldId id="865" r:id="rId68"/>
    <p:sldId id="906" r:id="rId69"/>
    <p:sldId id="907" r:id="rId70"/>
    <p:sldId id="909" r:id="rId71"/>
    <p:sldId id="908" r:id="rId72"/>
    <p:sldId id="868" r:id="rId73"/>
    <p:sldId id="910" r:id="rId74"/>
    <p:sldId id="912" r:id="rId75"/>
    <p:sldId id="911" r:id="rId76"/>
    <p:sldId id="902" r:id="rId77"/>
    <p:sldId id="913" r:id="rId78"/>
    <p:sldId id="914" r:id="rId79"/>
    <p:sldId id="928" r:id="rId80"/>
    <p:sldId id="825" r:id="rId81"/>
    <p:sldId id="929" r:id="rId82"/>
  </p:sldIdLst>
  <p:sldSz cx="9144000" cy="6858000" type="screen4x3"/>
  <p:notesSz cx="6845300" cy="9396413"/>
  <p:defaultTextStyle>
    <a:defPPr>
      <a:defRPr lang="en-US"/>
    </a:defPPr>
    <a:lvl1pPr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baseline="-25000">
        <a:solidFill>
          <a:schemeClr val="accent2"/>
        </a:solidFill>
        <a:latin typeface="Times New Roman" panose="02020603050405020304" pitchFamily="18" charset="0"/>
        <a:ea typeface="+mn-ea"/>
        <a:cs typeface="+mn-cs"/>
      </a:defRPr>
    </a:lvl5pPr>
    <a:lvl6pPr marL="2286000" algn="l" defTabSz="914400" rtl="0" eaLnBrk="1" latinLnBrk="0" hangingPunct="1">
      <a:defRPr sz="2800" kern="1200" baseline="-25000">
        <a:solidFill>
          <a:schemeClr val="accent2"/>
        </a:solidFill>
        <a:latin typeface="Times New Roman" panose="02020603050405020304" pitchFamily="18" charset="0"/>
        <a:ea typeface="+mn-ea"/>
        <a:cs typeface="+mn-cs"/>
      </a:defRPr>
    </a:lvl6pPr>
    <a:lvl7pPr marL="2743200" algn="l" defTabSz="914400" rtl="0" eaLnBrk="1" latinLnBrk="0" hangingPunct="1">
      <a:defRPr sz="2800" kern="1200" baseline="-25000">
        <a:solidFill>
          <a:schemeClr val="accent2"/>
        </a:solidFill>
        <a:latin typeface="Times New Roman" panose="02020603050405020304" pitchFamily="18" charset="0"/>
        <a:ea typeface="+mn-ea"/>
        <a:cs typeface="+mn-cs"/>
      </a:defRPr>
    </a:lvl7pPr>
    <a:lvl8pPr marL="3200400" algn="l" defTabSz="914400" rtl="0" eaLnBrk="1" latinLnBrk="0" hangingPunct="1">
      <a:defRPr sz="2800" kern="1200" baseline="-25000">
        <a:solidFill>
          <a:schemeClr val="accent2"/>
        </a:solidFill>
        <a:latin typeface="Times New Roman" panose="02020603050405020304" pitchFamily="18" charset="0"/>
        <a:ea typeface="+mn-ea"/>
        <a:cs typeface="+mn-cs"/>
      </a:defRPr>
    </a:lvl8pPr>
    <a:lvl9pPr marL="3657600" algn="l" defTabSz="914400" rtl="0" eaLnBrk="1" latinLnBrk="0" hangingPunct="1">
      <a:defRPr sz="2800" kern="1200" baseline="-25000">
        <a:solidFill>
          <a:schemeClr val="accent2"/>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58">
          <p15:clr>
            <a:srgbClr val="A4A3A4"/>
          </p15:clr>
        </p15:guide>
        <p15:guide id="2" pos="215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33FF"/>
    <a:srgbClr val="BCA7E5"/>
    <a:srgbClr val="FFC000"/>
    <a:srgbClr val="0070C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ED99DD-8043-A845-9210-4B2FC1A6F789}" v="152" dt="2024-04-15T08:01:38.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73772"/>
  </p:normalViewPr>
  <p:slideViewPr>
    <p:cSldViewPr snapToGrid="0">
      <p:cViewPr varScale="1">
        <p:scale>
          <a:sx n="82" d="100"/>
          <a:sy n="82" d="100"/>
        </p:scale>
        <p:origin x="2488" y="176"/>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958"/>
        <p:guide pos="215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handoutMaster" Target="handoutMasters/handoutMaster1.xml"/><Relationship Id="rId89" Type="http://schemas.microsoft.com/office/2016/11/relationships/changesInfo" Target="changesInfos/changesInfo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microsoft.com/office/2015/10/relationships/revisionInfo" Target="revisionInfo.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Wu" userId="f083b2a8aea23a2f" providerId="LiveId" clId="{54799068-8C86-A846-BE6C-3E5FE595741E}"/>
    <pc:docChg chg="custSel modSld">
      <pc:chgData name="Lei Wu" userId="f083b2a8aea23a2f" providerId="LiveId" clId="{54799068-8C86-A846-BE6C-3E5FE595741E}" dt="2023-04-24T10:24:22.647" v="70" actId="20577"/>
      <pc:docMkLst>
        <pc:docMk/>
      </pc:docMkLst>
      <pc:sldChg chg="modSp mod">
        <pc:chgData name="Lei Wu" userId="f083b2a8aea23a2f" providerId="LiveId" clId="{54799068-8C86-A846-BE6C-3E5FE595741E}" dt="2023-04-24T10:13:21.425" v="5" actId="20577"/>
        <pc:sldMkLst>
          <pc:docMk/>
          <pc:sldMk cId="1122567445" sldId="914"/>
        </pc:sldMkLst>
        <pc:spChg chg="mod">
          <ac:chgData name="Lei Wu" userId="f083b2a8aea23a2f" providerId="LiveId" clId="{54799068-8C86-A846-BE6C-3E5FE595741E}" dt="2023-04-24T10:13:21.425" v="5" actId="20577"/>
          <ac:spMkLst>
            <pc:docMk/>
            <pc:sldMk cId="1122567445" sldId="914"/>
            <ac:spMk id="8" creationId="{F6346239-A682-47BA-B732-6E5797160328}"/>
          </ac:spMkLst>
        </pc:spChg>
      </pc:sldChg>
      <pc:sldChg chg="modNotesTx">
        <pc:chgData name="Lei Wu" userId="f083b2a8aea23a2f" providerId="LiveId" clId="{54799068-8C86-A846-BE6C-3E5FE595741E}" dt="2023-04-24T10:24:22.647" v="70" actId="20577"/>
        <pc:sldMkLst>
          <pc:docMk/>
          <pc:sldMk cId="3103083031" sldId="929"/>
        </pc:sldMkLst>
      </pc:sldChg>
    </pc:docChg>
  </pc:docChgLst>
  <pc:docChgLst>
    <pc:chgData name="Lei Wu" userId="f083b2a8aea23a2f" providerId="LiveId" clId="{69A29A88-1F5A-4566-BB1F-3F295619AB9B}"/>
    <pc:docChg chg="undo custSel addSld delSld modSld sldOrd">
      <pc:chgData name="Lei Wu" userId="f083b2a8aea23a2f" providerId="LiveId" clId="{69A29A88-1F5A-4566-BB1F-3F295619AB9B}" dt="2021-04-22T04:03:59.818" v="582" actId="20577"/>
      <pc:docMkLst>
        <pc:docMk/>
      </pc:docMkLst>
      <pc:sldChg chg="modNotesTx">
        <pc:chgData name="Lei Wu" userId="f083b2a8aea23a2f" providerId="LiveId" clId="{69A29A88-1F5A-4566-BB1F-3F295619AB9B}" dt="2021-04-22T04:03:59.818" v="582" actId="20577"/>
        <pc:sldMkLst>
          <pc:docMk/>
          <pc:sldMk cId="484319680" sldId="825"/>
        </pc:sldMkLst>
      </pc:sldChg>
      <pc:sldChg chg="del modNotesTx">
        <pc:chgData name="Lei Wu" userId="f083b2a8aea23a2f" providerId="LiveId" clId="{69A29A88-1F5A-4566-BB1F-3F295619AB9B}" dt="2021-04-22T03:28:20.119" v="371" actId="47"/>
        <pc:sldMkLst>
          <pc:docMk/>
          <pc:sldMk cId="1277948624" sldId="866"/>
        </pc:sldMkLst>
      </pc:sldChg>
      <pc:sldChg chg="del">
        <pc:chgData name="Lei Wu" userId="f083b2a8aea23a2f" providerId="LiveId" clId="{69A29A88-1F5A-4566-BB1F-3F295619AB9B}" dt="2021-04-22T03:28:20.119" v="371" actId="47"/>
        <pc:sldMkLst>
          <pc:docMk/>
          <pc:sldMk cId="1143079300" sldId="867"/>
        </pc:sldMkLst>
      </pc:sldChg>
      <pc:sldChg chg="del">
        <pc:chgData name="Lei Wu" userId="f083b2a8aea23a2f" providerId="LiveId" clId="{69A29A88-1F5A-4566-BB1F-3F295619AB9B}" dt="2021-04-22T03:33:24.428" v="445" actId="47"/>
        <pc:sldMkLst>
          <pc:docMk/>
          <pc:sldMk cId="745190534" sldId="869"/>
        </pc:sldMkLst>
      </pc:sldChg>
      <pc:sldChg chg="addSp delSp modSp add del mod">
        <pc:chgData name="Lei Wu" userId="f083b2a8aea23a2f" providerId="LiveId" clId="{69A29A88-1F5A-4566-BB1F-3F295619AB9B}" dt="2021-04-22T02:45:52.602" v="27" actId="47"/>
        <pc:sldMkLst>
          <pc:docMk/>
          <pc:sldMk cId="358515285" sldId="902"/>
        </pc:sldMkLst>
        <pc:spChg chg="mod">
          <ac:chgData name="Lei Wu" userId="f083b2a8aea23a2f" providerId="LiveId" clId="{69A29A88-1F5A-4566-BB1F-3F295619AB9B}" dt="2021-04-22T02:44:25.146" v="9" actId="115"/>
          <ac:spMkLst>
            <pc:docMk/>
            <pc:sldMk cId="358515285" sldId="902"/>
            <ac:spMk id="8" creationId="{F6346239-A682-47BA-B732-6E5797160328}"/>
          </ac:spMkLst>
        </pc:spChg>
        <pc:spChg chg="add mod">
          <ac:chgData name="Lei Wu" userId="f083b2a8aea23a2f" providerId="LiveId" clId="{69A29A88-1F5A-4566-BB1F-3F295619AB9B}" dt="2021-04-22T02:44:41.765" v="11" actId="1076"/>
          <ac:spMkLst>
            <pc:docMk/>
            <pc:sldMk cId="358515285" sldId="902"/>
            <ac:spMk id="34" creationId="{DE374730-FE91-4796-BBC1-C095FA4A1C78}"/>
          </ac:spMkLst>
        </pc:spChg>
        <pc:spChg chg="del">
          <ac:chgData name="Lei Wu" userId="f083b2a8aea23a2f" providerId="LiveId" clId="{69A29A88-1F5A-4566-BB1F-3F295619AB9B}" dt="2021-04-22T02:43:57.827" v="1" actId="478"/>
          <ac:spMkLst>
            <pc:docMk/>
            <pc:sldMk cId="358515285" sldId="902"/>
            <ac:spMk id="36" creationId="{A0923860-3F88-4ED5-8C24-4360CE6E8013}"/>
          </ac:spMkLst>
        </pc:spChg>
        <pc:spChg chg="del">
          <ac:chgData name="Lei Wu" userId="f083b2a8aea23a2f" providerId="LiveId" clId="{69A29A88-1F5A-4566-BB1F-3F295619AB9B}" dt="2021-04-22T02:43:57.827" v="1" actId="478"/>
          <ac:spMkLst>
            <pc:docMk/>
            <pc:sldMk cId="358515285" sldId="902"/>
            <ac:spMk id="37" creationId="{346BA36A-EA3E-41F3-8875-6CD3CA30E796}"/>
          </ac:spMkLst>
        </pc:spChg>
        <pc:spChg chg="del">
          <ac:chgData name="Lei Wu" userId="f083b2a8aea23a2f" providerId="LiveId" clId="{69A29A88-1F5A-4566-BB1F-3F295619AB9B}" dt="2021-04-22T02:43:57.827" v="1" actId="478"/>
          <ac:spMkLst>
            <pc:docMk/>
            <pc:sldMk cId="358515285" sldId="902"/>
            <ac:spMk id="53" creationId="{FA922AC2-8BA8-4895-B601-803C7CCBE35B}"/>
          </ac:spMkLst>
        </pc:spChg>
        <pc:spChg chg="del">
          <ac:chgData name="Lei Wu" userId="f083b2a8aea23a2f" providerId="LiveId" clId="{69A29A88-1F5A-4566-BB1F-3F295619AB9B}" dt="2021-04-22T02:43:57.827" v="1" actId="478"/>
          <ac:spMkLst>
            <pc:docMk/>
            <pc:sldMk cId="358515285" sldId="902"/>
            <ac:spMk id="56" creationId="{2F995093-3C16-4DD4-B007-801BFF76A733}"/>
          </ac:spMkLst>
        </pc:spChg>
        <pc:spChg chg="del">
          <ac:chgData name="Lei Wu" userId="f083b2a8aea23a2f" providerId="LiveId" clId="{69A29A88-1F5A-4566-BB1F-3F295619AB9B}" dt="2021-04-22T02:43:57.827" v="1" actId="478"/>
          <ac:spMkLst>
            <pc:docMk/>
            <pc:sldMk cId="358515285" sldId="902"/>
            <ac:spMk id="57" creationId="{0F3EAA8F-29B4-41FE-8EEC-F1EC06340EE9}"/>
          </ac:spMkLst>
        </pc:spChg>
        <pc:spChg chg="del">
          <ac:chgData name="Lei Wu" userId="f083b2a8aea23a2f" providerId="LiveId" clId="{69A29A88-1F5A-4566-BB1F-3F295619AB9B}" dt="2021-04-22T02:43:57.827" v="1" actId="478"/>
          <ac:spMkLst>
            <pc:docMk/>
            <pc:sldMk cId="358515285" sldId="902"/>
            <ac:spMk id="59" creationId="{5D502607-AD34-49B2-B945-96957733639A}"/>
          </ac:spMkLst>
        </pc:spChg>
        <pc:spChg chg="del">
          <ac:chgData name="Lei Wu" userId="f083b2a8aea23a2f" providerId="LiveId" clId="{69A29A88-1F5A-4566-BB1F-3F295619AB9B}" dt="2021-04-22T02:43:57.827" v="1" actId="478"/>
          <ac:spMkLst>
            <pc:docMk/>
            <pc:sldMk cId="358515285" sldId="902"/>
            <ac:spMk id="61" creationId="{F039E96D-D574-473D-9C82-5A0B8800E26C}"/>
          </ac:spMkLst>
        </pc:spChg>
        <pc:spChg chg="del">
          <ac:chgData name="Lei Wu" userId="f083b2a8aea23a2f" providerId="LiveId" clId="{69A29A88-1F5A-4566-BB1F-3F295619AB9B}" dt="2021-04-22T02:43:57.827" v="1" actId="478"/>
          <ac:spMkLst>
            <pc:docMk/>
            <pc:sldMk cId="358515285" sldId="902"/>
            <ac:spMk id="63" creationId="{98F76EFE-F878-4555-99CD-3CABB6DEFC0D}"/>
          </ac:spMkLst>
        </pc:spChg>
        <pc:spChg chg="del">
          <ac:chgData name="Lei Wu" userId="f083b2a8aea23a2f" providerId="LiveId" clId="{69A29A88-1F5A-4566-BB1F-3F295619AB9B}" dt="2021-04-22T02:43:57.827" v="1" actId="478"/>
          <ac:spMkLst>
            <pc:docMk/>
            <pc:sldMk cId="358515285" sldId="902"/>
            <ac:spMk id="64" creationId="{1D08ABC8-06E1-4340-AB20-F436755D8098}"/>
          </ac:spMkLst>
        </pc:spChg>
        <pc:grpChg chg="del">
          <ac:chgData name="Lei Wu" userId="f083b2a8aea23a2f" providerId="LiveId" clId="{69A29A88-1F5A-4566-BB1F-3F295619AB9B}" dt="2021-04-22T02:43:57.827" v="1" actId="478"/>
          <ac:grpSpMkLst>
            <pc:docMk/>
            <pc:sldMk cId="358515285" sldId="902"/>
            <ac:grpSpMk id="38" creationId="{0D6C8FC9-09E5-4603-B63A-39AB3A70856D}"/>
          </ac:grpSpMkLst>
        </pc:grpChg>
        <pc:cxnChg chg="del">
          <ac:chgData name="Lei Wu" userId="f083b2a8aea23a2f" providerId="LiveId" clId="{69A29A88-1F5A-4566-BB1F-3F295619AB9B}" dt="2021-04-22T02:43:57.827" v="1" actId="478"/>
          <ac:cxnSpMkLst>
            <pc:docMk/>
            <pc:sldMk cId="358515285" sldId="902"/>
            <ac:cxnSpMk id="54" creationId="{E44FB5E0-D957-4F4C-8146-90BEB90D8685}"/>
          </ac:cxnSpMkLst>
        </pc:cxnChg>
        <pc:cxnChg chg="del">
          <ac:chgData name="Lei Wu" userId="f083b2a8aea23a2f" providerId="LiveId" clId="{69A29A88-1F5A-4566-BB1F-3F295619AB9B}" dt="2021-04-22T02:43:57.827" v="1" actId="478"/>
          <ac:cxnSpMkLst>
            <pc:docMk/>
            <pc:sldMk cId="358515285" sldId="902"/>
            <ac:cxnSpMk id="55" creationId="{52CD72E4-532B-450F-96DC-348CDEB2DC4E}"/>
          </ac:cxnSpMkLst>
        </pc:cxnChg>
        <pc:cxnChg chg="del">
          <ac:chgData name="Lei Wu" userId="f083b2a8aea23a2f" providerId="LiveId" clId="{69A29A88-1F5A-4566-BB1F-3F295619AB9B}" dt="2021-04-22T02:43:57.827" v="1" actId="478"/>
          <ac:cxnSpMkLst>
            <pc:docMk/>
            <pc:sldMk cId="358515285" sldId="902"/>
            <ac:cxnSpMk id="58" creationId="{9B52B568-AAB2-4E65-9628-7C6039A143F6}"/>
          </ac:cxnSpMkLst>
        </pc:cxnChg>
        <pc:cxnChg chg="del">
          <ac:chgData name="Lei Wu" userId="f083b2a8aea23a2f" providerId="LiveId" clId="{69A29A88-1F5A-4566-BB1F-3F295619AB9B}" dt="2021-04-22T02:43:57.827" v="1" actId="478"/>
          <ac:cxnSpMkLst>
            <pc:docMk/>
            <pc:sldMk cId="358515285" sldId="902"/>
            <ac:cxnSpMk id="60" creationId="{B8FAD9DC-CED5-4FA8-B9E3-F951B32AA799}"/>
          </ac:cxnSpMkLst>
        </pc:cxnChg>
        <pc:cxnChg chg="del">
          <ac:chgData name="Lei Wu" userId="f083b2a8aea23a2f" providerId="LiveId" clId="{69A29A88-1F5A-4566-BB1F-3F295619AB9B}" dt="2021-04-22T02:43:57.827" v="1" actId="478"/>
          <ac:cxnSpMkLst>
            <pc:docMk/>
            <pc:sldMk cId="358515285" sldId="902"/>
            <ac:cxnSpMk id="62" creationId="{C24A3937-C2DC-46CB-9174-636F857FA161}"/>
          </ac:cxnSpMkLst>
        </pc:cxnChg>
      </pc:sldChg>
      <pc:sldChg chg="addSp delSp modSp add mod">
        <pc:chgData name="Lei Wu" userId="f083b2a8aea23a2f" providerId="LiveId" clId="{69A29A88-1F5A-4566-BB1F-3F295619AB9B}" dt="2021-04-22T03:49:02.811" v="500"/>
        <pc:sldMkLst>
          <pc:docMk/>
          <pc:sldMk cId="523795025" sldId="902"/>
        </pc:sldMkLst>
        <pc:spChg chg="mod">
          <ac:chgData name="Lei Wu" userId="f083b2a8aea23a2f" providerId="LiveId" clId="{69A29A88-1F5A-4566-BB1F-3F295619AB9B}" dt="2021-04-22T02:46:23.765" v="29"/>
          <ac:spMkLst>
            <pc:docMk/>
            <pc:sldMk cId="523795025" sldId="902"/>
            <ac:spMk id="2" creationId="{00000000-0000-0000-0000-000000000000}"/>
          </ac:spMkLst>
        </pc:spChg>
        <pc:spChg chg="add del mod">
          <ac:chgData name="Lei Wu" userId="f083b2a8aea23a2f" providerId="LiveId" clId="{69A29A88-1F5A-4566-BB1F-3F295619AB9B}" dt="2021-04-22T02:46:33.374" v="31" actId="478"/>
          <ac:spMkLst>
            <pc:docMk/>
            <pc:sldMk cId="523795025" sldId="902"/>
            <ac:spMk id="3" creationId="{47ECEBFB-71BE-47A8-B7B4-235055181307}"/>
          </ac:spMkLst>
        </pc:spChg>
        <pc:spChg chg="del">
          <ac:chgData name="Lei Wu" userId="f083b2a8aea23a2f" providerId="LiveId" clId="{69A29A88-1F5A-4566-BB1F-3F295619AB9B}" dt="2021-04-22T02:46:30.874" v="30" actId="478"/>
          <ac:spMkLst>
            <pc:docMk/>
            <pc:sldMk cId="523795025" sldId="902"/>
            <ac:spMk id="8" creationId="{F6346239-A682-47BA-B732-6E5797160328}"/>
          </ac:spMkLst>
        </pc:spChg>
        <pc:graphicFrameChg chg="add del mod">
          <ac:chgData name="Lei Wu" userId="f083b2a8aea23a2f" providerId="LiveId" clId="{69A29A88-1F5A-4566-BB1F-3F295619AB9B}" dt="2021-04-22T02:46:38.533" v="35"/>
          <ac:graphicFrameMkLst>
            <pc:docMk/>
            <pc:sldMk cId="523795025" sldId="902"/>
            <ac:graphicFrameMk id="7" creationId="{F1974000-719B-4684-9E32-38F6C1F922FB}"/>
          </ac:graphicFrameMkLst>
        </pc:graphicFrameChg>
        <pc:graphicFrameChg chg="add mod">
          <ac:chgData name="Lei Wu" userId="f083b2a8aea23a2f" providerId="LiveId" clId="{69A29A88-1F5A-4566-BB1F-3F295619AB9B}" dt="2021-04-22T03:49:02.811" v="500"/>
          <ac:graphicFrameMkLst>
            <pc:docMk/>
            <pc:sldMk cId="523795025" sldId="902"/>
            <ac:graphicFrameMk id="9" creationId="{21708828-DD16-447B-8794-8858DC2F9B31}"/>
          </ac:graphicFrameMkLst>
        </pc:graphicFrameChg>
        <pc:graphicFrameChg chg="del">
          <ac:chgData name="Lei Wu" userId="f083b2a8aea23a2f" providerId="LiveId" clId="{69A29A88-1F5A-4566-BB1F-3F295619AB9B}" dt="2021-04-22T02:46:30.874" v="30" actId="478"/>
          <ac:graphicFrameMkLst>
            <pc:docMk/>
            <pc:sldMk cId="523795025" sldId="902"/>
            <ac:graphicFrameMk id="10" creationId="{90CC9AD8-3CCA-4ABA-990A-3E5DE07AB666}"/>
          </ac:graphicFrameMkLst>
        </pc:graphicFrameChg>
      </pc:sldChg>
      <pc:sldChg chg="addSp delSp modSp add mod">
        <pc:chgData name="Lei Wu" userId="f083b2a8aea23a2f" providerId="LiveId" clId="{69A29A88-1F5A-4566-BB1F-3F295619AB9B}" dt="2021-04-22T04:00:31.711" v="517"/>
        <pc:sldMkLst>
          <pc:docMk/>
          <pc:sldMk cId="1040825272" sldId="903"/>
        </pc:sldMkLst>
        <pc:spChg chg="mod">
          <ac:chgData name="Lei Wu" userId="f083b2a8aea23a2f" providerId="LiveId" clId="{69A29A88-1F5A-4566-BB1F-3F295619AB9B}" dt="2021-04-22T02:46:51.521" v="39"/>
          <ac:spMkLst>
            <pc:docMk/>
            <pc:sldMk cId="1040825272" sldId="903"/>
            <ac:spMk id="2" creationId="{00000000-0000-0000-0000-000000000000}"/>
          </ac:spMkLst>
        </pc:spChg>
        <pc:graphicFrameChg chg="add del mod">
          <ac:chgData name="Lei Wu" userId="f083b2a8aea23a2f" providerId="LiveId" clId="{69A29A88-1F5A-4566-BB1F-3F295619AB9B}" dt="2021-04-22T02:47:02.862" v="42"/>
          <ac:graphicFrameMkLst>
            <pc:docMk/>
            <pc:sldMk cId="1040825272" sldId="903"/>
            <ac:graphicFrameMk id="5" creationId="{02143993-3409-4B22-B7A5-C610ADD6FB72}"/>
          </ac:graphicFrameMkLst>
        </pc:graphicFrameChg>
        <pc:graphicFrameChg chg="add mod">
          <ac:chgData name="Lei Wu" userId="f083b2a8aea23a2f" providerId="LiveId" clId="{69A29A88-1F5A-4566-BB1F-3F295619AB9B}" dt="2021-04-22T04:00:31.711" v="517"/>
          <ac:graphicFrameMkLst>
            <pc:docMk/>
            <pc:sldMk cId="1040825272" sldId="903"/>
            <ac:graphicFrameMk id="7" creationId="{EA5F7B2F-8675-46AB-85C6-45112668BD60}"/>
          </ac:graphicFrameMkLst>
        </pc:graphicFrameChg>
        <pc:graphicFrameChg chg="del">
          <ac:chgData name="Lei Wu" userId="f083b2a8aea23a2f" providerId="LiveId" clId="{69A29A88-1F5A-4566-BB1F-3F295619AB9B}" dt="2021-04-22T02:46:59.056" v="40" actId="478"/>
          <ac:graphicFrameMkLst>
            <pc:docMk/>
            <pc:sldMk cId="1040825272" sldId="903"/>
            <ac:graphicFrameMk id="9" creationId="{21708828-DD16-447B-8794-8858DC2F9B31}"/>
          </ac:graphicFrameMkLst>
        </pc:graphicFrameChg>
      </pc:sldChg>
      <pc:sldChg chg="delSp modSp add del mod">
        <pc:chgData name="Lei Wu" userId="f083b2a8aea23a2f" providerId="LiveId" clId="{69A29A88-1F5A-4566-BB1F-3F295619AB9B}" dt="2021-04-22T03:28:20.119" v="371" actId="47"/>
        <pc:sldMkLst>
          <pc:docMk/>
          <pc:sldMk cId="1357134190" sldId="904"/>
        </pc:sldMkLst>
        <pc:spChg chg="mod">
          <ac:chgData name="Lei Wu" userId="f083b2a8aea23a2f" providerId="LiveId" clId="{69A29A88-1F5A-4566-BB1F-3F295619AB9B}" dt="2021-04-22T02:50:15.562" v="65" actId="14100"/>
          <ac:spMkLst>
            <pc:docMk/>
            <pc:sldMk cId="1357134190" sldId="904"/>
            <ac:spMk id="15" creationId="{B3365DB0-BACF-44ED-9BE1-C08D7FE61F50}"/>
          </ac:spMkLst>
        </pc:spChg>
        <pc:spChg chg="mod">
          <ac:chgData name="Lei Wu" userId="f083b2a8aea23a2f" providerId="LiveId" clId="{69A29A88-1F5A-4566-BB1F-3F295619AB9B}" dt="2021-04-22T02:49:26.848" v="55" actId="1076"/>
          <ac:spMkLst>
            <pc:docMk/>
            <pc:sldMk cId="1357134190" sldId="904"/>
            <ac:spMk id="16" creationId="{D0C27B9C-B9F5-421B-A59E-9AD25FE6CD7C}"/>
          </ac:spMkLst>
        </pc:spChg>
        <pc:spChg chg="mod">
          <ac:chgData name="Lei Wu" userId="f083b2a8aea23a2f" providerId="LiveId" clId="{69A29A88-1F5A-4566-BB1F-3F295619AB9B}" dt="2021-04-22T02:49:54.614" v="61" actId="1076"/>
          <ac:spMkLst>
            <pc:docMk/>
            <pc:sldMk cId="1357134190" sldId="904"/>
            <ac:spMk id="17" creationId="{93D74ABE-DAE4-4988-9D93-BF2FAAA71482}"/>
          </ac:spMkLst>
        </pc:spChg>
        <pc:spChg chg="mod">
          <ac:chgData name="Lei Wu" userId="f083b2a8aea23a2f" providerId="LiveId" clId="{69A29A88-1F5A-4566-BB1F-3F295619AB9B}" dt="2021-04-22T02:49:40.871" v="58" actId="1076"/>
          <ac:spMkLst>
            <pc:docMk/>
            <pc:sldMk cId="1357134190" sldId="904"/>
            <ac:spMk id="18" creationId="{A3C0ED6C-C978-4866-B393-ADE31F87DF70}"/>
          </ac:spMkLst>
        </pc:spChg>
        <pc:spChg chg="mod">
          <ac:chgData name="Lei Wu" userId="f083b2a8aea23a2f" providerId="LiveId" clId="{69A29A88-1F5A-4566-BB1F-3F295619AB9B}" dt="2021-04-22T02:50:38.632" v="66" actId="1076"/>
          <ac:spMkLst>
            <pc:docMk/>
            <pc:sldMk cId="1357134190" sldId="904"/>
            <ac:spMk id="20" creationId="{B4249E6D-AA93-4286-A876-22F698CC0E4D}"/>
          </ac:spMkLst>
        </pc:spChg>
        <pc:picChg chg="mod">
          <ac:chgData name="Lei Wu" userId="f083b2a8aea23a2f" providerId="LiveId" clId="{69A29A88-1F5A-4566-BB1F-3F295619AB9B}" dt="2021-04-22T02:50:02.048" v="63" actId="1076"/>
          <ac:picMkLst>
            <pc:docMk/>
            <pc:sldMk cId="1357134190" sldId="904"/>
            <ac:picMk id="14" creationId="{6BAAD823-E43F-4EB2-BC7A-3C468DF8C9FB}"/>
          </ac:picMkLst>
        </pc:picChg>
        <pc:picChg chg="del">
          <ac:chgData name="Lei Wu" userId="f083b2a8aea23a2f" providerId="LiveId" clId="{69A29A88-1F5A-4566-BB1F-3F295619AB9B}" dt="2021-04-22T02:49:15.872" v="53" actId="478"/>
          <ac:picMkLst>
            <pc:docMk/>
            <pc:sldMk cId="1357134190" sldId="904"/>
            <ac:picMk id="19" creationId="{BC7DD3E8-4F26-4D4B-9962-9F683FF19593}"/>
          </ac:picMkLst>
        </pc:picChg>
      </pc:sldChg>
      <pc:sldChg chg="delSp modSp add del modAnim modNotesTx">
        <pc:chgData name="Lei Wu" userId="f083b2a8aea23a2f" providerId="LiveId" clId="{69A29A88-1F5A-4566-BB1F-3F295619AB9B}" dt="2021-04-22T03:28:20.119" v="371" actId="47"/>
        <pc:sldMkLst>
          <pc:docMk/>
          <pc:sldMk cId="2933656581" sldId="905"/>
        </pc:sldMkLst>
        <pc:spChg chg="del">
          <ac:chgData name="Lei Wu" userId="f083b2a8aea23a2f" providerId="LiveId" clId="{69A29A88-1F5A-4566-BB1F-3F295619AB9B}" dt="2021-04-22T02:48:56.811" v="47" actId="478"/>
          <ac:spMkLst>
            <pc:docMk/>
            <pc:sldMk cId="2933656581" sldId="905"/>
            <ac:spMk id="15" creationId="{B3365DB0-BACF-44ED-9BE1-C08D7FE61F50}"/>
          </ac:spMkLst>
        </pc:spChg>
        <pc:spChg chg="del">
          <ac:chgData name="Lei Wu" userId="f083b2a8aea23a2f" providerId="LiveId" clId="{69A29A88-1F5A-4566-BB1F-3F295619AB9B}" dt="2021-04-22T02:48:56.811" v="47" actId="478"/>
          <ac:spMkLst>
            <pc:docMk/>
            <pc:sldMk cId="2933656581" sldId="905"/>
            <ac:spMk id="16" creationId="{D0C27B9C-B9F5-421B-A59E-9AD25FE6CD7C}"/>
          </ac:spMkLst>
        </pc:spChg>
        <pc:spChg chg="del">
          <ac:chgData name="Lei Wu" userId="f083b2a8aea23a2f" providerId="LiveId" clId="{69A29A88-1F5A-4566-BB1F-3F295619AB9B}" dt="2021-04-22T02:48:56.811" v="47" actId="478"/>
          <ac:spMkLst>
            <pc:docMk/>
            <pc:sldMk cId="2933656581" sldId="905"/>
            <ac:spMk id="17" creationId="{93D74ABE-DAE4-4988-9D93-BF2FAAA71482}"/>
          </ac:spMkLst>
        </pc:spChg>
        <pc:spChg chg="del">
          <ac:chgData name="Lei Wu" userId="f083b2a8aea23a2f" providerId="LiveId" clId="{69A29A88-1F5A-4566-BB1F-3F295619AB9B}" dt="2021-04-22T02:48:56.811" v="47" actId="478"/>
          <ac:spMkLst>
            <pc:docMk/>
            <pc:sldMk cId="2933656581" sldId="905"/>
            <ac:spMk id="18" creationId="{A3C0ED6C-C978-4866-B393-ADE31F87DF70}"/>
          </ac:spMkLst>
        </pc:spChg>
        <pc:spChg chg="del">
          <ac:chgData name="Lei Wu" userId="f083b2a8aea23a2f" providerId="LiveId" clId="{69A29A88-1F5A-4566-BB1F-3F295619AB9B}" dt="2021-04-22T02:48:56.811" v="47" actId="478"/>
          <ac:spMkLst>
            <pc:docMk/>
            <pc:sldMk cId="2933656581" sldId="905"/>
            <ac:spMk id="20" creationId="{B4249E6D-AA93-4286-A876-22F698CC0E4D}"/>
          </ac:spMkLst>
        </pc:spChg>
        <pc:picChg chg="del">
          <ac:chgData name="Lei Wu" userId="f083b2a8aea23a2f" providerId="LiveId" clId="{69A29A88-1F5A-4566-BB1F-3F295619AB9B}" dt="2021-04-22T02:48:56.811" v="47" actId="478"/>
          <ac:picMkLst>
            <pc:docMk/>
            <pc:sldMk cId="2933656581" sldId="905"/>
            <ac:picMk id="14" creationId="{6BAAD823-E43F-4EB2-BC7A-3C468DF8C9FB}"/>
          </ac:picMkLst>
        </pc:picChg>
        <pc:picChg chg="mod">
          <ac:chgData name="Lei Wu" userId="f083b2a8aea23a2f" providerId="LiveId" clId="{69A29A88-1F5A-4566-BB1F-3F295619AB9B}" dt="2021-04-22T02:49:11.793" v="52" actId="1076"/>
          <ac:picMkLst>
            <pc:docMk/>
            <pc:sldMk cId="2933656581" sldId="905"/>
            <ac:picMk id="19" creationId="{BC7DD3E8-4F26-4D4B-9962-9F683FF19593}"/>
          </ac:picMkLst>
        </pc:picChg>
      </pc:sldChg>
      <pc:sldChg chg="addSp delSp modSp add mod ord">
        <pc:chgData name="Lei Wu" userId="f083b2a8aea23a2f" providerId="LiveId" clId="{69A29A88-1F5A-4566-BB1F-3F295619AB9B}" dt="2021-04-22T03:24:27.623" v="310"/>
        <pc:sldMkLst>
          <pc:docMk/>
          <pc:sldMk cId="3291054842" sldId="906"/>
        </pc:sldMkLst>
        <pc:spChg chg="mod">
          <ac:chgData name="Lei Wu" userId="f083b2a8aea23a2f" providerId="LiveId" clId="{69A29A88-1F5A-4566-BB1F-3F295619AB9B}" dt="2021-04-22T03:24:11.685" v="304" actId="14100"/>
          <ac:spMkLst>
            <pc:docMk/>
            <pc:sldMk cId="3291054842" sldId="906"/>
            <ac:spMk id="8" creationId="{F6346239-A682-47BA-B732-6E5797160328}"/>
          </ac:spMkLst>
        </pc:spChg>
        <pc:spChg chg="del">
          <ac:chgData name="Lei Wu" userId="f083b2a8aea23a2f" providerId="LiveId" clId="{69A29A88-1F5A-4566-BB1F-3F295619AB9B}" dt="2021-04-22T03:23:50.486" v="300" actId="478"/>
          <ac:spMkLst>
            <pc:docMk/>
            <pc:sldMk cId="3291054842" sldId="906"/>
            <ac:spMk id="36" creationId="{A0923860-3F88-4ED5-8C24-4360CE6E8013}"/>
          </ac:spMkLst>
        </pc:spChg>
        <pc:spChg chg="del">
          <ac:chgData name="Lei Wu" userId="f083b2a8aea23a2f" providerId="LiveId" clId="{69A29A88-1F5A-4566-BB1F-3F295619AB9B}" dt="2021-04-22T03:23:50.486" v="300" actId="478"/>
          <ac:spMkLst>
            <pc:docMk/>
            <pc:sldMk cId="3291054842" sldId="906"/>
            <ac:spMk id="37" creationId="{346BA36A-EA3E-41F3-8875-6CD3CA30E796}"/>
          </ac:spMkLst>
        </pc:spChg>
        <pc:spChg chg="del">
          <ac:chgData name="Lei Wu" userId="f083b2a8aea23a2f" providerId="LiveId" clId="{69A29A88-1F5A-4566-BB1F-3F295619AB9B}" dt="2021-04-22T03:23:50.486" v="300" actId="478"/>
          <ac:spMkLst>
            <pc:docMk/>
            <pc:sldMk cId="3291054842" sldId="906"/>
            <ac:spMk id="53" creationId="{FA922AC2-8BA8-4895-B601-803C7CCBE35B}"/>
          </ac:spMkLst>
        </pc:spChg>
        <pc:spChg chg="del">
          <ac:chgData name="Lei Wu" userId="f083b2a8aea23a2f" providerId="LiveId" clId="{69A29A88-1F5A-4566-BB1F-3F295619AB9B}" dt="2021-04-22T03:23:50.486" v="300" actId="478"/>
          <ac:spMkLst>
            <pc:docMk/>
            <pc:sldMk cId="3291054842" sldId="906"/>
            <ac:spMk id="56" creationId="{2F995093-3C16-4DD4-B007-801BFF76A733}"/>
          </ac:spMkLst>
        </pc:spChg>
        <pc:spChg chg="del">
          <ac:chgData name="Lei Wu" userId="f083b2a8aea23a2f" providerId="LiveId" clId="{69A29A88-1F5A-4566-BB1F-3F295619AB9B}" dt="2021-04-22T03:23:50.486" v="300" actId="478"/>
          <ac:spMkLst>
            <pc:docMk/>
            <pc:sldMk cId="3291054842" sldId="906"/>
            <ac:spMk id="57" creationId="{0F3EAA8F-29B4-41FE-8EEC-F1EC06340EE9}"/>
          </ac:spMkLst>
        </pc:spChg>
        <pc:spChg chg="del">
          <ac:chgData name="Lei Wu" userId="f083b2a8aea23a2f" providerId="LiveId" clId="{69A29A88-1F5A-4566-BB1F-3F295619AB9B}" dt="2021-04-22T03:23:50.486" v="300" actId="478"/>
          <ac:spMkLst>
            <pc:docMk/>
            <pc:sldMk cId="3291054842" sldId="906"/>
            <ac:spMk id="59" creationId="{5D502607-AD34-49B2-B945-96957733639A}"/>
          </ac:spMkLst>
        </pc:spChg>
        <pc:spChg chg="del">
          <ac:chgData name="Lei Wu" userId="f083b2a8aea23a2f" providerId="LiveId" clId="{69A29A88-1F5A-4566-BB1F-3F295619AB9B}" dt="2021-04-22T03:23:50.486" v="300" actId="478"/>
          <ac:spMkLst>
            <pc:docMk/>
            <pc:sldMk cId="3291054842" sldId="906"/>
            <ac:spMk id="61" creationId="{F039E96D-D574-473D-9C82-5A0B8800E26C}"/>
          </ac:spMkLst>
        </pc:spChg>
        <pc:spChg chg="del">
          <ac:chgData name="Lei Wu" userId="f083b2a8aea23a2f" providerId="LiveId" clId="{69A29A88-1F5A-4566-BB1F-3F295619AB9B}" dt="2021-04-22T03:23:50.486" v="300" actId="478"/>
          <ac:spMkLst>
            <pc:docMk/>
            <pc:sldMk cId="3291054842" sldId="906"/>
            <ac:spMk id="63" creationId="{98F76EFE-F878-4555-99CD-3CABB6DEFC0D}"/>
          </ac:spMkLst>
        </pc:spChg>
        <pc:spChg chg="del">
          <ac:chgData name="Lei Wu" userId="f083b2a8aea23a2f" providerId="LiveId" clId="{69A29A88-1F5A-4566-BB1F-3F295619AB9B}" dt="2021-04-22T03:23:50.486" v="300" actId="478"/>
          <ac:spMkLst>
            <pc:docMk/>
            <pc:sldMk cId="3291054842" sldId="906"/>
            <ac:spMk id="64" creationId="{1D08ABC8-06E1-4340-AB20-F436755D8098}"/>
          </ac:spMkLst>
        </pc:spChg>
        <pc:grpChg chg="del">
          <ac:chgData name="Lei Wu" userId="f083b2a8aea23a2f" providerId="LiveId" clId="{69A29A88-1F5A-4566-BB1F-3F295619AB9B}" dt="2021-04-22T03:23:50.486" v="300" actId="478"/>
          <ac:grpSpMkLst>
            <pc:docMk/>
            <pc:sldMk cId="3291054842" sldId="906"/>
            <ac:grpSpMk id="38" creationId="{0D6C8FC9-09E5-4603-B63A-39AB3A70856D}"/>
          </ac:grpSpMkLst>
        </pc:grpChg>
        <pc:graphicFrameChg chg="add del mod">
          <ac:chgData name="Lei Wu" userId="f083b2a8aea23a2f" providerId="LiveId" clId="{69A29A88-1F5A-4566-BB1F-3F295619AB9B}" dt="2021-04-22T03:24:14.870" v="306"/>
          <ac:graphicFrameMkLst>
            <pc:docMk/>
            <pc:sldMk cId="3291054842" sldId="906"/>
            <ac:graphicFrameMk id="34" creationId="{65477474-FCC3-4AE2-9EE1-0CA2D704D562}"/>
          </ac:graphicFrameMkLst>
        </pc:graphicFrameChg>
        <pc:graphicFrameChg chg="add mod">
          <ac:chgData name="Lei Wu" userId="f083b2a8aea23a2f" providerId="LiveId" clId="{69A29A88-1F5A-4566-BB1F-3F295619AB9B}" dt="2021-04-22T03:24:17.750" v="308" actId="1076"/>
          <ac:graphicFrameMkLst>
            <pc:docMk/>
            <pc:sldMk cId="3291054842" sldId="906"/>
            <ac:graphicFrameMk id="35" creationId="{125D0C4A-E9F4-4FCF-BBDB-32C0B90448CA}"/>
          </ac:graphicFrameMkLst>
        </pc:graphicFrameChg>
        <pc:cxnChg chg="del">
          <ac:chgData name="Lei Wu" userId="f083b2a8aea23a2f" providerId="LiveId" clId="{69A29A88-1F5A-4566-BB1F-3F295619AB9B}" dt="2021-04-22T03:23:50.486" v="300" actId="478"/>
          <ac:cxnSpMkLst>
            <pc:docMk/>
            <pc:sldMk cId="3291054842" sldId="906"/>
            <ac:cxnSpMk id="54" creationId="{E44FB5E0-D957-4F4C-8146-90BEB90D8685}"/>
          </ac:cxnSpMkLst>
        </pc:cxnChg>
        <pc:cxnChg chg="del">
          <ac:chgData name="Lei Wu" userId="f083b2a8aea23a2f" providerId="LiveId" clId="{69A29A88-1F5A-4566-BB1F-3F295619AB9B}" dt="2021-04-22T03:23:50.486" v="300" actId="478"/>
          <ac:cxnSpMkLst>
            <pc:docMk/>
            <pc:sldMk cId="3291054842" sldId="906"/>
            <ac:cxnSpMk id="55" creationId="{52CD72E4-532B-450F-96DC-348CDEB2DC4E}"/>
          </ac:cxnSpMkLst>
        </pc:cxnChg>
        <pc:cxnChg chg="del">
          <ac:chgData name="Lei Wu" userId="f083b2a8aea23a2f" providerId="LiveId" clId="{69A29A88-1F5A-4566-BB1F-3F295619AB9B}" dt="2021-04-22T03:23:50.486" v="300" actId="478"/>
          <ac:cxnSpMkLst>
            <pc:docMk/>
            <pc:sldMk cId="3291054842" sldId="906"/>
            <ac:cxnSpMk id="58" creationId="{9B52B568-AAB2-4E65-9628-7C6039A143F6}"/>
          </ac:cxnSpMkLst>
        </pc:cxnChg>
        <pc:cxnChg chg="del">
          <ac:chgData name="Lei Wu" userId="f083b2a8aea23a2f" providerId="LiveId" clId="{69A29A88-1F5A-4566-BB1F-3F295619AB9B}" dt="2021-04-22T03:23:50.486" v="300" actId="478"/>
          <ac:cxnSpMkLst>
            <pc:docMk/>
            <pc:sldMk cId="3291054842" sldId="906"/>
            <ac:cxnSpMk id="60" creationId="{B8FAD9DC-CED5-4FA8-B9E3-F951B32AA799}"/>
          </ac:cxnSpMkLst>
        </pc:cxnChg>
        <pc:cxnChg chg="del">
          <ac:chgData name="Lei Wu" userId="f083b2a8aea23a2f" providerId="LiveId" clId="{69A29A88-1F5A-4566-BB1F-3F295619AB9B}" dt="2021-04-22T03:23:50.486" v="300" actId="478"/>
          <ac:cxnSpMkLst>
            <pc:docMk/>
            <pc:sldMk cId="3291054842" sldId="906"/>
            <ac:cxnSpMk id="62" creationId="{C24A3937-C2DC-46CB-9174-636F857FA161}"/>
          </ac:cxnSpMkLst>
        </pc:cxnChg>
      </pc:sldChg>
      <pc:sldChg chg="delSp modSp add mod modNotesTx">
        <pc:chgData name="Lei Wu" userId="f083b2a8aea23a2f" providerId="LiveId" clId="{69A29A88-1F5A-4566-BB1F-3F295619AB9B}" dt="2021-04-22T03:25:15.580" v="322" actId="20577"/>
        <pc:sldMkLst>
          <pc:docMk/>
          <pc:sldMk cId="2955209792" sldId="907"/>
        </pc:sldMkLst>
        <pc:spChg chg="mod">
          <ac:chgData name="Lei Wu" userId="f083b2a8aea23a2f" providerId="LiveId" clId="{69A29A88-1F5A-4566-BB1F-3F295619AB9B}" dt="2021-04-22T03:25:12.789" v="321" actId="403"/>
          <ac:spMkLst>
            <pc:docMk/>
            <pc:sldMk cId="2955209792" sldId="907"/>
            <ac:spMk id="8" creationId="{F6346239-A682-47BA-B732-6E5797160328}"/>
          </ac:spMkLst>
        </pc:spChg>
        <pc:graphicFrameChg chg="del">
          <ac:chgData name="Lei Wu" userId="f083b2a8aea23a2f" providerId="LiveId" clId="{69A29A88-1F5A-4566-BB1F-3F295619AB9B}" dt="2021-04-22T03:24:37.225" v="312" actId="478"/>
          <ac:graphicFrameMkLst>
            <pc:docMk/>
            <pc:sldMk cId="2955209792" sldId="907"/>
            <ac:graphicFrameMk id="35" creationId="{125D0C4A-E9F4-4FCF-BBDB-32C0B90448CA}"/>
          </ac:graphicFrameMkLst>
        </pc:graphicFrameChg>
      </pc:sldChg>
      <pc:sldChg chg="addSp delSp modSp add mod">
        <pc:chgData name="Lei Wu" userId="f083b2a8aea23a2f" providerId="LiveId" clId="{69A29A88-1F5A-4566-BB1F-3F295619AB9B}" dt="2021-04-22T03:30:07.298" v="384"/>
        <pc:sldMkLst>
          <pc:docMk/>
          <pc:sldMk cId="656423204" sldId="908"/>
        </pc:sldMkLst>
        <pc:spChg chg="mod">
          <ac:chgData name="Lei Wu" userId="f083b2a8aea23a2f" providerId="LiveId" clId="{69A29A88-1F5A-4566-BB1F-3F295619AB9B}" dt="2021-04-22T03:30:07.298" v="384"/>
          <ac:spMkLst>
            <pc:docMk/>
            <pc:sldMk cId="656423204" sldId="908"/>
            <ac:spMk id="2" creationId="{00000000-0000-0000-0000-000000000000}"/>
          </ac:spMkLst>
        </pc:spChg>
        <pc:spChg chg="add del mod">
          <ac:chgData name="Lei Wu" userId="f083b2a8aea23a2f" providerId="LiveId" clId="{69A29A88-1F5A-4566-BB1F-3F295619AB9B}" dt="2021-04-22T03:25:47.845" v="327" actId="478"/>
          <ac:spMkLst>
            <pc:docMk/>
            <pc:sldMk cId="656423204" sldId="908"/>
            <ac:spMk id="3" creationId="{4CF32548-CB56-4224-B9E3-1B0738AC477C}"/>
          </ac:spMkLst>
        </pc:spChg>
        <pc:spChg chg="del mod">
          <ac:chgData name="Lei Wu" userId="f083b2a8aea23a2f" providerId="LiveId" clId="{69A29A88-1F5A-4566-BB1F-3F295619AB9B}" dt="2021-04-22T03:25:45.618" v="326" actId="478"/>
          <ac:spMkLst>
            <pc:docMk/>
            <pc:sldMk cId="656423204" sldId="908"/>
            <ac:spMk id="8" creationId="{F6346239-A682-47BA-B732-6E5797160328}"/>
          </ac:spMkLst>
        </pc:spChg>
        <pc:graphicFrameChg chg="add del mod">
          <ac:chgData name="Lei Wu" userId="f083b2a8aea23a2f" providerId="LiveId" clId="{69A29A88-1F5A-4566-BB1F-3F295619AB9B}" dt="2021-04-22T03:25:51.638" v="331"/>
          <ac:graphicFrameMkLst>
            <pc:docMk/>
            <pc:sldMk cId="656423204" sldId="908"/>
            <ac:graphicFrameMk id="9" creationId="{F7F712EE-69D8-4435-97EA-4191CEEDB878}"/>
          </ac:graphicFrameMkLst>
        </pc:graphicFrameChg>
        <pc:graphicFrameChg chg="add mod">
          <ac:chgData name="Lei Wu" userId="f083b2a8aea23a2f" providerId="LiveId" clId="{69A29A88-1F5A-4566-BB1F-3F295619AB9B}" dt="2021-04-22T03:26:12.833" v="335" actId="1076"/>
          <ac:graphicFrameMkLst>
            <pc:docMk/>
            <pc:sldMk cId="656423204" sldId="908"/>
            <ac:graphicFrameMk id="11" creationId="{C2618568-D121-4B12-AC25-247A3B68589F}"/>
          </ac:graphicFrameMkLst>
        </pc:graphicFrameChg>
        <pc:picChg chg="add del mod">
          <ac:chgData name="Lei Wu" userId="f083b2a8aea23a2f" providerId="LiveId" clId="{69A29A88-1F5A-4566-BB1F-3F295619AB9B}" dt="2021-04-22T03:25:51.638" v="331"/>
          <ac:picMkLst>
            <pc:docMk/>
            <pc:sldMk cId="656423204" sldId="908"/>
            <ac:picMk id="7" creationId="{EF1B1F79-3862-449C-9870-86420A6F09AF}"/>
          </ac:picMkLst>
        </pc:picChg>
        <pc:picChg chg="add mod">
          <ac:chgData name="Lei Wu" userId="f083b2a8aea23a2f" providerId="LiveId" clId="{69A29A88-1F5A-4566-BB1F-3F295619AB9B}" dt="2021-04-22T03:26:08.424" v="334" actId="1076"/>
          <ac:picMkLst>
            <pc:docMk/>
            <pc:sldMk cId="656423204" sldId="908"/>
            <ac:picMk id="10" creationId="{86CE7D80-CFA6-441A-85B8-69DF8F9C6E91}"/>
          </ac:picMkLst>
        </pc:picChg>
      </pc:sldChg>
      <pc:sldChg chg="addSp delSp modSp add mod">
        <pc:chgData name="Lei Wu" userId="f083b2a8aea23a2f" providerId="LiveId" clId="{69A29A88-1F5A-4566-BB1F-3F295619AB9B}" dt="2021-04-22T03:30:15.886" v="385"/>
        <pc:sldMkLst>
          <pc:docMk/>
          <pc:sldMk cId="1426509974" sldId="909"/>
        </pc:sldMkLst>
        <pc:spChg chg="mod">
          <ac:chgData name="Lei Wu" userId="f083b2a8aea23a2f" providerId="LiveId" clId="{69A29A88-1F5A-4566-BB1F-3F295619AB9B}" dt="2021-04-22T03:30:15.886" v="385"/>
          <ac:spMkLst>
            <pc:docMk/>
            <pc:sldMk cId="1426509974" sldId="909"/>
            <ac:spMk id="2" creationId="{00000000-0000-0000-0000-000000000000}"/>
          </ac:spMkLst>
        </pc:spChg>
        <pc:graphicFrameChg chg="add del mod">
          <ac:chgData name="Lei Wu" userId="f083b2a8aea23a2f" providerId="LiveId" clId="{69A29A88-1F5A-4566-BB1F-3F295619AB9B}" dt="2021-04-22T03:26:49.006" v="340"/>
          <ac:graphicFrameMkLst>
            <pc:docMk/>
            <pc:sldMk cId="1426509974" sldId="909"/>
            <ac:graphicFrameMk id="8" creationId="{FE638155-7B4A-4966-9DBE-8BAEDF970EB4}"/>
          </ac:graphicFrameMkLst>
        </pc:graphicFrameChg>
        <pc:graphicFrameChg chg="del">
          <ac:chgData name="Lei Wu" userId="f083b2a8aea23a2f" providerId="LiveId" clId="{69A29A88-1F5A-4566-BB1F-3F295619AB9B}" dt="2021-04-22T03:26:45.188" v="338" actId="478"/>
          <ac:graphicFrameMkLst>
            <pc:docMk/>
            <pc:sldMk cId="1426509974" sldId="909"/>
            <ac:graphicFrameMk id="11" creationId="{C2618568-D121-4B12-AC25-247A3B68589F}"/>
          </ac:graphicFrameMkLst>
        </pc:graphicFrameChg>
        <pc:graphicFrameChg chg="add mod">
          <ac:chgData name="Lei Wu" userId="f083b2a8aea23a2f" providerId="LiveId" clId="{69A29A88-1F5A-4566-BB1F-3F295619AB9B}" dt="2021-04-22T03:26:58.688" v="343" actId="1076"/>
          <ac:graphicFrameMkLst>
            <pc:docMk/>
            <pc:sldMk cId="1426509974" sldId="909"/>
            <ac:graphicFrameMk id="12" creationId="{E8D32871-7E46-4916-960B-7D69B1ACA028}"/>
          </ac:graphicFrameMkLst>
        </pc:graphicFrameChg>
        <pc:picChg chg="add mod">
          <ac:chgData name="Lei Wu" userId="f083b2a8aea23a2f" providerId="LiveId" clId="{69A29A88-1F5A-4566-BB1F-3F295619AB9B}" dt="2021-04-22T03:27:36.019" v="370" actId="1038"/>
          <ac:picMkLst>
            <pc:docMk/>
            <pc:sldMk cId="1426509974" sldId="909"/>
            <ac:picMk id="3" creationId="{7E6ECF91-6D82-4306-AD1D-C888677C816E}"/>
          </ac:picMkLst>
        </pc:picChg>
        <pc:picChg chg="add del mod">
          <ac:chgData name="Lei Wu" userId="f083b2a8aea23a2f" providerId="LiveId" clId="{69A29A88-1F5A-4566-BB1F-3F295619AB9B}" dt="2021-04-22T03:26:49.006" v="340"/>
          <ac:picMkLst>
            <pc:docMk/>
            <pc:sldMk cId="1426509974" sldId="909"/>
            <ac:picMk id="7" creationId="{C629EDE5-0E05-489D-A462-43B7B9DCB9BD}"/>
          </ac:picMkLst>
        </pc:picChg>
        <pc:picChg chg="add del mod">
          <ac:chgData name="Lei Wu" userId="f083b2a8aea23a2f" providerId="LiveId" clId="{69A29A88-1F5A-4566-BB1F-3F295619AB9B}" dt="2021-04-22T03:27:16.381" v="344" actId="478"/>
          <ac:picMkLst>
            <pc:docMk/>
            <pc:sldMk cId="1426509974" sldId="909"/>
            <ac:picMk id="9" creationId="{F6200F59-AA15-456B-90B9-EA20F7022AF9}"/>
          </ac:picMkLst>
        </pc:picChg>
        <pc:picChg chg="del">
          <ac:chgData name="Lei Wu" userId="f083b2a8aea23a2f" providerId="LiveId" clId="{69A29A88-1F5A-4566-BB1F-3F295619AB9B}" dt="2021-04-22T03:26:40.914" v="337" actId="478"/>
          <ac:picMkLst>
            <pc:docMk/>
            <pc:sldMk cId="1426509974" sldId="909"/>
            <ac:picMk id="10" creationId="{86CE7D80-CFA6-441A-85B8-69DF8F9C6E91}"/>
          </ac:picMkLst>
        </pc:picChg>
        <pc:picChg chg="add del mod">
          <ac:chgData name="Lei Wu" userId="f083b2a8aea23a2f" providerId="LiveId" clId="{69A29A88-1F5A-4566-BB1F-3F295619AB9B}" dt="2021-04-22T03:27:23.917" v="348"/>
          <ac:picMkLst>
            <pc:docMk/>
            <pc:sldMk cId="1426509974" sldId="909"/>
            <ac:picMk id="13" creationId="{58D54F28-3CEB-4751-BD89-F9BF6BF8FEC7}"/>
          </ac:picMkLst>
        </pc:picChg>
        <pc:picChg chg="add del mod">
          <ac:chgData name="Lei Wu" userId="f083b2a8aea23a2f" providerId="LiveId" clId="{69A29A88-1F5A-4566-BB1F-3F295619AB9B}" dt="2021-04-22T03:27:26.416" v="352"/>
          <ac:picMkLst>
            <pc:docMk/>
            <pc:sldMk cId="1426509974" sldId="909"/>
            <ac:picMk id="14" creationId="{B871F6DA-3833-4FD0-99F9-0B79063C2ACA}"/>
          </ac:picMkLst>
        </pc:picChg>
      </pc:sldChg>
      <pc:sldChg chg="modSp add mod">
        <pc:chgData name="Lei Wu" userId="f083b2a8aea23a2f" providerId="LiveId" clId="{69A29A88-1F5A-4566-BB1F-3F295619AB9B}" dt="2021-04-22T03:28:53.898" v="382" actId="403"/>
        <pc:sldMkLst>
          <pc:docMk/>
          <pc:sldMk cId="1299620380" sldId="910"/>
        </pc:sldMkLst>
        <pc:spChg chg="mod">
          <ac:chgData name="Lei Wu" userId="f083b2a8aea23a2f" providerId="LiveId" clId="{69A29A88-1F5A-4566-BB1F-3F295619AB9B}" dt="2021-04-22T03:28:36.207" v="373"/>
          <ac:spMkLst>
            <pc:docMk/>
            <pc:sldMk cId="1299620380" sldId="910"/>
            <ac:spMk id="2" creationId="{00000000-0000-0000-0000-000000000000}"/>
          </ac:spMkLst>
        </pc:spChg>
        <pc:spChg chg="mod">
          <ac:chgData name="Lei Wu" userId="f083b2a8aea23a2f" providerId="LiveId" clId="{69A29A88-1F5A-4566-BB1F-3F295619AB9B}" dt="2021-04-22T03:28:53.898" v="382" actId="403"/>
          <ac:spMkLst>
            <pc:docMk/>
            <pc:sldMk cId="1299620380" sldId="910"/>
            <ac:spMk id="8" creationId="{F6346239-A682-47BA-B732-6E5797160328}"/>
          </ac:spMkLst>
        </pc:spChg>
      </pc:sldChg>
      <pc:sldChg chg="addSp delSp modSp add mod">
        <pc:chgData name="Lei Wu" userId="f083b2a8aea23a2f" providerId="LiveId" clId="{69A29A88-1F5A-4566-BB1F-3F295619AB9B}" dt="2021-04-22T03:30:45.976" v="392" actId="1076"/>
        <pc:sldMkLst>
          <pc:docMk/>
          <pc:sldMk cId="1750342965" sldId="911"/>
        </pc:sldMkLst>
        <pc:spChg chg="mod">
          <ac:chgData name="Lei Wu" userId="f083b2a8aea23a2f" providerId="LiveId" clId="{69A29A88-1F5A-4566-BB1F-3F295619AB9B}" dt="2021-04-22T03:30:27.042" v="388" actId="20577"/>
          <ac:spMkLst>
            <pc:docMk/>
            <pc:sldMk cId="1750342965" sldId="911"/>
            <ac:spMk id="2" creationId="{00000000-0000-0000-0000-000000000000}"/>
          </ac:spMkLst>
        </pc:spChg>
        <pc:graphicFrameChg chg="del">
          <ac:chgData name="Lei Wu" userId="f083b2a8aea23a2f" providerId="LiveId" clId="{69A29A88-1F5A-4566-BB1F-3F295619AB9B}" dt="2021-04-22T03:30:39.196" v="390" actId="478"/>
          <ac:graphicFrameMkLst>
            <pc:docMk/>
            <pc:sldMk cId="1750342965" sldId="911"/>
            <ac:graphicFrameMk id="11" creationId="{C2618568-D121-4B12-AC25-247A3B68589F}"/>
          </ac:graphicFrameMkLst>
        </pc:graphicFrameChg>
        <pc:picChg chg="add mod">
          <ac:chgData name="Lei Wu" userId="f083b2a8aea23a2f" providerId="LiveId" clId="{69A29A88-1F5A-4566-BB1F-3F295619AB9B}" dt="2021-04-22T03:30:45.976" v="392" actId="1076"/>
          <ac:picMkLst>
            <pc:docMk/>
            <pc:sldMk cId="1750342965" sldId="911"/>
            <ac:picMk id="7" creationId="{D5E61D9C-9676-42FC-B369-DD668D7CE1F4}"/>
          </ac:picMkLst>
        </pc:picChg>
        <pc:picChg chg="del">
          <ac:chgData name="Lei Wu" userId="f083b2a8aea23a2f" providerId="LiveId" clId="{69A29A88-1F5A-4566-BB1F-3F295619AB9B}" dt="2021-04-22T03:30:36.161" v="389" actId="478"/>
          <ac:picMkLst>
            <pc:docMk/>
            <pc:sldMk cId="1750342965" sldId="911"/>
            <ac:picMk id="10" creationId="{86CE7D80-CFA6-441A-85B8-69DF8F9C6E91}"/>
          </ac:picMkLst>
        </pc:picChg>
      </pc:sldChg>
      <pc:sldChg chg="addSp delSp modSp add mod">
        <pc:chgData name="Lei Wu" userId="f083b2a8aea23a2f" providerId="LiveId" clId="{69A29A88-1F5A-4566-BB1F-3F295619AB9B}" dt="2021-04-22T03:33:16.947" v="444" actId="1076"/>
        <pc:sldMkLst>
          <pc:docMk/>
          <pc:sldMk cId="4223014848" sldId="912"/>
        </pc:sldMkLst>
        <pc:spChg chg="mod">
          <ac:chgData name="Lei Wu" userId="f083b2a8aea23a2f" providerId="LiveId" clId="{69A29A88-1F5A-4566-BB1F-3F295619AB9B}" dt="2021-04-22T03:33:16.947" v="444" actId="1076"/>
          <ac:spMkLst>
            <pc:docMk/>
            <pc:sldMk cId="4223014848" sldId="912"/>
            <ac:spMk id="29" creationId="{F9717489-879D-43C0-8E0F-77FB38FBC5C5}"/>
          </ac:spMkLst>
        </pc:spChg>
        <pc:spChg chg="mod">
          <ac:chgData name="Lei Wu" userId="f083b2a8aea23a2f" providerId="LiveId" clId="{69A29A88-1F5A-4566-BB1F-3F295619AB9B}" dt="2021-04-22T03:33:00.527" v="442" actId="1035"/>
          <ac:spMkLst>
            <pc:docMk/>
            <pc:sldMk cId="4223014848" sldId="912"/>
            <ac:spMk id="32" creationId="{93EB049E-783A-44AD-8C79-69ACE71FC80D}"/>
          </ac:spMkLst>
        </pc:spChg>
        <pc:spChg chg="mod">
          <ac:chgData name="Lei Wu" userId="f083b2a8aea23a2f" providerId="LiveId" clId="{69A29A88-1F5A-4566-BB1F-3F295619AB9B}" dt="2021-04-22T03:33:00.527" v="442" actId="1035"/>
          <ac:spMkLst>
            <pc:docMk/>
            <pc:sldMk cId="4223014848" sldId="912"/>
            <ac:spMk id="33" creationId="{245E035B-A155-451E-B121-10C4F7F7178F}"/>
          </ac:spMkLst>
        </pc:spChg>
        <pc:spChg chg="mod">
          <ac:chgData name="Lei Wu" userId="f083b2a8aea23a2f" providerId="LiveId" clId="{69A29A88-1F5A-4566-BB1F-3F295619AB9B}" dt="2021-04-22T03:33:00.527" v="442" actId="1035"/>
          <ac:spMkLst>
            <pc:docMk/>
            <pc:sldMk cId="4223014848" sldId="912"/>
            <ac:spMk id="34" creationId="{231981FE-B920-4FF5-AB3C-048F1D698922}"/>
          </ac:spMkLst>
        </pc:spChg>
        <pc:spChg chg="mod">
          <ac:chgData name="Lei Wu" userId="f083b2a8aea23a2f" providerId="LiveId" clId="{69A29A88-1F5A-4566-BB1F-3F295619AB9B}" dt="2021-04-22T03:33:00.527" v="442" actId="1035"/>
          <ac:spMkLst>
            <pc:docMk/>
            <pc:sldMk cId="4223014848" sldId="912"/>
            <ac:spMk id="35" creationId="{C1D5CEBA-EADD-4DB5-852F-1CE46D887217}"/>
          </ac:spMkLst>
        </pc:spChg>
        <pc:picChg chg="add mod ord">
          <ac:chgData name="Lei Wu" userId="f083b2a8aea23a2f" providerId="LiveId" clId="{69A29A88-1F5A-4566-BB1F-3F295619AB9B}" dt="2021-04-22T03:33:00.527" v="442" actId="1035"/>
          <ac:picMkLst>
            <pc:docMk/>
            <pc:sldMk cId="4223014848" sldId="912"/>
            <ac:picMk id="3" creationId="{EA795A6B-62BA-4079-8C89-ECA557868030}"/>
          </ac:picMkLst>
        </pc:picChg>
        <pc:picChg chg="add del mod">
          <ac:chgData name="Lei Wu" userId="f083b2a8aea23a2f" providerId="LiveId" clId="{69A29A88-1F5A-4566-BB1F-3F295619AB9B}" dt="2021-04-22T03:31:25.270" v="396"/>
          <ac:picMkLst>
            <pc:docMk/>
            <pc:sldMk cId="4223014848" sldId="912"/>
            <ac:picMk id="13" creationId="{54B6EFC9-5D4F-4A8B-A4A6-2FB1984E69ED}"/>
          </ac:picMkLst>
        </pc:picChg>
        <pc:picChg chg="del">
          <ac:chgData name="Lei Wu" userId="f083b2a8aea23a2f" providerId="LiveId" clId="{69A29A88-1F5A-4566-BB1F-3F295619AB9B}" dt="2021-04-22T03:31:21.163" v="394" actId="478"/>
          <ac:picMkLst>
            <pc:docMk/>
            <pc:sldMk cId="4223014848" sldId="912"/>
            <ac:picMk id="27" creationId="{29177CC2-4570-4C81-82E4-32392CD9B318}"/>
          </ac:picMkLst>
        </pc:picChg>
        <pc:cxnChg chg="mod">
          <ac:chgData name="Lei Wu" userId="f083b2a8aea23a2f" providerId="LiveId" clId="{69A29A88-1F5A-4566-BB1F-3F295619AB9B}" dt="2021-04-22T03:33:13.524" v="443" actId="1076"/>
          <ac:cxnSpMkLst>
            <pc:docMk/>
            <pc:sldMk cId="4223014848" sldId="912"/>
            <ac:cxnSpMk id="28" creationId="{2357FA2F-4D02-43B5-9116-416197591FF1}"/>
          </ac:cxnSpMkLst>
        </pc:cxnChg>
        <pc:cxnChg chg="mod">
          <ac:chgData name="Lei Wu" userId="f083b2a8aea23a2f" providerId="LiveId" clId="{69A29A88-1F5A-4566-BB1F-3F295619AB9B}" dt="2021-04-22T03:33:00.527" v="442" actId="1035"/>
          <ac:cxnSpMkLst>
            <pc:docMk/>
            <pc:sldMk cId="4223014848" sldId="912"/>
            <ac:cxnSpMk id="30" creationId="{2FEA5F39-1096-4B1D-8A8A-C87B31DCB26F}"/>
          </ac:cxnSpMkLst>
        </pc:cxnChg>
        <pc:cxnChg chg="mod">
          <ac:chgData name="Lei Wu" userId="f083b2a8aea23a2f" providerId="LiveId" clId="{69A29A88-1F5A-4566-BB1F-3F295619AB9B}" dt="2021-04-22T03:33:00.527" v="442" actId="1035"/>
          <ac:cxnSpMkLst>
            <pc:docMk/>
            <pc:sldMk cId="4223014848" sldId="912"/>
            <ac:cxnSpMk id="31" creationId="{4EAFA8C5-0784-4D9C-8CE0-74EF7EF10881}"/>
          </ac:cxnSpMkLst>
        </pc:cxnChg>
      </pc:sldChg>
      <pc:sldChg chg="modSp add mod">
        <pc:chgData name="Lei Wu" userId="f083b2a8aea23a2f" providerId="LiveId" clId="{69A29A88-1F5A-4566-BB1F-3F295619AB9B}" dt="2021-04-22T03:34:07.358" v="453" actId="113"/>
        <pc:sldMkLst>
          <pc:docMk/>
          <pc:sldMk cId="2238427745" sldId="913"/>
        </pc:sldMkLst>
        <pc:spChg chg="mod">
          <ac:chgData name="Lei Wu" userId="f083b2a8aea23a2f" providerId="LiveId" clId="{69A29A88-1F5A-4566-BB1F-3F295619AB9B}" dt="2021-04-22T03:33:51.963" v="447"/>
          <ac:spMkLst>
            <pc:docMk/>
            <pc:sldMk cId="2238427745" sldId="913"/>
            <ac:spMk id="2" creationId="{00000000-0000-0000-0000-000000000000}"/>
          </ac:spMkLst>
        </pc:spChg>
        <pc:spChg chg="mod">
          <ac:chgData name="Lei Wu" userId="f083b2a8aea23a2f" providerId="LiveId" clId="{69A29A88-1F5A-4566-BB1F-3F295619AB9B}" dt="2021-04-22T03:34:07.358" v="453" actId="113"/>
          <ac:spMkLst>
            <pc:docMk/>
            <pc:sldMk cId="2238427745" sldId="913"/>
            <ac:spMk id="8" creationId="{F6346239-A682-47BA-B732-6E5797160328}"/>
          </ac:spMkLst>
        </pc:spChg>
      </pc:sldChg>
      <pc:sldChg chg="modSp add mod">
        <pc:chgData name="Lei Wu" userId="f083b2a8aea23a2f" providerId="LiveId" clId="{69A29A88-1F5A-4566-BB1F-3F295619AB9B}" dt="2021-04-22T03:38:44.398" v="489" actId="20577"/>
        <pc:sldMkLst>
          <pc:docMk/>
          <pc:sldMk cId="1122567445" sldId="914"/>
        </pc:sldMkLst>
        <pc:spChg chg="mod">
          <ac:chgData name="Lei Wu" userId="f083b2a8aea23a2f" providerId="LiveId" clId="{69A29A88-1F5A-4566-BB1F-3F295619AB9B}" dt="2021-04-22T03:38:44.398" v="489" actId="20577"/>
          <ac:spMkLst>
            <pc:docMk/>
            <pc:sldMk cId="1122567445" sldId="914"/>
            <ac:spMk id="2" creationId="{00000000-0000-0000-0000-000000000000}"/>
          </ac:spMkLst>
        </pc:spChg>
        <pc:spChg chg="mod">
          <ac:chgData name="Lei Wu" userId="f083b2a8aea23a2f" providerId="LiveId" clId="{69A29A88-1F5A-4566-BB1F-3F295619AB9B}" dt="2021-04-22T03:37:13.343" v="486" actId="58"/>
          <ac:spMkLst>
            <pc:docMk/>
            <pc:sldMk cId="1122567445" sldId="914"/>
            <ac:spMk id="8" creationId="{F6346239-A682-47BA-B732-6E5797160328}"/>
          </ac:spMkLst>
        </pc:spChg>
      </pc:sldChg>
    </pc:docChg>
  </pc:docChgLst>
  <pc:docChgLst>
    <pc:chgData name="Lei Wu" userId="f083b2a8aea23a2f" providerId="LiveId" clId="{F512E95F-F475-43F0-8BEF-7CB500B87F51}"/>
    <pc:docChg chg="undo custSel addSld delSld modSld sldOrd">
      <pc:chgData name="Lei Wu" userId="f083b2a8aea23a2f" providerId="LiveId" clId="{F512E95F-F475-43F0-8BEF-7CB500B87F51}" dt="2022-04-07T21:13:51.589" v="1120" actId="20577"/>
      <pc:docMkLst>
        <pc:docMk/>
      </pc:docMkLst>
      <pc:sldChg chg="modSp mod">
        <pc:chgData name="Lei Wu" userId="f083b2a8aea23a2f" providerId="LiveId" clId="{F512E95F-F475-43F0-8BEF-7CB500B87F51}" dt="2022-04-06T05:12:43.336" v="281" actId="404"/>
        <pc:sldMkLst>
          <pc:docMk/>
          <pc:sldMk cId="0" sldId="649"/>
        </pc:sldMkLst>
        <pc:spChg chg="mod">
          <ac:chgData name="Lei Wu" userId="f083b2a8aea23a2f" providerId="LiveId" clId="{F512E95F-F475-43F0-8BEF-7CB500B87F51}" dt="2022-04-06T05:12:43.336" v="281" actId="404"/>
          <ac:spMkLst>
            <pc:docMk/>
            <pc:sldMk cId="0" sldId="649"/>
            <ac:spMk id="3" creationId="{00000000-0000-0000-0000-000000000000}"/>
          </ac:spMkLst>
        </pc:spChg>
      </pc:sldChg>
      <pc:sldChg chg="add modNotesTx">
        <pc:chgData name="Lei Wu" userId="f083b2a8aea23a2f" providerId="LiveId" clId="{F512E95F-F475-43F0-8BEF-7CB500B87F51}" dt="2022-04-06T05:25:15.464" v="375" actId="20577"/>
        <pc:sldMkLst>
          <pc:docMk/>
          <pc:sldMk cId="1652019689" sldId="757"/>
        </pc:sldMkLst>
      </pc:sldChg>
      <pc:sldChg chg="add del">
        <pc:chgData name="Lei Wu" userId="f083b2a8aea23a2f" providerId="LiveId" clId="{F512E95F-F475-43F0-8BEF-7CB500B87F51}" dt="2022-04-06T05:11:30.487" v="215" actId="2696"/>
        <pc:sldMkLst>
          <pc:docMk/>
          <pc:sldMk cId="2980165752" sldId="757"/>
        </pc:sldMkLst>
      </pc:sldChg>
      <pc:sldChg chg="add del">
        <pc:chgData name="Lei Wu" userId="f083b2a8aea23a2f" providerId="LiveId" clId="{F512E95F-F475-43F0-8BEF-7CB500B87F51}" dt="2022-04-06T05:14:20.656" v="286" actId="47"/>
        <pc:sldMkLst>
          <pc:docMk/>
          <pc:sldMk cId="1405692836" sldId="806"/>
        </pc:sldMkLst>
      </pc:sldChg>
      <pc:sldChg chg="add del">
        <pc:chgData name="Lei Wu" userId="f083b2a8aea23a2f" providerId="LiveId" clId="{F512E95F-F475-43F0-8BEF-7CB500B87F51}" dt="2022-04-06T05:11:30.487" v="215" actId="2696"/>
        <pc:sldMkLst>
          <pc:docMk/>
          <pc:sldMk cId="3182780087" sldId="806"/>
        </pc:sldMkLst>
      </pc:sldChg>
      <pc:sldChg chg="modNotesTx">
        <pc:chgData name="Lei Wu" userId="f083b2a8aea23a2f" providerId="LiveId" clId="{F512E95F-F475-43F0-8BEF-7CB500B87F51}" dt="2022-04-05T17:40:47.436" v="58" actId="20577"/>
        <pc:sldMkLst>
          <pc:docMk/>
          <pc:sldMk cId="2636628402" sldId="810"/>
        </pc:sldMkLst>
      </pc:sldChg>
      <pc:sldChg chg="add del">
        <pc:chgData name="Lei Wu" userId="f083b2a8aea23a2f" providerId="LiveId" clId="{F512E95F-F475-43F0-8BEF-7CB500B87F51}" dt="2022-04-06T05:11:30.487" v="215" actId="2696"/>
        <pc:sldMkLst>
          <pc:docMk/>
          <pc:sldMk cId="31275838" sldId="812"/>
        </pc:sldMkLst>
      </pc:sldChg>
      <pc:sldChg chg="add modNotesTx">
        <pc:chgData name="Lei Wu" userId="f083b2a8aea23a2f" providerId="LiveId" clId="{F512E95F-F475-43F0-8BEF-7CB500B87F51}" dt="2022-04-06T05:26:33.003" v="400" actId="20577"/>
        <pc:sldMkLst>
          <pc:docMk/>
          <pc:sldMk cId="2232109506" sldId="812"/>
        </pc:sldMkLst>
      </pc:sldChg>
      <pc:sldChg chg="add del">
        <pc:chgData name="Lei Wu" userId="f083b2a8aea23a2f" providerId="LiveId" clId="{F512E95F-F475-43F0-8BEF-7CB500B87F51}" dt="2022-04-06T05:11:30.487" v="215" actId="2696"/>
        <pc:sldMkLst>
          <pc:docMk/>
          <pc:sldMk cId="2403295401" sldId="813"/>
        </pc:sldMkLst>
      </pc:sldChg>
      <pc:sldChg chg="add modNotesTx">
        <pc:chgData name="Lei Wu" userId="f083b2a8aea23a2f" providerId="LiveId" clId="{F512E95F-F475-43F0-8BEF-7CB500B87F51}" dt="2022-04-06T05:16:28.280" v="332" actId="20577"/>
        <pc:sldMkLst>
          <pc:docMk/>
          <pc:sldMk cId="3954075795" sldId="813"/>
        </pc:sldMkLst>
      </pc:sldChg>
      <pc:sldChg chg="del">
        <pc:chgData name="Lei Wu" userId="f083b2a8aea23a2f" providerId="LiveId" clId="{F512E95F-F475-43F0-8BEF-7CB500B87F51}" dt="2022-04-06T05:13:38.659" v="282" actId="47"/>
        <pc:sldMkLst>
          <pc:docMk/>
          <pc:sldMk cId="1859384168" sldId="814"/>
        </pc:sldMkLst>
      </pc:sldChg>
      <pc:sldChg chg="modSp mod ord modNotesTx">
        <pc:chgData name="Lei Wu" userId="f083b2a8aea23a2f" providerId="LiveId" clId="{F512E95F-F475-43F0-8BEF-7CB500B87F51}" dt="2022-04-07T20:16:11.453" v="1048" actId="20577"/>
        <pc:sldMkLst>
          <pc:docMk/>
          <pc:sldMk cId="1406159278" sldId="815"/>
        </pc:sldMkLst>
        <pc:spChg chg="mod">
          <ac:chgData name="Lei Wu" userId="f083b2a8aea23a2f" providerId="LiveId" clId="{F512E95F-F475-43F0-8BEF-7CB500B87F51}" dt="2022-04-05T14:05:07.755" v="24" actId="20577"/>
          <ac:spMkLst>
            <pc:docMk/>
            <pc:sldMk cId="1406159278" sldId="815"/>
            <ac:spMk id="8" creationId="{F6346239-A682-47BA-B732-6E5797160328}"/>
          </ac:spMkLst>
        </pc:spChg>
      </pc:sldChg>
      <pc:sldChg chg="ord">
        <pc:chgData name="Lei Wu" userId="f083b2a8aea23a2f" providerId="LiveId" clId="{F512E95F-F475-43F0-8BEF-7CB500B87F51}" dt="2022-04-06T14:42:35.465" v="1038"/>
        <pc:sldMkLst>
          <pc:docMk/>
          <pc:sldMk cId="4094937663" sldId="821"/>
        </pc:sldMkLst>
      </pc:sldChg>
      <pc:sldChg chg="modNotesTx">
        <pc:chgData name="Lei Wu" userId="f083b2a8aea23a2f" providerId="LiveId" clId="{F512E95F-F475-43F0-8BEF-7CB500B87F51}" dt="2022-04-05T13:42:51.169" v="4" actId="20577"/>
        <pc:sldMkLst>
          <pc:docMk/>
          <pc:sldMk cId="2244798220" sldId="823"/>
        </pc:sldMkLst>
      </pc:sldChg>
      <pc:sldChg chg="modNotesTx">
        <pc:chgData name="Lei Wu" userId="f083b2a8aea23a2f" providerId="LiveId" clId="{F512E95F-F475-43F0-8BEF-7CB500B87F51}" dt="2022-04-06T05:47:37.413" v="767"/>
        <pc:sldMkLst>
          <pc:docMk/>
          <pc:sldMk cId="2647868044" sldId="824"/>
        </pc:sldMkLst>
      </pc:sldChg>
      <pc:sldChg chg="add del">
        <pc:chgData name="Lei Wu" userId="f083b2a8aea23a2f" providerId="LiveId" clId="{F512E95F-F475-43F0-8BEF-7CB500B87F51}" dt="2022-04-06T05:11:30.487" v="215" actId="2696"/>
        <pc:sldMkLst>
          <pc:docMk/>
          <pc:sldMk cId="333014482" sldId="830"/>
        </pc:sldMkLst>
      </pc:sldChg>
      <pc:sldChg chg="add modNotesTx">
        <pc:chgData name="Lei Wu" userId="f083b2a8aea23a2f" providerId="LiveId" clId="{F512E95F-F475-43F0-8BEF-7CB500B87F51}" dt="2022-04-06T05:15:57.071" v="331" actId="20577"/>
        <pc:sldMkLst>
          <pc:docMk/>
          <pc:sldMk cId="3830680504" sldId="830"/>
        </pc:sldMkLst>
      </pc:sldChg>
      <pc:sldChg chg="modNotesTx">
        <pc:chgData name="Lei Wu" userId="f083b2a8aea23a2f" providerId="LiveId" clId="{F512E95F-F475-43F0-8BEF-7CB500B87F51}" dt="2022-04-05T17:54:53.396" v="64" actId="20577"/>
        <pc:sldMkLst>
          <pc:docMk/>
          <pc:sldMk cId="4207434717" sldId="833"/>
        </pc:sldMkLst>
      </pc:sldChg>
      <pc:sldChg chg="modNotesTx">
        <pc:chgData name="Lei Wu" userId="f083b2a8aea23a2f" providerId="LiveId" clId="{F512E95F-F475-43F0-8BEF-7CB500B87F51}" dt="2022-04-05T18:17:34.315" v="69" actId="113"/>
        <pc:sldMkLst>
          <pc:docMk/>
          <pc:sldMk cId="4154480083" sldId="834"/>
        </pc:sldMkLst>
      </pc:sldChg>
      <pc:sldChg chg="modNotesTx">
        <pc:chgData name="Lei Wu" userId="f083b2a8aea23a2f" providerId="LiveId" clId="{F512E95F-F475-43F0-8BEF-7CB500B87F51}" dt="2022-04-05T18:17:49.472" v="70" actId="113"/>
        <pc:sldMkLst>
          <pc:docMk/>
          <pc:sldMk cId="334794602" sldId="853"/>
        </pc:sldMkLst>
      </pc:sldChg>
      <pc:sldChg chg="modNotesTx">
        <pc:chgData name="Lei Wu" userId="f083b2a8aea23a2f" providerId="LiveId" clId="{F512E95F-F475-43F0-8BEF-7CB500B87F51}" dt="2022-04-05T18:18:04.509" v="71"/>
        <pc:sldMkLst>
          <pc:docMk/>
          <pc:sldMk cId="2719648081" sldId="854"/>
        </pc:sldMkLst>
      </pc:sldChg>
      <pc:sldChg chg="modNotesTx">
        <pc:chgData name="Lei Wu" userId="f083b2a8aea23a2f" providerId="LiveId" clId="{F512E95F-F475-43F0-8BEF-7CB500B87F51}" dt="2022-04-05T18:27:26.007" v="72" actId="20577"/>
        <pc:sldMkLst>
          <pc:docMk/>
          <pc:sldMk cId="3212262184" sldId="857"/>
        </pc:sldMkLst>
      </pc:sldChg>
      <pc:sldChg chg="ord">
        <pc:chgData name="Lei Wu" userId="f083b2a8aea23a2f" providerId="LiveId" clId="{F512E95F-F475-43F0-8BEF-7CB500B87F51}" dt="2022-04-05T18:39:18.944" v="117"/>
        <pc:sldMkLst>
          <pc:docMk/>
          <pc:sldMk cId="2752245722" sldId="858"/>
        </pc:sldMkLst>
      </pc:sldChg>
      <pc:sldChg chg="modNotesTx">
        <pc:chgData name="Lei Wu" userId="f083b2a8aea23a2f" providerId="LiveId" clId="{F512E95F-F475-43F0-8BEF-7CB500B87F51}" dt="2022-04-07T20:31:40.636" v="1095" actId="20577"/>
        <pc:sldMkLst>
          <pc:docMk/>
          <pc:sldMk cId="1092678183" sldId="861"/>
        </pc:sldMkLst>
      </pc:sldChg>
      <pc:sldChg chg="modSp mod">
        <pc:chgData name="Lei Wu" userId="f083b2a8aea23a2f" providerId="LiveId" clId="{F512E95F-F475-43F0-8BEF-7CB500B87F51}" dt="2022-04-07T20:44:07.203" v="1101" actId="57"/>
        <pc:sldMkLst>
          <pc:docMk/>
          <pc:sldMk cId="4268215160" sldId="862"/>
        </pc:sldMkLst>
        <pc:spChg chg="mod">
          <ac:chgData name="Lei Wu" userId="f083b2a8aea23a2f" providerId="LiveId" clId="{F512E95F-F475-43F0-8BEF-7CB500B87F51}" dt="2022-04-07T20:44:07.203" v="1101" actId="57"/>
          <ac:spMkLst>
            <pc:docMk/>
            <pc:sldMk cId="4268215160" sldId="862"/>
            <ac:spMk id="8" creationId="{F6346239-A682-47BA-B732-6E5797160328}"/>
          </ac:spMkLst>
        </pc:spChg>
      </pc:sldChg>
      <pc:sldChg chg="modNotesTx">
        <pc:chgData name="Lei Wu" userId="f083b2a8aea23a2f" providerId="LiveId" clId="{F512E95F-F475-43F0-8BEF-7CB500B87F51}" dt="2022-04-05T19:57:58.438" v="213" actId="20577"/>
        <pc:sldMkLst>
          <pc:docMk/>
          <pc:sldMk cId="884969903" sldId="868"/>
        </pc:sldMkLst>
      </pc:sldChg>
      <pc:sldChg chg="modNotesTx">
        <pc:chgData name="Lei Wu" userId="f083b2a8aea23a2f" providerId="LiveId" clId="{F512E95F-F475-43F0-8BEF-7CB500B87F51}" dt="2022-04-06T05:45:24.469" v="762" actId="20577"/>
        <pc:sldMkLst>
          <pc:docMk/>
          <pc:sldMk cId="4121317193" sldId="876"/>
        </pc:sldMkLst>
      </pc:sldChg>
      <pc:sldChg chg="modNotesTx">
        <pc:chgData name="Lei Wu" userId="f083b2a8aea23a2f" providerId="LiveId" clId="{F512E95F-F475-43F0-8BEF-7CB500B87F51}" dt="2022-04-06T05:50:52.564" v="1035" actId="20577"/>
        <pc:sldMkLst>
          <pc:docMk/>
          <pc:sldMk cId="1573488593" sldId="877"/>
        </pc:sldMkLst>
      </pc:sldChg>
      <pc:sldChg chg="modNotesTx">
        <pc:chgData name="Lei Wu" userId="f083b2a8aea23a2f" providerId="LiveId" clId="{F512E95F-F475-43F0-8BEF-7CB500B87F51}" dt="2022-04-05T18:31:03.239" v="77"/>
        <pc:sldMkLst>
          <pc:docMk/>
          <pc:sldMk cId="2682713993" sldId="878"/>
        </pc:sldMkLst>
      </pc:sldChg>
      <pc:sldChg chg="modSp mod">
        <pc:chgData name="Lei Wu" userId="f083b2a8aea23a2f" providerId="LiveId" clId="{F512E95F-F475-43F0-8BEF-7CB500B87F51}" dt="2022-04-05T18:55:37.939" v="129" actId="20577"/>
        <pc:sldMkLst>
          <pc:docMk/>
          <pc:sldMk cId="3825571044" sldId="880"/>
        </pc:sldMkLst>
        <pc:spChg chg="mod">
          <ac:chgData name="Lei Wu" userId="f083b2a8aea23a2f" providerId="LiveId" clId="{F512E95F-F475-43F0-8BEF-7CB500B87F51}" dt="2022-04-05T18:55:37.939" v="129" actId="20577"/>
          <ac:spMkLst>
            <pc:docMk/>
            <pc:sldMk cId="3825571044" sldId="880"/>
            <ac:spMk id="8" creationId="{F6346239-A682-47BA-B732-6E5797160328}"/>
          </ac:spMkLst>
        </pc:spChg>
      </pc:sldChg>
      <pc:sldChg chg="del">
        <pc:chgData name="Lei Wu" userId="f083b2a8aea23a2f" providerId="LiveId" clId="{F512E95F-F475-43F0-8BEF-7CB500B87F51}" dt="2022-04-05T19:24:05.121" v="131" actId="2696"/>
        <pc:sldMkLst>
          <pc:docMk/>
          <pc:sldMk cId="3964777679" sldId="882"/>
        </pc:sldMkLst>
      </pc:sldChg>
      <pc:sldChg chg="add">
        <pc:chgData name="Lei Wu" userId="f083b2a8aea23a2f" providerId="LiveId" clId="{F512E95F-F475-43F0-8BEF-7CB500B87F51}" dt="2022-04-05T19:24:08.162" v="132"/>
        <pc:sldMkLst>
          <pc:docMk/>
          <pc:sldMk cId="4205659207" sldId="882"/>
        </pc:sldMkLst>
      </pc:sldChg>
      <pc:sldChg chg="add">
        <pc:chgData name="Lei Wu" userId="f083b2a8aea23a2f" providerId="LiveId" clId="{F512E95F-F475-43F0-8BEF-7CB500B87F51}" dt="2022-04-05T19:24:08.162" v="132"/>
        <pc:sldMkLst>
          <pc:docMk/>
          <pc:sldMk cId="2331409018" sldId="883"/>
        </pc:sldMkLst>
      </pc:sldChg>
      <pc:sldChg chg="del">
        <pc:chgData name="Lei Wu" userId="f083b2a8aea23a2f" providerId="LiveId" clId="{F512E95F-F475-43F0-8BEF-7CB500B87F51}" dt="2022-04-05T19:24:05.121" v="131" actId="2696"/>
        <pc:sldMkLst>
          <pc:docMk/>
          <pc:sldMk cId="3647365206" sldId="883"/>
        </pc:sldMkLst>
      </pc:sldChg>
      <pc:sldChg chg="del modNotesTx">
        <pc:chgData name="Lei Wu" userId="f083b2a8aea23a2f" providerId="LiveId" clId="{F512E95F-F475-43F0-8BEF-7CB500B87F51}" dt="2022-04-05T19:24:05.121" v="131" actId="2696"/>
        <pc:sldMkLst>
          <pc:docMk/>
          <pc:sldMk cId="93742442" sldId="884"/>
        </pc:sldMkLst>
      </pc:sldChg>
      <pc:sldChg chg="add modNotesTx">
        <pc:chgData name="Lei Wu" userId="f083b2a8aea23a2f" providerId="LiveId" clId="{F512E95F-F475-43F0-8BEF-7CB500B87F51}" dt="2022-04-07T21:13:51.589" v="1120" actId="20577"/>
        <pc:sldMkLst>
          <pc:docMk/>
          <pc:sldMk cId="1156828761" sldId="884"/>
        </pc:sldMkLst>
      </pc:sldChg>
      <pc:sldChg chg="modNotesTx">
        <pc:chgData name="Lei Wu" userId="f083b2a8aea23a2f" providerId="LiveId" clId="{F512E95F-F475-43F0-8BEF-7CB500B87F51}" dt="2022-04-05T19:32:59.397" v="182" actId="20577"/>
        <pc:sldMkLst>
          <pc:docMk/>
          <pc:sldMk cId="2455068022" sldId="885"/>
        </pc:sldMkLst>
      </pc:sldChg>
      <pc:sldChg chg="modSp add del mod">
        <pc:chgData name="Lei Wu" userId="f083b2a8aea23a2f" providerId="LiveId" clId="{F512E95F-F475-43F0-8BEF-7CB500B87F51}" dt="2022-04-05T18:53:44.187" v="127" actId="47"/>
        <pc:sldMkLst>
          <pc:docMk/>
          <pc:sldMk cId="1222601252" sldId="887"/>
        </pc:sldMkLst>
        <pc:spChg chg="mod">
          <ac:chgData name="Lei Wu" userId="f083b2a8aea23a2f" providerId="LiveId" clId="{F512E95F-F475-43F0-8BEF-7CB500B87F51}" dt="2022-04-05T18:29:50.223" v="76" actId="14"/>
          <ac:spMkLst>
            <pc:docMk/>
            <pc:sldMk cId="1222601252" sldId="887"/>
            <ac:spMk id="3" creationId="{00000000-0000-0000-0000-000000000000}"/>
          </ac:spMkLst>
        </pc:spChg>
      </pc:sldChg>
      <pc:sldChg chg="del">
        <pc:chgData name="Lei Wu" userId="f083b2a8aea23a2f" providerId="LiveId" clId="{F512E95F-F475-43F0-8BEF-7CB500B87F51}" dt="2022-04-05T18:31:14.309" v="78" actId="47"/>
        <pc:sldMkLst>
          <pc:docMk/>
          <pc:sldMk cId="1548674692" sldId="888"/>
        </pc:sldMkLst>
      </pc:sldChg>
      <pc:sldChg chg="del">
        <pc:chgData name="Lei Wu" userId="f083b2a8aea23a2f" providerId="LiveId" clId="{F512E95F-F475-43F0-8BEF-7CB500B87F51}" dt="2022-04-05T18:36:27.678" v="115" actId="47"/>
        <pc:sldMkLst>
          <pc:docMk/>
          <pc:sldMk cId="2877152759" sldId="889"/>
        </pc:sldMkLst>
      </pc:sldChg>
      <pc:sldChg chg="modSp add mod">
        <pc:chgData name="Lei Wu" userId="f083b2a8aea23a2f" providerId="LiveId" clId="{F512E95F-F475-43F0-8BEF-7CB500B87F51}" dt="2022-04-05T19:28:35.217" v="180" actId="20577"/>
        <pc:sldMkLst>
          <pc:docMk/>
          <pc:sldMk cId="3153422365" sldId="890"/>
        </pc:sldMkLst>
        <pc:spChg chg="mod">
          <ac:chgData name="Lei Wu" userId="f083b2a8aea23a2f" providerId="LiveId" clId="{F512E95F-F475-43F0-8BEF-7CB500B87F51}" dt="2022-04-05T19:28:35.217" v="180" actId="20577"/>
          <ac:spMkLst>
            <pc:docMk/>
            <pc:sldMk cId="3153422365" sldId="890"/>
            <ac:spMk id="5" creationId="{B4FF66C1-745D-4F69-B9D4-BE00B244342F}"/>
          </ac:spMkLst>
        </pc:spChg>
      </pc:sldChg>
      <pc:sldChg chg="del">
        <pc:chgData name="Lei Wu" userId="f083b2a8aea23a2f" providerId="LiveId" clId="{F512E95F-F475-43F0-8BEF-7CB500B87F51}" dt="2022-04-05T18:33:44.363" v="79" actId="2696"/>
        <pc:sldMkLst>
          <pc:docMk/>
          <pc:sldMk cId="3300458867" sldId="890"/>
        </pc:sldMkLst>
      </pc:sldChg>
      <pc:sldChg chg="del">
        <pc:chgData name="Lei Wu" userId="f083b2a8aea23a2f" providerId="LiveId" clId="{F512E95F-F475-43F0-8BEF-7CB500B87F51}" dt="2022-04-05T18:52:38.243" v="119" actId="47"/>
        <pc:sldMkLst>
          <pc:docMk/>
          <pc:sldMk cId="2474757633" sldId="891"/>
        </pc:sldMkLst>
      </pc:sldChg>
      <pc:sldChg chg="del">
        <pc:chgData name="Lei Wu" userId="f083b2a8aea23a2f" providerId="LiveId" clId="{F512E95F-F475-43F0-8BEF-7CB500B87F51}" dt="2022-04-05T18:52:34.920" v="118" actId="47"/>
        <pc:sldMkLst>
          <pc:docMk/>
          <pc:sldMk cId="1152706580" sldId="892"/>
        </pc:sldMkLst>
      </pc:sldChg>
      <pc:sldChg chg="del">
        <pc:chgData name="Lei Wu" userId="f083b2a8aea23a2f" providerId="LiveId" clId="{F512E95F-F475-43F0-8BEF-7CB500B87F51}" dt="2022-04-05T18:52:43.207" v="121" actId="47"/>
        <pc:sldMkLst>
          <pc:docMk/>
          <pc:sldMk cId="991102165" sldId="893"/>
        </pc:sldMkLst>
      </pc:sldChg>
      <pc:sldChg chg="del">
        <pc:chgData name="Lei Wu" userId="f083b2a8aea23a2f" providerId="LiveId" clId="{F512E95F-F475-43F0-8BEF-7CB500B87F51}" dt="2022-04-05T18:52:40.301" v="120" actId="47"/>
        <pc:sldMkLst>
          <pc:docMk/>
          <pc:sldMk cId="662068478" sldId="894"/>
        </pc:sldMkLst>
      </pc:sldChg>
      <pc:sldChg chg="del">
        <pc:chgData name="Lei Wu" userId="f083b2a8aea23a2f" providerId="LiveId" clId="{F512E95F-F475-43F0-8BEF-7CB500B87F51}" dt="2022-04-05T18:52:47.148" v="122" actId="47"/>
        <pc:sldMkLst>
          <pc:docMk/>
          <pc:sldMk cId="4037722599" sldId="895"/>
        </pc:sldMkLst>
      </pc:sldChg>
      <pc:sldChg chg="add del">
        <pc:chgData name="Lei Wu" userId="f083b2a8aea23a2f" providerId="LiveId" clId="{F512E95F-F475-43F0-8BEF-7CB500B87F51}" dt="2022-04-05T18:54:32.652" v="128" actId="47"/>
        <pc:sldMkLst>
          <pc:docMk/>
          <pc:sldMk cId="1091854055" sldId="897"/>
        </pc:sldMkLst>
      </pc:sldChg>
      <pc:sldChg chg="del">
        <pc:chgData name="Lei Wu" userId="f083b2a8aea23a2f" providerId="LiveId" clId="{F512E95F-F475-43F0-8BEF-7CB500B87F51}" dt="2022-04-05T19:27:01.821" v="133" actId="2696"/>
        <pc:sldMkLst>
          <pc:docMk/>
          <pc:sldMk cId="3505744317" sldId="898"/>
        </pc:sldMkLst>
      </pc:sldChg>
      <pc:sldChg chg="modSp add mod">
        <pc:chgData name="Lei Wu" userId="f083b2a8aea23a2f" providerId="LiveId" clId="{F512E95F-F475-43F0-8BEF-7CB500B87F51}" dt="2022-04-05T19:28:38.204" v="181" actId="20577"/>
        <pc:sldMkLst>
          <pc:docMk/>
          <pc:sldMk cId="3630349951" sldId="898"/>
        </pc:sldMkLst>
        <pc:spChg chg="mod">
          <ac:chgData name="Lei Wu" userId="f083b2a8aea23a2f" providerId="LiveId" clId="{F512E95F-F475-43F0-8BEF-7CB500B87F51}" dt="2022-04-05T19:28:38.204" v="181" actId="20577"/>
          <ac:spMkLst>
            <pc:docMk/>
            <pc:sldMk cId="3630349951" sldId="898"/>
            <ac:spMk id="2" creationId="{00000000-0000-0000-0000-000000000000}"/>
          </ac:spMkLst>
        </pc:spChg>
      </pc:sldChg>
      <pc:sldChg chg="del">
        <pc:chgData name="Lei Wu" userId="f083b2a8aea23a2f" providerId="LiveId" clId="{F512E95F-F475-43F0-8BEF-7CB500B87F51}" dt="2022-04-06T05:41:27.598" v="529" actId="47"/>
        <pc:sldMkLst>
          <pc:docMk/>
          <pc:sldMk cId="1118908197" sldId="899"/>
        </pc:sldMkLst>
      </pc:sldChg>
      <pc:sldChg chg="modSp mod">
        <pc:chgData name="Lei Wu" userId="f083b2a8aea23a2f" providerId="LiveId" clId="{F512E95F-F475-43F0-8BEF-7CB500B87F51}" dt="2022-04-06T05:41:42.166" v="531" actId="20577"/>
        <pc:sldMkLst>
          <pc:docMk/>
          <pc:sldMk cId="2364146960" sldId="900"/>
        </pc:sldMkLst>
        <pc:spChg chg="mod">
          <ac:chgData name="Lei Wu" userId="f083b2a8aea23a2f" providerId="LiveId" clId="{F512E95F-F475-43F0-8BEF-7CB500B87F51}" dt="2022-04-06T05:41:42.166" v="531" actId="20577"/>
          <ac:spMkLst>
            <pc:docMk/>
            <pc:sldMk cId="2364146960" sldId="900"/>
            <ac:spMk id="7" creationId="{1F41160C-93D9-48C0-A7C9-C56E1D485120}"/>
          </ac:spMkLst>
        </pc:spChg>
      </pc:sldChg>
      <pc:sldChg chg="modNotesTx">
        <pc:chgData name="Lei Wu" userId="f083b2a8aea23a2f" providerId="LiveId" clId="{F512E95F-F475-43F0-8BEF-7CB500B87F51}" dt="2022-04-06T05:09:57.623" v="214" actId="20577"/>
        <pc:sldMkLst>
          <pc:docMk/>
          <pc:sldMk cId="523795025" sldId="902"/>
        </pc:sldMkLst>
      </pc:sldChg>
      <pc:sldChg chg="modNotesTx">
        <pc:chgData name="Lei Wu" userId="f083b2a8aea23a2f" providerId="LiveId" clId="{F512E95F-F475-43F0-8BEF-7CB500B87F51}" dt="2022-04-05T19:48:37.813" v="212"/>
        <pc:sldMkLst>
          <pc:docMk/>
          <pc:sldMk cId="2955209792" sldId="907"/>
        </pc:sldMkLst>
      </pc:sldChg>
      <pc:sldChg chg="add del">
        <pc:chgData name="Lei Wu" userId="f083b2a8aea23a2f" providerId="LiveId" clId="{F512E95F-F475-43F0-8BEF-7CB500B87F51}" dt="2022-04-06T05:14:06.433" v="284" actId="47"/>
        <pc:sldMkLst>
          <pc:docMk/>
          <pc:sldMk cId="1545514385" sldId="915"/>
        </pc:sldMkLst>
      </pc:sldChg>
      <pc:sldChg chg="modSp add mod">
        <pc:chgData name="Lei Wu" userId="f083b2a8aea23a2f" providerId="LiveId" clId="{F512E95F-F475-43F0-8BEF-7CB500B87F51}" dt="2022-04-06T05:14:48.358" v="289" actId="404"/>
        <pc:sldMkLst>
          <pc:docMk/>
          <pc:sldMk cId="2308877570" sldId="915"/>
        </pc:sldMkLst>
        <pc:spChg chg="mod">
          <ac:chgData name="Lei Wu" userId="f083b2a8aea23a2f" providerId="LiveId" clId="{F512E95F-F475-43F0-8BEF-7CB500B87F51}" dt="2022-04-06T05:14:48.358" v="289" actId="404"/>
          <ac:spMkLst>
            <pc:docMk/>
            <pc:sldMk cId="2308877570" sldId="915"/>
            <ac:spMk id="3" creationId="{00000000-0000-0000-0000-000000000000}"/>
          </ac:spMkLst>
        </pc:spChg>
      </pc:sldChg>
      <pc:sldChg chg="delSp modSp add mod modNotesTx">
        <pc:chgData name="Lei Wu" userId="f083b2a8aea23a2f" providerId="LiveId" clId="{F512E95F-F475-43F0-8BEF-7CB500B87F51}" dt="2022-04-06T05:30:30.178" v="445" actId="20577"/>
        <pc:sldMkLst>
          <pc:docMk/>
          <pc:sldMk cId="1889832390" sldId="916"/>
        </pc:sldMkLst>
        <pc:spChg chg="mod">
          <ac:chgData name="Lei Wu" userId="f083b2a8aea23a2f" providerId="LiveId" clId="{F512E95F-F475-43F0-8BEF-7CB500B87F51}" dt="2022-04-06T05:29:10.818" v="410" actId="20577"/>
          <ac:spMkLst>
            <pc:docMk/>
            <pc:sldMk cId="1889832390" sldId="916"/>
            <ac:spMk id="2" creationId="{00000000-0000-0000-0000-000000000000}"/>
          </ac:spMkLst>
        </pc:spChg>
        <pc:spChg chg="mod">
          <ac:chgData name="Lei Wu" userId="f083b2a8aea23a2f" providerId="LiveId" clId="{F512E95F-F475-43F0-8BEF-7CB500B87F51}" dt="2022-04-06T05:30:25.599" v="444" actId="20577"/>
          <ac:spMkLst>
            <pc:docMk/>
            <pc:sldMk cId="1889832390" sldId="916"/>
            <ac:spMk id="7" creationId="{7FA06B65-07BF-40E7-A510-94A541D8CB4D}"/>
          </ac:spMkLst>
        </pc:spChg>
        <pc:graphicFrameChg chg="del">
          <ac:chgData name="Lei Wu" userId="f083b2a8aea23a2f" providerId="LiveId" clId="{F512E95F-F475-43F0-8BEF-7CB500B87F51}" dt="2022-04-06T05:29:32.043" v="412" actId="478"/>
          <ac:graphicFrameMkLst>
            <pc:docMk/>
            <pc:sldMk cId="1889832390" sldId="916"/>
            <ac:graphicFrameMk id="8" creationId="{4F990728-D799-44BE-AD6E-9191A1B272D2}"/>
          </ac:graphicFrameMkLst>
        </pc:graphicFrameChg>
      </pc:sldChg>
      <pc:sldChg chg="modSp add mod">
        <pc:chgData name="Lei Wu" userId="f083b2a8aea23a2f" providerId="LiveId" clId="{F512E95F-F475-43F0-8BEF-7CB500B87F51}" dt="2022-04-06T05:33:34.503" v="517"/>
        <pc:sldMkLst>
          <pc:docMk/>
          <pc:sldMk cId="1432267282" sldId="917"/>
        </pc:sldMkLst>
        <pc:spChg chg="mod">
          <ac:chgData name="Lei Wu" userId="f083b2a8aea23a2f" providerId="LiveId" clId="{F512E95F-F475-43F0-8BEF-7CB500B87F51}" dt="2022-04-06T05:33:34.503" v="517"/>
          <ac:spMkLst>
            <pc:docMk/>
            <pc:sldMk cId="1432267282" sldId="917"/>
            <ac:spMk id="2" creationId="{00000000-0000-0000-0000-000000000000}"/>
          </ac:spMkLst>
        </pc:spChg>
        <pc:spChg chg="mod">
          <ac:chgData name="Lei Wu" userId="f083b2a8aea23a2f" providerId="LiveId" clId="{F512E95F-F475-43F0-8BEF-7CB500B87F51}" dt="2022-04-06T05:31:23.602" v="475" actId="20577"/>
          <ac:spMkLst>
            <pc:docMk/>
            <pc:sldMk cId="1432267282" sldId="917"/>
            <ac:spMk id="7" creationId="{7FA06B65-07BF-40E7-A510-94A541D8CB4D}"/>
          </ac:spMkLst>
        </pc:spChg>
      </pc:sldChg>
      <pc:sldChg chg="addSp delSp modSp add mod modNotesTx">
        <pc:chgData name="Lei Wu" userId="f083b2a8aea23a2f" providerId="LiveId" clId="{F512E95F-F475-43F0-8BEF-7CB500B87F51}" dt="2022-04-06T05:37:23.270" v="519" actId="20577"/>
        <pc:sldMkLst>
          <pc:docMk/>
          <pc:sldMk cId="487424853" sldId="918"/>
        </pc:sldMkLst>
        <pc:spChg chg="mod">
          <ac:chgData name="Lei Wu" userId="f083b2a8aea23a2f" providerId="LiveId" clId="{F512E95F-F475-43F0-8BEF-7CB500B87F51}" dt="2022-04-06T05:37:23.270" v="519" actId="20577"/>
          <ac:spMkLst>
            <pc:docMk/>
            <pc:sldMk cId="487424853" sldId="918"/>
            <ac:spMk id="2" creationId="{00000000-0000-0000-0000-000000000000}"/>
          </ac:spMkLst>
        </pc:spChg>
        <pc:spChg chg="add del mod">
          <ac:chgData name="Lei Wu" userId="f083b2a8aea23a2f" providerId="LiveId" clId="{F512E95F-F475-43F0-8BEF-7CB500B87F51}" dt="2022-04-06T05:32:17.127" v="491" actId="478"/>
          <ac:spMkLst>
            <pc:docMk/>
            <pc:sldMk cId="487424853" sldId="918"/>
            <ac:spMk id="3" creationId="{B5D22098-2F5E-4558-88D7-250C0A3B4CA3}"/>
          </ac:spMkLst>
        </pc:spChg>
        <pc:spChg chg="del mod">
          <ac:chgData name="Lei Wu" userId="f083b2a8aea23a2f" providerId="LiveId" clId="{F512E95F-F475-43F0-8BEF-7CB500B87F51}" dt="2022-04-06T05:32:12.687" v="490" actId="478"/>
          <ac:spMkLst>
            <pc:docMk/>
            <pc:sldMk cId="487424853" sldId="918"/>
            <ac:spMk id="7" creationId="{7FA06B65-07BF-40E7-A510-94A541D8CB4D}"/>
          </ac:spMkLst>
        </pc:spChg>
        <pc:picChg chg="add mod">
          <ac:chgData name="Lei Wu" userId="f083b2a8aea23a2f" providerId="LiveId" clId="{F512E95F-F475-43F0-8BEF-7CB500B87F51}" dt="2022-04-06T05:32:23.022" v="493" actId="1076"/>
          <ac:picMkLst>
            <pc:docMk/>
            <pc:sldMk cId="487424853" sldId="918"/>
            <ac:picMk id="4" creationId="{3F0219BC-D499-48B7-B8DB-4DB7C5D32A25}"/>
          </ac:picMkLst>
        </pc:picChg>
      </pc:sldChg>
      <pc:sldChg chg="modSp add mod">
        <pc:chgData name="Lei Wu" userId="f083b2a8aea23a2f" providerId="LiveId" clId="{F512E95F-F475-43F0-8BEF-7CB500B87F51}" dt="2022-04-06T05:39:25.856" v="528" actId="207"/>
        <pc:sldMkLst>
          <pc:docMk/>
          <pc:sldMk cId="3725563665" sldId="919"/>
        </pc:sldMkLst>
        <pc:spChg chg="mod">
          <ac:chgData name="Lei Wu" userId="f083b2a8aea23a2f" providerId="LiveId" clId="{F512E95F-F475-43F0-8BEF-7CB500B87F51}" dt="2022-04-06T05:39:25.856" v="528" actId="207"/>
          <ac:spMkLst>
            <pc:docMk/>
            <pc:sldMk cId="3725563665" sldId="919"/>
            <ac:spMk id="3" creationId="{00000000-0000-0000-0000-000000000000}"/>
          </ac:spMkLst>
        </pc:spChg>
      </pc:sldChg>
      <pc:sldChg chg="add del ord">
        <pc:chgData name="Lei Wu" userId="f083b2a8aea23a2f" providerId="LiveId" clId="{F512E95F-F475-43F0-8BEF-7CB500B87F51}" dt="2022-04-06T05:47:27.294" v="766" actId="47"/>
        <pc:sldMkLst>
          <pc:docMk/>
          <pc:sldMk cId="3075684471" sldId="920"/>
        </pc:sldMkLst>
      </pc:sldChg>
    </pc:docChg>
  </pc:docChgLst>
  <pc:docChgLst>
    <pc:chgData name="Wu Lei" userId="f083b2a8aea23a2f" providerId="LiveId" clId="{D9192368-97CF-224D-9ACA-70BD75B7A5D8}"/>
    <pc:docChg chg="undo custSel addSld delSld modSld">
      <pc:chgData name="Wu Lei" userId="f083b2a8aea23a2f" providerId="LiveId" clId="{D9192368-97CF-224D-9ACA-70BD75B7A5D8}" dt="2022-04-16T11:28:28.623" v="15" actId="2696"/>
      <pc:docMkLst>
        <pc:docMk/>
      </pc:docMkLst>
      <pc:sldChg chg="add del">
        <pc:chgData name="Wu Lei" userId="f083b2a8aea23a2f" providerId="LiveId" clId="{D9192368-97CF-224D-9ACA-70BD75B7A5D8}" dt="2022-04-16T11:28:28.623" v="15" actId="2696"/>
        <pc:sldMkLst>
          <pc:docMk/>
          <pc:sldMk cId="3287244017" sldId="809"/>
        </pc:sldMkLst>
      </pc:sldChg>
      <pc:sldChg chg="modNotesTx">
        <pc:chgData name="Wu Lei" userId="f083b2a8aea23a2f" providerId="LiveId" clId="{D9192368-97CF-224D-9ACA-70BD75B7A5D8}" dt="2022-04-07T05:57:36.070" v="9" actId="20577"/>
        <pc:sldMkLst>
          <pc:docMk/>
          <pc:sldMk cId="3830680504" sldId="830"/>
        </pc:sldMkLst>
      </pc:sldChg>
      <pc:sldChg chg="modNotesTx">
        <pc:chgData name="Wu Lei" userId="f083b2a8aea23a2f" providerId="LiveId" clId="{D9192368-97CF-224D-9ACA-70BD75B7A5D8}" dt="2022-04-12T08:11:46.783" v="10" actId="20577"/>
        <pc:sldMkLst>
          <pc:docMk/>
          <pc:sldMk cId="1040825272" sldId="903"/>
        </pc:sldMkLst>
      </pc:sldChg>
      <pc:sldChg chg="modSp mod">
        <pc:chgData name="Wu Lei" userId="f083b2a8aea23a2f" providerId="LiveId" clId="{D9192368-97CF-224D-9ACA-70BD75B7A5D8}" dt="2022-04-12T12:54:04.389" v="12"/>
        <pc:sldMkLst>
          <pc:docMk/>
          <pc:sldMk cId="1122567445" sldId="914"/>
        </pc:sldMkLst>
        <pc:spChg chg="mod">
          <ac:chgData name="Wu Lei" userId="f083b2a8aea23a2f" providerId="LiveId" clId="{D9192368-97CF-224D-9ACA-70BD75B7A5D8}" dt="2022-04-12T12:54:04.389" v="12"/>
          <ac:spMkLst>
            <pc:docMk/>
            <pc:sldMk cId="1122567445" sldId="914"/>
            <ac:spMk id="8" creationId="{F6346239-A682-47BA-B732-6E5797160328}"/>
          </ac:spMkLst>
        </pc:spChg>
      </pc:sldChg>
    </pc:docChg>
  </pc:docChgLst>
  <pc:docChgLst>
    <pc:chgData name="Wu Lei" userId="f083b2a8aea23a2f" providerId="LiveId" clId="{28592F8F-F511-7A46-B9E5-5BBB10B0BF99}"/>
    <pc:docChg chg="undo custSel addSld delSld modSld sldOrd">
      <pc:chgData name="Wu Lei" userId="f083b2a8aea23a2f" providerId="LiveId" clId="{28592F8F-F511-7A46-B9E5-5BBB10B0BF99}" dt="2023-04-22T11:42:51.770" v="1306"/>
      <pc:docMkLst>
        <pc:docMk/>
      </pc:docMkLst>
      <pc:sldChg chg="modSp mod modNotesTx">
        <pc:chgData name="Wu Lei" userId="f083b2a8aea23a2f" providerId="LiveId" clId="{28592F8F-F511-7A46-B9E5-5BBB10B0BF99}" dt="2023-04-17T04:13:40.385" v="443" actId="57"/>
        <pc:sldMkLst>
          <pc:docMk/>
          <pc:sldMk cId="3954075795" sldId="813"/>
        </pc:sldMkLst>
        <pc:spChg chg="mod">
          <ac:chgData name="Wu Lei" userId="f083b2a8aea23a2f" providerId="LiveId" clId="{28592F8F-F511-7A46-B9E5-5BBB10B0BF99}" dt="2023-04-17T03:55:03.448" v="392" actId="14100"/>
          <ac:spMkLst>
            <pc:docMk/>
            <pc:sldMk cId="3954075795" sldId="813"/>
            <ac:spMk id="2" creationId="{00000000-0000-0000-0000-000000000000}"/>
          </ac:spMkLst>
        </pc:spChg>
      </pc:sldChg>
      <pc:sldChg chg="modSp add del mod modNotesTx">
        <pc:chgData name="Wu Lei" userId="f083b2a8aea23a2f" providerId="LiveId" clId="{28592F8F-F511-7A46-B9E5-5BBB10B0BF99}" dt="2023-04-19T05:12:55.299" v="804" actId="2696"/>
        <pc:sldMkLst>
          <pc:docMk/>
          <pc:sldMk cId="613085965" sldId="824"/>
        </pc:sldMkLst>
        <pc:spChg chg="mod">
          <ac:chgData name="Wu Lei" userId="f083b2a8aea23a2f" providerId="LiveId" clId="{28592F8F-F511-7A46-B9E5-5BBB10B0BF99}" dt="2023-04-19T04:47:30.694" v="762" actId="20577"/>
          <ac:spMkLst>
            <pc:docMk/>
            <pc:sldMk cId="613085965" sldId="824"/>
            <ac:spMk id="2" creationId="{00000000-0000-0000-0000-000000000000}"/>
          </ac:spMkLst>
        </pc:spChg>
      </pc:sldChg>
      <pc:sldChg chg="del">
        <pc:chgData name="Wu Lei" userId="f083b2a8aea23a2f" providerId="LiveId" clId="{28592F8F-F511-7A46-B9E5-5BBB10B0BF99}" dt="2023-04-19T04:41:22.242" v="748" actId="2696"/>
        <pc:sldMkLst>
          <pc:docMk/>
          <pc:sldMk cId="1103919547" sldId="824"/>
        </pc:sldMkLst>
      </pc:sldChg>
      <pc:sldChg chg="del">
        <pc:chgData name="Wu Lei" userId="f083b2a8aea23a2f" providerId="LiveId" clId="{28592F8F-F511-7A46-B9E5-5BBB10B0BF99}" dt="2023-04-18T15:38:53.552" v="677" actId="2696"/>
        <pc:sldMkLst>
          <pc:docMk/>
          <pc:sldMk cId="2647868044" sldId="824"/>
        </pc:sldMkLst>
      </pc:sldChg>
      <pc:sldChg chg="add">
        <pc:chgData name="Wu Lei" userId="f083b2a8aea23a2f" providerId="LiveId" clId="{28592F8F-F511-7A46-B9E5-5BBB10B0BF99}" dt="2023-04-19T05:13:05.473" v="805"/>
        <pc:sldMkLst>
          <pc:docMk/>
          <pc:sldMk cId="4111522564" sldId="824"/>
        </pc:sldMkLst>
      </pc:sldChg>
      <pc:sldChg chg="add">
        <pc:chgData name="Wu Lei" userId="f083b2a8aea23a2f" providerId="LiveId" clId="{28592F8F-F511-7A46-B9E5-5BBB10B0BF99}" dt="2023-04-18T15:39:15.333" v="678"/>
        <pc:sldMkLst>
          <pc:docMk/>
          <pc:sldMk cId="4151755967" sldId="824"/>
        </pc:sldMkLst>
      </pc:sldChg>
      <pc:sldChg chg="modNotesTx">
        <pc:chgData name="Wu Lei" userId="f083b2a8aea23a2f" providerId="LiveId" clId="{28592F8F-F511-7A46-B9E5-5BBB10B0BF99}" dt="2023-04-19T08:44:51.535" v="1119" actId="20577"/>
        <pc:sldMkLst>
          <pc:docMk/>
          <pc:sldMk cId="484319680" sldId="825"/>
        </pc:sldMkLst>
      </pc:sldChg>
      <pc:sldChg chg="addSp delSp modSp mod modNotesTx">
        <pc:chgData name="Wu Lei" userId="f083b2a8aea23a2f" providerId="LiveId" clId="{28592F8F-F511-7A46-B9E5-5BBB10B0BF99}" dt="2023-04-17T03:49:50.260" v="320" actId="21"/>
        <pc:sldMkLst>
          <pc:docMk/>
          <pc:sldMk cId="3830680504" sldId="830"/>
        </pc:sldMkLst>
        <pc:spChg chg="mod">
          <ac:chgData name="Wu Lei" userId="f083b2a8aea23a2f" providerId="LiveId" clId="{28592F8F-F511-7A46-B9E5-5BBB10B0BF99}" dt="2023-04-17T03:46:31.610" v="272" actId="20577"/>
          <ac:spMkLst>
            <pc:docMk/>
            <pc:sldMk cId="3830680504" sldId="830"/>
            <ac:spMk id="2" creationId="{00000000-0000-0000-0000-000000000000}"/>
          </ac:spMkLst>
        </pc:spChg>
        <pc:spChg chg="mod">
          <ac:chgData name="Wu Lei" userId="f083b2a8aea23a2f" providerId="LiveId" clId="{28592F8F-F511-7A46-B9E5-5BBB10B0BF99}" dt="2023-04-17T03:49:50.260" v="320" actId="21"/>
          <ac:spMkLst>
            <pc:docMk/>
            <pc:sldMk cId="3830680504" sldId="830"/>
            <ac:spMk id="3" creationId="{00000000-0000-0000-0000-000000000000}"/>
          </ac:spMkLst>
        </pc:spChg>
        <pc:picChg chg="add del">
          <ac:chgData name="Wu Lei" userId="f083b2a8aea23a2f" providerId="LiveId" clId="{28592F8F-F511-7A46-B9E5-5BBB10B0BF99}" dt="2023-04-17T03:40:55.593" v="213" actId="478"/>
          <ac:picMkLst>
            <pc:docMk/>
            <pc:sldMk cId="3830680504" sldId="830"/>
            <ac:picMk id="4" creationId="{842C21AA-BDAF-F8A1-C208-BD72899499F5}"/>
          </ac:picMkLst>
        </pc:picChg>
        <pc:picChg chg="del">
          <ac:chgData name="Wu Lei" userId="f083b2a8aea23a2f" providerId="LiveId" clId="{28592F8F-F511-7A46-B9E5-5BBB10B0BF99}" dt="2023-04-17T03:28:50.559" v="191" actId="478"/>
          <ac:picMkLst>
            <pc:docMk/>
            <pc:sldMk cId="3830680504" sldId="830"/>
            <ac:picMk id="11268" creationId="{D80B70B3-F516-4004-B275-17DB3CB5E903}"/>
          </ac:picMkLst>
        </pc:picChg>
      </pc:sldChg>
      <pc:sldChg chg="modSp mod modNotesTx">
        <pc:chgData name="Wu Lei" userId="f083b2a8aea23a2f" providerId="LiveId" clId="{28592F8F-F511-7A46-B9E5-5BBB10B0BF99}" dt="2023-04-19T05:17:05.171" v="848" actId="20577"/>
        <pc:sldMkLst>
          <pc:docMk/>
          <pc:sldMk cId="4154480083" sldId="834"/>
        </pc:sldMkLst>
        <pc:spChg chg="mod">
          <ac:chgData name="Wu Lei" userId="f083b2a8aea23a2f" providerId="LiveId" clId="{28592F8F-F511-7A46-B9E5-5BBB10B0BF99}" dt="2023-04-19T05:17:05.171" v="848" actId="20577"/>
          <ac:spMkLst>
            <pc:docMk/>
            <pc:sldMk cId="4154480083" sldId="834"/>
            <ac:spMk id="2" creationId="{00000000-0000-0000-0000-000000000000}"/>
          </ac:spMkLst>
        </pc:spChg>
      </pc:sldChg>
      <pc:sldChg chg="modSp mod">
        <pc:chgData name="Wu Lei" userId="f083b2a8aea23a2f" providerId="LiveId" clId="{28592F8F-F511-7A46-B9E5-5BBB10B0BF99}" dt="2023-04-18T15:43:20.021" v="732"/>
        <pc:sldMkLst>
          <pc:docMk/>
          <pc:sldMk cId="2738779122" sldId="835"/>
        </pc:sldMkLst>
        <pc:spChg chg="mod">
          <ac:chgData name="Wu Lei" userId="f083b2a8aea23a2f" providerId="LiveId" clId="{28592F8F-F511-7A46-B9E5-5BBB10B0BF99}" dt="2023-04-18T15:43:20.021" v="732"/>
          <ac:spMkLst>
            <pc:docMk/>
            <pc:sldMk cId="2738779122" sldId="835"/>
            <ac:spMk id="2" creationId="{00000000-0000-0000-0000-000000000000}"/>
          </ac:spMkLst>
        </pc:spChg>
      </pc:sldChg>
      <pc:sldChg chg="modSp mod">
        <pc:chgData name="Wu Lei" userId="f083b2a8aea23a2f" providerId="LiveId" clId="{28592F8F-F511-7A46-B9E5-5BBB10B0BF99}" dt="2023-04-18T15:43:22.161" v="733"/>
        <pc:sldMkLst>
          <pc:docMk/>
          <pc:sldMk cId="2589704948" sldId="836"/>
        </pc:sldMkLst>
        <pc:spChg chg="mod">
          <ac:chgData name="Wu Lei" userId="f083b2a8aea23a2f" providerId="LiveId" clId="{28592F8F-F511-7A46-B9E5-5BBB10B0BF99}" dt="2023-04-18T15:43:22.161" v="733"/>
          <ac:spMkLst>
            <pc:docMk/>
            <pc:sldMk cId="2589704948" sldId="836"/>
            <ac:spMk id="2" creationId="{00000000-0000-0000-0000-000000000000}"/>
          </ac:spMkLst>
        </pc:spChg>
      </pc:sldChg>
      <pc:sldChg chg="modSp mod">
        <pc:chgData name="Wu Lei" userId="f083b2a8aea23a2f" providerId="LiveId" clId="{28592F8F-F511-7A46-B9E5-5BBB10B0BF99}" dt="2023-04-18T15:43:24.974" v="734"/>
        <pc:sldMkLst>
          <pc:docMk/>
          <pc:sldMk cId="356301495" sldId="837"/>
        </pc:sldMkLst>
        <pc:spChg chg="mod">
          <ac:chgData name="Wu Lei" userId="f083b2a8aea23a2f" providerId="LiveId" clId="{28592F8F-F511-7A46-B9E5-5BBB10B0BF99}" dt="2023-04-18T15:43:24.974" v="734"/>
          <ac:spMkLst>
            <pc:docMk/>
            <pc:sldMk cId="356301495" sldId="837"/>
            <ac:spMk id="2" creationId="{00000000-0000-0000-0000-000000000000}"/>
          </ac:spMkLst>
        </pc:spChg>
      </pc:sldChg>
      <pc:sldChg chg="modSp mod">
        <pc:chgData name="Wu Lei" userId="f083b2a8aea23a2f" providerId="LiveId" clId="{28592F8F-F511-7A46-B9E5-5BBB10B0BF99}" dt="2023-04-18T15:43:27.474" v="735"/>
        <pc:sldMkLst>
          <pc:docMk/>
          <pc:sldMk cId="1429965793" sldId="838"/>
        </pc:sldMkLst>
        <pc:spChg chg="mod">
          <ac:chgData name="Wu Lei" userId="f083b2a8aea23a2f" providerId="LiveId" clId="{28592F8F-F511-7A46-B9E5-5BBB10B0BF99}" dt="2023-04-18T15:43:27.474" v="735"/>
          <ac:spMkLst>
            <pc:docMk/>
            <pc:sldMk cId="1429965793" sldId="838"/>
            <ac:spMk id="2" creationId="{00000000-0000-0000-0000-000000000000}"/>
          </ac:spMkLst>
        </pc:spChg>
      </pc:sldChg>
      <pc:sldChg chg="modSp mod">
        <pc:chgData name="Wu Lei" userId="f083b2a8aea23a2f" providerId="LiveId" clId="{28592F8F-F511-7A46-B9E5-5BBB10B0BF99}" dt="2023-04-18T15:43:29.924" v="736"/>
        <pc:sldMkLst>
          <pc:docMk/>
          <pc:sldMk cId="344566506" sldId="839"/>
        </pc:sldMkLst>
        <pc:spChg chg="mod">
          <ac:chgData name="Wu Lei" userId="f083b2a8aea23a2f" providerId="LiveId" clId="{28592F8F-F511-7A46-B9E5-5BBB10B0BF99}" dt="2023-04-18T15:43:29.924" v="736"/>
          <ac:spMkLst>
            <pc:docMk/>
            <pc:sldMk cId="344566506" sldId="839"/>
            <ac:spMk id="2" creationId="{00000000-0000-0000-0000-000000000000}"/>
          </ac:spMkLst>
        </pc:spChg>
      </pc:sldChg>
      <pc:sldChg chg="modSp mod">
        <pc:chgData name="Wu Lei" userId="f083b2a8aea23a2f" providerId="LiveId" clId="{28592F8F-F511-7A46-B9E5-5BBB10B0BF99}" dt="2023-04-18T15:43:32.592" v="737"/>
        <pc:sldMkLst>
          <pc:docMk/>
          <pc:sldMk cId="1876020002" sldId="840"/>
        </pc:sldMkLst>
        <pc:spChg chg="mod">
          <ac:chgData name="Wu Lei" userId="f083b2a8aea23a2f" providerId="LiveId" clId="{28592F8F-F511-7A46-B9E5-5BBB10B0BF99}" dt="2023-04-18T15:43:32.592" v="737"/>
          <ac:spMkLst>
            <pc:docMk/>
            <pc:sldMk cId="1876020002" sldId="840"/>
            <ac:spMk id="2" creationId="{00000000-0000-0000-0000-000000000000}"/>
          </ac:spMkLst>
        </pc:spChg>
      </pc:sldChg>
      <pc:sldChg chg="modSp mod">
        <pc:chgData name="Wu Lei" userId="f083b2a8aea23a2f" providerId="LiveId" clId="{28592F8F-F511-7A46-B9E5-5BBB10B0BF99}" dt="2023-04-18T15:43:36.320" v="738"/>
        <pc:sldMkLst>
          <pc:docMk/>
          <pc:sldMk cId="1567768806" sldId="841"/>
        </pc:sldMkLst>
        <pc:spChg chg="mod">
          <ac:chgData name="Wu Lei" userId="f083b2a8aea23a2f" providerId="LiveId" clId="{28592F8F-F511-7A46-B9E5-5BBB10B0BF99}" dt="2023-04-18T15:43:36.320" v="738"/>
          <ac:spMkLst>
            <pc:docMk/>
            <pc:sldMk cId="1567768806" sldId="841"/>
            <ac:spMk id="2" creationId="{00000000-0000-0000-0000-000000000000}"/>
          </ac:spMkLst>
        </pc:spChg>
      </pc:sldChg>
      <pc:sldChg chg="modSp mod">
        <pc:chgData name="Wu Lei" userId="f083b2a8aea23a2f" providerId="LiveId" clId="{28592F8F-F511-7A46-B9E5-5BBB10B0BF99}" dt="2023-04-18T15:43:39.198" v="739"/>
        <pc:sldMkLst>
          <pc:docMk/>
          <pc:sldMk cId="3971166877" sldId="842"/>
        </pc:sldMkLst>
        <pc:spChg chg="mod">
          <ac:chgData name="Wu Lei" userId="f083b2a8aea23a2f" providerId="LiveId" clId="{28592F8F-F511-7A46-B9E5-5BBB10B0BF99}" dt="2023-04-18T15:43:39.198" v="739"/>
          <ac:spMkLst>
            <pc:docMk/>
            <pc:sldMk cId="3971166877" sldId="842"/>
            <ac:spMk id="2" creationId="{00000000-0000-0000-0000-000000000000}"/>
          </ac:spMkLst>
        </pc:spChg>
      </pc:sldChg>
      <pc:sldChg chg="modSp mod">
        <pc:chgData name="Wu Lei" userId="f083b2a8aea23a2f" providerId="LiveId" clId="{28592F8F-F511-7A46-B9E5-5BBB10B0BF99}" dt="2023-04-18T15:43:41.955" v="740"/>
        <pc:sldMkLst>
          <pc:docMk/>
          <pc:sldMk cId="2884054761" sldId="843"/>
        </pc:sldMkLst>
        <pc:spChg chg="mod">
          <ac:chgData name="Wu Lei" userId="f083b2a8aea23a2f" providerId="LiveId" clId="{28592F8F-F511-7A46-B9E5-5BBB10B0BF99}" dt="2023-04-18T15:43:41.955" v="740"/>
          <ac:spMkLst>
            <pc:docMk/>
            <pc:sldMk cId="2884054761" sldId="843"/>
            <ac:spMk id="2" creationId="{00000000-0000-0000-0000-000000000000}"/>
          </ac:spMkLst>
        </pc:spChg>
      </pc:sldChg>
      <pc:sldChg chg="modSp mod">
        <pc:chgData name="Wu Lei" userId="f083b2a8aea23a2f" providerId="LiveId" clId="{28592F8F-F511-7A46-B9E5-5BBB10B0BF99}" dt="2023-04-18T15:43:44.233" v="741"/>
        <pc:sldMkLst>
          <pc:docMk/>
          <pc:sldMk cId="2876483615" sldId="844"/>
        </pc:sldMkLst>
        <pc:spChg chg="mod">
          <ac:chgData name="Wu Lei" userId="f083b2a8aea23a2f" providerId="LiveId" clId="{28592F8F-F511-7A46-B9E5-5BBB10B0BF99}" dt="2023-04-18T15:43:44.233" v="741"/>
          <ac:spMkLst>
            <pc:docMk/>
            <pc:sldMk cId="2876483615" sldId="844"/>
            <ac:spMk id="2" creationId="{00000000-0000-0000-0000-000000000000}"/>
          </ac:spMkLst>
        </pc:spChg>
      </pc:sldChg>
      <pc:sldChg chg="modSp mod">
        <pc:chgData name="Wu Lei" userId="f083b2a8aea23a2f" providerId="LiveId" clId="{28592F8F-F511-7A46-B9E5-5BBB10B0BF99}" dt="2023-04-18T15:43:47.288" v="742"/>
        <pc:sldMkLst>
          <pc:docMk/>
          <pc:sldMk cId="3620152441" sldId="845"/>
        </pc:sldMkLst>
        <pc:spChg chg="mod">
          <ac:chgData name="Wu Lei" userId="f083b2a8aea23a2f" providerId="LiveId" clId="{28592F8F-F511-7A46-B9E5-5BBB10B0BF99}" dt="2023-04-18T15:43:47.288" v="742"/>
          <ac:spMkLst>
            <pc:docMk/>
            <pc:sldMk cId="3620152441" sldId="845"/>
            <ac:spMk id="2" creationId="{00000000-0000-0000-0000-000000000000}"/>
          </ac:spMkLst>
        </pc:spChg>
      </pc:sldChg>
      <pc:sldChg chg="modSp mod">
        <pc:chgData name="Wu Lei" userId="f083b2a8aea23a2f" providerId="LiveId" clId="{28592F8F-F511-7A46-B9E5-5BBB10B0BF99}" dt="2023-04-18T15:43:50.051" v="743"/>
        <pc:sldMkLst>
          <pc:docMk/>
          <pc:sldMk cId="2473120738" sldId="846"/>
        </pc:sldMkLst>
        <pc:spChg chg="mod">
          <ac:chgData name="Wu Lei" userId="f083b2a8aea23a2f" providerId="LiveId" clId="{28592F8F-F511-7A46-B9E5-5BBB10B0BF99}" dt="2023-04-18T15:43:50.051" v="743"/>
          <ac:spMkLst>
            <pc:docMk/>
            <pc:sldMk cId="2473120738" sldId="846"/>
            <ac:spMk id="2" creationId="{00000000-0000-0000-0000-000000000000}"/>
          </ac:spMkLst>
        </pc:spChg>
      </pc:sldChg>
      <pc:sldChg chg="modSp mod">
        <pc:chgData name="Wu Lei" userId="f083b2a8aea23a2f" providerId="LiveId" clId="{28592F8F-F511-7A46-B9E5-5BBB10B0BF99}" dt="2023-04-18T15:43:54.393" v="744"/>
        <pc:sldMkLst>
          <pc:docMk/>
          <pc:sldMk cId="3138961484" sldId="847"/>
        </pc:sldMkLst>
        <pc:spChg chg="mod">
          <ac:chgData name="Wu Lei" userId="f083b2a8aea23a2f" providerId="LiveId" clId="{28592F8F-F511-7A46-B9E5-5BBB10B0BF99}" dt="2023-04-18T15:43:54.393" v="744"/>
          <ac:spMkLst>
            <pc:docMk/>
            <pc:sldMk cId="3138961484" sldId="847"/>
            <ac:spMk id="2" creationId="{00000000-0000-0000-0000-000000000000}"/>
          </ac:spMkLst>
        </pc:spChg>
      </pc:sldChg>
      <pc:sldChg chg="modSp mod">
        <pc:chgData name="Wu Lei" userId="f083b2a8aea23a2f" providerId="LiveId" clId="{28592F8F-F511-7A46-B9E5-5BBB10B0BF99}" dt="2023-04-18T15:43:57.365" v="745"/>
        <pc:sldMkLst>
          <pc:docMk/>
          <pc:sldMk cId="3892424299" sldId="848"/>
        </pc:sldMkLst>
        <pc:spChg chg="mod">
          <ac:chgData name="Wu Lei" userId="f083b2a8aea23a2f" providerId="LiveId" clId="{28592F8F-F511-7A46-B9E5-5BBB10B0BF99}" dt="2023-04-18T15:43:57.365" v="745"/>
          <ac:spMkLst>
            <pc:docMk/>
            <pc:sldMk cId="3892424299" sldId="848"/>
            <ac:spMk id="2" creationId="{00000000-0000-0000-0000-000000000000}"/>
          </ac:spMkLst>
        </pc:spChg>
      </pc:sldChg>
      <pc:sldChg chg="modSp mod">
        <pc:chgData name="Wu Lei" userId="f083b2a8aea23a2f" providerId="LiveId" clId="{28592F8F-F511-7A46-B9E5-5BBB10B0BF99}" dt="2023-04-18T15:44:00.686" v="746"/>
        <pc:sldMkLst>
          <pc:docMk/>
          <pc:sldMk cId="3945629170" sldId="849"/>
        </pc:sldMkLst>
        <pc:spChg chg="mod">
          <ac:chgData name="Wu Lei" userId="f083b2a8aea23a2f" providerId="LiveId" clId="{28592F8F-F511-7A46-B9E5-5BBB10B0BF99}" dt="2023-04-18T15:44:00.686" v="746"/>
          <ac:spMkLst>
            <pc:docMk/>
            <pc:sldMk cId="3945629170" sldId="849"/>
            <ac:spMk id="2" creationId="{00000000-0000-0000-0000-000000000000}"/>
          </ac:spMkLst>
        </pc:spChg>
      </pc:sldChg>
      <pc:sldChg chg="modSp mod">
        <pc:chgData name="Wu Lei" userId="f083b2a8aea23a2f" providerId="LiveId" clId="{28592F8F-F511-7A46-B9E5-5BBB10B0BF99}" dt="2023-04-18T15:44:03.551" v="747"/>
        <pc:sldMkLst>
          <pc:docMk/>
          <pc:sldMk cId="246970773" sldId="850"/>
        </pc:sldMkLst>
        <pc:spChg chg="mod">
          <ac:chgData name="Wu Lei" userId="f083b2a8aea23a2f" providerId="LiveId" clId="{28592F8F-F511-7A46-B9E5-5BBB10B0BF99}" dt="2023-04-18T15:44:03.551" v="747"/>
          <ac:spMkLst>
            <pc:docMk/>
            <pc:sldMk cId="246970773" sldId="850"/>
            <ac:spMk id="2" creationId="{00000000-0000-0000-0000-000000000000}"/>
          </ac:spMkLst>
        </pc:spChg>
      </pc:sldChg>
      <pc:sldChg chg="modNotesTx">
        <pc:chgData name="Wu Lei" userId="f083b2a8aea23a2f" providerId="LiveId" clId="{28592F8F-F511-7A46-B9E5-5BBB10B0BF99}" dt="2023-04-19T05:16:16.890" v="832" actId="20577"/>
        <pc:sldMkLst>
          <pc:docMk/>
          <pc:sldMk cId="2029619872" sldId="851"/>
        </pc:sldMkLst>
      </pc:sldChg>
      <pc:sldChg chg="modNotesTx">
        <pc:chgData name="Wu Lei" userId="f083b2a8aea23a2f" providerId="LiveId" clId="{28592F8F-F511-7A46-B9E5-5BBB10B0BF99}" dt="2023-04-17T09:02:30.243" v="657" actId="20577"/>
        <pc:sldMkLst>
          <pc:docMk/>
          <pc:sldMk cId="2719648081" sldId="854"/>
        </pc:sldMkLst>
      </pc:sldChg>
      <pc:sldChg chg="modNotesTx">
        <pc:chgData name="Wu Lei" userId="f083b2a8aea23a2f" providerId="LiveId" clId="{28592F8F-F511-7A46-B9E5-5BBB10B0BF99}" dt="2023-04-17T09:02:43.541" v="658" actId="20577"/>
        <pc:sldMkLst>
          <pc:docMk/>
          <pc:sldMk cId="1120690183" sldId="855"/>
        </pc:sldMkLst>
      </pc:sldChg>
      <pc:sldChg chg="modNotesTx">
        <pc:chgData name="Wu Lei" userId="f083b2a8aea23a2f" providerId="LiveId" clId="{28592F8F-F511-7A46-B9E5-5BBB10B0BF99}" dt="2023-04-17T09:04:48.649" v="659" actId="20577"/>
        <pc:sldMkLst>
          <pc:docMk/>
          <pc:sldMk cId="1577390166" sldId="856"/>
        </pc:sldMkLst>
      </pc:sldChg>
      <pc:sldChg chg="delSp modSp mod modAnim">
        <pc:chgData name="Wu Lei" userId="f083b2a8aea23a2f" providerId="LiveId" clId="{28592F8F-F511-7A46-B9E5-5BBB10B0BF99}" dt="2023-04-19T07:41:21.604" v="1102" actId="478"/>
        <pc:sldMkLst>
          <pc:docMk/>
          <pc:sldMk cId="1092678183" sldId="861"/>
        </pc:sldMkLst>
        <pc:spChg chg="mod">
          <ac:chgData name="Wu Lei" userId="f083b2a8aea23a2f" providerId="LiveId" clId="{28592F8F-F511-7A46-B9E5-5BBB10B0BF99}" dt="2023-04-19T07:39:19.382" v="1101" actId="404"/>
          <ac:spMkLst>
            <pc:docMk/>
            <pc:sldMk cId="1092678183" sldId="861"/>
            <ac:spMk id="8" creationId="{F6346239-A682-47BA-B732-6E5797160328}"/>
          </ac:spMkLst>
        </pc:spChg>
        <pc:spChg chg="del">
          <ac:chgData name="Wu Lei" userId="f083b2a8aea23a2f" providerId="LiveId" clId="{28592F8F-F511-7A46-B9E5-5BBB10B0BF99}" dt="2023-04-19T07:41:21.604" v="1102" actId="478"/>
          <ac:spMkLst>
            <pc:docMk/>
            <pc:sldMk cId="1092678183" sldId="861"/>
            <ac:spMk id="12" creationId="{953CC5B4-7F71-404C-BD16-BC8FA34C5888}"/>
          </ac:spMkLst>
        </pc:spChg>
      </pc:sldChg>
      <pc:sldChg chg="add del">
        <pc:chgData name="Wu Lei" userId="f083b2a8aea23a2f" providerId="LiveId" clId="{28592F8F-F511-7A46-B9E5-5BBB10B0BF99}" dt="2023-04-19T05:11:59.737" v="803" actId="2696"/>
        <pc:sldMkLst>
          <pc:docMk/>
          <pc:sldMk cId="1211678111" sldId="864"/>
        </pc:sldMkLst>
      </pc:sldChg>
      <pc:sldChg chg="add">
        <pc:chgData name="Wu Lei" userId="f083b2a8aea23a2f" providerId="LiveId" clId="{28592F8F-F511-7A46-B9E5-5BBB10B0BF99}" dt="2023-04-18T15:39:15.333" v="678"/>
        <pc:sldMkLst>
          <pc:docMk/>
          <pc:sldMk cId="230330904" sldId="876"/>
        </pc:sldMkLst>
      </pc:sldChg>
      <pc:sldChg chg="modSp add del mod modNotesTx">
        <pc:chgData name="Wu Lei" userId="f083b2a8aea23a2f" providerId="LiveId" clId="{28592F8F-F511-7A46-B9E5-5BBB10B0BF99}" dt="2023-04-19T05:12:55.299" v="804" actId="2696"/>
        <pc:sldMkLst>
          <pc:docMk/>
          <pc:sldMk cId="1152276043" sldId="876"/>
        </pc:sldMkLst>
        <pc:spChg chg="mod">
          <ac:chgData name="Wu Lei" userId="f083b2a8aea23a2f" providerId="LiveId" clId="{28592F8F-F511-7A46-B9E5-5BBB10B0BF99}" dt="2023-04-19T04:47:24.491" v="761" actId="20577"/>
          <ac:spMkLst>
            <pc:docMk/>
            <pc:sldMk cId="1152276043" sldId="876"/>
            <ac:spMk id="2" creationId="{00000000-0000-0000-0000-000000000000}"/>
          </ac:spMkLst>
        </pc:spChg>
      </pc:sldChg>
      <pc:sldChg chg="modSp add mod">
        <pc:chgData name="Wu Lei" userId="f083b2a8aea23a2f" providerId="LiveId" clId="{28592F8F-F511-7A46-B9E5-5BBB10B0BF99}" dt="2023-04-19T05:13:22.811" v="825" actId="20577"/>
        <pc:sldMkLst>
          <pc:docMk/>
          <pc:sldMk cId="1694871583" sldId="876"/>
        </pc:sldMkLst>
        <pc:spChg chg="mod">
          <ac:chgData name="Wu Lei" userId="f083b2a8aea23a2f" providerId="LiveId" clId="{28592F8F-F511-7A46-B9E5-5BBB10B0BF99}" dt="2023-04-19T05:13:22.811" v="825" actId="20577"/>
          <ac:spMkLst>
            <pc:docMk/>
            <pc:sldMk cId="1694871583" sldId="876"/>
            <ac:spMk id="2" creationId="{00000000-0000-0000-0000-000000000000}"/>
          </ac:spMkLst>
        </pc:spChg>
      </pc:sldChg>
      <pc:sldChg chg="del">
        <pc:chgData name="Wu Lei" userId="f083b2a8aea23a2f" providerId="LiveId" clId="{28592F8F-F511-7A46-B9E5-5BBB10B0BF99}" dt="2023-04-19T04:41:22.242" v="748" actId="2696"/>
        <pc:sldMkLst>
          <pc:docMk/>
          <pc:sldMk cId="3449886322" sldId="876"/>
        </pc:sldMkLst>
      </pc:sldChg>
      <pc:sldChg chg="del">
        <pc:chgData name="Wu Lei" userId="f083b2a8aea23a2f" providerId="LiveId" clId="{28592F8F-F511-7A46-B9E5-5BBB10B0BF99}" dt="2023-04-18T15:38:53.552" v="677" actId="2696"/>
        <pc:sldMkLst>
          <pc:docMk/>
          <pc:sldMk cId="4121317193" sldId="876"/>
        </pc:sldMkLst>
      </pc:sldChg>
      <pc:sldChg chg="modSp add del mod">
        <pc:chgData name="Wu Lei" userId="f083b2a8aea23a2f" providerId="LiveId" clId="{28592F8F-F511-7A46-B9E5-5BBB10B0BF99}" dt="2023-04-19T05:12:55.299" v="804" actId="2696"/>
        <pc:sldMkLst>
          <pc:docMk/>
          <pc:sldMk cId="465912382" sldId="877"/>
        </pc:sldMkLst>
        <pc:spChg chg="mod">
          <ac:chgData name="Wu Lei" userId="f083b2a8aea23a2f" providerId="LiveId" clId="{28592F8F-F511-7A46-B9E5-5BBB10B0BF99}" dt="2023-04-19T04:47:36.056" v="763" actId="20577"/>
          <ac:spMkLst>
            <pc:docMk/>
            <pc:sldMk cId="465912382" sldId="877"/>
            <ac:spMk id="2" creationId="{00000000-0000-0000-0000-000000000000}"/>
          </ac:spMkLst>
        </pc:spChg>
      </pc:sldChg>
      <pc:sldChg chg="del">
        <pc:chgData name="Wu Lei" userId="f083b2a8aea23a2f" providerId="LiveId" clId="{28592F8F-F511-7A46-B9E5-5BBB10B0BF99}" dt="2023-04-19T04:41:22.242" v="748" actId="2696"/>
        <pc:sldMkLst>
          <pc:docMk/>
          <pc:sldMk cId="1073087822" sldId="877"/>
        </pc:sldMkLst>
      </pc:sldChg>
      <pc:sldChg chg="del">
        <pc:chgData name="Wu Lei" userId="f083b2a8aea23a2f" providerId="LiveId" clId="{28592F8F-F511-7A46-B9E5-5BBB10B0BF99}" dt="2023-04-18T15:38:53.552" v="677" actId="2696"/>
        <pc:sldMkLst>
          <pc:docMk/>
          <pc:sldMk cId="1573488593" sldId="877"/>
        </pc:sldMkLst>
      </pc:sldChg>
      <pc:sldChg chg="add">
        <pc:chgData name="Wu Lei" userId="f083b2a8aea23a2f" providerId="LiveId" clId="{28592F8F-F511-7A46-B9E5-5BBB10B0BF99}" dt="2023-04-19T05:13:05.473" v="805"/>
        <pc:sldMkLst>
          <pc:docMk/>
          <pc:sldMk cId="3218326173" sldId="877"/>
        </pc:sldMkLst>
      </pc:sldChg>
      <pc:sldChg chg="add">
        <pc:chgData name="Wu Lei" userId="f083b2a8aea23a2f" providerId="LiveId" clId="{28592F8F-F511-7A46-B9E5-5BBB10B0BF99}" dt="2023-04-18T15:39:15.333" v="678"/>
        <pc:sldMkLst>
          <pc:docMk/>
          <pc:sldMk cId="3904743751" sldId="877"/>
        </pc:sldMkLst>
      </pc:sldChg>
      <pc:sldChg chg="addSp delSp modSp mod ord delAnim modAnim">
        <pc:chgData name="Wu Lei" userId="f083b2a8aea23a2f" providerId="LiveId" clId="{28592F8F-F511-7A46-B9E5-5BBB10B0BF99}" dt="2023-04-19T08:06:48.150" v="1109" actId="20577"/>
        <pc:sldMkLst>
          <pc:docMk/>
          <pc:sldMk cId="4205659207" sldId="882"/>
        </pc:sldMkLst>
        <pc:spChg chg="add del mod">
          <ac:chgData name="Wu Lei" userId="f083b2a8aea23a2f" providerId="LiveId" clId="{28592F8F-F511-7A46-B9E5-5BBB10B0BF99}" dt="2023-04-19T06:32:29.164" v="951" actId="478"/>
          <ac:spMkLst>
            <pc:docMk/>
            <pc:sldMk cId="4205659207" sldId="882"/>
            <ac:spMk id="4" creationId="{7C93E9C5-3E8E-95EC-020F-8E15C547FD7B}"/>
          </ac:spMkLst>
        </pc:spChg>
        <pc:spChg chg="mod">
          <ac:chgData name="Wu Lei" userId="f083b2a8aea23a2f" providerId="LiveId" clId="{28592F8F-F511-7A46-B9E5-5BBB10B0BF99}" dt="2023-04-19T06:36:24.049" v="1017" actId="14100"/>
          <ac:spMkLst>
            <pc:docMk/>
            <pc:sldMk cId="4205659207" sldId="882"/>
            <ac:spMk id="8" creationId="{F6346239-A682-47BA-B732-6E5797160328}"/>
          </ac:spMkLst>
        </pc:spChg>
        <pc:graphicFrameChg chg="mod modGraphic">
          <ac:chgData name="Wu Lei" userId="f083b2a8aea23a2f" providerId="LiveId" clId="{28592F8F-F511-7A46-B9E5-5BBB10B0BF99}" dt="2023-04-19T06:40:25.978" v="1046" actId="14100"/>
          <ac:graphicFrameMkLst>
            <pc:docMk/>
            <pc:sldMk cId="4205659207" sldId="882"/>
            <ac:graphicFrameMk id="7" creationId="{81B2D228-921B-4379-8869-026B624188A4}"/>
          </ac:graphicFrameMkLst>
        </pc:graphicFrameChg>
        <pc:graphicFrameChg chg="add mod modGraphic">
          <ac:chgData name="Wu Lei" userId="f083b2a8aea23a2f" providerId="LiveId" clId="{28592F8F-F511-7A46-B9E5-5BBB10B0BF99}" dt="2023-04-19T06:41:04.470" v="1055" actId="20577"/>
          <ac:graphicFrameMkLst>
            <pc:docMk/>
            <pc:sldMk cId="4205659207" sldId="882"/>
            <ac:graphicFrameMk id="9" creationId="{3D096222-357F-CFD5-83B1-09974568706E}"/>
          </ac:graphicFrameMkLst>
        </pc:graphicFrameChg>
        <pc:graphicFrameChg chg="add mod modGraphic">
          <ac:chgData name="Wu Lei" userId="f083b2a8aea23a2f" providerId="LiveId" clId="{28592F8F-F511-7A46-B9E5-5BBB10B0BF99}" dt="2023-04-19T08:06:48.150" v="1109" actId="20577"/>
          <ac:graphicFrameMkLst>
            <pc:docMk/>
            <pc:sldMk cId="4205659207" sldId="882"/>
            <ac:graphicFrameMk id="10" creationId="{F0067F46-B8CD-2C31-F254-1AFB55234A44}"/>
          </ac:graphicFrameMkLst>
        </pc:graphicFrameChg>
        <pc:picChg chg="add del mod">
          <ac:chgData name="Wu Lei" userId="f083b2a8aea23a2f" providerId="LiveId" clId="{28592F8F-F511-7A46-B9E5-5BBB10B0BF99}" dt="2023-04-19T06:36:08.398" v="1014" actId="478"/>
          <ac:picMkLst>
            <pc:docMk/>
            <pc:sldMk cId="4205659207" sldId="882"/>
            <ac:picMk id="3" creationId="{39485BE3-9920-64A7-429A-D68600F7DD25}"/>
          </ac:picMkLst>
        </pc:picChg>
        <pc:cxnChg chg="add del mod">
          <ac:chgData name="Wu Lei" userId="f083b2a8aea23a2f" providerId="LiveId" clId="{28592F8F-F511-7A46-B9E5-5BBB10B0BF99}" dt="2023-04-19T06:39:39.251" v="1043" actId="478"/>
          <ac:cxnSpMkLst>
            <pc:docMk/>
            <pc:sldMk cId="4205659207" sldId="882"/>
            <ac:cxnSpMk id="11" creationId="{44EEB856-D2A9-6AE2-C325-88333F370CA0}"/>
          </ac:cxnSpMkLst>
        </pc:cxnChg>
      </pc:sldChg>
      <pc:sldChg chg="addSp delSp modSp mod modNotesTx">
        <pc:chgData name="Wu Lei" userId="f083b2a8aea23a2f" providerId="LiveId" clId="{28592F8F-F511-7A46-B9E5-5BBB10B0BF99}" dt="2023-04-19T07:38:45.572" v="1097" actId="20577"/>
        <pc:sldMkLst>
          <pc:docMk/>
          <pc:sldMk cId="1156828761" sldId="884"/>
        </pc:sldMkLst>
        <pc:grpChg chg="mod">
          <ac:chgData name="Wu Lei" userId="f083b2a8aea23a2f" providerId="LiveId" clId="{28592F8F-F511-7A46-B9E5-5BBB10B0BF99}" dt="2023-04-19T07:38:38.066" v="1095" actId="1035"/>
          <ac:grpSpMkLst>
            <pc:docMk/>
            <pc:sldMk cId="1156828761" sldId="884"/>
            <ac:grpSpMk id="58" creationId="{F0567856-F882-4070-AF22-1AA5A1294F75}"/>
          </ac:grpSpMkLst>
        </pc:grpChg>
        <pc:grpChg chg="mod">
          <ac:chgData name="Wu Lei" userId="f083b2a8aea23a2f" providerId="LiveId" clId="{28592F8F-F511-7A46-B9E5-5BBB10B0BF99}" dt="2023-04-19T07:38:38.066" v="1095" actId="1035"/>
          <ac:grpSpMkLst>
            <pc:docMk/>
            <pc:sldMk cId="1156828761" sldId="884"/>
            <ac:grpSpMk id="61" creationId="{A533F70C-57ED-4867-8439-5F996A9765C5}"/>
          </ac:grpSpMkLst>
        </pc:grpChg>
        <pc:grpChg chg="mod">
          <ac:chgData name="Wu Lei" userId="f083b2a8aea23a2f" providerId="LiveId" clId="{28592F8F-F511-7A46-B9E5-5BBB10B0BF99}" dt="2023-04-19T07:38:38.066" v="1095" actId="1035"/>
          <ac:grpSpMkLst>
            <pc:docMk/>
            <pc:sldMk cId="1156828761" sldId="884"/>
            <ac:grpSpMk id="64" creationId="{8206ACD2-5D43-46F4-9444-F6B7515CF72A}"/>
          </ac:grpSpMkLst>
        </pc:grpChg>
        <pc:grpChg chg="mod">
          <ac:chgData name="Wu Lei" userId="f083b2a8aea23a2f" providerId="LiveId" clId="{28592F8F-F511-7A46-B9E5-5BBB10B0BF99}" dt="2023-04-19T07:38:38.066" v="1095" actId="1035"/>
          <ac:grpSpMkLst>
            <pc:docMk/>
            <pc:sldMk cId="1156828761" sldId="884"/>
            <ac:grpSpMk id="67" creationId="{CDD7E1A3-0796-44A6-BE15-15370EFD8309}"/>
          </ac:grpSpMkLst>
        </pc:grpChg>
        <pc:grpChg chg="mod">
          <ac:chgData name="Wu Lei" userId="f083b2a8aea23a2f" providerId="LiveId" clId="{28592F8F-F511-7A46-B9E5-5BBB10B0BF99}" dt="2023-04-19T07:38:38.066" v="1095" actId="1035"/>
          <ac:grpSpMkLst>
            <pc:docMk/>
            <pc:sldMk cId="1156828761" sldId="884"/>
            <ac:grpSpMk id="70" creationId="{F53481B3-D065-46D5-ADCC-738B60D85BEF}"/>
          </ac:grpSpMkLst>
        </pc:grpChg>
        <pc:grpChg chg="mod">
          <ac:chgData name="Wu Lei" userId="f083b2a8aea23a2f" providerId="LiveId" clId="{28592F8F-F511-7A46-B9E5-5BBB10B0BF99}" dt="2023-04-19T07:38:38.066" v="1095" actId="1035"/>
          <ac:grpSpMkLst>
            <pc:docMk/>
            <pc:sldMk cId="1156828761" sldId="884"/>
            <ac:grpSpMk id="73" creationId="{2125A248-1B8E-400F-B0D3-94335CFD0A1C}"/>
          </ac:grpSpMkLst>
        </pc:grpChg>
        <pc:grpChg chg="mod">
          <ac:chgData name="Wu Lei" userId="f083b2a8aea23a2f" providerId="LiveId" clId="{28592F8F-F511-7A46-B9E5-5BBB10B0BF99}" dt="2023-04-19T07:38:38.066" v="1095" actId="1035"/>
          <ac:grpSpMkLst>
            <pc:docMk/>
            <pc:sldMk cId="1156828761" sldId="884"/>
            <ac:grpSpMk id="76" creationId="{5F895F9D-695E-4E01-A5D1-C24DC112D6D5}"/>
          </ac:grpSpMkLst>
        </pc:grpChg>
        <pc:grpChg chg="mod">
          <ac:chgData name="Wu Lei" userId="f083b2a8aea23a2f" providerId="LiveId" clId="{28592F8F-F511-7A46-B9E5-5BBB10B0BF99}" dt="2023-04-19T07:38:38.066" v="1095" actId="1035"/>
          <ac:grpSpMkLst>
            <pc:docMk/>
            <pc:sldMk cId="1156828761" sldId="884"/>
            <ac:grpSpMk id="79" creationId="{F71A69D9-7DA3-4682-B10C-C2BC203D9D3B}"/>
          </ac:grpSpMkLst>
        </pc:grpChg>
        <pc:graphicFrameChg chg="mod">
          <ac:chgData name="Wu Lei" userId="f083b2a8aea23a2f" providerId="LiveId" clId="{28592F8F-F511-7A46-B9E5-5BBB10B0BF99}" dt="2023-04-19T07:38:38.066" v="1095" actId="1035"/>
          <ac:graphicFrameMkLst>
            <pc:docMk/>
            <pc:sldMk cId="1156828761" sldId="884"/>
            <ac:graphicFrameMk id="9" creationId="{0F7F6827-15C7-44D3-BE95-A072CEEA41FC}"/>
          </ac:graphicFrameMkLst>
        </pc:graphicFrameChg>
        <pc:graphicFrameChg chg="add del">
          <ac:chgData name="Wu Lei" userId="f083b2a8aea23a2f" providerId="LiveId" clId="{28592F8F-F511-7A46-B9E5-5BBB10B0BF99}" dt="2023-04-19T07:38:39.054" v="1096" actId="478"/>
          <ac:graphicFrameMkLst>
            <pc:docMk/>
            <pc:sldMk cId="1156828761" sldId="884"/>
            <ac:graphicFrameMk id="83" creationId="{DAC03A93-FD4D-4A7F-888C-13154A5E5E92}"/>
          </ac:graphicFrameMkLst>
        </pc:graphicFrameChg>
      </pc:sldChg>
      <pc:sldChg chg="modSp mod">
        <pc:chgData name="Wu Lei" userId="f083b2a8aea23a2f" providerId="LiveId" clId="{28592F8F-F511-7A46-B9E5-5BBB10B0BF99}" dt="2023-04-19T05:17:59.794" v="874"/>
        <pc:sldMkLst>
          <pc:docMk/>
          <pc:sldMk cId="3153422365" sldId="890"/>
        </pc:sldMkLst>
        <pc:spChg chg="mod">
          <ac:chgData name="Wu Lei" userId="f083b2a8aea23a2f" providerId="LiveId" clId="{28592F8F-F511-7A46-B9E5-5BBB10B0BF99}" dt="2023-04-19T05:17:59.794" v="874"/>
          <ac:spMkLst>
            <pc:docMk/>
            <pc:sldMk cId="3153422365" sldId="890"/>
            <ac:spMk id="5" creationId="{B4FF66C1-745D-4F69-B9D4-BE00B244342F}"/>
          </ac:spMkLst>
        </pc:spChg>
      </pc:sldChg>
      <pc:sldChg chg="modSp mod">
        <pc:chgData name="Wu Lei" userId="f083b2a8aea23a2f" providerId="LiveId" clId="{28592F8F-F511-7A46-B9E5-5BBB10B0BF99}" dt="2023-04-19T05:17:54.323" v="873" actId="20577"/>
        <pc:sldMkLst>
          <pc:docMk/>
          <pc:sldMk cId="3630349951" sldId="898"/>
        </pc:sldMkLst>
        <pc:spChg chg="mod">
          <ac:chgData name="Wu Lei" userId="f083b2a8aea23a2f" providerId="LiveId" clId="{28592F8F-F511-7A46-B9E5-5BBB10B0BF99}" dt="2023-04-19T05:17:54.323" v="873" actId="20577"/>
          <ac:spMkLst>
            <pc:docMk/>
            <pc:sldMk cId="3630349951" sldId="898"/>
            <ac:spMk id="2" creationId="{00000000-0000-0000-0000-000000000000}"/>
          </ac:spMkLst>
        </pc:spChg>
      </pc:sldChg>
      <pc:sldChg chg="modSp mod">
        <pc:chgData name="Wu Lei" userId="f083b2a8aea23a2f" providerId="LiveId" clId="{28592F8F-F511-7A46-B9E5-5BBB10B0BF99}" dt="2023-04-19T05:14:15.525" v="830" actId="14100"/>
        <pc:sldMkLst>
          <pc:docMk/>
          <pc:sldMk cId="2364146960" sldId="900"/>
        </pc:sldMkLst>
        <pc:picChg chg="mod">
          <ac:chgData name="Wu Lei" userId="f083b2a8aea23a2f" providerId="LiveId" clId="{28592F8F-F511-7A46-B9E5-5BBB10B0BF99}" dt="2023-04-19T05:14:15.525" v="830" actId="14100"/>
          <ac:picMkLst>
            <pc:docMk/>
            <pc:sldMk cId="2364146960" sldId="900"/>
            <ac:picMk id="3" creationId="{00B93880-37E0-4A26-8097-DB1F810CFB65}"/>
          </ac:picMkLst>
        </pc:picChg>
      </pc:sldChg>
      <pc:sldChg chg="modSp mod ord">
        <pc:chgData name="Wu Lei" userId="f083b2a8aea23a2f" providerId="LiveId" clId="{28592F8F-F511-7A46-B9E5-5BBB10B0BF99}" dt="2023-04-19T05:13:59.407" v="829" actId="207"/>
        <pc:sldMkLst>
          <pc:docMk/>
          <pc:sldMk cId="1322604622" sldId="901"/>
        </pc:sldMkLst>
        <pc:spChg chg="mod">
          <ac:chgData name="Wu Lei" userId="f083b2a8aea23a2f" providerId="LiveId" clId="{28592F8F-F511-7A46-B9E5-5BBB10B0BF99}" dt="2023-04-19T05:13:59.407" v="829" actId="207"/>
          <ac:spMkLst>
            <pc:docMk/>
            <pc:sldMk cId="1322604622" sldId="901"/>
            <ac:spMk id="4" creationId="{AC04ABDF-9034-4C42-AEEA-E087216931D9}"/>
          </ac:spMkLst>
        </pc:spChg>
        <pc:spChg chg="mod">
          <ac:chgData name="Wu Lei" userId="f083b2a8aea23a2f" providerId="LiveId" clId="{28592F8F-F511-7A46-B9E5-5BBB10B0BF99}" dt="2023-04-19T05:13:55.195" v="828" actId="207"/>
          <ac:spMkLst>
            <pc:docMk/>
            <pc:sldMk cId="1322604622" sldId="901"/>
            <ac:spMk id="8" creationId="{8454F62B-CEC9-4ECE-B374-4F1FD5FEA41D}"/>
          </ac:spMkLst>
        </pc:spChg>
      </pc:sldChg>
      <pc:sldChg chg="add del">
        <pc:chgData name="Wu Lei" userId="f083b2a8aea23a2f" providerId="LiveId" clId="{28592F8F-F511-7A46-B9E5-5BBB10B0BF99}" dt="2023-04-19T08:43:23.176" v="1118" actId="2696"/>
        <pc:sldMkLst>
          <pc:docMk/>
          <pc:sldMk cId="1040825272" sldId="903"/>
        </pc:sldMkLst>
      </pc:sldChg>
      <pc:sldChg chg="modSp mod">
        <pc:chgData name="Wu Lei" userId="f083b2a8aea23a2f" providerId="LiveId" clId="{28592F8F-F511-7A46-B9E5-5BBB10B0BF99}" dt="2023-04-19T08:45:50.529" v="1155" actId="20577"/>
        <pc:sldMkLst>
          <pc:docMk/>
          <pc:sldMk cId="3291054842" sldId="906"/>
        </pc:sldMkLst>
        <pc:spChg chg="mod">
          <ac:chgData name="Wu Lei" userId="f083b2a8aea23a2f" providerId="LiveId" clId="{28592F8F-F511-7A46-B9E5-5BBB10B0BF99}" dt="2023-04-19T08:45:50.529" v="1155" actId="20577"/>
          <ac:spMkLst>
            <pc:docMk/>
            <pc:sldMk cId="3291054842" sldId="906"/>
            <ac:spMk id="2" creationId="{00000000-0000-0000-0000-000000000000}"/>
          </ac:spMkLst>
        </pc:spChg>
      </pc:sldChg>
      <pc:sldChg chg="modSp mod">
        <pc:chgData name="Wu Lei" userId="f083b2a8aea23a2f" providerId="LiveId" clId="{28592F8F-F511-7A46-B9E5-5BBB10B0BF99}" dt="2023-04-19T08:46:01.237" v="1163" actId="20577"/>
        <pc:sldMkLst>
          <pc:docMk/>
          <pc:sldMk cId="2955209792" sldId="907"/>
        </pc:sldMkLst>
        <pc:spChg chg="mod">
          <ac:chgData name="Wu Lei" userId="f083b2a8aea23a2f" providerId="LiveId" clId="{28592F8F-F511-7A46-B9E5-5BBB10B0BF99}" dt="2023-04-19T08:46:01.237" v="1163" actId="20577"/>
          <ac:spMkLst>
            <pc:docMk/>
            <pc:sldMk cId="2955209792" sldId="907"/>
            <ac:spMk id="2" creationId="{00000000-0000-0000-0000-000000000000}"/>
          </ac:spMkLst>
        </pc:spChg>
      </pc:sldChg>
      <pc:sldChg chg="addSp modSp mod ord modAnim">
        <pc:chgData name="Wu Lei" userId="f083b2a8aea23a2f" providerId="LiveId" clId="{28592F8F-F511-7A46-B9E5-5BBB10B0BF99}" dt="2023-04-22T11:42:51.770" v="1306"/>
        <pc:sldMkLst>
          <pc:docMk/>
          <pc:sldMk cId="1426509974" sldId="909"/>
        </pc:sldMkLst>
        <pc:spChg chg="add mod">
          <ac:chgData name="Wu Lei" userId="f083b2a8aea23a2f" providerId="LiveId" clId="{28592F8F-F511-7A46-B9E5-5BBB10B0BF99}" dt="2023-04-22T11:38:41.619" v="1291" actId="1076"/>
          <ac:spMkLst>
            <pc:docMk/>
            <pc:sldMk cId="1426509974" sldId="909"/>
            <ac:spMk id="8" creationId="{B9BD8D16-D551-8D36-E618-22571EC502F1}"/>
          </ac:spMkLst>
        </pc:spChg>
        <pc:spChg chg="add mod">
          <ac:chgData name="Wu Lei" userId="f083b2a8aea23a2f" providerId="LiveId" clId="{28592F8F-F511-7A46-B9E5-5BBB10B0BF99}" dt="2023-04-22T11:40:17.296" v="1298" actId="1076"/>
          <ac:spMkLst>
            <pc:docMk/>
            <pc:sldMk cId="1426509974" sldId="909"/>
            <ac:spMk id="11" creationId="{F13C4BC3-9862-E49E-B665-3B8A1F6808DD}"/>
          </ac:spMkLst>
        </pc:spChg>
        <pc:spChg chg="add mod">
          <ac:chgData name="Wu Lei" userId="f083b2a8aea23a2f" providerId="LiveId" clId="{28592F8F-F511-7A46-B9E5-5BBB10B0BF99}" dt="2023-04-22T11:41:52.689" v="1302" actId="1076"/>
          <ac:spMkLst>
            <pc:docMk/>
            <pc:sldMk cId="1426509974" sldId="909"/>
            <ac:spMk id="14" creationId="{2A292356-BEA6-8FD0-764B-3237DAAD9675}"/>
          </ac:spMkLst>
        </pc:spChg>
        <pc:spChg chg="add mod">
          <ac:chgData name="Wu Lei" userId="f083b2a8aea23a2f" providerId="LiveId" clId="{28592F8F-F511-7A46-B9E5-5BBB10B0BF99}" dt="2023-04-22T11:41:58.229" v="1303" actId="1076"/>
          <ac:spMkLst>
            <pc:docMk/>
            <pc:sldMk cId="1426509974" sldId="909"/>
            <ac:spMk id="15" creationId="{42B2C962-27EA-EBB4-C590-328BFC8D16EB}"/>
          </ac:spMkLst>
        </pc:spChg>
        <pc:cxnChg chg="add mod">
          <ac:chgData name="Wu Lei" userId="f083b2a8aea23a2f" providerId="LiveId" clId="{28592F8F-F511-7A46-B9E5-5BBB10B0BF99}" dt="2023-04-22T11:38:37.640" v="1290" actId="14100"/>
          <ac:cxnSpMkLst>
            <pc:docMk/>
            <pc:sldMk cId="1426509974" sldId="909"/>
            <ac:cxnSpMk id="7" creationId="{1D8BFFB6-5E8C-77B7-47D8-5493A19354E7}"/>
          </ac:cxnSpMkLst>
        </pc:cxnChg>
        <pc:cxnChg chg="add mod">
          <ac:chgData name="Wu Lei" userId="f083b2a8aea23a2f" providerId="LiveId" clId="{28592F8F-F511-7A46-B9E5-5BBB10B0BF99}" dt="2023-04-22T11:40:13.131" v="1297" actId="1076"/>
          <ac:cxnSpMkLst>
            <pc:docMk/>
            <pc:sldMk cId="1426509974" sldId="909"/>
            <ac:cxnSpMk id="10" creationId="{940FA1BA-0CBB-7BA1-2036-C389357A4ACA}"/>
          </ac:cxnSpMkLst>
        </pc:cxnChg>
      </pc:sldChg>
      <pc:sldChg chg="modSp mod">
        <pc:chgData name="Wu Lei" userId="f083b2a8aea23a2f" providerId="LiveId" clId="{28592F8F-F511-7A46-B9E5-5BBB10B0BF99}" dt="2023-04-19T08:06:35.752" v="1106" actId="20577"/>
        <pc:sldMkLst>
          <pc:docMk/>
          <pc:sldMk cId="1299620380" sldId="910"/>
        </pc:sldMkLst>
        <pc:spChg chg="mod">
          <ac:chgData name="Wu Lei" userId="f083b2a8aea23a2f" providerId="LiveId" clId="{28592F8F-F511-7A46-B9E5-5BBB10B0BF99}" dt="2023-04-19T08:06:35.752" v="1106" actId="20577"/>
          <ac:spMkLst>
            <pc:docMk/>
            <pc:sldMk cId="1299620380" sldId="910"/>
            <ac:spMk id="8" creationId="{F6346239-A682-47BA-B732-6E5797160328}"/>
          </ac:spMkLst>
        </pc:spChg>
      </pc:sldChg>
      <pc:sldChg chg="ord modAnim">
        <pc:chgData name="Wu Lei" userId="f083b2a8aea23a2f" providerId="LiveId" clId="{28592F8F-F511-7A46-B9E5-5BBB10B0BF99}" dt="2023-04-22T11:42:34.187" v="1305"/>
        <pc:sldMkLst>
          <pc:docMk/>
          <pc:sldMk cId="4223014848" sldId="912"/>
        </pc:sldMkLst>
      </pc:sldChg>
      <pc:sldChg chg="modSp mod ord">
        <pc:chgData name="Wu Lei" userId="f083b2a8aea23a2f" providerId="LiveId" clId="{28592F8F-F511-7A46-B9E5-5BBB10B0BF99}" dt="2023-04-17T04:53:45.429" v="597" actId="20577"/>
        <pc:sldMkLst>
          <pc:docMk/>
          <pc:sldMk cId="1889832390" sldId="916"/>
        </pc:sldMkLst>
        <pc:spChg chg="mod">
          <ac:chgData name="Wu Lei" userId="f083b2a8aea23a2f" providerId="LiveId" clId="{28592F8F-F511-7A46-B9E5-5BBB10B0BF99}" dt="2023-04-17T03:17:40.466" v="134" actId="20577"/>
          <ac:spMkLst>
            <pc:docMk/>
            <pc:sldMk cId="1889832390" sldId="916"/>
            <ac:spMk id="2" creationId="{00000000-0000-0000-0000-000000000000}"/>
          </ac:spMkLst>
        </pc:spChg>
        <pc:spChg chg="mod">
          <ac:chgData name="Wu Lei" userId="f083b2a8aea23a2f" providerId="LiveId" clId="{28592F8F-F511-7A46-B9E5-5BBB10B0BF99}" dt="2023-04-17T04:53:45.429" v="597" actId="20577"/>
          <ac:spMkLst>
            <pc:docMk/>
            <pc:sldMk cId="1889832390" sldId="916"/>
            <ac:spMk id="7" creationId="{7FA06B65-07BF-40E7-A510-94A541D8CB4D}"/>
          </ac:spMkLst>
        </pc:spChg>
      </pc:sldChg>
      <pc:sldChg chg="del ord">
        <pc:chgData name="Wu Lei" userId="f083b2a8aea23a2f" providerId="LiveId" clId="{28592F8F-F511-7A46-B9E5-5BBB10B0BF99}" dt="2023-04-17T03:18:28.625" v="138" actId="2696"/>
        <pc:sldMkLst>
          <pc:docMk/>
          <pc:sldMk cId="1432267282" sldId="917"/>
        </pc:sldMkLst>
      </pc:sldChg>
      <pc:sldChg chg="addSp delSp modSp mod modNotesTx">
        <pc:chgData name="Wu Lei" userId="f083b2a8aea23a2f" providerId="LiveId" clId="{28592F8F-F511-7A46-B9E5-5BBB10B0BF99}" dt="2023-04-17T04:56:36.137" v="620"/>
        <pc:sldMkLst>
          <pc:docMk/>
          <pc:sldMk cId="487424853" sldId="918"/>
        </pc:sldMkLst>
        <pc:spChg chg="mod">
          <ac:chgData name="Wu Lei" userId="f083b2a8aea23a2f" providerId="LiveId" clId="{28592F8F-F511-7A46-B9E5-5BBB10B0BF99}" dt="2023-04-17T03:23:17.713" v="179" actId="14100"/>
          <ac:spMkLst>
            <pc:docMk/>
            <pc:sldMk cId="487424853" sldId="918"/>
            <ac:spMk id="2" creationId="{00000000-0000-0000-0000-000000000000}"/>
          </ac:spMkLst>
        </pc:spChg>
        <pc:picChg chg="add del mod">
          <ac:chgData name="Wu Lei" userId="f083b2a8aea23a2f" providerId="LiveId" clId="{28592F8F-F511-7A46-B9E5-5BBB10B0BF99}" dt="2023-04-17T04:56:08.789" v="615" actId="478"/>
          <ac:picMkLst>
            <pc:docMk/>
            <pc:sldMk cId="487424853" sldId="918"/>
            <ac:picMk id="3" creationId="{EE78B583-77BA-18E9-23FE-ABDAAA1CDAD9}"/>
          </ac:picMkLst>
        </pc:picChg>
        <pc:picChg chg="del">
          <ac:chgData name="Wu Lei" userId="f083b2a8aea23a2f" providerId="LiveId" clId="{28592F8F-F511-7A46-B9E5-5BBB10B0BF99}" dt="2023-04-17T04:54:52.331" v="598" actId="478"/>
          <ac:picMkLst>
            <pc:docMk/>
            <pc:sldMk cId="487424853" sldId="918"/>
            <ac:picMk id="4" creationId="{3F0219BC-D499-48B7-B8DB-4DB7C5D32A25}"/>
          </ac:picMkLst>
        </pc:picChg>
        <pc:picChg chg="add mod">
          <ac:chgData name="Wu Lei" userId="f083b2a8aea23a2f" providerId="LiveId" clId="{28592F8F-F511-7A46-B9E5-5BBB10B0BF99}" dt="2023-04-17T04:56:17.239" v="618" actId="1076"/>
          <ac:picMkLst>
            <pc:docMk/>
            <pc:sldMk cId="487424853" sldId="918"/>
            <ac:picMk id="5" creationId="{883DB66D-3054-9AF0-6305-32414450764B}"/>
          </ac:picMkLst>
        </pc:picChg>
      </pc:sldChg>
      <pc:sldChg chg="addSp modSp mod modAnim">
        <pc:chgData name="Wu Lei" userId="f083b2a8aea23a2f" providerId="LiveId" clId="{28592F8F-F511-7A46-B9E5-5BBB10B0BF99}" dt="2023-04-19T05:04:54.439" v="801" actId="20577"/>
        <pc:sldMkLst>
          <pc:docMk/>
          <pc:sldMk cId="3725563665" sldId="919"/>
        </pc:sldMkLst>
        <pc:spChg chg="add mod">
          <ac:chgData name="Wu Lei" userId="f083b2a8aea23a2f" providerId="LiveId" clId="{28592F8F-F511-7A46-B9E5-5BBB10B0BF99}" dt="2023-04-19T05:04:54.439" v="801" actId="20577"/>
          <ac:spMkLst>
            <pc:docMk/>
            <pc:sldMk cId="3725563665" sldId="919"/>
            <ac:spMk id="4" creationId="{436F3C84-1867-5C7D-30A6-35890EFDAEB0}"/>
          </ac:spMkLst>
        </pc:spChg>
      </pc:sldChg>
      <pc:sldChg chg="add">
        <pc:chgData name="Wu Lei" userId="f083b2a8aea23a2f" providerId="LiveId" clId="{28592F8F-F511-7A46-B9E5-5BBB10B0BF99}" dt="2023-04-17T08:52:10.460" v="623"/>
        <pc:sldMkLst>
          <pc:docMk/>
          <pc:sldMk cId="998020849" sldId="920"/>
        </pc:sldMkLst>
      </pc:sldChg>
      <pc:sldChg chg="modSp add del mod">
        <pc:chgData name="Wu Lei" userId="f083b2a8aea23a2f" providerId="LiveId" clId="{28592F8F-F511-7A46-B9E5-5BBB10B0BF99}" dt="2023-04-17T08:52:07.494" v="622" actId="2696"/>
        <pc:sldMkLst>
          <pc:docMk/>
          <pc:sldMk cId="3239776591" sldId="920"/>
        </pc:sldMkLst>
        <pc:spChg chg="mod">
          <ac:chgData name="Wu Lei" userId="f083b2a8aea23a2f" providerId="LiveId" clId="{28592F8F-F511-7A46-B9E5-5BBB10B0BF99}" dt="2023-04-17T03:06:36.345" v="27" actId="20577"/>
          <ac:spMkLst>
            <pc:docMk/>
            <pc:sldMk cId="3239776591" sldId="920"/>
            <ac:spMk id="2" creationId="{00000000-0000-0000-0000-000000000000}"/>
          </ac:spMkLst>
        </pc:spChg>
        <pc:spChg chg="mod">
          <ac:chgData name="Wu Lei" userId="f083b2a8aea23a2f" providerId="LiveId" clId="{28592F8F-F511-7A46-B9E5-5BBB10B0BF99}" dt="2023-04-17T03:08:10.092" v="66" actId="57"/>
          <ac:spMkLst>
            <pc:docMk/>
            <pc:sldMk cId="3239776591" sldId="920"/>
            <ac:spMk id="7" creationId="{7FA06B65-07BF-40E7-A510-94A541D8CB4D}"/>
          </ac:spMkLst>
        </pc:spChg>
      </pc:sldChg>
      <pc:sldChg chg="modSp add mod ord">
        <pc:chgData name="Wu Lei" userId="f083b2a8aea23a2f" providerId="LiveId" clId="{28592F8F-F511-7A46-B9E5-5BBB10B0BF99}" dt="2023-04-17T03:22:58.908" v="172" actId="114"/>
        <pc:sldMkLst>
          <pc:docMk/>
          <pc:sldMk cId="3898681754" sldId="921"/>
        </pc:sldMkLst>
        <pc:spChg chg="mod">
          <ac:chgData name="Wu Lei" userId="f083b2a8aea23a2f" providerId="LiveId" clId="{28592F8F-F511-7A46-B9E5-5BBB10B0BF99}" dt="2023-04-17T03:20:15.220" v="163" actId="20577"/>
          <ac:spMkLst>
            <pc:docMk/>
            <pc:sldMk cId="3898681754" sldId="921"/>
            <ac:spMk id="2" creationId="{00000000-0000-0000-0000-000000000000}"/>
          </ac:spMkLst>
        </pc:spChg>
        <pc:spChg chg="mod">
          <ac:chgData name="Wu Lei" userId="f083b2a8aea23a2f" providerId="LiveId" clId="{28592F8F-F511-7A46-B9E5-5BBB10B0BF99}" dt="2023-04-17T03:22:58.908" v="172" actId="114"/>
          <ac:spMkLst>
            <pc:docMk/>
            <pc:sldMk cId="3898681754" sldId="921"/>
            <ac:spMk id="7" creationId="{7FA06B65-07BF-40E7-A510-94A541D8CB4D}"/>
          </ac:spMkLst>
        </pc:spChg>
      </pc:sldChg>
      <pc:sldChg chg="modSp add mod ord">
        <pc:chgData name="Wu Lei" userId="f083b2a8aea23a2f" providerId="LiveId" clId="{28592F8F-F511-7A46-B9E5-5BBB10B0BF99}" dt="2023-04-17T03:54:12.929" v="369" actId="20578"/>
        <pc:sldMkLst>
          <pc:docMk/>
          <pc:sldMk cId="2052944363" sldId="922"/>
        </pc:sldMkLst>
        <pc:spChg chg="mod">
          <ac:chgData name="Wu Lei" userId="f083b2a8aea23a2f" providerId="LiveId" clId="{28592F8F-F511-7A46-B9E5-5BBB10B0BF99}" dt="2023-04-17T03:53:53.149" v="368" actId="20577"/>
          <ac:spMkLst>
            <pc:docMk/>
            <pc:sldMk cId="2052944363" sldId="922"/>
            <ac:spMk id="2" creationId="{00000000-0000-0000-0000-000000000000}"/>
          </ac:spMkLst>
        </pc:spChg>
        <pc:picChg chg="mod">
          <ac:chgData name="Wu Lei" userId="f083b2a8aea23a2f" providerId="LiveId" clId="{28592F8F-F511-7A46-B9E5-5BBB10B0BF99}" dt="2023-04-17T03:52:22.214" v="335" actId="1076"/>
          <ac:picMkLst>
            <pc:docMk/>
            <pc:sldMk cId="2052944363" sldId="922"/>
            <ac:picMk id="11268" creationId="{D80B70B3-F516-4004-B275-17DB3CB5E903}"/>
          </ac:picMkLst>
        </pc:picChg>
      </pc:sldChg>
      <pc:sldChg chg="addSp delSp modSp add del mod">
        <pc:chgData name="Wu Lei" userId="f083b2a8aea23a2f" providerId="LiveId" clId="{28592F8F-F511-7A46-B9E5-5BBB10B0BF99}" dt="2023-04-17T03:47:16.275" v="276" actId="2696"/>
        <pc:sldMkLst>
          <pc:docMk/>
          <pc:sldMk cId="800012885" sldId="923"/>
        </pc:sldMkLst>
        <pc:spChg chg="del">
          <ac:chgData name="Wu Lei" userId="f083b2a8aea23a2f" providerId="LiveId" clId="{28592F8F-F511-7A46-B9E5-5BBB10B0BF99}" dt="2023-04-17T03:41:05.493" v="214" actId="478"/>
          <ac:spMkLst>
            <pc:docMk/>
            <pc:sldMk cId="800012885" sldId="923"/>
            <ac:spMk id="3" creationId="{00000000-0000-0000-0000-000000000000}"/>
          </ac:spMkLst>
        </pc:spChg>
        <pc:spChg chg="add del mod">
          <ac:chgData name="Wu Lei" userId="f083b2a8aea23a2f" providerId="LiveId" clId="{28592F8F-F511-7A46-B9E5-5BBB10B0BF99}" dt="2023-04-17T03:41:09.153" v="215" actId="478"/>
          <ac:spMkLst>
            <pc:docMk/>
            <pc:sldMk cId="800012885" sldId="923"/>
            <ac:spMk id="5" creationId="{5FD3ABCB-BAA3-FAA1-9B89-9381914627A6}"/>
          </ac:spMkLst>
        </pc:spChg>
        <pc:spChg chg="add mod">
          <ac:chgData name="Wu Lei" userId="f083b2a8aea23a2f" providerId="LiveId" clId="{28592F8F-F511-7A46-B9E5-5BBB10B0BF99}" dt="2023-04-17T03:44:22.486" v="248"/>
          <ac:spMkLst>
            <pc:docMk/>
            <pc:sldMk cId="800012885" sldId="923"/>
            <ac:spMk id="8" creationId="{593F2BF9-323B-704A-F2C1-AE9BB61224D2}"/>
          </ac:spMkLst>
        </pc:spChg>
        <pc:picChg chg="del mod">
          <ac:chgData name="Wu Lei" userId="f083b2a8aea23a2f" providerId="LiveId" clId="{28592F8F-F511-7A46-B9E5-5BBB10B0BF99}" dt="2023-04-17T03:41:45.799" v="217" actId="478"/>
          <ac:picMkLst>
            <pc:docMk/>
            <pc:sldMk cId="800012885" sldId="923"/>
            <ac:picMk id="4" creationId="{842C21AA-BDAF-F8A1-C208-BD72899499F5}"/>
          </ac:picMkLst>
        </pc:picChg>
        <pc:picChg chg="add mod">
          <ac:chgData name="Wu Lei" userId="f083b2a8aea23a2f" providerId="LiveId" clId="{28592F8F-F511-7A46-B9E5-5BBB10B0BF99}" dt="2023-04-17T03:42:23.583" v="223" actId="1076"/>
          <ac:picMkLst>
            <pc:docMk/>
            <pc:sldMk cId="800012885" sldId="923"/>
            <ac:picMk id="7" creationId="{B9B44030-F209-CAE9-571F-ACFAB426A75C}"/>
          </ac:picMkLst>
        </pc:picChg>
      </pc:sldChg>
      <pc:sldChg chg="addSp modSp add mod modNotesTx">
        <pc:chgData name="Wu Lei" userId="f083b2a8aea23a2f" providerId="LiveId" clId="{28592F8F-F511-7A46-B9E5-5BBB10B0BF99}" dt="2023-04-17T04:12:32.158" v="438" actId="20577"/>
        <pc:sldMkLst>
          <pc:docMk/>
          <pc:sldMk cId="1983994112" sldId="924"/>
        </pc:sldMkLst>
        <pc:spChg chg="mod">
          <ac:chgData name="Wu Lei" userId="f083b2a8aea23a2f" providerId="LiveId" clId="{28592F8F-F511-7A46-B9E5-5BBB10B0BF99}" dt="2023-04-17T03:55:42.503" v="413" actId="20577"/>
          <ac:spMkLst>
            <pc:docMk/>
            <pc:sldMk cId="1983994112" sldId="924"/>
            <ac:spMk id="2" creationId="{00000000-0000-0000-0000-000000000000}"/>
          </ac:spMkLst>
        </pc:spChg>
        <pc:spChg chg="mod">
          <ac:chgData name="Wu Lei" userId="f083b2a8aea23a2f" providerId="LiveId" clId="{28592F8F-F511-7A46-B9E5-5BBB10B0BF99}" dt="2023-04-17T04:10:31.731" v="433"/>
          <ac:spMkLst>
            <pc:docMk/>
            <pc:sldMk cId="1983994112" sldId="924"/>
            <ac:spMk id="3" creationId="{00000000-0000-0000-0000-000000000000}"/>
          </ac:spMkLst>
        </pc:spChg>
        <pc:picChg chg="add mod">
          <ac:chgData name="Wu Lei" userId="f083b2a8aea23a2f" providerId="LiveId" clId="{28592F8F-F511-7A46-B9E5-5BBB10B0BF99}" dt="2023-04-17T03:47:10.790" v="275"/>
          <ac:picMkLst>
            <pc:docMk/>
            <pc:sldMk cId="1983994112" sldId="924"/>
            <ac:picMk id="5" creationId="{05A262EC-3635-C6B6-51D7-5A5176AEC61D}"/>
          </ac:picMkLst>
        </pc:picChg>
      </pc:sldChg>
      <pc:sldChg chg="modSp add mod modNotesTx">
        <pc:chgData name="Wu Lei" userId="f083b2a8aea23a2f" providerId="LiveId" clId="{28592F8F-F511-7A46-B9E5-5BBB10B0BF99}" dt="2023-04-17T04:03:32.310" v="425"/>
        <pc:sldMkLst>
          <pc:docMk/>
          <pc:sldMk cId="224769136" sldId="925"/>
        </pc:sldMkLst>
        <pc:spChg chg="mod">
          <ac:chgData name="Wu Lei" userId="f083b2a8aea23a2f" providerId="LiveId" clId="{28592F8F-F511-7A46-B9E5-5BBB10B0BF99}" dt="2023-04-17T03:56:44.735" v="424" actId="20577"/>
          <ac:spMkLst>
            <pc:docMk/>
            <pc:sldMk cId="224769136" sldId="925"/>
            <ac:spMk id="2" creationId="{00000000-0000-0000-0000-000000000000}"/>
          </ac:spMkLst>
        </pc:spChg>
      </pc:sldChg>
      <pc:sldChg chg="addSp delSp modSp add mod modNotesTx">
        <pc:chgData name="Wu Lei" userId="f083b2a8aea23a2f" providerId="LiveId" clId="{28592F8F-F511-7A46-B9E5-5BBB10B0BF99}" dt="2023-04-17T04:35:27.103" v="570" actId="1076"/>
        <pc:sldMkLst>
          <pc:docMk/>
          <pc:sldMk cId="617962425" sldId="926"/>
        </pc:sldMkLst>
        <pc:spChg chg="mod">
          <ac:chgData name="Wu Lei" userId="f083b2a8aea23a2f" providerId="LiveId" clId="{28592F8F-F511-7A46-B9E5-5BBB10B0BF99}" dt="2023-04-17T04:27:59.187" v="467" actId="20577"/>
          <ac:spMkLst>
            <pc:docMk/>
            <pc:sldMk cId="617962425" sldId="926"/>
            <ac:spMk id="2" creationId="{00000000-0000-0000-0000-000000000000}"/>
          </ac:spMkLst>
        </pc:spChg>
        <pc:spChg chg="mod">
          <ac:chgData name="Wu Lei" userId="f083b2a8aea23a2f" providerId="LiveId" clId="{28592F8F-F511-7A46-B9E5-5BBB10B0BF99}" dt="2023-04-17T04:30:38.862" v="541" actId="20577"/>
          <ac:spMkLst>
            <pc:docMk/>
            <pc:sldMk cId="617962425" sldId="926"/>
            <ac:spMk id="3" creationId="{00000000-0000-0000-0000-000000000000}"/>
          </ac:spMkLst>
        </pc:spChg>
        <pc:spChg chg="add mod">
          <ac:chgData name="Wu Lei" userId="f083b2a8aea23a2f" providerId="LiveId" clId="{28592F8F-F511-7A46-B9E5-5BBB10B0BF99}" dt="2023-04-17T04:35:27.103" v="570" actId="1076"/>
          <ac:spMkLst>
            <pc:docMk/>
            <pc:sldMk cId="617962425" sldId="926"/>
            <ac:spMk id="8" creationId="{CEAADCD6-A5C4-17D2-6A68-7C8090BC9546}"/>
          </ac:spMkLst>
        </pc:spChg>
        <pc:picChg chg="add mod">
          <ac:chgData name="Wu Lei" userId="f083b2a8aea23a2f" providerId="LiveId" clId="{28592F8F-F511-7A46-B9E5-5BBB10B0BF99}" dt="2023-04-17T04:34:55.855" v="565" actId="1076"/>
          <ac:picMkLst>
            <pc:docMk/>
            <pc:sldMk cId="617962425" sldId="926"/>
            <ac:picMk id="4" creationId="{272A6096-E22F-CEB6-B9B5-C817F36E7B5B}"/>
          </ac:picMkLst>
        </pc:picChg>
        <pc:picChg chg="del">
          <ac:chgData name="Wu Lei" userId="f083b2a8aea23a2f" providerId="LiveId" clId="{28592F8F-F511-7A46-B9E5-5BBB10B0BF99}" dt="2023-04-17T04:29:05.381" v="479" actId="478"/>
          <ac:picMkLst>
            <pc:docMk/>
            <pc:sldMk cId="617962425" sldId="926"/>
            <ac:picMk id="5" creationId="{05A262EC-3635-C6B6-51D7-5A5176AEC61D}"/>
          </ac:picMkLst>
        </pc:picChg>
        <pc:picChg chg="add mod">
          <ac:chgData name="Wu Lei" userId="f083b2a8aea23a2f" providerId="LiveId" clId="{28592F8F-F511-7A46-B9E5-5BBB10B0BF99}" dt="2023-04-17T04:34:45.241" v="563" actId="1076"/>
          <ac:picMkLst>
            <pc:docMk/>
            <pc:sldMk cId="617962425" sldId="926"/>
            <ac:picMk id="7" creationId="{D842613B-E89A-0C2C-E429-67A972EDCA47}"/>
          </ac:picMkLst>
        </pc:picChg>
      </pc:sldChg>
      <pc:sldChg chg="modSp add mod modNotesTx">
        <pc:chgData name="Wu Lei" userId="f083b2a8aea23a2f" providerId="LiveId" clId="{28592F8F-F511-7A46-B9E5-5BBB10B0BF99}" dt="2023-04-17T08:52:59.810" v="645" actId="20577"/>
        <pc:sldMkLst>
          <pc:docMk/>
          <pc:sldMk cId="2703976126" sldId="927"/>
        </pc:sldMkLst>
        <pc:spChg chg="mod">
          <ac:chgData name="Wu Lei" userId="f083b2a8aea23a2f" providerId="LiveId" clId="{28592F8F-F511-7A46-B9E5-5BBB10B0BF99}" dt="2023-04-17T04:55:47.730" v="613" actId="20577"/>
          <ac:spMkLst>
            <pc:docMk/>
            <pc:sldMk cId="2703976126" sldId="927"/>
            <ac:spMk id="2" creationId="{00000000-0000-0000-0000-000000000000}"/>
          </ac:spMkLst>
        </pc:spChg>
        <pc:picChg chg="mod">
          <ac:chgData name="Wu Lei" userId="f083b2a8aea23a2f" providerId="LiveId" clId="{28592F8F-F511-7A46-B9E5-5BBB10B0BF99}" dt="2023-04-17T04:55:52.642" v="614" actId="1076"/>
          <ac:picMkLst>
            <pc:docMk/>
            <pc:sldMk cId="2703976126" sldId="927"/>
            <ac:picMk id="3" creationId="{EE78B583-77BA-18E9-23FE-ABDAAA1CDAD9}"/>
          </ac:picMkLst>
        </pc:picChg>
      </pc:sldChg>
      <pc:sldChg chg="addSp delSp modSp add mod">
        <pc:chgData name="Wu Lei" userId="f083b2a8aea23a2f" providerId="LiveId" clId="{28592F8F-F511-7A46-B9E5-5BBB10B0BF99}" dt="2023-04-19T08:43:01.225" v="1117" actId="207"/>
        <pc:sldMkLst>
          <pc:docMk/>
          <pc:sldMk cId="25841450" sldId="928"/>
        </pc:sldMkLst>
        <pc:graphicFrameChg chg="add mod modGraphic">
          <ac:chgData name="Wu Lei" userId="f083b2a8aea23a2f" providerId="LiveId" clId="{28592F8F-F511-7A46-B9E5-5BBB10B0BF99}" dt="2023-04-19T08:43:01.225" v="1117" actId="207"/>
          <ac:graphicFrameMkLst>
            <pc:docMk/>
            <pc:sldMk cId="25841450" sldId="928"/>
            <ac:graphicFrameMk id="5" creationId="{057F2C61-EC1F-29AE-8ED8-7ED6EB69AC59}"/>
          </ac:graphicFrameMkLst>
        </pc:graphicFrameChg>
        <pc:graphicFrameChg chg="del">
          <ac:chgData name="Wu Lei" userId="f083b2a8aea23a2f" providerId="LiveId" clId="{28592F8F-F511-7A46-B9E5-5BBB10B0BF99}" dt="2023-04-19T08:37:00.887" v="1112" actId="478"/>
          <ac:graphicFrameMkLst>
            <pc:docMk/>
            <pc:sldMk cId="25841450" sldId="928"/>
            <ac:graphicFrameMk id="7" creationId="{EA5F7B2F-8675-46AB-85C6-45112668BD60}"/>
          </ac:graphicFrameMkLst>
        </pc:graphicFrameChg>
      </pc:sldChg>
      <pc:sldChg chg="modSp new del mod">
        <pc:chgData name="Wu Lei" userId="f083b2a8aea23a2f" providerId="LiveId" clId="{28592F8F-F511-7A46-B9E5-5BBB10B0BF99}" dt="2023-04-19T04:59:24.949" v="793" actId="2696"/>
        <pc:sldMkLst>
          <pc:docMk/>
          <pc:sldMk cId="962988386" sldId="928"/>
        </pc:sldMkLst>
        <pc:spChg chg="mod">
          <ac:chgData name="Wu Lei" userId="f083b2a8aea23a2f" providerId="LiveId" clId="{28592F8F-F511-7A46-B9E5-5BBB10B0BF99}" dt="2023-04-19T04:56:18.530" v="784" actId="403"/>
          <ac:spMkLst>
            <pc:docMk/>
            <pc:sldMk cId="962988386" sldId="928"/>
            <ac:spMk id="3" creationId="{F42C9C40-5F00-7E9B-CB4A-1846F231F632}"/>
          </ac:spMkLst>
        </pc:spChg>
      </pc:sldChg>
      <pc:sldChg chg="modSp add mod modNotesTx">
        <pc:chgData name="Wu Lei" userId="f083b2a8aea23a2f" providerId="LiveId" clId="{28592F8F-F511-7A46-B9E5-5BBB10B0BF99}" dt="2023-04-19T08:53:34.153" v="1280"/>
        <pc:sldMkLst>
          <pc:docMk/>
          <pc:sldMk cId="3103083031" sldId="929"/>
        </pc:sldMkLst>
        <pc:spChg chg="mod">
          <ac:chgData name="Wu Lei" userId="f083b2a8aea23a2f" providerId="LiveId" clId="{28592F8F-F511-7A46-B9E5-5BBB10B0BF99}" dt="2023-04-19T08:45:22.857" v="1147" actId="20577"/>
          <ac:spMkLst>
            <pc:docMk/>
            <pc:sldMk cId="3103083031" sldId="929"/>
            <ac:spMk id="2" creationId="{00000000-0000-0000-0000-000000000000}"/>
          </ac:spMkLst>
        </pc:spChg>
        <pc:spChg chg="mod">
          <ac:chgData name="Wu Lei" userId="f083b2a8aea23a2f" providerId="LiveId" clId="{28592F8F-F511-7A46-B9E5-5BBB10B0BF99}" dt="2023-04-19T08:53:05.972" v="1278"/>
          <ac:spMkLst>
            <pc:docMk/>
            <pc:sldMk cId="3103083031" sldId="929"/>
            <ac:spMk id="8" creationId="{F6346239-A682-47BA-B732-6E5797160328}"/>
          </ac:spMkLst>
        </pc:spChg>
      </pc:sldChg>
    </pc:docChg>
  </pc:docChgLst>
  <pc:docChgLst>
    <pc:chgData name="Lei Wu" userId="f083b2a8aea23a2f" providerId="LiveId" clId="{FE082E70-02F5-4B92-AD9F-3D5ACEDE31C8}"/>
    <pc:docChg chg="undo custSel addSld delSld modSld">
      <pc:chgData name="Lei Wu" userId="f083b2a8aea23a2f" providerId="LiveId" clId="{FE082E70-02F5-4B92-AD9F-3D5ACEDE31C8}" dt="2023-04-18T20:50:56.530" v="102" actId="1076"/>
      <pc:docMkLst>
        <pc:docMk/>
      </pc:docMkLst>
      <pc:sldChg chg="modSp add mod">
        <pc:chgData name="Lei Wu" userId="f083b2a8aea23a2f" providerId="LiveId" clId="{FE082E70-02F5-4B92-AD9F-3D5ACEDE31C8}" dt="2023-04-18T20:29:42.914" v="64"/>
        <pc:sldMkLst>
          <pc:docMk/>
          <pc:sldMk cId="1103919547" sldId="824"/>
        </pc:sldMkLst>
        <pc:spChg chg="mod">
          <ac:chgData name="Lei Wu" userId="f083b2a8aea23a2f" providerId="LiveId" clId="{FE082E70-02F5-4B92-AD9F-3D5ACEDE31C8}" dt="2023-04-18T20:29:42.914" v="64"/>
          <ac:spMkLst>
            <pc:docMk/>
            <pc:sldMk cId="1103919547" sldId="824"/>
            <ac:spMk id="2" creationId="{00000000-0000-0000-0000-000000000000}"/>
          </ac:spMkLst>
        </pc:spChg>
      </pc:sldChg>
      <pc:sldChg chg="del">
        <pc:chgData name="Lei Wu" userId="f083b2a8aea23a2f" providerId="LiveId" clId="{FE082E70-02F5-4B92-AD9F-3D5ACEDE31C8}" dt="2023-04-18T20:28:19.020" v="27" actId="2696"/>
        <pc:sldMkLst>
          <pc:docMk/>
          <pc:sldMk cId="4151755967" sldId="824"/>
        </pc:sldMkLst>
      </pc:sldChg>
      <pc:sldChg chg="addSp delSp modSp">
        <pc:chgData name="Lei Wu" userId="f083b2a8aea23a2f" providerId="LiveId" clId="{FE082E70-02F5-4B92-AD9F-3D5ACEDE31C8}" dt="2023-04-18T20:50:56.530" v="102" actId="1076"/>
        <pc:sldMkLst>
          <pc:docMk/>
          <pc:sldMk cId="2752245722" sldId="858"/>
        </pc:sldMkLst>
        <pc:spChg chg="add mod">
          <ac:chgData name="Lei Wu" userId="f083b2a8aea23a2f" providerId="LiveId" clId="{FE082E70-02F5-4B92-AD9F-3D5ACEDE31C8}" dt="2023-04-18T20:47:42.988" v="76" actId="1076"/>
          <ac:spMkLst>
            <pc:docMk/>
            <pc:sldMk cId="2752245722" sldId="858"/>
            <ac:spMk id="3" creationId="{3C91D9A3-2345-9B45-9952-6A84678182C9}"/>
          </ac:spMkLst>
        </pc:spChg>
        <pc:spChg chg="add del mod">
          <ac:chgData name="Lei Wu" userId="f083b2a8aea23a2f" providerId="LiveId" clId="{FE082E70-02F5-4B92-AD9F-3D5ACEDE31C8}" dt="2023-04-18T20:48:32.364" v="83" actId="478"/>
          <ac:spMkLst>
            <pc:docMk/>
            <pc:sldMk cId="2752245722" sldId="858"/>
            <ac:spMk id="4" creationId="{06CCE3D4-8E9F-7841-A2EA-C63E9DD02BD1}"/>
          </ac:spMkLst>
        </pc:spChg>
        <pc:spChg chg="add mod">
          <ac:chgData name="Lei Wu" userId="f083b2a8aea23a2f" providerId="LiveId" clId="{FE082E70-02F5-4B92-AD9F-3D5ACEDE31C8}" dt="2023-04-18T20:48:10.689" v="80" actId="1076"/>
          <ac:spMkLst>
            <pc:docMk/>
            <pc:sldMk cId="2752245722" sldId="858"/>
            <ac:spMk id="5" creationId="{B722DA7D-53F3-7E30-127B-0209AF8F80B7}"/>
          </ac:spMkLst>
        </pc:spChg>
        <pc:spChg chg="add mod">
          <ac:chgData name="Lei Wu" userId="f083b2a8aea23a2f" providerId="LiveId" clId="{FE082E70-02F5-4B92-AD9F-3D5ACEDE31C8}" dt="2023-04-18T20:48:25.575" v="82" actId="1076"/>
          <ac:spMkLst>
            <pc:docMk/>
            <pc:sldMk cId="2752245722" sldId="858"/>
            <ac:spMk id="7" creationId="{44BA1772-0240-25EB-20A3-34440729839E}"/>
          </ac:spMkLst>
        </pc:spChg>
        <pc:spChg chg="add mod">
          <ac:chgData name="Lei Wu" userId="f083b2a8aea23a2f" providerId="LiveId" clId="{FE082E70-02F5-4B92-AD9F-3D5ACEDE31C8}" dt="2023-04-18T20:48:42.239" v="85" actId="1076"/>
          <ac:spMkLst>
            <pc:docMk/>
            <pc:sldMk cId="2752245722" sldId="858"/>
            <ac:spMk id="9" creationId="{E9A371EB-B145-B56A-7765-12C86A83D0F0}"/>
          </ac:spMkLst>
        </pc:spChg>
        <pc:spChg chg="add mod">
          <ac:chgData name="Lei Wu" userId="f083b2a8aea23a2f" providerId="LiveId" clId="{FE082E70-02F5-4B92-AD9F-3D5ACEDE31C8}" dt="2023-04-18T20:48:50.288" v="87" actId="1076"/>
          <ac:spMkLst>
            <pc:docMk/>
            <pc:sldMk cId="2752245722" sldId="858"/>
            <ac:spMk id="10" creationId="{711E0439-E2BC-7024-3BD8-311950B41C4C}"/>
          </ac:spMkLst>
        </pc:spChg>
        <pc:spChg chg="add mod">
          <ac:chgData name="Lei Wu" userId="f083b2a8aea23a2f" providerId="LiveId" clId="{FE082E70-02F5-4B92-AD9F-3D5ACEDE31C8}" dt="2023-04-18T20:49:48.243" v="97" actId="1076"/>
          <ac:spMkLst>
            <pc:docMk/>
            <pc:sldMk cId="2752245722" sldId="858"/>
            <ac:spMk id="11" creationId="{0070B84B-C890-5EE7-F75F-D1618F9546B6}"/>
          </ac:spMkLst>
        </pc:spChg>
        <pc:spChg chg="add del mod">
          <ac:chgData name="Lei Wu" userId="f083b2a8aea23a2f" providerId="LiveId" clId="{FE082E70-02F5-4B92-AD9F-3D5ACEDE31C8}" dt="2023-04-18T20:49:34.782" v="94"/>
          <ac:spMkLst>
            <pc:docMk/>
            <pc:sldMk cId="2752245722" sldId="858"/>
            <ac:spMk id="12" creationId="{E87C02F0-F5EF-1AAF-3589-FD4A6F22B2BD}"/>
          </ac:spMkLst>
        </pc:spChg>
        <pc:spChg chg="add mod">
          <ac:chgData name="Lei Wu" userId="f083b2a8aea23a2f" providerId="LiveId" clId="{FE082E70-02F5-4B92-AD9F-3D5ACEDE31C8}" dt="2023-04-18T20:50:36.205" v="100" actId="1076"/>
          <ac:spMkLst>
            <pc:docMk/>
            <pc:sldMk cId="2752245722" sldId="858"/>
            <ac:spMk id="13" creationId="{7C2D3271-06CB-EC6A-D733-D0BDFF579344}"/>
          </ac:spMkLst>
        </pc:spChg>
        <pc:spChg chg="mod">
          <ac:chgData name="Lei Wu" userId="f083b2a8aea23a2f" providerId="LiveId" clId="{FE082E70-02F5-4B92-AD9F-3D5ACEDE31C8}" dt="2023-04-18T20:50:56.530" v="102" actId="1076"/>
          <ac:spMkLst>
            <pc:docMk/>
            <pc:sldMk cId="2752245722" sldId="858"/>
            <ac:spMk id="58" creationId="{22E426E4-AC85-4487-B6A7-198204C39C3C}"/>
          </ac:spMkLst>
        </pc:spChg>
        <pc:picChg chg="mod">
          <ac:chgData name="Lei Wu" userId="f083b2a8aea23a2f" providerId="LiveId" clId="{FE082E70-02F5-4B92-AD9F-3D5ACEDE31C8}" dt="2023-04-18T20:49:37.912" v="96" actId="1076"/>
          <ac:picMkLst>
            <pc:docMk/>
            <pc:sldMk cId="2752245722" sldId="858"/>
            <ac:picMk id="51" creationId="{D92B2DB4-144C-4828-875F-8D6FE06BB55B}"/>
          </ac:picMkLst>
        </pc:picChg>
      </pc:sldChg>
      <pc:sldChg chg="del">
        <pc:chgData name="Lei Wu" userId="f083b2a8aea23a2f" providerId="LiveId" clId="{FE082E70-02F5-4B92-AD9F-3D5ACEDE31C8}" dt="2023-04-18T20:28:19.020" v="27" actId="2696"/>
        <pc:sldMkLst>
          <pc:docMk/>
          <pc:sldMk cId="230330904" sldId="876"/>
        </pc:sldMkLst>
      </pc:sldChg>
      <pc:sldChg chg="modSp add mod">
        <pc:chgData name="Lei Wu" userId="f083b2a8aea23a2f" providerId="LiveId" clId="{FE082E70-02F5-4B92-AD9F-3D5ACEDE31C8}" dt="2023-04-18T20:29:34.183" v="63" actId="20577"/>
        <pc:sldMkLst>
          <pc:docMk/>
          <pc:sldMk cId="3449886322" sldId="876"/>
        </pc:sldMkLst>
        <pc:spChg chg="mod">
          <ac:chgData name="Lei Wu" userId="f083b2a8aea23a2f" providerId="LiveId" clId="{FE082E70-02F5-4B92-AD9F-3D5ACEDE31C8}" dt="2023-04-18T20:29:34.183" v="63" actId="20577"/>
          <ac:spMkLst>
            <pc:docMk/>
            <pc:sldMk cId="3449886322" sldId="876"/>
            <ac:spMk id="2" creationId="{00000000-0000-0000-0000-000000000000}"/>
          </ac:spMkLst>
        </pc:spChg>
      </pc:sldChg>
      <pc:sldChg chg="modSp add mod">
        <pc:chgData name="Lei Wu" userId="f083b2a8aea23a2f" providerId="LiveId" clId="{FE082E70-02F5-4B92-AD9F-3D5ACEDE31C8}" dt="2023-04-18T20:29:49.477" v="66" actId="14100"/>
        <pc:sldMkLst>
          <pc:docMk/>
          <pc:sldMk cId="1073087822" sldId="877"/>
        </pc:sldMkLst>
        <pc:spChg chg="mod">
          <ac:chgData name="Lei Wu" userId="f083b2a8aea23a2f" providerId="LiveId" clId="{FE082E70-02F5-4B92-AD9F-3D5ACEDE31C8}" dt="2023-04-18T20:29:49.477" v="66" actId="14100"/>
          <ac:spMkLst>
            <pc:docMk/>
            <pc:sldMk cId="1073087822" sldId="877"/>
            <ac:spMk id="2" creationId="{00000000-0000-0000-0000-000000000000}"/>
          </ac:spMkLst>
        </pc:spChg>
      </pc:sldChg>
      <pc:sldChg chg="del">
        <pc:chgData name="Lei Wu" userId="f083b2a8aea23a2f" providerId="LiveId" clId="{FE082E70-02F5-4B92-AD9F-3D5ACEDE31C8}" dt="2023-04-18T20:28:19.020" v="27" actId="2696"/>
        <pc:sldMkLst>
          <pc:docMk/>
          <pc:sldMk cId="3904743751" sldId="877"/>
        </pc:sldMkLst>
      </pc:sldChg>
      <pc:sldChg chg="modSp mod modNotesTx">
        <pc:chgData name="Lei Wu" userId="f083b2a8aea23a2f" providerId="LiveId" clId="{FE082E70-02F5-4B92-AD9F-3D5ACEDE31C8}" dt="2023-04-18T20:41:23.020" v="74" actId="404"/>
        <pc:sldMkLst>
          <pc:docMk/>
          <pc:sldMk cId="2682713993" sldId="878"/>
        </pc:sldMkLst>
        <pc:spChg chg="mod">
          <ac:chgData name="Lei Wu" userId="f083b2a8aea23a2f" providerId="LiveId" clId="{FE082E70-02F5-4B92-AD9F-3D5ACEDE31C8}" dt="2023-04-18T20:41:23.020" v="74" actId="404"/>
          <ac:spMkLst>
            <pc:docMk/>
            <pc:sldMk cId="2682713993" sldId="878"/>
            <ac:spMk id="8" creationId="{F6346239-A682-47BA-B732-6E5797160328}"/>
          </ac:spMkLst>
        </pc:spChg>
      </pc:sldChg>
      <pc:sldChg chg="addSp modSp mod modNotesTx">
        <pc:chgData name="Lei Wu" userId="f083b2a8aea23a2f" providerId="LiveId" clId="{FE082E70-02F5-4B92-AD9F-3D5ACEDE31C8}" dt="2023-04-18T20:17:27.495" v="26" actId="20577"/>
        <pc:sldMkLst>
          <pc:docMk/>
          <pc:sldMk cId="2703976126" sldId="927"/>
        </pc:sldMkLst>
        <pc:spChg chg="mod">
          <ac:chgData name="Lei Wu" userId="f083b2a8aea23a2f" providerId="LiveId" clId="{FE082E70-02F5-4B92-AD9F-3D5ACEDE31C8}" dt="2023-04-18T20:16:41.597" v="25" actId="20577"/>
          <ac:spMkLst>
            <pc:docMk/>
            <pc:sldMk cId="2703976126" sldId="927"/>
            <ac:spMk id="2" creationId="{00000000-0000-0000-0000-000000000000}"/>
          </ac:spMkLst>
        </pc:spChg>
        <pc:picChg chg="mod">
          <ac:chgData name="Lei Wu" userId="f083b2a8aea23a2f" providerId="LiveId" clId="{FE082E70-02F5-4B92-AD9F-3D5ACEDE31C8}" dt="2023-04-18T20:15:18.072" v="17" actId="1076"/>
          <ac:picMkLst>
            <pc:docMk/>
            <pc:sldMk cId="2703976126" sldId="927"/>
            <ac:picMk id="3" creationId="{EE78B583-77BA-18E9-23FE-ABDAAA1CDAD9}"/>
          </ac:picMkLst>
        </pc:picChg>
        <pc:picChg chg="add mod">
          <ac:chgData name="Lei Wu" userId="f083b2a8aea23a2f" providerId="LiveId" clId="{FE082E70-02F5-4B92-AD9F-3D5ACEDE31C8}" dt="2023-04-18T20:15:23.765" v="19" actId="1076"/>
          <ac:picMkLst>
            <pc:docMk/>
            <pc:sldMk cId="2703976126" sldId="927"/>
            <ac:picMk id="5" creationId="{74D4A990-774C-7E35-1A6F-5273E5DC8644}"/>
          </ac:picMkLst>
        </pc:picChg>
      </pc:sldChg>
    </pc:docChg>
  </pc:docChgLst>
  <pc:docChgLst>
    <pc:chgData name="Wu Lei" userId="f083b2a8aea23a2f" providerId="LiveId" clId="{54799068-8C86-A846-BE6C-3E5FE595741E}"/>
    <pc:docChg chg="modSld">
      <pc:chgData name="Wu Lei" userId="f083b2a8aea23a2f" providerId="LiveId" clId="{54799068-8C86-A846-BE6C-3E5FE595741E}" dt="2023-04-17T10:36:59.726" v="40" actId="20577"/>
      <pc:docMkLst>
        <pc:docMk/>
      </pc:docMkLst>
      <pc:sldChg chg="modNotesTx">
        <pc:chgData name="Wu Lei" userId="f083b2a8aea23a2f" providerId="LiveId" clId="{54799068-8C86-A846-BE6C-3E5FE595741E}" dt="2023-04-17T10:30:28.389" v="31" actId="20577"/>
        <pc:sldMkLst>
          <pc:docMk/>
          <pc:sldMk cId="2738779122" sldId="835"/>
        </pc:sldMkLst>
      </pc:sldChg>
      <pc:sldChg chg="modNotesTx">
        <pc:chgData name="Wu Lei" userId="f083b2a8aea23a2f" providerId="LiveId" clId="{54799068-8C86-A846-BE6C-3E5FE595741E}" dt="2023-04-17T10:29:48.764" v="2"/>
        <pc:sldMkLst>
          <pc:docMk/>
          <pc:sldMk cId="2029619872" sldId="851"/>
        </pc:sldMkLst>
      </pc:sldChg>
      <pc:sldChg chg="modNotesTx">
        <pc:chgData name="Wu Lei" userId="f083b2a8aea23a2f" providerId="LiveId" clId="{54799068-8C86-A846-BE6C-3E5FE595741E}" dt="2023-04-17T10:35:14.081" v="32" actId="20577"/>
        <pc:sldMkLst>
          <pc:docMk/>
          <pc:sldMk cId="334794602" sldId="853"/>
        </pc:sldMkLst>
      </pc:sldChg>
      <pc:sldChg chg="modSp mod">
        <pc:chgData name="Wu Lei" userId="f083b2a8aea23a2f" providerId="LiveId" clId="{54799068-8C86-A846-BE6C-3E5FE595741E}" dt="2023-04-17T10:36:59.726" v="40" actId="20577"/>
        <pc:sldMkLst>
          <pc:docMk/>
          <pc:sldMk cId="2682713993" sldId="878"/>
        </pc:sldMkLst>
        <pc:spChg chg="mod">
          <ac:chgData name="Wu Lei" userId="f083b2a8aea23a2f" providerId="LiveId" clId="{54799068-8C86-A846-BE6C-3E5FE595741E}" dt="2023-04-17T10:36:59.726" v="40" actId="20577"/>
          <ac:spMkLst>
            <pc:docMk/>
            <pc:sldMk cId="2682713993" sldId="878"/>
            <ac:spMk id="8" creationId="{F6346239-A682-47BA-B732-6E5797160328}"/>
          </ac:spMkLst>
        </pc:spChg>
      </pc:sldChg>
      <pc:sldChg chg="modSp mod">
        <pc:chgData name="Wu Lei" userId="f083b2a8aea23a2f" providerId="LiveId" clId="{54799068-8C86-A846-BE6C-3E5FE595741E}" dt="2023-04-17T10:15:44.562" v="0" actId="20577"/>
        <pc:sldMkLst>
          <pc:docMk/>
          <pc:sldMk cId="1983994112" sldId="924"/>
        </pc:sldMkLst>
        <pc:spChg chg="mod">
          <ac:chgData name="Wu Lei" userId="f083b2a8aea23a2f" providerId="LiveId" clId="{54799068-8C86-A846-BE6C-3E5FE595741E}" dt="2023-04-17T10:15:44.562" v="0" actId="20577"/>
          <ac:spMkLst>
            <pc:docMk/>
            <pc:sldMk cId="1983994112" sldId="924"/>
            <ac:spMk id="3" creationId="{00000000-0000-0000-0000-000000000000}"/>
          </ac:spMkLst>
        </pc:spChg>
      </pc:sldChg>
    </pc:docChg>
  </pc:docChgLst>
  <pc:docChgLst>
    <pc:chgData name="Haoting Shen" userId="58499db7efc977a7" providerId="LiveId" clId="{BCED99DD-8043-A845-9210-4B2FC1A6F789}"/>
    <pc:docChg chg="custSel addSld delSld modSld">
      <pc:chgData name="Haoting Shen" userId="58499db7efc977a7" providerId="LiveId" clId="{BCED99DD-8043-A845-9210-4B2FC1A6F789}" dt="2024-04-15T08:01:38.440" v="187"/>
      <pc:docMkLst>
        <pc:docMk/>
      </pc:docMkLst>
      <pc:sldChg chg="add">
        <pc:chgData name="Haoting Shen" userId="58499db7efc977a7" providerId="LiveId" clId="{BCED99DD-8043-A845-9210-4B2FC1A6F789}" dt="2024-04-15T08:01:38.440" v="187"/>
        <pc:sldMkLst>
          <pc:docMk/>
          <pc:sldMk cId="2094439528" sldId="725"/>
        </pc:sldMkLst>
      </pc:sldChg>
      <pc:sldChg chg="add del">
        <pc:chgData name="Haoting Shen" userId="58499db7efc977a7" providerId="LiveId" clId="{BCED99DD-8043-A845-9210-4B2FC1A6F789}" dt="2024-04-15T08:01:09.812" v="186" actId="2696"/>
        <pc:sldMkLst>
          <pc:docMk/>
          <pc:sldMk cId="2598503362" sldId="725"/>
        </pc:sldMkLst>
      </pc:sldChg>
      <pc:sldChg chg="addSp modSp mod">
        <pc:chgData name="Haoting Shen" userId="58499db7efc977a7" providerId="LiveId" clId="{BCED99DD-8043-A845-9210-4B2FC1A6F789}" dt="2024-04-15T07:31:32.820" v="53" actId="20577"/>
        <pc:sldMkLst>
          <pc:docMk/>
          <pc:sldMk cId="2752245722" sldId="858"/>
        </pc:sldMkLst>
        <pc:spChg chg="add mod">
          <ac:chgData name="Haoting Shen" userId="58499db7efc977a7" providerId="LiveId" clId="{BCED99DD-8043-A845-9210-4B2FC1A6F789}" dt="2024-04-15T07:31:32.820" v="53" actId="20577"/>
          <ac:spMkLst>
            <pc:docMk/>
            <pc:sldMk cId="2752245722" sldId="858"/>
            <ac:spMk id="4" creationId="{A79E0A9F-808F-8347-6473-49B753DF1A2F}"/>
          </ac:spMkLst>
        </pc:spChg>
      </pc:sldChg>
      <pc:sldChg chg="modNotesTx">
        <pc:chgData name="Haoting Shen" userId="58499db7efc977a7" providerId="LiveId" clId="{BCED99DD-8043-A845-9210-4B2FC1A6F789}" dt="2024-04-15T07:59:21.949" v="184" actId="20577"/>
        <pc:sldMkLst>
          <pc:docMk/>
          <pc:sldMk cId="14726685" sldId="860"/>
        </pc:sldMkLst>
      </pc:sldChg>
      <pc:sldChg chg="addSp modSp">
        <pc:chgData name="Haoting Shen" userId="58499db7efc977a7" providerId="LiveId" clId="{BCED99DD-8043-A845-9210-4B2FC1A6F789}" dt="2024-04-15T07:42:45.494" v="149"/>
        <pc:sldMkLst>
          <pc:docMk/>
          <pc:sldMk cId="3479013758" sldId="881"/>
        </pc:sldMkLst>
        <pc:spChg chg="add mod">
          <ac:chgData name="Haoting Shen" userId="58499db7efc977a7" providerId="LiveId" clId="{BCED99DD-8043-A845-9210-4B2FC1A6F789}" dt="2024-04-15T07:42:45.494" v="149"/>
          <ac:spMkLst>
            <pc:docMk/>
            <pc:sldMk cId="3479013758" sldId="881"/>
            <ac:spMk id="3" creationId="{B6F43BDB-3E74-A63B-B6C7-88A81EF323F7}"/>
          </ac:spMkLst>
        </pc:spChg>
      </pc:sldChg>
      <pc:sldChg chg="addSp modSp mod">
        <pc:chgData name="Haoting Shen" userId="58499db7efc977a7" providerId="LiveId" clId="{BCED99DD-8043-A845-9210-4B2FC1A6F789}" dt="2024-04-15T07:42:38.297" v="148" actId="1076"/>
        <pc:sldMkLst>
          <pc:docMk/>
          <pc:sldMk cId="4205659207" sldId="882"/>
        </pc:sldMkLst>
        <pc:spChg chg="add mod">
          <ac:chgData name="Haoting Shen" userId="58499db7efc977a7" providerId="LiveId" clId="{BCED99DD-8043-A845-9210-4B2FC1A6F789}" dt="2024-04-15T07:42:38.297" v="148" actId="1076"/>
          <ac:spMkLst>
            <pc:docMk/>
            <pc:sldMk cId="4205659207" sldId="882"/>
            <ac:spMk id="3" creationId="{7DB8FF39-E5DF-DDD8-C9F4-302325BBD4A2}"/>
          </ac:spMkLst>
        </pc:spChg>
      </pc:sldChg>
    </pc:docChg>
  </pc:docChgLst>
  <pc:docChgLst>
    <pc:chgData name="Lei Wu" userId="f083b2a8aea23a2f" providerId="LiveId" clId="{5217EB1E-6C03-4E30-A7FE-70E21180D71F}"/>
    <pc:docChg chg="delSld">
      <pc:chgData name="Lei Wu" userId="f083b2a8aea23a2f" providerId="LiveId" clId="{5217EB1E-6C03-4E30-A7FE-70E21180D71F}" dt="2023-04-12T20:41:46.826" v="0" actId="47"/>
      <pc:docMkLst>
        <pc:docMk/>
      </pc:docMkLst>
      <pc:sldChg chg="del">
        <pc:chgData name="Lei Wu" userId="f083b2a8aea23a2f" providerId="LiveId" clId="{5217EB1E-6C03-4E30-A7FE-70E21180D71F}" dt="2023-04-12T20:41:46.826" v="0" actId="47"/>
        <pc:sldMkLst>
          <pc:docMk/>
          <pc:sldMk cId="0" sldId="649"/>
        </pc:sldMkLst>
      </pc:sldChg>
      <pc:sldChg chg="del">
        <pc:chgData name="Lei Wu" userId="f083b2a8aea23a2f" providerId="LiveId" clId="{5217EB1E-6C03-4E30-A7FE-70E21180D71F}" dt="2023-04-12T20:41:46.826" v="0" actId="47"/>
        <pc:sldMkLst>
          <pc:docMk/>
          <pc:sldMk cId="2636628402" sldId="810"/>
        </pc:sldMkLst>
      </pc:sldChg>
      <pc:sldChg chg="del">
        <pc:chgData name="Lei Wu" userId="f083b2a8aea23a2f" providerId="LiveId" clId="{5217EB1E-6C03-4E30-A7FE-70E21180D71F}" dt="2023-04-12T20:41:46.826" v="0" actId="47"/>
        <pc:sldMkLst>
          <pc:docMk/>
          <pc:sldMk cId="1406159278" sldId="815"/>
        </pc:sldMkLst>
      </pc:sldChg>
      <pc:sldChg chg="del">
        <pc:chgData name="Lei Wu" userId="f083b2a8aea23a2f" providerId="LiveId" clId="{5217EB1E-6C03-4E30-A7FE-70E21180D71F}" dt="2023-04-12T20:41:46.826" v="0" actId="47"/>
        <pc:sldMkLst>
          <pc:docMk/>
          <pc:sldMk cId="840655469" sldId="817"/>
        </pc:sldMkLst>
      </pc:sldChg>
      <pc:sldChg chg="del">
        <pc:chgData name="Lei Wu" userId="f083b2a8aea23a2f" providerId="LiveId" clId="{5217EB1E-6C03-4E30-A7FE-70E21180D71F}" dt="2023-04-12T20:41:46.826" v="0" actId="47"/>
        <pc:sldMkLst>
          <pc:docMk/>
          <pc:sldMk cId="4094937663" sldId="821"/>
        </pc:sldMkLst>
      </pc:sldChg>
      <pc:sldChg chg="del">
        <pc:chgData name="Lei Wu" userId="f083b2a8aea23a2f" providerId="LiveId" clId="{5217EB1E-6C03-4E30-A7FE-70E21180D71F}" dt="2023-04-12T20:41:46.826" v="0" actId="47"/>
        <pc:sldMkLst>
          <pc:docMk/>
          <pc:sldMk cId="3355853778" sldId="822"/>
        </pc:sldMkLst>
      </pc:sldChg>
      <pc:sldChg chg="del">
        <pc:chgData name="Lei Wu" userId="f083b2a8aea23a2f" providerId="LiveId" clId="{5217EB1E-6C03-4E30-A7FE-70E21180D71F}" dt="2023-04-12T20:41:46.826" v="0" actId="47"/>
        <pc:sldMkLst>
          <pc:docMk/>
          <pc:sldMk cId="2244798220" sldId="823"/>
        </pc:sldMkLst>
      </pc:sldChg>
      <pc:sldChg chg="del">
        <pc:chgData name="Lei Wu" userId="f083b2a8aea23a2f" providerId="LiveId" clId="{5217EB1E-6C03-4E30-A7FE-70E21180D71F}" dt="2023-04-12T20:41:46.826" v="0" actId="47"/>
        <pc:sldMkLst>
          <pc:docMk/>
          <pc:sldMk cId="1764536693" sldId="831"/>
        </pc:sldMkLst>
      </pc:sldChg>
      <pc:sldChg chg="del">
        <pc:chgData name="Lei Wu" userId="f083b2a8aea23a2f" providerId="LiveId" clId="{5217EB1E-6C03-4E30-A7FE-70E21180D71F}" dt="2023-04-12T20:41:46.826" v="0" actId="47"/>
        <pc:sldMkLst>
          <pc:docMk/>
          <pc:sldMk cId="1853064805" sldId="832"/>
        </pc:sldMkLst>
      </pc:sldChg>
      <pc:sldChg chg="del">
        <pc:chgData name="Lei Wu" userId="f083b2a8aea23a2f" providerId="LiveId" clId="{5217EB1E-6C03-4E30-A7FE-70E21180D71F}" dt="2023-04-12T20:41:46.826" v="0" actId="47"/>
        <pc:sldMkLst>
          <pc:docMk/>
          <pc:sldMk cId="2607825847" sldId="86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144352-592E-4D1A-A8EC-E188938FC1B8}"/>
              </a:ext>
            </a:extLst>
          </p:cNvPr>
          <p:cNvSpPr>
            <a:spLocks noGrp="1" noChangeArrowheads="1"/>
          </p:cNvSpPr>
          <p:nvPr>
            <p:ph type="hdr" sz="quarter"/>
          </p:nvPr>
        </p:nvSpPr>
        <p:spPr bwMode="auto">
          <a:xfrm>
            <a:off x="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3" name="Rectangle 3">
            <a:extLst>
              <a:ext uri="{FF2B5EF4-FFF2-40B4-BE49-F238E27FC236}">
                <a16:creationId xmlns:a16="http://schemas.microsoft.com/office/drawing/2014/main" id="{BADB5A07-04CD-46D6-876A-C809E0856980}"/>
              </a:ext>
            </a:extLst>
          </p:cNvPr>
          <p:cNvSpPr>
            <a:spLocks noGrp="1" noChangeArrowheads="1"/>
          </p:cNvSpPr>
          <p:nvPr>
            <p:ph type="dt" idx="1"/>
          </p:nvPr>
        </p:nvSpPr>
        <p:spPr bwMode="auto">
          <a:xfrm>
            <a:off x="3879850" y="0"/>
            <a:ext cx="2965450" cy="469900"/>
          </a:xfrm>
          <a:prstGeom prst="rect">
            <a:avLst/>
          </a:prstGeom>
          <a:noFill/>
          <a:ln>
            <a:noFill/>
          </a:ln>
          <a:effectLst/>
        </p:spPr>
        <p:txBody>
          <a:bodyPr vert="horz" wrap="square" lIns="96502" tIns="48253" rIns="96502" bIns="48253" numCol="1" anchor="t" anchorCtr="0" compatLnSpc="1">
            <a:prstTxWarp prst="textNoShape">
              <a:avLst/>
            </a:prstTxWarp>
          </a:bodyPr>
          <a:lstStyle>
            <a:lvl1pPr algn="r" defTabSz="965200">
              <a:spcBef>
                <a:spcPct val="0"/>
              </a:spcBef>
              <a:buFontTx/>
              <a:buNone/>
              <a:defRPr sz="1400" baseline="0">
                <a:solidFill>
                  <a:schemeClr val="tx1"/>
                </a:solidFill>
              </a:defRPr>
            </a:lvl1pPr>
          </a:lstStyle>
          <a:p>
            <a:pPr>
              <a:defRPr/>
            </a:pPr>
            <a:endParaRPr lang="en-US" altLang="zh-CN"/>
          </a:p>
        </p:txBody>
      </p:sp>
      <p:sp>
        <p:nvSpPr>
          <p:cNvPr id="14340" name="Rectangle 4">
            <a:extLst>
              <a:ext uri="{FF2B5EF4-FFF2-40B4-BE49-F238E27FC236}">
                <a16:creationId xmlns:a16="http://schemas.microsoft.com/office/drawing/2014/main" id="{DF1D35A4-B92B-4664-9BF3-6DA88EB6B036}"/>
              </a:ext>
            </a:extLst>
          </p:cNvPr>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0D65DC7E-FBEF-481D-8C78-0D4F0FC2EB4B}"/>
              </a:ext>
            </a:extLst>
          </p:cNvPr>
          <p:cNvSpPr>
            <a:spLocks noGrp="1" noChangeArrowheads="1"/>
          </p:cNvSpPr>
          <p:nvPr>
            <p:ph type="body" sz="quarter" idx="3"/>
          </p:nvPr>
        </p:nvSpPr>
        <p:spPr bwMode="auto">
          <a:xfrm>
            <a:off x="911225" y="4462463"/>
            <a:ext cx="5022850" cy="4229100"/>
          </a:xfrm>
          <a:prstGeom prst="rect">
            <a:avLst/>
          </a:prstGeom>
          <a:noFill/>
          <a:ln>
            <a:noFill/>
          </a:ln>
          <a:effectLst/>
        </p:spPr>
        <p:txBody>
          <a:bodyPr vert="horz" wrap="square" lIns="96502" tIns="48253" rIns="96502" bIns="48253"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126" name="Rectangle 6">
            <a:extLst>
              <a:ext uri="{FF2B5EF4-FFF2-40B4-BE49-F238E27FC236}">
                <a16:creationId xmlns:a16="http://schemas.microsoft.com/office/drawing/2014/main" id="{457E6073-C3AD-43CE-A0B5-BAAD1A5B58B0}"/>
              </a:ext>
            </a:extLst>
          </p:cNvPr>
          <p:cNvSpPr>
            <a:spLocks noGrp="1" noChangeArrowheads="1"/>
          </p:cNvSpPr>
          <p:nvPr>
            <p:ph type="ftr" sz="quarter" idx="4"/>
          </p:nvPr>
        </p:nvSpPr>
        <p:spPr bwMode="auto">
          <a:xfrm>
            <a:off x="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defTabSz="965200">
              <a:spcBef>
                <a:spcPct val="0"/>
              </a:spcBef>
              <a:buFontTx/>
              <a:buNone/>
              <a:defRPr sz="1400" baseline="0">
                <a:solidFill>
                  <a:schemeClr val="tx1"/>
                </a:solidFill>
              </a:defRPr>
            </a:lvl1pPr>
          </a:lstStyle>
          <a:p>
            <a:pPr>
              <a:defRPr/>
            </a:pPr>
            <a:endParaRPr lang="en-US" altLang="zh-CN"/>
          </a:p>
        </p:txBody>
      </p:sp>
      <p:sp>
        <p:nvSpPr>
          <p:cNvPr id="5127" name="Rectangle 7">
            <a:extLst>
              <a:ext uri="{FF2B5EF4-FFF2-40B4-BE49-F238E27FC236}">
                <a16:creationId xmlns:a16="http://schemas.microsoft.com/office/drawing/2014/main" id="{AA660193-D52E-4AB8-929E-D9B27D4ECDCE}"/>
              </a:ext>
            </a:extLst>
          </p:cNvPr>
          <p:cNvSpPr>
            <a:spLocks noGrp="1" noChangeArrowheads="1"/>
          </p:cNvSpPr>
          <p:nvPr>
            <p:ph type="sldNum" sz="quarter" idx="5"/>
          </p:nvPr>
        </p:nvSpPr>
        <p:spPr bwMode="auto">
          <a:xfrm>
            <a:off x="3879850" y="8926513"/>
            <a:ext cx="2965450" cy="469900"/>
          </a:xfrm>
          <a:prstGeom prst="rect">
            <a:avLst/>
          </a:prstGeom>
          <a:noFill/>
          <a:ln>
            <a:noFill/>
          </a:ln>
          <a:effectLst/>
        </p:spPr>
        <p:txBody>
          <a:bodyPr vert="horz" wrap="square" lIns="96502" tIns="48253" rIns="96502" bIns="48253" numCol="1" anchor="b" anchorCtr="0" compatLnSpc="1">
            <a:prstTxWarp prst="textNoShape">
              <a:avLst/>
            </a:prstTxWarp>
          </a:bodyPr>
          <a:lstStyle>
            <a:lvl1pPr algn="r" defTabSz="965200">
              <a:defRPr sz="1400" baseline="0">
                <a:solidFill>
                  <a:schemeClr val="tx1"/>
                </a:solidFill>
              </a:defRPr>
            </a:lvl1pPr>
          </a:lstStyle>
          <a:p>
            <a:pPr>
              <a:defRPr/>
            </a:pPr>
            <a:fld id="{42CF4E5C-6B3E-4063-BD34-CE0F483690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FB735612-743B-44B9-96FF-54A2A02CA7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5B4D18B9-9075-4D08-9FD0-3527ABEAB1CE}" type="slidenum">
              <a:rPr lang="en-US" altLang="zh-CN" sz="1400" baseline="0" smtClean="0">
                <a:solidFill>
                  <a:schemeClr val="tx1"/>
                </a:solidFill>
              </a:rPr>
              <a:pPr/>
              <a:t>1</a:t>
            </a:fld>
            <a:endParaRPr lang="en-US" altLang="zh-CN" sz="1400" baseline="0">
              <a:solidFill>
                <a:schemeClr val="tx1"/>
              </a:solidFill>
            </a:endParaRPr>
          </a:p>
        </p:txBody>
      </p:sp>
      <p:sp>
        <p:nvSpPr>
          <p:cNvPr id="16387" name="Rectangle 2">
            <a:extLst>
              <a:ext uri="{FF2B5EF4-FFF2-40B4-BE49-F238E27FC236}">
                <a16:creationId xmlns:a16="http://schemas.microsoft.com/office/drawing/2014/main" id="{29E82690-5A4B-4421-A486-AB48C907E57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087D1331-6074-4EF3-81A4-0510AE826A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最高位</a:t>
            </a:r>
            <a:r>
              <a:rPr lang="en-US" altLang="zh-CN"/>
              <a:t>0</a:t>
            </a:r>
            <a:r>
              <a:rPr lang="zh-CN" altLang="en-US"/>
              <a:t>扩展</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11</a:t>
            </a:fld>
            <a:endParaRPr lang="en-US" altLang="zh-CN"/>
          </a:p>
        </p:txBody>
      </p:sp>
    </p:spTree>
    <p:extLst>
      <p:ext uri="{BB962C8B-B14F-4D97-AF65-F5344CB8AC3E}">
        <p14:creationId xmlns:p14="http://schemas.microsoft.com/office/powerpoint/2010/main" val="4228320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12</a:t>
            </a:fld>
            <a:endParaRPr lang="en-US" altLang="zh-CN"/>
          </a:p>
        </p:txBody>
      </p:sp>
    </p:spTree>
    <p:extLst>
      <p:ext uri="{BB962C8B-B14F-4D97-AF65-F5344CB8AC3E}">
        <p14:creationId xmlns:p14="http://schemas.microsoft.com/office/powerpoint/2010/main" val="1385469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13</a:t>
            </a:fld>
            <a:endParaRPr lang="en-US" altLang="zh-CN"/>
          </a:p>
        </p:txBody>
      </p:sp>
    </p:spTree>
    <p:extLst>
      <p:ext uri="{BB962C8B-B14F-4D97-AF65-F5344CB8AC3E}">
        <p14:creationId xmlns:p14="http://schemas.microsoft.com/office/powerpoint/2010/main" val="151428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14</a:t>
            </a:fld>
            <a:endParaRPr lang="en-US" altLang="zh-CN"/>
          </a:p>
        </p:txBody>
      </p:sp>
    </p:spTree>
    <p:extLst>
      <p:ext uri="{BB962C8B-B14F-4D97-AF65-F5344CB8AC3E}">
        <p14:creationId xmlns:p14="http://schemas.microsoft.com/office/powerpoint/2010/main" val="2654174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TimesTenLTStd"/>
              </a:rPr>
              <a:t>4-Bit Basic Shifter </a:t>
            </a:r>
            <a:endParaRPr lang="en-US" altLang="zh-CN"/>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15</a:t>
            </a:fld>
            <a:endParaRPr lang="en-US" altLang="zh-CN"/>
          </a:p>
        </p:txBody>
      </p:sp>
    </p:spTree>
    <p:extLst>
      <p:ext uri="{BB962C8B-B14F-4D97-AF65-F5344CB8AC3E}">
        <p14:creationId xmlns:p14="http://schemas.microsoft.com/office/powerpoint/2010/main" val="2575863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16</a:t>
            </a:fld>
            <a:endParaRPr lang="en-US" altLang="zh-CN"/>
          </a:p>
        </p:txBody>
      </p:sp>
    </p:spTree>
    <p:extLst>
      <p:ext uri="{BB962C8B-B14F-4D97-AF65-F5344CB8AC3E}">
        <p14:creationId xmlns:p14="http://schemas.microsoft.com/office/powerpoint/2010/main" val="1063067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19</a:t>
            </a:fld>
            <a:endParaRPr lang="en-US" altLang="zh-CN"/>
          </a:p>
        </p:txBody>
      </p:sp>
    </p:spTree>
    <p:extLst>
      <p:ext uri="{BB962C8B-B14F-4D97-AF65-F5344CB8AC3E}">
        <p14:creationId xmlns:p14="http://schemas.microsoft.com/office/powerpoint/2010/main" val="2359474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21</a:t>
            </a:fld>
            <a:endParaRPr lang="en-US" altLang="zh-CN"/>
          </a:p>
        </p:txBody>
      </p:sp>
    </p:spTree>
    <p:extLst>
      <p:ext uri="{BB962C8B-B14F-4D97-AF65-F5344CB8AC3E}">
        <p14:creationId xmlns:p14="http://schemas.microsoft.com/office/powerpoint/2010/main" val="2749332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22</a:t>
            </a:fld>
            <a:endParaRPr lang="en-US" altLang="zh-CN"/>
          </a:p>
        </p:txBody>
      </p:sp>
    </p:spTree>
    <p:extLst>
      <p:ext uri="{BB962C8B-B14F-4D97-AF65-F5344CB8AC3E}">
        <p14:creationId xmlns:p14="http://schemas.microsoft.com/office/powerpoint/2010/main" val="2572354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a:t>手算的特点：</a:t>
            </a:r>
            <a:endParaRPr lang="en-US" altLang="zh-CN" baseline="0"/>
          </a:p>
          <a:p>
            <a:pPr marL="228600" indent="-228600">
              <a:buAutoNum type="arabicPeriod"/>
            </a:pPr>
            <a:r>
              <a:rPr lang="zh-CN" altLang="en-US" baseline="0"/>
              <a:t>用乘数的每一位依次乘以被乘数得到</a:t>
            </a:r>
            <a:r>
              <a:rPr lang="en-US" altLang="zh-CN" baseline="0"/>
              <a:t>X x Y</a:t>
            </a:r>
            <a:r>
              <a:rPr lang="en-US" altLang="zh-CN" baseline="-25000"/>
              <a:t>i</a:t>
            </a:r>
            <a:r>
              <a:rPr lang="zh-CN" altLang="en-US" baseline="0"/>
              <a:t>，如果</a:t>
            </a:r>
            <a:r>
              <a:rPr lang="en-US" altLang="zh-CN" baseline="0"/>
              <a:t>Y</a:t>
            </a:r>
            <a:r>
              <a:rPr lang="en-US" altLang="zh-CN" baseline="-25000"/>
              <a:t>i</a:t>
            </a:r>
            <a:r>
              <a:rPr lang="en-US" altLang="zh-CN" baseline="0"/>
              <a:t> = 0</a:t>
            </a:r>
            <a:r>
              <a:rPr lang="zh-CN" altLang="en-US" baseline="0"/>
              <a:t>，则得到</a:t>
            </a:r>
            <a:r>
              <a:rPr lang="en-US" altLang="zh-CN" baseline="0"/>
              <a:t>0</a:t>
            </a:r>
            <a:r>
              <a:rPr lang="zh-CN" altLang="en-US" baseline="0"/>
              <a:t>；否则得到</a:t>
            </a:r>
            <a:r>
              <a:rPr lang="en-US" altLang="zh-CN" baseline="0"/>
              <a:t>X</a:t>
            </a:r>
            <a:r>
              <a:rPr lang="zh-CN" altLang="en-US" baseline="0"/>
              <a:t>；</a:t>
            </a:r>
            <a:endParaRPr lang="en-US" altLang="zh-CN" baseline="0"/>
          </a:p>
          <a:p>
            <a:pPr marL="228600" indent="-228600">
              <a:buAutoNum type="arabicPeriod"/>
            </a:pPr>
            <a:r>
              <a:rPr lang="zh-CN" altLang="en-US" baseline="0"/>
              <a:t>把</a:t>
            </a:r>
            <a:r>
              <a:rPr lang="en-US" altLang="zh-CN" baseline="0"/>
              <a:t>1</a:t>
            </a:r>
            <a:r>
              <a:rPr lang="zh-CN" altLang="en-US" baseline="0"/>
              <a:t>中求得的各项结果逐次左移，而后求和。</a:t>
            </a:r>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23</a:t>
            </a:fld>
            <a:endParaRPr lang="en-US" altLang="zh-CN"/>
          </a:p>
        </p:txBody>
      </p:sp>
    </p:spTree>
    <p:extLst>
      <p:ext uri="{BB962C8B-B14F-4D97-AF65-F5344CB8AC3E}">
        <p14:creationId xmlns:p14="http://schemas.microsoft.com/office/powerpoint/2010/main" val="2205136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2CD62E45-4264-4AC6-9B24-1A273FAA74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5200">
              <a:defRPr sz="2800" baseline="-25000">
                <a:solidFill>
                  <a:schemeClr val="accent2"/>
                </a:solidFill>
                <a:latin typeface="Times New Roman" panose="02020603050405020304" pitchFamily="18" charset="0"/>
              </a:defRPr>
            </a:lvl1pPr>
            <a:lvl2pPr marL="742950" indent="-285750" defTabSz="965200">
              <a:defRPr sz="2800" baseline="-25000">
                <a:solidFill>
                  <a:schemeClr val="accent2"/>
                </a:solidFill>
                <a:latin typeface="Times New Roman" panose="02020603050405020304" pitchFamily="18" charset="0"/>
              </a:defRPr>
            </a:lvl2pPr>
            <a:lvl3pPr marL="1143000" indent="-228600" defTabSz="965200">
              <a:defRPr sz="2800" baseline="-25000">
                <a:solidFill>
                  <a:schemeClr val="accent2"/>
                </a:solidFill>
                <a:latin typeface="Times New Roman" panose="02020603050405020304" pitchFamily="18" charset="0"/>
              </a:defRPr>
            </a:lvl3pPr>
            <a:lvl4pPr marL="1600200" indent="-228600" defTabSz="965200">
              <a:defRPr sz="2800" baseline="-25000">
                <a:solidFill>
                  <a:schemeClr val="accent2"/>
                </a:solidFill>
                <a:latin typeface="Times New Roman" panose="02020603050405020304" pitchFamily="18" charset="0"/>
              </a:defRPr>
            </a:lvl4pPr>
            <a:lvl5pPr marL="2057400" indent="-228600" defTabSz="965200">
              <a:defRPr sz="2800" baseline="-25000">
                <a:solidFill>
                  <a:schemeClr val="accent2"/>
                </a:solidFill>
                <a:latin typeface="Times New Roman" panose="02020603050405020304" pitchFamily="18" charset="0"/>
              </a:defRPr>
            </a:lvl5pPr>
            <a:lvl6pPr marL="25146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6pPr>
            <a:lvl7pPr marL="29718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7pPr>
            <a:lvl8pPr marL="34290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8pPr>
            <a:lvl9pPr marL="3886200" indent="-228600" defTabSz="965200" eaLnBrk="0" fontAlgn="base" hangingPunct="0">
              <a:spcBef>
                <a:spcPct val="0"/>
              </a:spcBef>
              <a:spcAft>
                <a:spcPct val="0"/>
              </a:spcAft>
              <a:defRPr sz="2800" baseline="-25000">
                <a:solidFill>
                  <a:schemeClr val="accent2"/>
                </a:solidFill>
                <a:latin typeface="Times New Roman" panose="02020603050405020304" pitchFamily="18" charset="0"/>
              </a:defRPr>
            </a:lvl9pPr>
          </a:lstStyle>
          <a:p>
            <a:fld id="{BC4859AF-50BB-4ED4-A045-E02C7C9E8C7D}" type="slidenum">
              <a:rPr lang="en-US" altLang="zh-CN" sz="1400" baseline="0" smtClean="0">
                <a:solidFill>
                  <a:schemeClr val="tx1"/>
                </a:solidFill>
              </a:rPr>
              <a:pPr/>
              <a:t>2</a:t>
            </a:fld>
            <a:endParaRPr lang="en-US" altLang="zh-CN" sz="1400" baseline="0">
              <a:solidFill>
                <a:schemeClr val="tx1"/>
              </a:solidFill>
            </a:endParaRPr>
          </a:p>
        </p:txBody>
      </p:sp>
      <p:sp>
        <p:nvSpPr>
          <p:cNvPr id="20483" name="Rectangle 2">
            <a:extLst>
              <a:ext uri="{FF2B5EF4-FFF2-40B4-BE49-F238E27FC236}">
                <a16:creationId xmlns:a16="http://schemas.microsoft.com/office/drawing/2014/main" id="{6C891720-51EC-4AE8-B115-DBCEAEFBDE1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1511B8A-4BEF-4FFF-95BF-10CB1E49EF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zh-CN"/>
          </a:p>
        </p:txBody>
      </p:sp>
    </p:spTree>
    <p:extLst>
      <p:ext uri="{BB962C8B-B14F-4D97-AF65-F5344CB8AC3E}">
        <p14:creationId xmlns:p14="http://schemas.microsoft.com/office/powerpoint/2010/main" val="18521115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a:t>为了效率考虑，可以做如下改进：</a:t>
            </a:r>
            <a:endParaRPr lang="en-US" altLang="zh-CN" baseline="0"/>
          </a:p>
          <a:p>
            <a:pPr marL="228600" indent="-228600">
              <a:buAutoNum type="arabicPeriod"/>
            </a:pPr>
            <a:r>
              <a:rPr lang="zh-CN" altLang="en-US" baseline="0"/>
              <a:t>每次将乘数的一位乘以被乘数后（</a:t>
            </a:r>
            <a:r>
              <a:rPr lang="en-US" altLang="zh-CN" baseline="0"/>
              <a:t>X</a:t>
            </a:r>
            <a:r>
              <a:rPr lang="zh-CN" altLang="en-US" baseline="0"/>
              <a:t> </a:t>
            </a:r>
            <a:r>
              <a:rPr lang="en-US" altLang="zh-CN" baseline="0"/>
              <a:t>x</a:t>
            </a:r>
            <a:r>
              <a:rPr lang="zh-CN" altLang="en-US" baseline="0"/>
              <a:t> </a:t>
            </a:r>
            <a:r>
              <a:rPr lang="en-US" altLang="zh-CN" baseline="0"/>
              <a:t>Y</a:t>
            </a:r>
            <a:r>
              <a:rPr lang="en-US" altLang="zh-CN" baseline="-25000"/>
              <a:t>i</a:t>
            </a:r>
            <a:r>
              <a:rPr lang="zh-CN" altLang="en-US" baseline="0"/>
              <a:t>），将结果与前面所得累加，称为为部分积；</a:t>
            </a:r>
            <a:endParaRPr lang="en-US" altLang="zh-CN" baseline="0"/>
          </a:p>
          <a:p>
            <a:pPr marL="228600" indent="-228600">
              <a:buAutoNum type="arabicPeriod"/>
            </a:pPr>
            <a:r>
              <a:rPr lang="zh-CN" altLang="en-US" baseline="0"/>
              <a:t>对乘数中为</a:t>
            </a:r>
            <a:r>
              <a:rPr lang="en-US" altLang="zh-CN" baseline="0"/>
              <a:t>1</a:t>
            </a:r>
            <a:r>
              <a:rPr lang="zh-CN" altLang="en-US" baseline="0"/>
              <a:t>的位执行加法和右移运算，对为</a:t>
            </a:r>
            <a:r>
              <a:rPr lang="en-US" altLang="zh-CN" baseline="0"/>
              <a:t>0</a:t>
            </a:r>
            <a:r>
              <a:rPr lang="zh-CN" altLang="en-US" baseline="0"/>
              <a:t>的位只执行右移运算，不需执行加法运算。</a:t>
            </a:r>
            <a:endParaRPr lang="en-US" altLang="zh-CN" baseline="0"/>
          </a:p>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24</a:t>
            </a:fld>
            <a:endParaRPr lang="en-US" altLang="zh-CN"/>
          </a:p>
        </p:txBody>
      </p:sp>
    </p:spTree>
    <p:extLst>
      <p:ext uri="{BB962C8B-B14F-4D97-AF65-F5344CB8AC3E}">
        <p14:creationId xmlns:p14="http://schemas.microsoft.com/office/powerpoint/2010/main" val="31155217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25</a:t>
            </a:fld>
            <a:endParaRPr lang="en-US" altLang="zh-CN"/>
          </a:p>
        </p:txBody>
      </p:sp>
    </p:spTree>
    <p:extLst>
      <p:ext uri="{BB962C8B-B14F-4D97-AF65-F5344CB8AC3E}">
        <p14:creationId xmlns:p14="http://schemas.microsoft.com/office/powerpoint/2010/main" val="3033011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26</a:t>
            </a:fld>
            <a:endParaRPr lang="en-US" altLang="zh-CN"/>
          </a:p>
        </p:txBody>
      </p:sp>
    </p:spTree>
    <p:extLst>
      <p:ext uri="{BB962C8B-B14F-4D97-AF65-F5344CB8AC3E}">
        <p14:creationId xmlns:p14="http://schemas.microsoft.com/office/powerpoint/2010/main" val="331566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27</a:t>
            </a:fld>
            <a:endParaRPr lang="en-US" altLang="zh-CN"/>
          </a:p>
        </p:txBody>
      </p:sp>
    </p:spTree>
    <p:extLst>
      <p:ext uri="{BB962C8B-B14F-4D97-AF65-F5344CB8AC3E}">
        <p14:creationId xmlns:p14="http://schemas.microsoft.com/office/powerpoint/2010/main" val="3273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28</a:t>
            </a:fld>
            <a:endParaRPr lang="en-US" altLang="zh-CN"/>
          </a:p>
        </p:txBody>
      </p:sp>
    </p:spTree>
    <p:extLst>
      <p:ext uri="{BB962C8B-B14F-4D97-AF65-F5344CB8AC3E}">
        <p14:creationId xmlns:p14="http://schemas.microsoft.com/office/powerpoint/2010/main" val="3787105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29</a:t>
            </a:fld>
            <a:endParaRPr lang="en-US" altLang="zh-CN"/>
          </a:p>
        </p:txBody>
      </p:sp>
    </p:spTree>
    <p:extLst>
      <p:ext uri="{BB962C8B-B14F-4D97-AF65-F5344CB8AC3E}">
        <p14:creationId xmlns:p14="http://schemas.microsoft.com/office/powerpoint/2010/main" val="2964311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30</a:t>
            </a:fld>
            <a:endParaRPr lang="en-US" altLang="zh-CN"/>
          </a:p>
        </p:txBody>
      </p:sp>
    </p:spTree>
    <p:extLst>
      <p:ext uri="{BB962C8B-B14F-4D97-AF65-F5344CB8AC3E}">
        <p14:creationId xmlns:p14="http://schemas.microsoft.com/office/powerpoint/2010/main" val="54688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31</a:t>
            </a:fld>
            <a:endParaRPr lang="en-US" altLang="zh-CN"/>
          </a:p>
        </p:txBody>
      </p:sp>
    </p:spTree>
    <p:extLst>
      <p:ext uri="{BB962C8B-B14F-4D97-AF65-F5344CB8AC3E}">
        <p14:creationId xmlns:p14="http://schemas.microsoft.com/office/powerpoint/2010/main" val="38333084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32</a:t>
            </a:fld>
            <a:endParaRPr lang="en-US" altLang="zh-CN"/>
          </a:p>
        </p:txBody>
      </p:sp>
    </p:spTree>
    <p:extLst>
      <p:ext uri="{BB962C8B-B14F-4D97-AF65-F5344CB8AC3E}">
        <p14:creationId xmlns:p14="http://schemas.microsoft.com/office/powerpoint/2010/main" val="12486656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33</a:t>
            </a:fld>
            <a:endParaRPr lang="en-US" altLang="zh-CN"/>
          </a:p>
        </p:txBody>
      </p:sp>
    </p:spTree>
    <p:extLst>
      <p:ext uri="{BB962C8B-B14F-4D97-AF65-F5344CB8AC3E}">
        <p14:creationId xmlns:p14="http://schemas.microsoft.com/office/powerpoint/2010/main" val="2163485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a:t>
            </a:fld>
            <a:endParaRPr lang="en-US" altLang="zh-CN"/>
          </a:p>
        </p:txBody>
      </p:sp>
    </p:spTree>
    <p:extLst>
      <p:ext uri="{BB962C8B-B14F-4D97-AF65-F5344CB8AC3E}">
        <p14:creationId xmlns:p14="http://schemas.microsoft.com/office/powerpoint/2010/main" val="1679022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34</a:t>
            </a:fld>
            <a:endParaRPr lang="en-US" altLang="zh-CN"/>
          </a:p>
        </p:txBody>
      </p:sp>
    </p:spTree>
    <p:extLst>
      <p:ext uri="{BB962C8B-B14F-4D97-AF65-F5344CB8AC3E}">
        <p14:creationId xmlns:p14="http://schemas.microsoft.com/office/powerpoint/2010/main" val="14230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35</a:t>
            </a:fld>
            <a:endParaRPr lang="en-US" altLang="zh-CN"/>
          </a:p>
        </p:txBody>
      </p:sp>
    </p:spTree>
    <p:extLst>
      <p:ext uri="{BB962C8B-B14F-4D97-AF65-F5344CB8AC3E}">
        <p14:creationId xmlns:p14="http://schemas.microsoft.com/office/powerpoint/2010/main" val="39347359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36</a:t>
            </a:fld>
            <a:endParaRPr lang="en-US" altLang="zh-CN"/>
          </a:p>
        </p:txBody>
      </p:sp>
    </p:spTree>
    <p:extLst>
      <p:ext uri="{BB962C8B-B14F-4D97-AF65-F5344CB8AC3E}">
        <p14:creationId xmlns:p14="http://schemas.microsoft.com/office/powerpoint/2010/main" val="4269553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37</a:t>
            </a:fld>
            <a:endParaRPr lang="en-US" altLang="zh-CN"/>
          </a:p>
        </p:txBody>
      </p:sp>
    </p:spTree>
    <p:extLst>
      <p:ext uri="{BB962C8B-B14F-4D97-AF65-F5344CB8AC3E}">
        <p14:creationId xmlns:p14="http://schemas.microsoft.com/office/powerpoint/2010/main" val="36330652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38</a:t>
            </a:fld>
            <a:endParaRPr lang="en-US" altLang="zh-CN"/>
          </a:p>
        </p:txBody>
      </p:sp>
    </p:spTree>
    <p:extLst>
      <p:ext uri="{BB962C8B-B14F-4D97-AF65-F5344CB8AC3E}">
        <p14:creationId xmlns:p14="http://schemas.microsoft.com/office/powerpoint/2010/main" val="7473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39</a:t>
            </a:fld>
            <a:endParaRPr lang="en-US" altLang="zh-CN"/>
          </a:p>
        </p:txBody>
      </p:sp>
    </p:spTree>
    <p:extLst>
      <p:ext uri="{BB962C8B-B14F-4D97-AF65-F5344CB8AC3E}">
        <p14:creationId xmlns:p14="http://schemas.microsoft.com/office/powerpoint/2010/main" val="19018420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aseline="0"/>
              <a:t>需要多个时钟周期完成，属于时序逻辑电路，由时钟信号控制。</a:t>
            </a:r>
            <a:endParaRPr lang="en-US" altLang="zh-CN" baseline="0"/>
          </a:p>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40</a:t>
            </a:fld>
            <a:endParaRPr lang="en-US" altLang="zh-CN"/>
          </a:p>
        </p:txBody>
      </p:sp>
    </p:spTree>
    <p:extLst>
      <p:ext uri="{BB962C8B-B14F-4D97-AF65-F5344CB8AC3E}">
        <p14:creationId xmlns:p14="http://schemas.microsoft.com/office/powerpoint/2010/main" val="42496462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41</a:t>
            </a:fld>
            <a:endParaRPr lang="en-US" altLang="zh-CN"/>
          </a:p>
        </p:txBody>
      </p:sp>
    </p:spTree>
    <p:extLst>
      <p:ext uri="{BB962C8B-B14F-4D97-AF65-F5344CB8AC3E}">
        <p14:creationId xmlns:p14="http://schemas.microsoft.com/office/powerpoint/2010/main" val="4920549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42</a:t>
            </a:fld>
            <a:endParaRPr lang="en-US" altLang="zh-CN"/>
          </a:p>
        </p:txBody>
      </p:sp>
    </p:spTree>
    <p:extLst>
      <p:ext uri="{BB962C8B-B14F-4D97-AF65-F5344CB8AC3E}">
        <p14:creationId xmlns:p14="http://schemas.microsoft.com/office/powerpoint/2010/main" val="21448307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a:t>计算机中为了提高效率，做了如下改进：</a:t>
            </a:r>
            <a:endParaRPr lang="en-US" altLang="zh-CN" baseline="0"/>
          </a:p>
          <a:p>
            <a:pPr marL="228600" indent="-228600">
              <a:buAutoNum type="arabicPeriod"/>
            </a:pPr>
            <a:r>
              <a:rPr lang="zh-CN" altLang="en-US" baseline="0"/>
              <a:t>每次将乘数的一位乘以被乘数后（</a:t>
            </a:r>
            <a:r>
              <a:rPr lang="en-US" altLang="zh-CN" baseline="0"/>
              <a:t>X</a:t>
            </a:r>
            <a:r>
              <a:rPr lang="zh-CN" altLang="en-US" baseline="0"/>
              <a:t> </a:t>
            </a:r>
            <a:r>
              <a:rPr lang="en-US" altLang="zh-CN" baseline="0"/>
              <a:t>x</a:t>
            </a:r>
            <a:r>
              <a:rPr lang="zh-CN" altLang="en-US" baseline="0"/>
              <a:t> </a:t>
            </a:r>
            <a:r>
              <a:rPr lang="en-US" altLang="zh-CN" baseline="0"/>
              <a:t>Y</a:t>
            </a:r>
            <a:r>
              <a:rPr lang="en-US" altLang="zh-CN" baseline="-25000"/>
              <a:t>i</a:t>
            </a:r>
            <a:r>
              <a:rPr lang="zh-CN" altLang="en-US" baseline="0"/>
              <a:t>），将结果与前面所得累加，称为为部分积；</a:t>
            </a:r>
            <a:endParaRPr lang="en-US" altLang="zh-CN" baseline="0"/>
          </a:p>
          <a:p>
            <a:pPr marL="228600" indent="-228600">
              <a:buAutoNum type="arabicPeriod"/>
            </a:pPr>
            <a:r>
              <a:rPr lang="zh-CN" altLang="en-US" baseline="0"/>
              <a:t>对乘数中为</a:t>
            </a:r>
            <a:r>
              <a:rPr lang="en-US" altLang="zh-CN" baseline="0"/>
              <a:t>1</a:t>
            </a:r>
            <a:r>
              <a:rPr lang="zh-CN" altLang="en-US" baseline="0"/>
              <a:t>的位执行加法和右移运算，对为</a:t>
            </a:r>
            <a:r>
              <a:rPr lang="en-US" altLang="zh-CN" baseline="0"/>
              <a:t>0</a:t>
            </a:r>
            <a:r>
              <a:rPr lang="zh-CN" altLang="en-US" baseline="0"/>
              <a:t>的位只执行右移运算，不需执行加法运算；</a:t>
            </a:r>
            <a:endParaRPr lang="en-US" altLang="zh-CN" baseline="0"/>
          </a:p>
          <a:p>
            <a:pPr marL="228600" marR="0" lvl="0" indent="-228600" algn="l" defTabSz="914400" rtl="0" eaLnBrk="0" fontAlgn="base" latinLnBrk="0" hangingPunct="0">
              <a:lnSpc>
                <a:spcPct val="100000"/>
              </a:lnSpc>
              <a:spcBef>
                <a:spcPct val="30000"/>
              </a:spcBef>
              <a:spcAft>
                <a:spcPct val="0"/>
              </a:spcAft>
              <a:buClrTx/>
              <a:buSzTx/>
              <a:buFontTx/>
              <a:buAutoNum type="arabicPeriod"/>
              <a:tabLst/>
              <a:defRPr/>
            </a:pPr>
            <a:r>
              <a:rPr lang="zh-CN" altLang="en-US" b="1" baseline="0"/>
              <a:t>每次求得</a:t>
            </a:r>
            <a:r>
              <a:rPr lang="en-US" altLang="zh-CN" b="1" baseline="0"/>
              <a:t>X x Y</a:t>
            </a:r>
            <a:r>
              <a:rPr lang="en-US" altLang="zh-CN" b="1" baseline="-25000"/>
              <a:t>i</a:t>
            </a:r>
            <a:r>
              <a:rPr lang="zh-CN" altLang="en-US" b="1" baseline="0"/>
              <a:t>后，不是将它左移与前次部分积相加，而是将部分积右移一位与</a:t>
            </a:r>
            <a:r>
              <a:rPr lang="en-US" altLang="zh-CN" b="1" baseline="0"/>
              <a:t>X x Y</a:t>
            </a:r>
            <a:r>
              <a:rPr lang="en-US" altLang="zh-CN" b="1" baseline="-25000"/>
              <a:t>i</a:t>
            </a:r>
            <a:r>
              <a:rPr lang="zh-CN" altLang="en-US" b="1" baseline="0"/>
              <a:t>相加。</a:t>
            </a:r>
            <a:endParaRPr lang="en-US" altLang="zh-CN" baseline="0"/>
          </a:p>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43</a:t>
            </a:fld>
            <a:endParaRPr lang="en-US" altLang="zh-CN"/>
          </a:p>
        </p:txBody>
      </p:sp>
    </p:spTree>
    <p:extLst>
      <p:ext uri="{BB962C8B-B14F-4D97-AF65-F5344CB8AC3E}">
        <p14:creationId xmlns:p14="http://schemas.microsoft.com/office/powerpoint/2010/main" val="517526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ALU</a:t>
            </a:r>
            <a:r>
              <a:rPr lang="zh-CN" altLang="en-US"/>
              <a:t>是一种能进行多种算术运算与逻辑运算的组合逻辑电路，核心部件是带标志位加法器，多采用先行进位方式。</a:t>
            </a:r>
            <a:endParaRPr lang="en-US" altLang="zh-CN"/>
          </a:p>
          <a:p>
            <a:r>
              <a:rPr lang="en-US" altLang="zh-CN"/>
              <a:t>F</a:t>
            </a:r>
            <a:r>
              <a:rPr lang="zh-CN" altLang="en-US"/>
              <a:t>：</a:t>
            </a:r>
            <a:r>
              <a:rPr lang="en-US" altLang="zh-CN"/>
              <a:t>ALU flags</a:t>
            </a:r>
            <a:r>
              <a:rPr lang="zh-CN" altLang="en-US"/>
              <a:t>，即</a:t>
            </a:r>
            <a:r>
              <a:rPr lang="en-US" altLang="zh-CN"/>
              <a:t>OF</a:t>
            </a:r>
            <a:r>
              <a:rPr lang="zh-CN" altLang="en-US"/>
              <a:t>、</a:t>
            </a:r>
            <a:r>
              <a:rPr lang="en-US" altLang="zh-CN"/>
              <a:t>SF</a:t>
            </a:r>
            <a:r>
              <a:rPr lang="zh-CN" altLang="en-US"/>
              <a:t>、</a:t>
            </a:r>
            <a:r>
              <a:rPr lang="en-US" altLang="zh-CN"/>
              <a:t>ZF</a:t>
            </a:r>
            <a:r>
              <a:rPr lang="zh-CN" altLang="en-US"/>
              <a:t> </a:t>
            </a:r>
            <a:r>
              <a:rPr lang="en-US" altLang="zh-CN"/>
              <a:t>and CF</a:t>
            </a:r>
            <a:endParaRPr lang="en-US" altLang="zh-CN" sz="1200"/>
          </a:p>
          <a:p>
            <a:r>
              <a:rPr lang="zh-CN" altLang="en-US" sz="1200"/>
              <a:t>关于符号位，如溢出（</a:t>
            </a:r>
            <a:r>
              <a:rPr lang="en-US" altLang="zh-CN" sz="1200"/>
              <a:t>OF</a:t>
            </a:r>
            <a:r>
              <a:rPr lang="zh-CN" altLang="en-US" sz="1200"/>
              <a:t>）和进位（借位，</a:t>
            </a:r>
            <a:r>
              <a:rPr lang="en-US" altLang="zh-CN" sz="1200"/>
              <a:t>CF</a:t>
            </a:r>
            <a:r>
              <a:rPr lang="zh-CN" altLang="en-US" sz="1200"/>
              <a:t>）。</a:t>
            </a: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a:t>
            </a:fld>
            <a:endParaRPr lang="en-US" altLang="zh-CN"/>
          </a:p>
        </p:txBody>
      </p:sp>
    </p:spTree>
    <p:extLst>
      <p:ext uri="{BB962C8B-B14F-4D97-AF65-F5344CB8AC3E}">
        <p14:creationId xmlns:p14="http://schemas.microsoft.com/office/powerpoint/2010/main" val="38266030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44</a:t>
            </a:fld>
            <a:endParaRPr lang="en-US" altLang="zh-CN"/>
          </a:p>
        </p:txBody>
      </p:sp>
    </p:spTree>
    <p:extLst>
      <p:ext uri="{BB962C8B-B14F-4D97-AF65-F5344CB8AC3E}">
        <p14:creationId xmlns:p14="http://schemas.microsoft.com/office/powerpoint/2010/main" val="2003857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45</a:t>
            </a:fld>
            <a:endParaRPr lang="en-US" altLang="zh-CN"/>
          </a:p>
        </p:txBody>
      </p:sp>
    </p:spTree>
    <p:extLst>
      <p:ext uri="{BB962C8B-B14F-4D97-AF65-F5344CB8AC3E}">
        <p14:creationId xmlns:p14="http://schemas.microsoft.com/office/powerpoint/2010/main" val="14949484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46</a:t>
            </a:fld>
            <a:endParaRPr lang="en-US" altLang="zh-CN"/>
          </a:p>
        </p:txBody>
      </p:sp>
    </p:spTree>
    <p:extLst>
      <p:ext uri="{BB962C8B-B14F-4D97-AF65-F5344CB8AC3E}">
        <p14:creationId xmlns:p14="http://schemas.microsoft.com/office/powerpoint/2010/main" val="1750377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47</a:t>
            </a:fld>
            <a:endParaRPr lang="en-US" altLang="zh-CN"/>
          </a:p>
        </p:txBody>
      </p:sp>
    </p:spTree>
    <p:extLst>
      <p:ext uri="{BB962C8B-B14F-4D97-AF65-F5344CB8AC3E}">
        <p14:creationId xmlns:p14="http://schemas.microsoft.com/office/powerpoint/2010/main" val="32441888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49</a:t>
            </a:fld>
            <a:endParaRPr lang="en-US" altLang="zh-CN"/>
          </a:p>
        </p:txBody>
      </p:sp>
    </p:spTree>
    <p:extLst>
      <p:ext uri="{BB962C8B-B14F-4D97-AF65-F5344CB8AC3E}">
        <p14:creationId xmlns:p14="http://schemas.microsoft.com/office/powerpoint/2010/main" val="24980993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50</a:t>
            </a:fld>
            <a:endParaRPr lang="en-US" altLang="zh-CN"/>
          </a:p>
        </p:txBody>
      </p:sp>
    </p:spTree>
    <p:extLst>
      <p:ext uri="{BB962C8B-B14F-4D97-AF65-F5344CB8AC3E}">
        <p14:creationId xmlns:p14="http://schemas.microsoft.com/office/powerpoint/2010/main" val="23458429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51</a:t>
            </a:fld>
            <a:endParaRPr lang="en-US" altLang="zh-CN"/>
          </a:p>
        </p:txBody>
      </p:sp>
    </p:spTree>
    <p:extLst>
      <p:ext uri="{BB962C8B-B14F-4D97-AF65-F5344CB8AC3E}">
        <p14:creationId xmlns:p14="http://schemas.microsoft.com/office/powerpoint/2010/main" val="14172347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52</a:t>
            </a:fld>
            <a:endParaRPr lang="en-US" altLang="zh-CN"/>
          </a:p>
        </p:txBody>
      </p:sp>
    </p:spTree>
    <p:extLst>
      <p:ext uri="{BB962C8B-B14F-4D97-AF65-F5344CB8AC3E}">
        <p14:creationId xmlns:p14="http://schemas.microsoft.com/office/powerpoint/2010/main" val="3302870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53</a:t>
            </a:fld>
            <a:endParaRPr lang="en-US" altLang="zh-CN"/>
          </a:p>
        </p:txBody>
      </p:sp>
    </p:spTree>
    <p:extLst>
      <p:ext uri="{BB962C8B-B14F-4D97-AF65-F5344CB8AC3E}">
        <p14:creationId xmlns:p14="http://schemas.microsoft.com/office/powerpoint/2010/main" val="1218213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0000-0010</a:t>
            </a:r>
            <a:r>
              <a:rPr lang="zh-CN" altLang="en-US" dirty="0"/>
              <a:t>  </a:t>
            </a:r>
            <a:r>
              <a:rPr lang="en-US" altLang="zh-CN" dirty="0"/>
              <a:t>=</a:t>
            </a:r>
            <a:r>
              <a:rPr lang="zh-CN" altLang="en-US" dirty="0"/>
              <a:t>  </a:t>
            </a:r>
            <a:r>
              <a:rPr lang="en-US" altLang="zh-CN" dirty="0"/>
              <a:t>1110</a:t>
            </a:r>
            <a:endParaRPr lang="zh-CN" altLang="en-US" dirty="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54</a:t>
            </a:fld>
            <a:endParaRPr lang="en-US" altLang="zh-CN"/>
          </a:p>
        </p:txBody>
      </p:sp>
    </p:spTree>
    <p:extLst>
      <p:ext uri="{BB962C8B-B14F-4D97-AF65-F5344CB8AC3E}">
        <p14:creationId xmlns:p14="http://schemas.microsoft.com/office/powerpoint/2010/main" val="1495852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TimesTenLTStd"/>
              </a:rPr>
              <a:t>Each register is connected to two multiplexers to form ALU and shifter input buses </a:t>
            </a:r>
            <a:r>
              <a:rPr lang="en-US" altLang="zh-CN" sz="1800" i="1">
                <a:effectLst/>
                <a:latin typeface="TimesTenLTStd"/>
              </a:rPr>
              <a:t>A </a:t>
            </a:r>
            <a:r>
              <a:rPr lang="en-US" altLang="zh-CN" sz="1800">
                <a:effectLst/>
                <a:latin typeface="TimesTenLTStd"/>
              </a:rPr>
              <a:t>and </a:t>
            </a:r>
            <a:r>
              <a:rPr lang="en-US" altLang="zh-CN" sz="1800" i="1">
                <a:effectLst/>
                <a:latin typeface="TimesTenLTStd"/>
              </a:rPr>
              <a:t>B</a:t>
            </a:r>
            <a:r>
              <a:rPr lang="en-US" altLang="zh-CN" sz="1800">
                <a:effectLst/>
                <a:latin typeface="TimesTenLTStd"/>
              </a:rPr>
              <a:t>. The select inputs on each multiplexer select one register for the corresponding bus. For Bus </a:t>
            </a:r>
            <a:r>
              <a:rPr lang="en-US" altLang="zh-CN" sz="1800" i="1">
                <a:effectLst/>
                <a:latin typeface="TimesTenLTStd"/>
              </a:rPr>
              <a:t>B</a:t>
            </a:r>
            <a:r>
              <a:rPr lang="en-US" altLang="zh-CN" sz="1800">
                <a:effectLst/>
                <a:latin typeface="TimesTenLTStd"/>
              </a:rPr>
              <a:t>, there is an additional multiplexer, MUX B, so that constants can be brought into the </a:t>
            </a:r>
            <a:r>
              <a:rPr lang="en-US" altLang="zh-CN" sz="1800" err="1">
                <a:effectLst/>
                <a:latin typeface="TimesTenLTStd"/>
              </a:rPr>
              <a:t>datapath</a:t>
            </a:r>
            <a:r>
              <a:rPr lang="en-US" altLang="zh-CN" sz="1800">
                <a:effectLst/>
                <a:latin typeface="TimesTenLTStd"/>
              </a:rPr>
              <a:t> from outside using </a:t>
            </a:r>
            <a:r>
              <a:rPr lang="en-US" altLang="zh-CN" sz="1800" i="1">
                <a:effectLst/>
                <a:latin typeface="TimesTenLTStd"/>
              </a:rPr>
              <a:t>Constant in</a:t>
            </a:r>
            <a:r>
              <a:rPr lang="en-US" altLang="zh-CN" sz="1800">
                <a:effectLst/>
                <a:latin typeface="TimesTenLTStd"/>
              </a:rPr>
              <a:t>. Bus </a:t>
            </a:r>
            <a:r>
              <a:rPr lang="en-US" altLang="zh-CN" sz="1800" i="1">
                <a:effectLst/>
                <a:latin typeface="TimesTenLTStd"/>
              </a:rPr>
              <a:t>B </a:t>
            </a:r>
            <a:r>
              <a:rPr lang="en-US" altLang="zh-CN" sz="1800">
                <a:effectLst/>
                <a:latin typeface="TimesTenLTStd"/>
              </a:rPr>
              <a:t>also connects to Data out, to send data outside the </a:t>
            </a:r>
            <a:r>
              <a:rPr lang="en-US" altLang="zh-CN" sz="1800" err="1">
                <a:effectLst/>
                <a:latin typeface="TimesTenLTStd"/>
              </a:rPr>
              <a:t>datapath</a:t>
            </a:r>
            <a:r>
              <a:rPr lang="en-US" altLang="zh-CN" sz="1800">
                <a:effectLst/>
                <a:latin typeface="TimesTenLTStd"/>
              </a:rPr>
              <a:t> to other components of the system, such as memory or input–output. Likewise, Bus </a:t>
            </a:r>
            <a:r>
              <a:rPr lang="en-US" altLang="zh-CN" sz="1800" i="1">
                <a:effectLst/>
                <a:latin typeface="TimesTenLTStd"/>
              </a:rPr>
              <a:t>A </a:t>
            </a:r>
            <a:r>
              <a:rPr lang="en-US" altLang="zh-CN" sz="1800">
                <a:effectLst/>
                <a:latin typeface="TimesTenLTStd"/>
              </a:rPr>
              <a:t>connects to Address out, to send address information outside of the </a:t>
            </a:r>
            <a:r>
              <a:rPr lang="en-US" altLang="zh-CN" sz="1800" err="1">
                <a:effectLst/>
                <a:latin typeface="TimesTenLTStd"/>
              </a:rPr>
              <a:t>datapath</a:t>
            </a:r>
            <a:r>
              <a:rPr lang="en-US" altLang="zh-CN" sz="1800">
                <a:effectLst/>
                <a:latin typeface="TimesTenLTStd"/>
              </a:rPr>
              <a:t> for memory or input–output.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sz="1800">
              <a:effectLst/>
              <a:latin typeface="TimesTenLTStd"/>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TimesTenLTStd"/>
              </a:rPr>
              <a:t>The sets of values must be generated and must become available on the corresponding control lines early in the clock cycle. The binary data from the two source registers must propagate through the multiplexers and the ALU and on into the inputs of the destination register, all during the remainder of the same clock cycle. Then, when the next positive clock edge arrives, the binary data on Bus </a:t>
            </a:r>
            <a:r>
              <a:rPr lang="en-US" altLang="zh-CN" sz="1800" i="1">
                <a:effectLst/>
                <a:latin typeface="TimesTenLTStd"/>
              </a:rPr>
              <a:t>D </a:t>
            </a:r>
            <a:r>
              <a:rPr lang="en-US" altLang="zh-CN" sz="1800">
                <a:effectLst/>
                <a:latin typeface="TimesTenLTStd"/>
              </a:rPr>
              <a:t>is loaded into the destination register. To achieve fast operation, the ALU and shifter are con- structed with combinational logic having a limited number of levels. </a:t>
            </a:r>
            <a:endParaRPr lang="en-US" altLang="zh-CN"/>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a:t>
            </a:fld>
            <a:endParaRPr lang="en-US" altLang="zh-CN"/>
          </a:p>
        </p:txBody>
      </p:sp>
    </p:spTree>
    <p:extLst>
      <p:ext uri="{BB962C8B-B14F-4D97-AF65-F5344CB8AC3E}">
        <p14:creationId xmlns:p14="http://schemas.microsoft.com/office/powerpoint/2010/main" val="11783554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55</a:t>
            </a:fld>
            <a:endParaRPr lang="en-US" altLang="zh-CN"/>
          </a:p>
        </p:txBody>
      </p:sp>
    </p:spTree>
    <p:extLst>
      <p:ext uri="{BB962C8B-B14F-4D97-AF65-F5344CB8AC3E}">
        <p14:creationId xmlns:p14="http://schemas.microsoft.com/office/powerpoint/2010/main" val="28576643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56</a:t>
            </a:fld>
            <a:endParaRPr lang="en-US" altLang="zh-CN"/>
          </a:p>
        </p:txBody>
      </p:sp>
    </p:spTree>
    <p:extLst>
      <p:ext uri="{BB962C8B-B14F-4D97-AF65-F5344CB8AC3E}">
        <p14:creationId xmlns:p14="http://schemas.microsoft.com/office/powerpoint/2010/main" val="33707094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57</a:t>
            </a:fld>
            <a:endParaRPr lang="en-US" altLang="zh-CN"/>
          </a:p>
        </p:txBody>
      </p:sp>
    </p:spTree>
    <p:extLst>
      <p:ext uri="{BB962C8B-B14F-4D97-AF65-F5344CB8AC3E}">
        <p14:creationId xmlns:p14="http://schemas.microsoft.com/office/powerpoint/2010/main" val="11998057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58</a:t>
            </a:fld>
            <a:endParaRPr lang="en-US" altLang="zh-CN"/>
          </a:p>
        </p:txBody>
      </p:sp>
    </p:spTree>
    <p:extLst>
      <p:ext uri="{BB962C8B-B14F-4D97-AF65-F5344CB8AC3E}">
        <p14:creationId xmlns:p14="http://schemas.microsoft.com/office/powerpoint/2010/main" val="38754063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a: multiplier</a:t>
            </a:r>
          </a:p>
          <a:p>
            <a:r>
              <a:rPr lang="en-US" altLang="zh-CN"/>
              <a:t>b: multiplicand</a:t>
            </a: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59</a:t>
            </a:fld>
            <a:endParaRPr lang="en-US" altLang="zh-CN"/>
          </a:p>
        </p:txBody>
      </p:sp>
    </p:spTree>
    <p:extLst>
      <p:ext uri="{BB962C8B-B14F-4D97-AF65-F5344CB8AC3E}">
        <p14:creationId xmlns:p14="http://schemas.microsoft.com/office/powerpoint/2010/main" val="4219865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60</a:t>
            </a:fld>
            <a:endParaRPr lang="en-US" altLang="zh-CN"/>
          </a:p>
        </p:txBody>
      </p:sp>
    </p:spTree>
    <p:extLst>
      <p:ext uri="{BB962C8B-B14F-4D97-AF65-F5344CB8AC3E}">
        <p14:creationId xmlns:p14="http://schemas.microsoft.com/office/powerpoint/2010/main" val="32048777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61</a:t>
            </a:fld>
            <a:endParaRPr lang="en-US" altLang="zh-CN"/>
          </a:p>
        </p:txBody>
      </p:sp>
    </p:spTree>
    <p:extLst>
      <p:ext uri="{BB962C8B-B14F-4D97-AF65-F5344CB8AC3E}">
        <p14:creationId xmlns:p14="http://schemas.microsoft.com/office/powerpoint/2010/main" val="253932779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62</a:t>
            </a:fld>
            <a:endParaRPr lang="en-US" altLang="zh-CN"/>
          </a:p>
        </p:txBody>
      </p:sp>
    </p:spTree>
    <p:extLst>
      <p:ext uri="{BB962C8B-B14F-4D97-AF65-F5344CB8AC3E}">
        <p14:creationId xmlns:p14="http://schemas.microsoft.com/office/powerpoint/2010/main" val="240120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采用硬件叠加或者流水处理的快速乘法器，如阵列乘法器，实现了手算的功能。</a:t>
            </a:r>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63</a:t>
            </a:fld>
            <a:endParaRPr lang="en-US" altLang="zh-CN"/>
          </a:p>
        </p:txBody>
      </p:sp>
    </p:spTree>
    <p:extLst>
      <p:ext uri="{BB962C8B-B14F-4D97-AF65-F5344CB8AC3E}">
        <p14:creationId xmlns:p14="http://schemas.microsoft.com/office/powerpoint/2010/main" val="16011105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采用硬件叠加或者流水处理的快速乘法器，如阵列乘法器，实现了手算的功能。</a:t>
            </a:r>
          </a:p>
          <a:p>
            <a:endParaRPr 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64</a:t>
            </a:fld>
            <a:endParaRPr lang="en-US" altLang="zh-CN"/>
          </a:p>
        </p:txBody>
      </p:sp>
    </p:spTree>
    <p:extLst>
      <p:ext uri="{BB962C8B-B14F-4D97-AF65-F5344CB8AC3E}">
        <p14:creationId xmlns:p14="http://schemas.microsoft.com/office/powerpoint/2010/main" val="2288821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TimesTenLTStd"/>
              </a:rPr>
              <a:t>Arithmetic and logic microoperations are performed on the operands on the </a:t>
            </a:r>
            <a:r>
              <a:rPr lang="en-US" altLang="zh-CN" sz="1800" i="1">
                <a:effectLst/>
                <a:latin typeface="TimesTenLTStd"/>
              </a:rPr>
              <a:t>A </a:t>
            </a:r>
            <a:r>
              <a:rPr lang="en-US" altLang="zh-CN" sz="1800">
                <a:effectLst/>
                <a:latin typeface="TimesTenLTStd"/>
              </a:rPr>
              <a:t>and </a:t>
            </a:r>
            <a:r>
              <a:rPr lang="en-US" altLang="zh-CN" sz="1800" i="1">
                <a:effectLst/>
                <a:latin typeface="TimesTenLTStd"/>
              </a:rPr>
              <a:t>B </a:t>
            </a:r>
            <a:r>
              <a:rPr lang="en-US" altLang="zh-CN" sz="1800">
                <a:effectLst/>
                <a:latin typeface="TimesTenLTStd"/>
              </a:rPr>
              <a:t>buses by the ALU. The </a:t>
            </a:r>
            <a:r>
              <a:rPr lang="en-US" altLang="zh-CN" sz="1800" i="1">
                <a:effectLst/>
                <a:latin typeface="TimesTenLTStd"/>
              </a:rPr>
              <a:t>G </a:t>
            </a:r>
            <a:r>
              <a:rPr lang="en-US" altLang="zh-CN" sz="1800">
                <a:effectLst/>
                <a:latin typeface="TimesTenLTStd"/>
              </a:rPr>
              <a:t>select inputs select the microoperation to be per- formed by the ALU. The shift microoperations are performed on data on Bus </a:t>
            </a:r>
            <a:r>
              <a:rPr lang="en-US" altLang="zh-CN" sz="1800" i="1">
                <a:effectLst/>
                <a:latin typeface="TimesTenLTStd"/>
              </a:rPr>
              <a:t>B </a:t>
            </a:r>
            <a:r>
              <a:rPr lang="en-US" altLang="zh-CN" sz="1800">
                <a:effectLst/>
                <a:latin typeface="TimesTenLTStd"/>
              </a:rPr>
              <a:t>by the shifter. The </a:t>
            </a:r>
            <a:r>
              <a:rPr lang="en-US" altLang="zh-CN" sz="1800" i="1">
                <a:effectLst/>
                <a:latin typeface="TimesTenLTStd"/>
              </a:rPr>
              <a:t>H </a:t>
            </a:r>
            <a:r>
              <a:rPr lang="en-US" altLang="zh-CN" sz="1800">
                <a:effectLst/>
                <a:latin typeface="TimesTenLTStd"/>
              </a:rPr>
              <a:t>select input either passes the operand on Bus </a:t>
            </a:r>
            <a:r>
              <a:rPr lang="en-US" altLang="zh-CN" sz="1800" i="1">
                <a:effectLst/>
                <a:latin typeface="TimesTenLTStd"/>
              </a:rPr>
              <a:t>B </a:t>
            </a:r>
            <a:r>
              <a:rPr lang="en-US" altLang="zh-CN" sz="1800">
                <a:effectLst/>
                <a:latin typeface="TimesTenLTStd"/>
              </a:rPr>
              <a:t>directly through to the shifter output or selects a shift microoperation. MUX F selects the output of the ALU or the output of the shifter. MUX D selects the output of MUX F or external data on input </a:t>
            </a:r>
            <a:r>
              <a:rPr lang="en-US" altLang="zh-CN" sz="1800" i="1">
                <a:effectLst/>
                <a:latin typeface="TimesTenLTStd"/>
              </a:rPr>
              <a:t>Data in </a:t>
            </a:r>
            <a:r>
              <a:rPr lang="en-US" altLang="zh-CN" sz="1800">
                <a:effectLst/>
                <a:latin typeface="TimesTenLTStd"/>
              </a:rPr>
              <a:t>to be applied to Bus </a:t>
            </a:r>
            <a:r>
              <a:rPr lang="en-US" altLang="zh-CN" sz="1800" i="1">
                <a:effectLst/>
                <a:latin typeface="TimesTenLTStd"/>
              </a:rPr>
              <a:t>D</a:t>
            </a:r>
            <a:r>
              <a:rPr lang="en-US" altLang="zh-CN" sz="1800">
                <a:effectLst/>
                <a:latin typeface="TimesTenLTStd"/>
              </a:rPr>
              <a:t>. The latter is connected to the inputs of all the registers. The destination select inputs determine which register is loaded with the data on Bus </a:t>
            </a:r>
            <a:r>
              <a:rPr lang="en-US" altLang="zh-CN" sz="1800" i="1">
                <a:effectLst/>
                <a:latin typeface="TimesTenLTStd"/>
              </a:rPr>
              <a:t>D. </a:t>
            </a:r>
            <a:r>
              <a:rPr lang="en-US" altLang="zh-CN" sz="1800">
                <a:effectLst/>
                <a:latin typeface="TimesTenLTStd"/>
              </a:rPr>
              <a:t>Since the select inputs are decoded, only one register Load signal is active for any transfer of data into a register from Bus </a:t>
            </a:r>
            <a:r>
              <a:rPr lang="en-US" altLang="zh-CN" sz="1800" i="1">
                <a:effectLst/>
                <a:latin typeface="TimesTenLTStd"/>
              </a:rPr>
              <a:t>D</a:t>
            </a:r>
            <a:r>
              <a:rPr lang="en-US" altLang="zh-CN" sz="1800">
                <a:effectLst/>
                <a:latin typeface="TimesTenLTStd"/>
              </a:rPr>
              <a:t>. A Load enable signal that can force all register Load signals to 0 using AND gates is present for transfers that are not to change the contents of any of the four registers. </a:t>
            </a:r>
            <a:endParaRPr lang="en-US" altLang="zh-CN"/>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a:t>
            </a:fld>
            <a:endParaRPr lang="en-US" altLang="zh-CN"/>
          </a:p>
        </p:txBody>
      </p:sp>
    </p:spTree>
    <p:extLst>
      <p:ext uri="{BB962C8B-B14F-4D97-AF65-F5344CB8AC3E}">
        <p14:creationId xmlns:p14="http://schemas.microsoft.com/office/powerpoint/2010/main" val="86673505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基于</a:t>
            </a:r>
            <a:r>
              <a:rPr lang="en-US" altLang="zh-CN"/>
              <a:t>CRA</a:t>
            </a:r>
            <a:r>
              <a:rPr lang="zh-CN" altLang="en-US"/>
              <a:t>，可优化：</a:t>
            </a:r>
            <a:endParaRPr lang="en-US" altLang="zh-CN"/>
          </a:p>
          <a:p>
            <a:r>
              <a:rPr lang="en-US"/>
              <a:t>1</a:t>
            </a:r>
            <a:r>
              <a:rPr lang="zh-CN" altLang="en-US"/>
              <a:t>）</a:t>
            </a:r>
            <a:r>
              <a:rPr lang="en-US" altLang="zh-CN"/>
              <a:t>CSA</a:t>
            </a:r>
            <a:r>
              <a:rPr lang="zh-CN" altLang="en-US"/>
              <a:t>：</a:t>
            </a:r>
            <a:r>
              <a:rPr lang="en-US" altLang="zh-CN"/>
              <a:t>carry save adder</a:t>
            </a:r>
            <a:r>
              <a:rPr lang="zh-CN" altLang="en-US"/>
              <a:t>，进位保留加法器，本级进位与本级和同时输出至下一级</a:t>
            </a:r>
            <a:r>
              <a:rPr lang="en-US" altLang="zh-CN"/>
              <a:t>, O(n)</a:t>
            </a:r>
            <a:r>
              <a:rPr lang="zh-CN" altLang="en-US"/>
              <a:t>；</a:t>
            </a:r>
            <a:endParaRPr lang="en-US" altLang="zh-CN"/>
          </a:p>
          <a:p>
            <a:r>
              <a:rPr lang="en-US"/>
              <a:t>2</a:t>
            </a:r>
            <a:r>
              <a:rPr lang="zh-CN" altLang="en-US"/>
              <a:t>）</a:t>
            </a:r>
            <a:r>
              <a:rPr lang="en-US" altLang="zh-CN"/>
              <a:t>Wallace Tree</a:t>
            </a:r>
            <a:r>
              <a:rPr lang="zh-CN" altLang="en-US"/>
              <a:t>：</a:t>
            </a:r>
            <a:r>
              <a:rPr lang="en-US" altLang="zh-CN"/>
              <a:t>WT</a:t>
            </a:r>
            <a:r>
              <a:rPr lang="zh-CN" altLang="en-US"/>
              <a:t>，华莱士树，适用于</a:t>
            </a:r>
            <a:r>
              <a:rPr lang="en-US" altLang="zh-CN"/>
              <a:t>16</a:t>
            </a:r>
            <a:r>
              <a:rPr lang="zh-CN" altLang="en-US"/>
              <a:t>位以上的乘法，</a:t>
            </a:r>
            <a:r>
              <a:rPr lang="en-US" altLang="zh-CN"/>
              <a:t>O(log(n))</a:t>
            </a:r>
            <a:endParaRPr 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65</a:t>
            </a:fld>
            <a:endParaRPr lang="en-US" altLang="zh-CN"/>
          </a:p>
        </p:txBody>
      </p:sp>
    </p:spTree>
    <p:extLst>
      <p:ext uri="{BB962C8B-B14F-4D97-AF65-F5344CB8AC3E}">
        <p14:creationId xmlns:p14="http://schemas.microsoft.com/office/powerpoint/2010/main" val="69312881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a:t>Even more complicated</a:t>
            </a:r>
          </a:p>
          <a:p>
            <a:r>
              <a:rPr lang="en-US" altLang="zh-CN" sz="2400"/>
              <a:t>    </a:t>
            </a:r>
            <a:r>
              <a:rPr lang="en-US" altLang="zh-CN" sz="2000"/>
              <a:t>Can be accomplished via shifting and addition/subtraction</a:t>
            </a:r>
          </a:p>
          <a:p>
            <a:r>
              <a:rPr lang="en-US" altLang="zh-CN" sz="2000"/>
              <a:t>Negative numbers:  Even more difficult</a:t>
            </a:r>
          </a:p>
          <a:p>
            <a:r>
              <a:rPr lang="en-US" altLang="zh-CN" sz="2000"/>
              <a:t>    There are better techniques, we won’t look at them</a:t>
            </a:r>
          </a:p>
          <a:p>
            <a:r>
              <a:rPr lang="zh-CN" altLang="en-US" sz="2000"/>
              <a:t>类似部分积：中间余数</a:t>
            </a:r>
            <a:endParaRPr lang="en-US" altLang="zh-CN" sz="2000"/>
          </a:p>
          <a:p>
            <a:r>
              <a:rPr lang="zh-CN" altLang="en-US" sz="2000"/>
              <a:t>如果中间余数</a:t>
            </a:r>
            <a:r>
              <a:rPr lang="en-US" altLang="zh-CN" sz="2000"/>
              <a:t>&lt;</a:t>
            </a:r>
            <a:r>
              <a:rPr lang="zh-CN" altLang="en-US" sz="2000"/>
              <a:t>除数，则中间余数不变</a:t>
            </a:r>
            <a:endParaRPr lang="en-US" altLang="zh-CN" sz="2000"/>
          </a:p>
          <a:p>
            <a:r>
              <a:rPr lang="zh-CN" altLang="en-US" sz="2000"/>
              <a:t>除数右移</a:t>
            </a:r>
            <a:endParaRPr lang="en-US" altLang="zh-CN" sz="20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67</a:t>
            </a:fld>
            <a:endParaRPr lang="en-US" altLang="zh-CN"/>
          </a:p>
        </p:txBody>
      </p:sp>
    </p:spTree>
    <p:extLst>
      <p:ext uri="{BB962C8B-B14F-4D97-AF65-F5344CB8AC3E}">
        <p14:creationId xmlns:p14="http://schemas.microsoft.com/office/powerpoint/2010/main" val="276546259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000" b="1"/>
              <a:t>restoring division:</a:t>
            </a:r>
            <a:r>
              <a:rPr lang="zh-CN" altLang="en-US" sz="2000" b="1"/>
              <a:t>恢复余数除法</a:t>
            </a:r>
            <a:endParaRPr lang="en-US" altLang="zh-CN" sz="20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68</a:t>
            </a:fld>
            <a:endParaRPr lang="en-US" altLang="zh-CN"/>
          </a:p>
        </p:txBody>
      </p:sp>
    </p:spTree>
    <p:extLst>
      <p:ext uri="{BB962C8B-B14F-4D97-AF65-F5344CB8AC3E}">
        <p14:creationId xmlns:p14="http://schemas.microsoft.com/office/powerpoint/2010/main" val="127389242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0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69</a:t>
            </a:fld>
            <a:endParaRPr lang="en-US" altLang="zh-CN"/>
          </a:p>
        </p:txBody>
      </p:sp>
    </p:spTree>
    <p:extLst>
      <p:ext uri="{BB962C8B-B14F-4D97-AF65-F5344CB8AC3E}">
        <p14:creationId xmlns:p14="http://schemas.microsoft.com/office/powerpoint/2010/main" val="273323668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0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70</a:t>
            </a:fld>
            <a:endParaRPr lang="en-US" altLang="zh-CN"/>
          </a:p>
        </p:txBody>
      </p:sp>
    </p:spTree>
    <p:extLst>
      <p:ext uri="{BB962C8B-B14F-4D97-AF65-F5344CB8AC3E}">
        <p14:creationId xmlns:p14="http://schemas.microsoft.com/office/powerpoint/2010/main" val="63793015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71</a:t>
            </a:fld>
            <a:endParaRPr lang="en-US" altLang="zh-CN"/>
          </a:p>
        </p:txBody>
      </p:sp>
    </p:spTree>
    <p:extLst>
      <p:ext uri="{BB962C8B-B14F-4D97-AF65-F5344CB8AC3E}">
        <p14:creationId xmlns:p14="http://schemas.microsoft.com/office/powerpoint/2010/main" val="322770914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0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72</a:t>
            </a:fld>
            <a:endParaRPr lang="en-US" altLang="zh-CN"/>
          </a:p>
        </p:txBody>
      </p:sp>
    </p:spTree>
    <p:extLst>
      <p:ext uri="{BB962C8B-B14F-4D97-AF65-F5344CB8AC3E}">
        <p14:creationId xmlns:p14="http://schemas.microsoft.com/office/powerpoint/2010/main" val="42020740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73</a:t>
            </a:fld>
            <a:endParaRPr lang="en-US" altLang="zh-CN"/>
          </a:p>
        </p:txBody>
      </p:sp>
    </p:spTree>
    <p:extLst>
      <p:ext uri="{BB962C8B-B14F-4D97-AF65-F5344CB8AC3E}">
        <p14:creationId xmlns:p14="http://schemas.microsoft.com/office/powerpoint/2010/main" val="13011673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0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74</a:t>
            </a:fld>
            <a:endParaRPr lang="en-US" altLang="zh-CN"/>
          </a:p>
        </p:txBody>
      </p:sp>
    </p:spTree>
    <p:extLst>
      <p:ext uri="{BB962C8B-B14F-4D97-AF65-F5344CB8AC3E}">
        <p14:creationId xmlns:p14="http://schemas.microsoft.com/office/powerpoint/2010/main" val="12427220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75</a:t>
            </a:fld>
            <a:endParaRPr lang="en-US" altLang="zh-CN"/>
          </a:p>
        </p:txBody>
      </p:sp>
    </p:spTree>
    <p:extLst>
      <p:ext uri="{BB962C8B-B14F-4D97-AF65-F5344CB8AC3E}">
        <p14:creationId xmlns:p14="http://schemas.microsoft.com/office/powerpoint/2010/main" val="20516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TimesTenLTStd"/>
              </a:rPr>
              <a:t>A typical </a:t>
            </a:r>
            <a:r>
              <a:rPr lang="en-US" altLang="zh-CN" sz="1800" i="1">
                <a:effectLst/>
                <a:latin typeface="TimesTenLTStd"/>
              </a:rPr>
              <a:t>n-</a:t>
            </a:r>
            <a:r>
              <a:rPr lang="en-US" altLang="zh-CN" sz="1800">
                <a:effectLst/>
                <a:latin typeface="TimesTenLTStd"/>
              </a:rPr>
              <a:t>bit ALU. The </a:t>
            </a:r>
            <a:r>
              <a:rPr lang="en-US" altLang="zh-CN" sz="1800" i="1">
                <a:effectLst/>
                <a:latin typeface="TimesTenLTStd"/>
              </a:rPr>
              <a:t>n </a:t>
            </a:r>
            <a:r>
              <a:rPr lang="en-US" altLang="zh-CN" sz="1800">
                <a:effectLst/>
                <a:latin typeface="TimesTenLTStd"/>
              </a:rPr>
              <a:t>data inputs from </a:t>
            </a:r>
            <a:r>
              <a:rPr lang="en-US" altLang="zh-CN" sz="1800" i="1">
                <a:effectLst/>
                <a:latin typeface="TimesTenLTStd"/>
              </a:rPr>
              <a:t>A </a:t>
            </a:r>
            <a:r>
              <a:rPr lang="en-US" altLang="zh-CN" sz="1800">
                <a:effectLst/>
                <a:latin typeface="TimesTenLTStd"/>
              </a:rPr>
              <a:t>are combined with the </a:t>
            </a:r>
            <a:r>
              <a:rPr lang="en-US" altLang="zh-CN" sz="1800" i="1">
                <a:effectLst/>
                <a:latin typeface="TimesTenLTStd"/>
              </a:rPr>
              <a:t>n </a:t>
            </a:r>
            <a:r>
              <a:rPr lang="en-US" altLang="zh-CN" sz="1800">
                <a:effectLst/>
                <a:latin typeface="TimesTenLTStd"/>
              </a:rPr>
              <a:t>data inputs from </a:t>
            </a:r>
            <a:r>
              <a:rPr lang="en-US" altLang="zh-CN" sz="1800" i="1">
                <a:effectLst/>
                <a:latin typeface="TimesTenLTStd"/>
              </a:rPr>
              <a:t>B </a:t>
            </a:r>
            <a:r>
              <a:rPr lang="en-US" altLang="zh-CN" sz="1800">
                <a:effectLst/>
                <a:latin typeface="TimesTenLTStd"/>
              </a:rPr>
              <a:t>to generate the result of an operation at the </a:t>
            </a:r>
            <a:r>
              <a:rPr lang="en-US" altLang="zh-CN" sz="1800" i="1">
                <a:effectLst/>
                <a:latin typeface="TimesTenLTStd"/>
              </a:rPr>
              <a:t>G </a:t>
            </a:r>
            <a:r>
              <a:rPr lang="en-US" altLang="zh-CN" sz="1800">
                <a:effectLst/>
                <a:latin typeface="TimesTenLTStd"/>
              </a:rPr>
              <a:t>outputs. The mode-select input </a:t>
            </a:r>
            <a:r>
              <a:rPr lang="en-US" altLang="zh-CN" sz="1800" i="1">
                <a:effectLst/>
                <a:latin typeface="TimesTenLTStd"/>
              </a:rPr>
              <a:t>S</a:t>
            </a:r>
            <a:r>
              <a:rPr lang="en-US" altLang="zh-CN" sz="1800" baseline="-25000">
                <a:effectLst/>
                <a:latin typeface="TimesTenLTStd"/>
              </a:rPr>
              <a:t>2</a:t>
            </a:r>
            <a:r>
              <a:rPr lang="en-US" altLang="zh-CN" sz="1800">
                <a:effectLst/>
                <a:latin typeface="TimesTenLTStd"/>
              </a:rPr>
              <a:t> distinguishes between arithmetic and logic operations. The two Operation select inputs </a:t>
            </a:r>
            <a:r>
              <a:rPr lang="en-US" altLang="zh-CN" sz="1800" i="1">
                <a:effectLst/>
                <a:latin typeface="TimesTenLTStd"/>
              </a:rPr>
              <a:t>S</a:t>
            </a:r>
            <a:r>
              <a:rPr lang="en-US" altLang="zh-CN" sz="1800" baseline="-25000">
                <a:effectLst/>
                <a:latin typeface="TimesTenLTStd"/>
              </a:rPr>
              <a:t>1</a:t>
            </a:r>
            <a:r>
              <a:rPr lang="en-US" altLang="zh-CN" sz="1800">
                <a:effectLst/>
                <a:latin typeface="TimesTenLTStd"/>
              </a:rPr>
              <a:t> and </a:t>
            </a:r>
            <a:r>
              <a:rPr lang="en-US" altLang="zh-CN" sz="1800" i="1">
                <a:effectLst/>
                <a:latin typeface="TimesTenLTStd"/>
              </a:rPr>
              <a:t>S</a:t>
            </a:r>
            <a:r>
              <a:rPr lang="en-US" altLang="zh-CN" sz="1800" baseline="-25000">
                <a:effectLst/>
                <a:latin typeface="TimesTenLTStd"/>
              </a:rPr>
              <a:t>0</a:t>
            </a:r>
            <a:r>
              <a:rPr lang="en-US" altLang="zh-CN" sz="1800">
                <a:effectLst/>
                <a:latin typeface="TimesTenLTStd"/>
              </a:rPr>
              <a:t> and the Carry input </a:t>
            </a:r>
            <a:r>
              <a:rPr lang="en-US" altLang="zh-CN" sz="1800" i="1" err="1">
                <a:effectLst/>
                <a:latin typeface="TimesTenLTStd"/>
              </a:rPr>
              <a:t>C</a:t>
            </a:r>
            <a:r>
              <a:rPr lang="en-US" altLang="zh-CN" sz="1800" baseline="-25000" err="1">
                <a:effectLst/>
                <a:latin typeface="TimesTenLTStd"/>
              </a:rPr>
              <a:t>in</a:t>
            </a:r>
            <a:r>
              <a:rPr lang="en-US" altLang="zh-CN" sz="1800">
                <a:effectLst/>
                <a:latin typeface="TimesTenLTStd"/>
              </a:rPr>
              <a:t> specify the eight arithmetic operations with </a:t>
            </a:r>
            <a:r>
              <a:rPr lang="en-US" altLang="zh-CN" sz="1800" i="1">
                <a:effectLst/>
                <a:latin typeface="TimesTenLTStd"/>
              </a:rPr>
              <a:t>S</a:t>
            </a:r>
            <a:r>
              <a:rPr lang="en-US" altLang="zh-CN" sz="1800" baseline="-25000">
                <a:effectLst/>
                <a:latin typeface="TimesTenLTStd"/>
              </a:rPr>
              <a:t>2</a:t>
            </a:r>
            <a:r>
              <a:rPr lang="en-US" altLang="zh-CN" sz="1800">
                <a:effectLst/>
                <a:latin typeface="TimesTenLTStd"/>
              </a:rPr>
              <a:t> at 0. Operand select input </a:t>
            </a:r>
            <a:r>
              <a:rPr lang="en-US" altLang="zh-CN" sz="1800" i="1">
                <a:effectLst/>
                <a:latin typeface="TimesTenLTStd"/>
              </a:rPr>
              <a:t>S</a:t>
            </a:r>
            <a:r>
              <a:rPr lang="en-US" altLang="zh-CN" sz="1800" baseline="-25000">
                <a:effectLst/>
                <a:latin typeface="TimesTenLTStd"/>
              </a:rPr>
              <a:t>0</a:t>
            </a:r>
            <a:r>
              <a:rPr lang="en-US" altLang="zh-CN" sz="1800">
                <a:effectLst/>
                <a:latin typeface="TimesTenLTStd"/>
              </a:rPr>
              <a:t> and </a:t>
            </a:r>
            <a:r>
              <a:rPr lang="en-US" altLang="zh-CN" sz="1800" i="1" err="1">
                <a:effectLst/>
                <a:latin typeface="TimesTenLTStd"/>
              </a:rPr>
              <a:t>C</a:t>
            </a:r>
            <a:r>
              <a:rPr lang="en-US" altLang="zh-CN" sz="1800" baseline="-25000" err="1">
                <a:effectLst/>
                <a:latin typeface="TimesTenLTStd"/>
              </a:rPr>
              <a:t>in</a:t>
            </a:r>
            <a:r>
              <a:rPr lang="en-US" altLang="zh-CN" sz="1800">
                <a:effectLst/>
                <a:latin typeface="TimesTenLTStd"/>
              </a:rPr>
              <a:t> specify the four logic operations with </a:t>
            </a:r>
            <a:r>
              <a:rPr lang="en-US" altLang="zh-CN" sz="1800" i="1">
                <a:effectLst/>
                <a:latin typeface="TimesTenLTStd"/>
              </a:rPr>
              <a:t>S</a:t>
            </a:r>
            <a:r>
              <a:rPr lang="en-US" altLang="zh-CN" sz="1800" baseline="-25000">
                <a:effectLst/>
                <a:latin typeface="TimesTenLTStd"/>
              </a:rPr>
              <a:t>2</a:t>
            </a:r>
            <a:r>
              <a:rPr lang="en-US" altLang="zh-CN" sz="1800">
                <a:effectLst/>
                <a:latin typeface="TimesTenLTStd"/>
              </a:rPr>
              <a:t> at 1. </a:t>
            </a:r>
            <a:endParaRPr lang="en-US" altLang="zh-CN"/>
          </a:p>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8</a:t>
            </a:fld>
            <a:endParaRPr lang="en-US" altLang="zh-CN"/>
          </a:p>
        </p:txBody>
      </p:sp>
    </p:spTree>
    <p:extLst>
      <p:ext uri="{BB962C8B-B14F-4D97-AF65-F5344CB8AC3E}">
        <p14:creationId xmlns:p14="http://schemas.microsoft.com/office/powerpoint/2010/main" val="395791086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0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76</a:t>
            </a:fld>
            <a:endParaRPr lang="en-US" altLang="zh-CN"/>
          </a:p>
        </p:txBody>
      </p:sp>
    </p:spTree>
    <p:extLst>
      <p:ext uri="{BB962C8B-B14F-4D97-AF65-F5344CB8AC3E}">
        <p14:creationId xmlns:p14="http://schemas.microsoft.com/office/powerpoint/2010/main" val="219142181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20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77</a:t>
            </a:fld>
            <a:endParaRPr lang="en-US" altLang="zh-CN"/>
          </a:p>
        </p:txBody>
      </p:sp>
    </p:spTree>
    <p:extLst>
      <p:ext uri="{BB962C8B-B14F-4D97-AF65-F5344CB8AC3E}">
        <p14:creationId xmlns:p14="http://schemas.microsoft.com/office/powerpoint/2010/main" val="174950691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78</a:t>
            </a:fld>
            <a:endParaRPr lang="en-US" altLang="zh-CN"/>
          </a:p>
        </p:txBody>
      </p:sp>
    </p:spTree>
    <p:extLst>
      <p:ext uri="{BB962C8B-B14F-4D97-AF65-F5344CB8AC3E}">
        <p14:creationId xmlns:p14="http://schemas.microsoft.com/office/powerpoint/2010/main" val="39492259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79</a:t>
            </a:fld>
            <a:endParaRPr lang="en-US" altLang="zh-CN"/>
          </a:p>
        </p:txBody>
      </p:sp>
    </p:spTree>
    <p:extLst>
      <p:ext uri="{BB962C8B-B14F-4D97-AF65-F5344CB8AC3E}">
        <p14:creationId xmlns:p14="http://schemas.microsoft.com/office/powerpoint/2010/main" val="203580038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 altLang="zh-CN" sz="1800" dirty="0">
                    <a:effectLst/>
                    <a:latin typeface="PalatinoLinotype"/>
                  </a:rPr>
                  <a:t>The absolute value </a:t>
                </a:r>
                <a:r>
                  <a:rPr lang="pt-BR" altLang="zh-CN" sz="2000" dirty="0" err="1">
                    <a:effectLst/>
                    <a:latin typeface="PalatinoLinotype"/>
                  </a:rPr>
                  <a:t>o</a:t>
                </a:r>
                <a:r>
                  <a:rPr lang="pt-BR" altLang="zh-CN" sz="2000" dirty="0" err="1"/>
                  <a:t>f</a:t>
                </a:r>
                <a:r>
                  <a:rPr lang="pt-BR" altLang="zh-CN" sz="2000"/>
                  <a:t> </a:t>
                </a:r>
                <a:r>
                  <a:rPr lang="en" altLang="zh-CN" sz="1800">
                    <a:effectLst/>
                    <a:latin typeface="PalatinoLinotype"/>
                  </a:rPr>
                  <a:t>quotient</a:t>
                </a:r>
                <a:r>
                  <a:rPr lang="pt-BR" altLang="zh-CN" sz="2000" dirty="0"/>
                  <a:t>!</a:t>
                </a:r>
              </a:p>
              <a:p>
                <a:r>
                  <a:rPr lang="pt-BR" altLang="zh-CN" sz="2000" dirty="0"/>
                  <a:t>(+7) </a:t>
                </a:r>
                <a14:m>
                  <m:oMath xmlns:m="http://schemas.openxmlformats.org/officeDocument/2006/math">
                    <m:r>
                      <a:rPr lang="pt-BR" altLang="zh-CN" sz="2000" i="1" dirty="0" smtClean="0">
                        <a:latin typeface="Cambria Math" panose="02040503050406030204" pitchFamily="18" charset="0"/>
                        <a:ea typeface="Cambria Math" panose="02040503050406030204" pitchFamily="18" charset="0"/>
                      </a:rPr>
                      <m:t>÷</m:t>
                    </m:r>
                  </m:oMath>
                </a14:m>
                <a:r>
                  <a:rPr lang="pt-BR" altLang="zh-CN" sz="2000" dirty="0"/>
                  <a:t> (-2) = -3 ...+1</a:t>
                </a:r>
              </a:p>
              <a:p>
                <a:r>
                  <a:rPr lang="pt-BR" altLang="zh-CN" sz="2000" dirty="0"/>
                  <a:t>(-7) </a:t>
                </a:r>
                <a14:m>
                  <m:oMath xmlns:m="http://schemas.openxmlformats.org/officeDocument/2006/math">
                    <m:r>
                      <a:rPr lang="pt-BR" altLang="zh-CN" sz="2000" i="1" dirty="0" smtClean="0">
                        <a:latin typeface="Cambria Math" panose="02040503050406030204" pitchFamily="18" charset="0"/>
                        <a:ea typeface="Cambria Math" panose="02040503050406030204" pitchFamily="18" charset="0"/>
                      </a:rPr>
                      <m:t>÷</m:t>
                    </m:r>
                  </m:oMath>
                </a14:m>
                <a:r>
                  <a:rPr lang="pt-BR" altLang="zh-CN" sz="2000" dirty="0"/>
                  <a:t> (-2) = +3 ...-1</a:t>
                </a:r>
                <a:endParaRPr lang="en-US" altLang="zh-CN" sz="2000" dirty="0"/>
              </a:p>
            </p:txBody>
          </p:sp>
        </mc:Choice>
        <mc:Fallback xmlns="">
          <p:sp>
            <p:nvSpPr>
              <p:cNvPr id="3" name="备注占位符 2"/>
              <p:cNvSpPr>
                <a:spLocks noGrp="1"/>
              </p:cNvSpPr>
              <p:nvPr>
                <p:ph type="body" idx="1"/>
              </p:nvPr>
            </p:nvSpPr>
            <p:spPr/>
            <p:txBody>
              <a:bodyPr/>
              <a:lstStyle/>
              <a:p>
                <a:r>
                  <a:rPr lang="pt-BR" altLang="zh-CN" sz="2000"/>
                  <a:t>(+7) </a:t>
                </a:r>
                <a:r>
                  <a:rPr lang="pt-BR" altLang="zh-CN" sz="2000" i="0" dirty="0">
                    <a:latin typeface="Cambria Math" panose="02040503050406030204" pitchFamily="18" charset="0"/>
                    <a:ea typeface="Cambria Math" panose="02040503050406030204" pitchFamily="18" charset="0"/>
                  </a:rPr>
                  <a:t>÷</a:t>
                </a:r>
                <a:r>
                  <a:rPr lang="pt-BR" altLang="zh-CN" sz="2000"/>
                  <a:t> (-2) = -3 ...+1</a:t>
                </a:r>
              </a:p>
              <a:p>
                <a:r>
                  <a:rPr lang="pt-BR" altLang="zh-CN" sz="2000"/>
                  <a:t>(-7) </a:t>
                </a:r>
                <a:r>
                  <a:rPr lang="pt-BR" altLang="zh-CN" sz="2000" i="0" dirty="0">
                    <a:latin typeface="Cambria Math" panose="02040503050406030204" pitchFamily="18" charset="0"/>
                    <a:ea typeface="Cambria Math" panose="02040503050406030204" pitchFamily="18" charset="0"/>
                  </a:rPr>
                  <a:t>÷</a:t>
                </a:r>
                <a:r>
                  <a:rPr lang="pt-BR" altLang="zh-CN" sz="2000"/>
                  <a:t> (-2) = +3 ...-1</a:t>
                </a:r>
                <a:endParaRPr lang="en-US" altLang="zh-CN" sz="2000"/>
              </a:p>
            </p:txBody>
          </p:sp>
        </mc:Fallback>
      </mc:AlternateContent>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80</a:t>
            </a:fld>
            <a:endParaRPr lang="en-US" altLang="zh-CN"/>
          </a:p>
        </p:txBody>
      </p:sp>
    </p:spTree>
    <p:extLst>
      <p:ext uri="{BB962C8B-B14F-4D97-AF65-F5344CB8AC3E}">
        <p14:creationId xmlns:p14="http://schemas.microsoft.com/office/powerpoint/2010/main" val="1362809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a:effectLst/>
                <a:latin typeface="TimesTenLTStd"/>
              </a:rPr>
              <a:t>The ALU is a combinational circuit that performs a set of basic arithmetic and logic microoperations. It has a number of selection lines used to determine the operation to be performed. The selection lines are decoded within the ALU, so that </a:t>
            </a:r>
            <a:r>
              <a:rPr lang="en-US" altLang="zh-CN" sz="1800" i="1">
                <a:effectLst/>
                <a:latin typeface="TimesTenLTStd"/>
              </a:rPr>
              <a:t>k </a:t>
            </a:r>
            <a:r>
              <a:rPr lang="en-US" altLang="zh-CN" sz="1800">
                <a:effectLst/>
                <a:latin typeface="TimesTenLTStd"/>
              </a:rPr>
              <a:t>selection lines can specify up to 2</a:t>
            </a:r>
            <a:r>
              <a:rPr lang="en-US" altLang="zh-CN" sz="1800" i="1" baseline="30000">
                <a:effectLst/>
                <a:latin typeface="TimesTenLTStd"/>
              </a:rPr>
              <a:t>k</a:t>
            </a:r>
            <a:r>
              <a:rPr lang="en-US" altLang="zh-CN" sz="1800" i="1">
                <a:effectLst/>
                <a:latin typeface="TimesTenLTStd"/>
              </a:rPr>
              <a:t> </a:t>
            </a:r>
            <a:r>
              <a:rPr lang="en-US" altLang="zh-CN" sz="1800">
                <a:effectLst/>
                <a:latin typeface="TimesTenLTStd"/>
              </a:rPr>
              <a:t>distinct operations. </a:t>
            </a:r>
            <a:endParaRPr lang="en-US" altLang="zh-CN" sz="3600"/>
          </a:p>
          <a:p>
            <a:endParaRPr lang="en-US" altLang="zh-CN" sz="2400"/>
          </a:p>
          <a:p>
            <a:r>
              <a:rPr lang="en-US" altLang="zh-CN" sz="2400"/>
              <a:t>default</a:t>
            </a:r>
            <a:r>
              <a:rPr lang="zh-CN" altLang="en-US" sz="2400"/>
              <a:t>分支很重要，否则，综合器将会综合处锁存器，违反</a:t>
            </a:r>
            <a:r>
              <a:rPr lang="en-US" altLang="zh-CN" sz="2400"/>
              <a:t>ALU</a:t>
            </a:r>
            <a:r>
              <a:rPr lang="zh-CN" altLang="en-US" sz="2400"/>
              <a:t>组合逻辑电路的特性。</a:t>
            </a:r>
            <a:endParaRPr lang="en-US" altLang="zh-CN" sz="2400"/>
          </a:p>
          <a:p>
            <a:r>
              <a:rPr lang="en-US" altLang="zh-CN" sz="2400"/>
              <a:t>ALU</a:t>
            </a:r>
            <a:r>
              <a:rPr lang="zh-CN" altLang="en-US" sz="2400"/>
              <a:t>中也可以实现左（右）移位操作，或者用专门的移位寄存器实现。多位（</a:t>
            </a:r>
            <a:r>
              <a:rPr lang="en-US" altLang="zh-CN" sz="2400"/>
              <a:t>&gt;2</a:t>
            </a:r>
            <a:r>
              <a:rPr lang="zh-CN" altLang="en-US" sz="2400"/>
              <a:t>）的移位通常用</a:t>
            </a:r>
            <a:r>
              <a:rPr lang="en-US" altLang="zh-CN" sz="2400"/>
              <a:t>ALU</a:t>
            </a:r>
            <a:r>
              <a:rPr lang="zh-CN" altLang="en-US" sz="2400"/>
              <a:t>之外的桶形移位器实现，利用大量的多路选择器实现快速移位。</a:t>
            </a:r>
            <a:endParaRPr lang="en-US" altLang="zh-CN" sz="2400"/>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9</a:t>
            </a:fld>
            <a:endParaRPr lang="en-US" altLang="zh-CN"/>
          </a:p>
        </p:txBody>
      </p:sp>
    </p:spTree>
    <p:extLst>
      <p:ext uri="{BB962C8B-B14F-4D97-AF65-F5344CB8AC3E}">
        <p14:creationId xmlns:p14="http://schemas.microsoft.com/office/powerpoint/2010/main" val="427385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SLT</a:t>
            </a:r>
            <a:r>
              <a:rPr lang="zh-CN" altLang="en-US"/>
              <a:t>：</a:t>
            </a:r>
            <a:r>
              <a:rPr lang="en-US" altLang="zh-CN"/>
              <a:t>Set Less Than, see next page</a:t>
            </a:r>
            <a:endParaRPr lang="zh-CN" altLang="en-US"/>
          </a:p>
        </p:txBody>
      </p:sp>
      <p:sp>
        <p:nvSpPr>
          <p:cNvPr id="4" name="灯片编号占位符 3"/>
          <p:cNvSpPr>
            <a:spLocks noGrp="1"/>
          </p:cNvSpPr>
          <p:nvPr>
            <p:ph type="sldNum" sz="quarter" idx="5"/>
          </p:nvPr>
        </p:nvSpPr>
        <p:spPr/>
        <p:txBody>
          <a:bodyPr/>
          <a:lstStyle/>
          <a:p>
            <a:pPr>
              <a:defRPr/>
            </a:pPr>
            <a:fld id="{42CF4E5C-6B3E-4063-BD34-CE0F48369076}" type="slidenum">
              <a:rPr lang="en-US" altLang="zh-CN" smtClean="0"/>
              <a:pPr>
                <a:defRPr/>
              </a:pPr>
              <a:t>10</a:t>
            </a:fld>
            <a:endParaRPr lang="en-US" altLang="zh-CN"/>
          </a:p>
        </p:txBody>
      </p:sp>
    </p:spTree>
    <p:extLst>
      <p:ext uri="{BB962C8B-B14F-4D97-AF65-F5344CB8AC3E}">
        <p14:creationId xmlns:p14="http://schemas.microsoft.com/office/powerpoint/2010/main" val="3138042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Text Box 17">
            <a:extLst>
              <a:ext uri="{FF2B5EF4-FFF2-40B4-BE49-F238E27FC236}">
                <a16:creationId xmlns:a16="http://schemas.microsoft.com/office/drawing/2014/main" id="{B4AC0CC2-FA9A-4D3B-84C2-3DC3DA8EB6C1}"/>
              </a:ext>
            </a:extLst>
          </p:cNvPr>
          <p:cNvSpPr txBox="1">
            <a:spLocks noChangeArrowheads="1"/>
          </p:cNvSpPr>
          <p:nvPr userDrawn="1"/>
        </p:nvSpPr>
        <p:spPr bwMode="auto">
          <a:xfrm>
            <a:off x="904875" y="2179638"/>
            <a:ext cx="7772400" cy="579437"/>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200" b="1" baseline="0">
                <a:solidFill>
                  <a:schemeClr val="tx1"/>
                </a:solidFill>
                <a:latin typeface="Arial" panose="020B0604020202020204" pitchFamily="34" charset="0"/>
                <a:ea typeface="宋体" pitchFamily="2" charset="-122"/>
                <a:cs typeface="Arial" panose="020B0604020202020204" pitchFamily="34" charset="0"/>
              </a:rPr>
              <a:t>System I</a:t>
            </a:r>
          </a:p>
        </p:txBody>
      </p:sp>
    </p:spTree>
    <p:extLst>
      <p:ext uri="{BB962C8B-B14F-4D97-AF65-F5344CB8AC3E}">
        <p14:creationId xmlns:p14="http://schemas.microsoft.com/office/powerpoint/2010/main" val="123289791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23058079-81D8-49D2-A9B7-2A8831F5DF93}"/>
              </a:ext>
            </a:extLst>
          </p:cNvPr>
          <p:cNvSpPr>
            <a:spLocks noGrp="1"/>
          </p:cNvSpPr>
          <p:nvPr>
            <p:ph type="sldNum" sz="quarter" idx="10"/>
          </p:nvPr>
        </p:nvSpPr>
        <p:spPr/>
        <p:txBody>
          <a:bodyPr/>
          <a:lstStyle>
            <a:lvl1pPr>
              <a:defRPr/>
            </a:lvl1pPr>
          </a:lstStyle>
          <a:p>
            <a:pPr algn="r">
              <a:defRPr/>
            </a:pPr>
            <a:fld id="{5A902294-280B-4BB2-BE42-C36442AC5065}" type="slidenum">
              <a:rPr lang="en-US" altLang="zh-CN" smtClean="0"/>
              <a:pPr algn="r">
                <a:defRPr/>
              </a:pPr>
              <a:t>‹#›</a:t>
            </a:fld>
            <a:endParaRPr lang="en-US" altLang="zh-CN"/>
          </a:p>
        </p:txBody>
      </p:sp>
    </p:spTree>
    <p:extLst>
      <p:ext uri="{BB962C8B-B14F-4D97-AF65-F5344CB8AC3E}">
        <p14:creationId xmlns:p14="http://schemas.microsoft.com/office/powerpoint/2010/main" val="73012695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8438" y="0"/>
            <a:ext cx="1943100" cy="63420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15963" y="0"/>
            <a:ext cx="5680075" cy="63420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6CA40709-24A8-4029-973E-019994191B00}"/>
              </a:ext>
            </a:extLst>
          </p:cNvPr>
          <p:cNvSpPr>
            <a:spLocks noGrp="1"/>
          </p:cNvSpPr>
          <p:nvPr>
            <p:ph type="sldNum" sz="quarter" idx="10"/>
          </p:nvPr>
        </p:nvSpPr>
        <p:spPr/>
        <p:txBody>
          <a:bodyPr/>
          <a:lstStyle>
            <a:lvl1pPr>
              <a:defRPr/>
            </a:lvl1pPr>
          </a:lstStyle>
          <a:p>
            <a:pPr algn="r">
              <a:defRPr/>
            </a:pPr>
            <a:fld id="{935A2145-984E-411F-8B86-950510F6A25D}" type="slidenum">
              <a:rPr lang="en-US" altLang="zh-CN" smtClean="0"/>
              <a:pPr algn="r">
                <a:defRPr/>
              </a:pPr>
              <a:t>‹#›</a:t>
            </a:fld>
            <a:endParaRPr lang="en-US" altLang="zh-CN"/>
          </a:p>
        </p:txBody>
      </p:sp>
    </p:spTree>
    <p:extLst>
      <p:ext uri="{BB962C8B-B14F-4D97-AF65-F5344CB8AC3E}">
        <p14:creationId xmlns:p14="http://schemas.microsoft.com/office/powerpoint/2010/main" val="96092048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28E675-38FD-4C38-8923-78F78D73E336}"/>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398DADC-BD0B-4F9B-8202-CCF01EFC72A6}"/>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7B060FE-FBC1-47C1-A90C-EB3ECE07F17E}"/>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386A27B1-1AE8-4586-A18A-F907BF255D5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F1F0C7CC-7F64-486D-8F47-D878E65826AB}"/>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3522268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12FAE3-6FB6-4F58-8536-398537E0A03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70A5B2-DDE6-41E6-8B17-D6E64113B76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951D3C-69C6-404F-BE80-808671EAD29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8218F3B8-95B0-4CFB-B573-405DF8E06D97}"/>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9B4B87D4-7C87-455E-BDAC-567E7CB8BE98}"/>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11806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AE263-502E-4E54-989D-08194D6E88AB}"/>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58B33FA-2B2E-423D-B832-FB42AC6E1481}"/>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90394C-5827-4AC9-AA4C-DCC5FEC49F73}"/>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2CAFDF3F-264A-4853-BAA2-F0AD523DFA1A}"/>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71B31CB-51D4-42E8-A87C-1BC61B72694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915660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8E0270-AC73-4081-A887-61195879FBF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C6A7858-F7B3-493A-B46C-C669ACE206B0}"/>
              </a:ext>
            </a:extLst>
          </p:cNvPr>
          <p:cNvSpPr>
            <a:spLocks noGrp="1"/>
          </p:cNvSpPr>
          <p:nvPr>
            <p:ph sz="half" idx="1"/>
          </p:nvPr>
        </p:nvSpPr>
        <p:spPr>
          <a:xfrm>
            <a:off x="62865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4F9F14-49CE-4035-A5BC-15C2E79BDA68}"/>
              </a:ext>
            </a:extLst>
          </p:cNvPr>
          <p:cNvSpPr>
            <a:spLocks noGrp="1"/>
          </p:cNvSpPr>
          <p:nvPr>
            <p:ph sz="half" idx="2"/>
          </p:nvPr>
        </p:nvSpPr>
        <p:spPr>
          <a:xfrm>
            <a:off x="4648200" y="1825625"/>
            <a:ext cx="386715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3968D70-74B7-4FA7-89E6-7F839D0EAF59}"/>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6" name="页脚占位符 5">
            <a:extLst>
              <a:ext uri="{FF2B5EF4-FFF2-40B4-BE49-F238E27FC236}">
                <a16:creationId xmlns:a16="http://schemas.microsoft.com/office/drawing/2014/main" id="{489AF541-618B-4046-A238-70D416963282}"/>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B3B5D6C5-6BF7-42E3-8A71-8F0084BD435A}"/>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42631063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B2E032-186F-4A23-9D3F-493014587797}"/>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7A66C0-3B7D-46A5-A11F-3B6C711337A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6A8C1A9-FD3F-4BF8-8BA0-A59F59C7BAD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843BBC-491E-4ED1-9017-CDCF049339A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35C63F1-62D9-458F-A5D1-9A201DC7FF1C}"/>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BEAED41-6E78-456A-A54A-B620F60D36B8}"/>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8" name="页脚占位符 7">
            <a:extLst>
              <a:ext uri="{FF2B5EF4-FFF2-40B4-BE49-F238E27FC236}">
                <a16:creationId xmlns:a16="http://schemas.microsoft.com/office/drawing/2014/main" id="{9D62FC7C-237A-4234-933C-63522ACBE84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568B5FEE-4005-495E-9808-061011C76502}"/>
              </a:ext>
            </a:extLst>
          </p:cNvPr>
          <p:cNvSpPr>
            <a:spLocks noGrp="1"/>
          </p:cNvSpPr>
          <p:nvPr>
            <p:ph type="sldNum" sz="quarter" idx="12"/>
          </p:nvPr>
        </p:nvSpPr>
        <p:spPr>
          <a:xfrm>
            <a:off x="6457950" y="6356350"/>
            <a:ext cx="2057400" cy="365125"/>
          </a:xfrm>
          <a:prstGeom prst="rect">
            <a:avLst/>
          </a:prstGeom>
        </p:spPr>
        <p:txBody>
          <a:bodyPr/>
          <a:lstStyle/>
          <a:p>
            <a:fld id="{54E93C33-DED9-4C96-BA29-EF213504BB73}" type="slidenum">
              <a:rPr lang="zh-CN" altLang="en-US" smtClean="0"/>
              <a:t>‹#›</a:t>
            </a:fld>
            <a:endParaRPr lang="zh-CN" altLang="en-US"/>
          </a:p>
        </p:txBody>
      </p:sp>
    </p:spTree>
    <p:extLst>
      <p:ext uri="{BB962C8B-B14F-4D97-AF65-F5344CB8AC3E}">
        <p14:creationId xmlns:p14="http://schemas.microsoft.com/office/powerpoint/2010/main" val="37760324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C583E-58A1-4BDF-9371-B80ED7769C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E937C11-677C-4653-92B5-3FB2B39C97AB}"/>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4" name="页脚占位符 3">
            <a:extLst>
              <a:ext uri="{FF2B5EF4-FFF2-40B4-BE49-F238E27FC236}">
                <a16:creationId xmlns:a16="http://schemas.microsoft.com/office/drawing/2014/main" id="{E2C53CC3-A8C8-4C13-8A55-4F003A579560}"/>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6800F1E3-9333-47DD-8100-C03AA7E5F1C6}"/>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1182999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3B73B7C-C2A6-4979-8C3F-B5A497D24AC5}"/>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3" name="页脚占位符 2">
            <a:extLst>
              <a:ext uri="{FF2B5EF4-FFF2-40B4-BE49-F238E27FC236}">
                <a16:creationId xmlns:a16="http://schemas.microsoft.com/office/drawing/2014/main" id="{C3B806B8-F4C4-47B5-B960-09BA650A5FE3}"/>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112D5412-C6C0-487E-9940-02C51C3CFA1E}"/>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869864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1DB3D5-558F-42A3-8E5F-62AE296C035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46740D-6489-44C4-95B8-80456DE4ACEA}"/>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FEFBC4-4073-436F-AD26-6B0035D0C9E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1DCF353-87A9-4425-95F8-024BBFE66207}"/>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6" name="页脚占位符 5">
            <a:extLst>
              <a:ext uri="{FF2B5EF4-FFF2-40B4-BE49-F238E27FC236}">
                <a16:creationId xmlns:a16="http://schemas.microsoft.com/office/drawing/2014/main" id="{052901C1-4CB5-498D-B4A6-C2CB0E6CD034}"/>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02EF70E-CB80-4A6C-B58E-64349BB1EA10}"/>
              </a:ext>
            </a:extLst>
          </p:cNvPr>
          <p:cNvSpPr>
            <a:spLocks noGrp="1"/>
          </p:cNvSpPr>
          <p:nvPr>
            <p:ph type="sldNum" sz="quarter" idx="12"/>
          </p:nvPr>
        </p:nvSpPr>
        <p:spPr>
          <a:xfrm>
            <a:off x="6457950" y="6356350"/>
            <a:ext cx="2057400" cy="365125"/>
          </a:xfrm>
          <a:prstGeom prst="rect">
            <a:avLst/>
          </a:prstGeom>
        </p:spPr>
        <p:txBody>
          <a:body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403372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719138" y="72190"/>
            <a:ext cx="7772400" cy="1020763"/>
          </a:xfr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a:extLst>
              <a:ext uri="{FF2B5EF4-FFF2-40B4-BE49-F238E27FC236}">
                <a16:creationId xmlns:a16="http://schemas.microsoft.com/office/drawing/2014/main" id="{B5597E73-86E2-405E-98D4-12098AD5E0B3}"/>
              </a:ext>
            </a:extLst>
          </p:cNvPr>
          <p:cNvSpPr>
            <a:spLocks noGrp="1"/>
          </p:cNvSpPr>
          <p:nvPr>
            <p:ph type="sldNum" sz="quarter" idx="10"/>
          </p:nvPr>
        </p:nvSpPr>
        <p:spPr/>
        <p:txBody>
          <a:bodyPr/>
          <a:lstStyle>
            <a:lvl1pPr>
              <a:defRPr/>
            </a:lvl1pPr>
          </a:lstStyle>
          <a:p>
            <a:pPr algn="r">
              <a:defRPr/>
            </a:pPr>
            <a:fld id="{3B6FB2BE-B824-4B57-AD79-F2D5C092DDE0}" type="slidenum">
              <a:rPr lang="en-US" altLang="zh-CN" smtClean="0"/>
              <a:pPr algn="r">
                <a:defRPr/>
              </a:pPr>
              <a:t>‹#›</a:t>
            </a:fld>
            <a:endParaRPr lang="en-US" altLang="zh-CN"/>
          </a:p>
        </p:txBody>
      </p:sp>
    </p:spTree>
    <p:extLst>
      <p:ext uri="{BB962C8B-B14F-4D97-AF65-F5344CB8AC3E}">
        <p14:creationId xmlns:p14="http://schemas.microsoft.com/office/powerpoint/2010/main" val="90529460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CBFE06-57B5-40BA-AD4A-970209D5ABAE}"/>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AA16286-958D-4B15-95F4-DED99713011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D99DB7-B390-46B9-84E2-D2F81F73AB20}"/>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9B92A2-22D8-4BA7-A5C5-E701BCFFE4E1}"/>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6" name="页脚占位符 5">
            <a:extLst>
              <a:ext uri="{FF2B5EF4-FFF2-40B4-BE49-F238E27FC236}">
                <a16:creationId xmlns:a16="http://schemas.microsoft.com/office/drawing/2014/main" id="{D59D3CCC-6FC4-4317-8570-7B200EEBFAF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3319B97E-696B-4472-8DB8-9AAA5588262C}"/>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2870577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4049B-D3B5-4D25-BCAB-ABD3B960979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1730B06-6B14-4FD8-A69D-C7D1701F207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59B395B-FA93-462E-99CE-AE0ADDA870F6}"/>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9753D565-E6E0-458C-A8CA-257B3BA8BDAD}"/>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34A7DCAB-57A9-4023-9991-EE168F993AF7}"/>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31428707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13423E8-075D-48A1-8C2B-327174677454}"/>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8B10EE2-639A-46A7-A677-29E04DD5E89F}"/>
              </a:ext>
            </a:extLst>
          </p:cNvPr>
          <p:cNvSpPr>
            <a:spLocks noGrp="1"/>
          </p:cNvSpPr>
          <p:nvPr>
            <p:ph type="body" orient="vert" idx="1"/>
          </p:nvPr>
        </p:nvSpPr>
        <p:spPr>
          <a:xfrm>
            <a:off x="628650" y="365125"/>
            <a:ext cx="57626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20E12-E61B-4FFA-A034-3921EBC0C2DF}"/>
              </a:ext>
            </a:extLst>
          </p:cNvPr>
          <p:cNvSpPr>
            <a:spLocks noGrp="1"/>
          </p:cNvSpPr>
          <p:nvPr>
            <p:ph type="dt" sz="half" idx="10"/>
          </p:nvPr>
        </p:nvSpPr>
        <p:spPr>
          <a:xfrm>
            <a:off x="628650" y="6356350"/>
            <a:ext cx="2057400" cy="365125"/>
          </a:xfrm>
          <a:prstGeom prst="rect">
            <a:avLst/>
          </a:prstGeom>
        </p:spPr>
        <p:txBody>
          <a:bodyPr/>
          <a:lstStyle/>
          <a:p>
            <a:fld id="{BCF8EE3B-7D66-4B12-AED6-C3709D5FF070}" type="datetimeFigureOut">
              <a:rPr lang="zh-CN" altLang="en-US" smtClean="0"/>
              <a:t>2024/4/15</a:t>
            </a:fld>
            <a:endParaRPr lang="zh-CN" altLang="en-US"/>
          </a:p>
        </p:txBody>
      </p:sp>
      <p:sp>
        <p:nvSpPr>
          <p:cNvPr id="5" name="页脚占位符 4">
            <a:extLst>
              <a:ext uri="{FF2B5EF4-FFF2-40B4-BE49-F238E27FC236}">
                <a16:creationId xmlns:a16="http://schemas.microsoft.com/office/drawing/2014/main" id="{16488967-D96B-4787-ADF4-41F28BBBF6E8}"/>
              </a:ext>
            </a:extLst>
          </p:cNvPr>
          <p:cNvSpPr>
            <a:spLocks noGrp="1"/>
          </p:cNvSpPr>
          <p:nvPr>
            <p:ph type="ftr" sz="quarter" idx="11"/>
          </p:nvPr>
        </p:nvSpPr>
        <p:spPr>
          <a:xfrm>
            <a:off x="3028950" y="6356350"/>
            <a:ext cx="30861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AE33C6B3-19A0-4C12-9B46-CE51922A2DA0}"/>
              </a:ext>
            </a:extLst>
          </p:cNvPr>
          <p:cNvSpPr>
            <a:spLocks noGrp="1"/>
          </p:cNvSpPr>
          <p:nvPr>
            <p:ph type="sldNum" sz="quarter" idx="12"/>
          </p:nvPr>
        </p:nvSpPr>
        <p:spPr>
          <a:xfrm>
            <a:off x="6457950" y="6356350"/>
            <a:ext cx="2057400" cy="365125"/>
          </a:xfrm>
          <a:prstGeom prst="rect">
            <a:avLst/>
          </a:prstGeom>
        </p:spPr>
        <p:txBody>
          <a:bodyPr/>
          <a:lstStyle>
            <a:lvl1pPr algn="r">
              <a:defRPr/>
            </a:lvl1pPr>
          </a:lstStyle>
          <a:p>
            <a:pPr algn="r"/>
            <a:fld id="{54E93C33-DED9-4C96-BA29-EF213504BB73}" type="slidenum">
              <a:rPr lang="zh-CN" altLang="en-US" smtClean="0"/>
              <a:pPr algn="r"/>
              <a:t>‹#›</a:t>
            </a:fld>
            <a:endParaRPr lang="zh-CN" altLang="en-US"/>
          </a:p>
        </p:txBody>
      </p:sp>
    </p:spTree>
    <p:extLst>
      <p:ext uri="{BB962C8B-B14F-4D97-AF65-F5344CB8AC3E}">
        <p14:creationId xmlns:p14="http://schemas.microsoft.com/office/powerpoint/2010/main" val="563679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a:extLst>
              <a:ext uri="{FF2B5EF4-FFF2-40B4-BE49-F238E27FC236}">
                <a16:creationId xmlns:a16="http://schemas.microsoft.com/office/drawing/2014/main" id="{98C05FBB-AF79-4D1B-9981-39A5133F44D6}"/>
              </a:ext>
            </a:extLst>
          </p:cNvPr>
          <p:cNvSpPr>
            <a:spLocks noGrp="1"/>
          </p:cNvSpPr>
          <p:nvPr>
            <p:ph type="sldNum" sz="quarter" idx="10"/>
          </p:nvPr>
        </p:nvSpPr>
        <p:spPr/>
        <p:txBody>
          <a:bodyPr/>
          <a:lstStyle>
            <a:lvl1pPr>
              <a:defRPr/>
            </a:lvl1pPr>
          </a:lstStyle>
          <a:p>
            <a:pPr algn="r">
              <a:defRPr/>
            </a:pPr>
            <a:fld id="{411119A3-720F-4CB9-A39D-65F1D895B49E}" type="slidenum">
              <a:rPr lang="en-US" altLang="zh-CN" smtClean="0"/>
              <a:pPr algn="r">
                <a:defRPr/>
              </a:pPr>
              <a:t>‹#›</a:t>
            </a:fld>
            <a:endParaRPr lang="en-US" altLang="zh-CN"/>
          </a:p>
        </p:txBody>
      </p:sp>
    </p:spTree>
    <p:extLst>
      <p:ext uri="{BB962C8B-B14F-4D97-AF65-F5344CB8AC3E}">
        <p14:creationId xmlns:p14="http://schemas.microsoft.com/office/powerpoint/2010/main" val="39304431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191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1538" y="1314450"/>
            <a:ext cx="3810000" cy="50276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0A95554-8566-4342-A361-E4C9F087B472}"/>
              </a:ext>
            </a:extLst>
          </p:cNvPr>
          <p:cNvSpPr>
            <a:spLocks noGrp="1"/>
          </p:cNvSpPr>
          <p:nvPr>
            <p:ph type="sldNum" sz="quarter" idx="10"/>
          </p:nvPr>
        </p:nvSpPr>
        <p:spPr/>
        <p:txBody>
          <a:bodyPr/>
          <a:lstStyle>
            <a:lvl1pPr>
              <a:defRPr/>
            </a:lvl1pPr>
          </a:lstStyle>
          <a:p>
            <a:pPr algn="r">
              <a:defRPr/>
            </a:pPr>
            <a:fld id="{D85F0BED-3EAD-4C80-BBD7-7AFBBE2B013D}" type="slidenum">
              <a:rPr lang="en-US" altLang="zh-CN" smtClean="0"/>
              <a:pPr algn="r">
                <a:defRPr/>
              </a:pPr>
              <a:t>‹#›</a:t>
            </a:fld>
            <a:endParaRPr lang="en-US" altLang="zh-CN"/>
          </a:p>
        </p:txBody>
      </p:sp>
    </p:spTree>
    <p:extLst>
      <p:ext uri="{BB962C8B-B14F-4D97-AF65-F5344CB8AC3E}">
        <p14:creationId xmlns:p14="http://schemas.microsoft.com/office/powerpoint/2010/main" val="392373086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a:extLst>
              <a:ext uri="{FF2B5EF4-FFF2-40B4-BE49-F238E27FC236}">
                <a16:creationId xmlns:a16="http://schemas.microsoft.com/office/drawing/2014/main" id="{B6C64BF4-A216-400E-B6BB-9984D595F58B}"/>
              </a:ext>
            </a:extLst>
          </p:cNvPr>
          <p:cNvSpPr>
            <a:spLocks noGrp="1"/>
          </p:cNvSpPr>
          <p:nvPr>
            <p:ph type="sldNum" sz="quarter" idx="10"/>
          </p:nvPr>
        </p:nvSpPr>
        <p:spPr/>
        <p:txBody>
          <a:bodyPr/>
          <a:lstStyle>
            <a:lvl1pPr>
              <a:defRPr/>
            </a:lvl1pPr>
          </a:lstStyle>
          <a:p>
            <a:pPr algn="r">
              <a:defRPr/>
            </a:pPr>
            <a:fld id="{FCED3663-FCFE-4759-9683-806161F81B69}" type="slidenum">
              <a:rPr lang="en-US" altLang="zh-CN" smtClean="0"/>
              <a:pPr algn="r">
                <a:defRPr/>
              </a:pPr>
              <a:t>‹#›</a:t>
            </a:fld>
            <a:endParaRPr lang="en-US" altLang="zh-CN"/>
          </a:p>
        </p:txBody>
      </p:sp>
    </p:spTree>
    <p:extLst>
      <p:ext uri="{BB962C8B-B14F-4D97-AF65-F5344CB8AC3E}">
        <p14:creationId xmlns:p14="http://schemas.microsoft.com/office/powerpoint/2010/main" val="248887539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a:extLst>
              <a:ext uri="{FF2B5EF4-FFF2-40B4-BE49-F238E27FC236}">
                <a16:creationId xmlns:a16="http://schemas.microsoft.com/office/drawing/2014/main" id="{3F6D84B3-11BD-46AC-9EC3-FDF11ACDC32D}"/>
              </a:ext>
            </a:extLst>
          </p:cNvPr>
          <p:cNvSpPr>
            <a:spLocks noGrp="1"/>
          </p:cNvSpPr>
          <p:nvPr>
            <p:ph type="sldNum" sz="quarter" idx="10"/>
          </p:nvPr>
        </p:nvSpPr>
        <p:spPr/>
        <p:txBody>
          <a:bodyPr/>
          <a:lstStyle>
            <a:lvl1pPr>
              <a:defRPr/>
            </a:lvl1pPr>
          </a:lstStyle>
          <a:p>
            <a:pPr algn="r">
              <a:defRPr/>
            </a:pPr>
            <a:fld id="{A967B977-AEE2-4C17-BB13-00438F5C9B37}" type="slidenum">
              <a:rPr lang="en-US" altLang="zh-CN" smtClean="0"/>
              <a:pPr algn="r">
                <a:defRPr/>
              </a:pPr>
              <a:t>‹#›</a:t>
            </a:fld>
            <a:endParaRPr lang="en-US" altLang="zh-CN"/>
          </a:p>
        </p:txBody>
      </p:sp>
    </p:spTree>
    <p:extLst>
      <p:ext uri="{BB962C8B-B14F-4D97-AF65-F5344CB8AC3E}">
        <p14:creationId xmlns:p14="http://schemas.microsoft.com/office/powerpoint/2010/main" val="34377787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9AB2B0-A3C6-4E48-BC16-D34CF75364B5}"/>
              </a:ext>
            </a:extLst>
          </p:cNvPr>
          <p:cNvSpPr>
            <a:spLocks noGrp="1"/>
          </p:cNvSpPr>
          <p:nvPr>
            <p:ph type="sldNum" sz="quarter" idx="10"/>
          </p:nvPr>
        </p:nvSpPr>
        <p:spPr/>
        <p:txBody>
          <a:bodyPr/>
          <a:lstStyle>
            <a:lvl1pPr>
              <a:defRPr/>
            </a:lvl1pPr>
          </a:lstStyle>
          <a:p>
            <a:pPr algn="r">
              <a:defRPr/>
            </a:pPr>
            <a:fld id="{EBA6F284-EC11-477E-81A0-A1A2197266D3}" type="slidenum">
              <a:rPr lang="en-US" altLang="zh-CN" smtClean="0"/>
              <a:pPr algn="r">
                <a:defRPr/>
              </a:pPr>
              <a:t>‹#›</a:t>
            </a:fld>
            <a:endParaRPr lang="en-US" altLang="zh-CN"/>
          </a:p>
        </p:txBody>
      </p:sp>
    </p:spTree>
    <p:extLst>
      <p:ext uri="{BB962C8B-B14F-4D97-AF65-F5344CB8AC3E}">
        <p14:creationId xmlns:p14="http://schemas.microsoft.com/office/powerpoint/2010/main" val="211098260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256C78FC-99CA-4732-A5DD-34F000959FAE}"/>
              </a:ext>
            </a:extLst>
          </p:cNvPr>
          <p:cNvSpPr>
            <a:spLocks noGrp="1"/>
          </p:cNvSpPr>
          <p:nvPr>
            <p:ph type="sldNum" sz="quarter" idx="10"/>
          </p:nvPr>
        </p:nvSpPr>
        <p:spPr/>
        <p:txBody>
          <a:bodyPr/>
          <a:lstStyle>
            <a:lvl1pPr>
              <a:defRPr/>
            </a:lvl1pPr>
          </a:lstStyle>
          <a:p>
            <a:pPr algn="r">
              <a:defRPr/>
            </a:pPr>
            <a:fld id="{6BBE7E4F-83BD-4772-8790-B72E6E751F09}" type="slidenum">
              <a:rPr lang="en-US" altLang="zh-CN" smtClean="0"/>
              <a:pPr algn="r">
                <a:defRPr/>
              </a:pPr>
              <a:t>‹#›</a:t>
            </a:fld>
            <a:endParaRPr lang="en-US" altLang="zh-CN"/>
          </a:p>
        </p:txBody>
      </p:sp>
    </p:spTree>
    <p:extLst>
      <p:ext uri="{BB962C8B-B14F-4D97-AF65-F5344CB8AC3E}">
        <p14:creationId xmlns:p14="http://schemas.microsoft.com/office/powerpoint/2010/main" val="42897662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a:extLst>
              <a:ext uri="{FF2B5EF4-FFF2-40B4-BE49-F238E27FC236}">
                <a16:creationId xmlns:a16="http://schemas.microsoft.com/office/drawing/2014/main" id="{56262058-16CF-44D7-858F-C1F8F37388FF}"/>
              </a:ext>
            </a:extLst>
          </p:cNvPr>
          <p:cNvSpPr>
            <a:spLocks noGrp="1"/>
          </p:cNvSpPr>
          <p:nvPr>
            <p:ph type="sldNum" sz="quarter" idx="10"/>
          </p:nvPr>
        </p:nvSpPr>
        <p:spPr/>
        <p:txBody>
          <a:bodyPr/>
          <a:lstStyle>
            <a:lvl1pPr>
              <a:defRPr/>
            </a:lvl1pPr>
          </a:lstStyle>
          <a:p>
            <a:pPr algn="r">
              <a:defRPr/>
            </a:pPr>
            <a:fld id="{059BDEB2-E00B-4522-923A-D8B7C654B220}" type="slidenum">
              <a:rPr lang="en-US" altLang="zh-CN" smtClean="0"/>
              <a:pPr algn="r">
                <a:defRPr/>
              </a:pPr>
              <a:t>‹#›</a:t>
            </a:fld>
            <a:endParaRPr lang="en-US" altLang="zh-CN"/>
          </a:p>
        </p:txBody>
      </p:sp>
    </p:spTree>
    <p:extLst>
      <p:ext uri="{BB962C8B-B14F-4D97-AF65-F5344CB8AC3E}">
        <p14:creationId xmlns:p14="http://schemas.microsoft.com/office/powerpoint/2010/main" val="4533199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28">
            <a:extLst>
              <a:ext uri="{FF2B5EF4-FFF2-40B4-BE49-F238E27FC236}">
                <a16:creationId xmlns:a16="http://schemas.microsoft.com/office/drawing/2014/main" id="{00D9FD42-30B9-4808-97F2-B6682D8DC1DC}"/>
              </a:ext>
            </a:extLst>
          </p:cNvPr>
          <p:cNvSpPr txBox="1">
            <a:spLocks noChangeArrowheads="1"/>
          </p:cNvSpPr>
          <p:nvPr userDrawn="1"/>
        </p:nvSpPr>
        <p:spPr bwMode="auto">
          <a:xfrm>
            <a:off x="696913" y="6338888"/>
            <a:ext cx="2728912" cy="519112"/>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spcBef>
                <a:spcPct val="50000"/>
              </a:spcBef>
              <a:buFont typeface="Wingdings" panose="05000000000000000000" pitchFamily="2" charset="2"/>
              <a:buNone/>
              <a:defRPr/>
            </a:pPr>
            <a:endParaRPr lang="zh-CN" altLang="zh-CN" b="1" baseline="0">
              <a:ea typeface="宋体" pitchFamily="2" charset="-122"/>
            </a:endParaRPr>
          </a:p>
        </p:txBody>
      </p:sp>
      <p:sp>
        <p:nvSpPr>
          <p:cNvPr id="1027" name="Rectangle 3">
            <a:extLst>
              <a:ext uri="{FF2B5EF4-FFF2-40B4-BE49-F238E27FC236}">
                <a16:creationId xmlns:a16="http://schemas.microsoft.com/office/drawing/2014/main" id="{D569924A-50DF-4083-9F03-DAE7F675D053}"/>
              </a:ext>
            </a:extLst>
          </p:cNvPr>
          <p:cNvSpPr>
            <a:spLocks noGrp="1" noChangeArrowheads="1"/>
          </p:cNvSpPr>
          <p:nvPr>
            <p:ph type="body" idx="1"/>
          </p:nvPr>
        </p:nvSpPr>
        <p:spPr bwMode="auto">
          <a:xfrm>
            <a:off x="719138" y="1314450"/>
            <a:ext cx="7772400" cy="5027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5" name="Rectangle 11">
            <a:extLst>
              <a:ext uri="{FF2B5EF4-FFF2-40B4-BE49-F238E27FC236}">
                <a16:creationId xmlns:a16="http://schemas.microsoft.com/office/drawing/2014/main" id="{008AB2B6-731E-4C59-B8CD-F45D687C8C21}"/>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a:p>
        </p:txBody>
      </p:sp>
      <p:sp>
        <p:nvSpPr>
          <p:cNvPr id="1029" name="Line 14">
            <a:extLst>
              <a:ext uri="{FF2B5EF4-FFF2-40B4-BE49-F238E27FC236}">
                <a16:creationId xmlns:a16="http://schemas.microsoft.com/office/drawing/2014/main" id="{1ABE469E-BD22-45DF-BCF5-2A4711AC1410}"/>
              </a:ext>
            </a:extLst>
          </p:cNvPr>
          <p:cNvSpPr>
            <a:spLocks noChangeShapeType="1"/>
          </p:cNvSpPr>
          <p:nvPr userDrawn="1"/>
        </p:nvSpPr>
        <p:spPr bwMode="auto">
          <a:xfrm>
            <a:off x="581025" y="1173163"/>
            <a:ext cx="8015288" cy="0"/>
          </a:xfrm>
          <a:prstGeom prst="line">
            <a:avLst/>
          </a:prstGeom>
          <a:noFill/>
          <a:ln w="76200">
            <a:solidFill>
              <a:srgbClr val="3333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Rectangle 15">
            <a:extLst>
              <a:ext uri="{FF2B5EF4-FFF2-40B4-BE49-F238E27FC236}">
                <a16:creationId xmlns:a16="http://schemas.microsoft.com/office/drawing/2014/main" id="{8360540E-7E03-45DB-96A5-05E9DC92F0DD}"/>
              </a:ext>
            </a:extLst>
          </p:cNvPr>
          <p:cNvSpPr>
            <a:spLocks noGrp="1" noChangeArrowheads="1"/>
          </p:cNvSpPr>
          <p:nvPr>
            <p:ph type="title"/>
          </p:nvPr>
        </p:nvSpPr>
        <p:spPr bwMode="auto">
          <a:xfrm>
            <a:off x="719138" y="65881"/>
            <a:ext cx="7772400" cy="102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ransition/>
  <p:hf hdr="0" ftr="0" dt="0"/>
  <p:txStyles>
    <p:title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p:titleStyle>
    <p:body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2C08C-1B47-422D-8A6A-BA417BC5662C}"/>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1B3A44-C09A-42B1-B7FB-8416F9C8D9A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11">
            <a:extLst>
              <a:ext uri="{FF2B5EF4-FFF2-40B4-BE49-F238E27FC236}">
                <a16:creationId xmlns:a16="http://schemas.microsoft.com/office/drawing/2014/main" id="{8E4C8E6E-733C-4D38-8390-BBF657AA6A87}"/>
              </a:ext>
            </a:extLst>
          </p:cNvPr>
          <p:cNvSpPr>
            <a:spLocks noGrp="1" noChangeArrowheads="1"/>
          </p:cNvSpPr>
          <p:nvPr>
            <p:ph type="sldNum" sz="quarter" idx="4"/>
          </p:nvPr>
        </p:nvSpPr>
        <p:spPr bwMode="auto">
          <a:xfrm>
            <a:off x="7226300" y="6515100"/>
            <a:ext cx="1917700" cy="3429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600" baseline="0">
                <a:solidFill>
                  <a:schemeClr val="tx1"/>
                </a:solidFill>
                <a:ea typeface="宋体" panose="02010600030101010101" pitchFamily="2" charset="-122"/>
                <a:cs typeface="Times New Roman" panose="02020603050405020304" pitchFamily="18" charset="0"/>
              </a:defRPr>
            </a:lvl1pPr>
          </a:lstStyle>
          <a:p>
            <a:pPr algn="r">
              <a:defRPr/>
            </a:pPr>
            <a:fld id="{875647C1-E133-452A-8073-4945B78C12A5}" type="slidenum">
              <a:rPr lang="en-US" altLang="zh-CN" smtClean="0"/>
              <a:pPr algn="r">
                <a:defRPr/>
              </a:pPr>
              <a:t>‹#›</a:t>
            </a:fld>
            <a:endParaRPr lang="en-US" altLang="zh-CN"/>
          </a:p>
        </p:txBody>
      </p:sp>
    </p:spTree>
    <p:extLst>
      <p:ext uri="{BB962C8B-B14F-4D97-AF65-F5344CB8AC3E}">
        <p14:creationId xmlns:p14="http://schemas.microsoft.com/office/powerpoint/2010/main" val="372253690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tags" Target="../tags/tag4.xml"/><Relationship Id="rId7" Type="http://schemas.openxmlformats.org/officeDocument/2006/relationships/oleObject" Target="../embeddings/oleObject1.bin"/><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9.xml"/><Relationship Id="rId5" Type="http://schemas.openxmlformats.org/officeDocument/2006/relationships/slideLayout" Target="../slideLayouts/slideLayout2.xml"/><Relationship Id="rId10" Type="http://schemas.openxmlformats.org/officeDocument/2006/relationships/image" Target="../media/image7.wmf"/><Relationship Id="rId4" Type="http://schemas.openxmlformats.org/officeDocument/2006/relationships/tags" Target="../tags/tag5.xml"/><Relationship Id="rId9"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2.wmf"/></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4.png"/><Relationship Id="rId7"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15.wmf"/><Relationship Id="rId4" Type="http://schemas.openxmlformats.org/officeDocument/2006/relationships/oleObject" Target="../embeddings/oleObject5.bin"/><Relationship Id="rId9" Type="http://schemas.openxmlformats.org/officeDocument/2006/relationships/image" Target="../media/image17.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23.png"/><Relationship Id="rId4" Type="http://schemas.openxmlformats.org/officeDocument/2006/relationships/hyperlink" Target="http://en.wikipedia.org/wiki/Image:AND_ANSI.svg" TargetMode="External"/></Relationships>
</file>

<file path=ppt/slides/_rels/slide6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4.emf"/><Relationship Id="rId4" Type="http://schemas.openxmlformats.org/officeDocument/2006/relationships/image" Target="../media/image33.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1">
            <a:extLst>
              <a:ext uri="{FF2B5EF4-FFF2-40B4-BE49-F238E27FC236}">
                <a16:creationId xmlns:a16="http://schemas.microsoft.com/office/drawing/2014/main" id="{42B9A988-6EF2-4BB9-87BB-A0C4668BFA55}"/>
              </a:ext>
            </a:extLst>
          </p:cNvPr>
          <p:cNvSpPr txBox="1">
            <a:spLocks noChangeArrowheads="1"/>
          </p:cNvSpPr>
          <p:nvPr/>
        </p:nvSpPr>
        <p:spPr bwMode="auto">
          <a:xfrm>
            <a:off x="1797746" y="4412032"/>
            <a:ext cx="5913438" cy="938719"/>
          </a:xfrm>
          <a:prstGeom prst="rect">
            <a:avLst/>
          </a:prstGeom>
          <a:noFill/>
          <a:ln>
            <a:noFill/>
          </a:ln>
          <a:effectLst/>
        </p:spPr>
        <p:txBody>
          <a:bodyPr>
            <a:spAutoFit/>
          </a:bodyPr>
          <a:lstStyle/>
          <a:p>
            <a:pPr algn="ctr" eaLnBrk="1" fontAlgn="auto" hangingPunct="1">
              <a:spcBef>
                <a:spcPct val="50000"/>
              </a:spcBef>
              <a:spcAft>
                <a:spcPts val="0"/>
              </a:spcAft>
              <a:buFont typeface="Wingdings" panose="05000000000000000000" pitchFamily="2" charset="2"/>
              <a:buNone/>
              <a:defRPr/>
            </a:pPr>
            <a:r>
              <a:rPr lang="en-US" altLang="zh-CN" sz="2200" kern="0" baseline="0">
                <a:solidFill>
                  <a:srgbClr val="000000"/>
                </a:solidFill>
                <a:ea typeface="宋体" pitchFamily="2" charset="-122"/>
              </a:rPr>
              <a:t>Lei Wu</a:t>
            </a:r>
          </a:p>
          <a:p>
            <a:pPr algn="ctr" eaLnBrk="1" fontAlgn="auto" hangingPunct="1">
              <a:spcBef>
                <a:spcPct val="50000"/>
              </a:spcBef>
              <a:spcAft>
                <a:spcPts val="0"/>
              </a:spcAft>
              <a:buFont typeface="Wingdings" panose="05000000000000000000" pitchFamily="2" charset="2"/>
              <a:buNone/>
              <a:defRPr/>
            </a:pPr>
            <a:r>
              <a:rPr lang="en-US" altLang="zh-CN" sz="2200" kern="0" baseline="0">
                <a:solidFill>
                  <a:srgbClr val="000000"/>
                </a:solidFill>
                <a:ea typeface="宋体" pitchFamily="2" charset="-122"/>
                <a:cs typeface="Times New Roman" pitchFamily="18" charset="0"/>
              </a:rPr>
              <a:t>Zhejiang University</a:t>
            </a:r>
          </a:p>
        </p:txBody>
      </p:sp>
      <p:sp>
        <p:nvSpPr>
          <p:cNvPr id="3" name="Text Box 14">
            <a:extLst>
              <a:ext uri="{FF2B5EF4-FFF2-40B4-BE49-F238E27FC236}">
                <a16:creationId xmlns:a16="http://schemas.microsoft.com/office/drawing/2014/main" id="{DAAE08E7-F397-4386-AD4A-9EA00DA8BA7C}"/>
              </a:ext>
            </a:extLst>
          </p:cNvPr>
          <p:cNvSpPr txBox="1">
            <a:spLocks noChangeArrowheads="1"/>
          </p:cNvSpPr>
          <p:nvPr/>
        </p:nvSpPr>
        <p:spPr bwMode="auto">
          <a:xfrm>
            <a:off x="730787" y="3252602"/>
            <a:ext cx="7983537" cy="646331"/>
          </a:xfrm>
          <a:prstGeom prst="rect">
            <a:avLst/>
          </a:prstGeom>
          <a:noFill/>
          <a:ln>
            <a:noFill/>
          </a:ln>
          <a:effectLst/>
        </p:spPr>
        <p:txBody>
          <a:bodyPr>
            <a:spAutoFit/>
          </a:bodyPr>
          <a:lstStyle>
            <a:lvl1pPr>
              <a:defRPr sz="2800" baseline="-25000">
                <a:solidFill>
                  <a:schemeClr val="accent2"/>
                </a:solidFill>
                <a:latin typeface="Times New Roman" pitchFamily="18" charset="0"/>
              </a:defRPr>
            </a:lvl1pPr>
            <a:lvl2pPr marL="742950" indent="-285750">
              <a:defRPr sz="2800" baseline="-25000">
                <a:solidFill>
                  <a:schemeClr val="accent2"/>
                </a:solidFill>
                <a:latin typeface="Times New Roman" pitchFamily="18" charset="0"/>
              </a:defRPr>
            </a:lvl2pPr>
            <a:lvl3pPr marL="1143000" indent="-228600">
              <a:defRPr sz="2800" baseline="-25000">
                <a:solidFill>
                  <a:schemeClr val="accent2"/>
                </a:solidFill>
                <a:latin typeface="Times New Roman" pitchFamily="18" charset="0"/>
              </a:defRPr>
            </a:lvl3pPr>
            <a:lvl4pPr marL="1600200" indent="-228600">
              <a:defRPr sz="2800" baseline="-25000">
                <a:solidFill>
                  <a:schemeClr val="accent2"/>
                </a:solidFill>
                <a:latin typeface="Times New Roman" pitchFamily="18" charset="0"/>
              </a:defRPr>
            </a:lvl4pPr>
            <a:lvl5pPr marL="2057400" indent="-228600">
              <a:defRPr sz="2800" baseline="-25000">
                <a:solidFill>
                  <a:schemeClr val="accent2"/>
                </a:solidFill>
                <a:latin typeface="Times New Roman" pitchFamily="18" charset="0"/>
              </a:defRPr>
            </a:lvl5pPr>
            <a:lvl6pPr marL="25146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6pPr>
            <a:lvl7pPr marL="29718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7pPr>
            <a:lvl8pPr marL="34290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8pPr>
            <a:lvl9pPr marL="3886200" indent="-228600" eaLnBrk="0" fontAlgn="base" hangingPunct="0">
              <a:spcBef>
                <a:spcPct val="20000"/>
              </a:spcBef>
              <a:spcAft>
                <a:spcPct val="0"/>
              </a:spcAft>
              <a:buFont typeface="Wingdings" pitchFamily="2" charset="2"/>
              <a:buChar char="§"/>
              <a:defRPr sz="2800" baseline="-25000">
                <a:solidFill>
                  <a:schemeClr val="accent2"/>
                </a:solidFill>
                <a:latin typeface="Times New Roman" pitchFamily="18" charset="0"/>
              </a:defRPr>
            </a:lvl9pPr>
          </a:lstStyle>
          <a:p>
            <a:pPr algn="ctr">
              <a:spcBef>
                <a:spcPct val="50000"/>
              </a:spcBef>
              <a:buFont typeface="Wingdings" panose="05000000000000000000" pitchFamily="2" charset="2"/>
              <a:buNone/>
              <a:defRPr/>
            </a:pPr>
            <a:r>
              <a:rPr lang="en-US" altLang="zh-CN" sz="3600" b="1" baseline="0">
                <a:solidFill>
                  <a:srgbClr val="3333FF"/>
                </a:solidFill>
                <a:latin typeface="Arial" panose="020B0604020202020204" pitchFamily="34" charset="0"/>
                <a:ea typeface="宋体" pitchFamily="2" charset="-122"/>
                <a:cs typeface="Arial" panose="020B0604020202020204" pitchFamily="34" charset="0"/>
              </a:rPr>
              <a:t>Computational Operations &amp; Units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6037"/>
            <a:ext cx="7772400" cy="1020763"/>
          </a:xfrm>
        </p:spPr>
        <p:txBody>
          <a:bodyPr/>
          <a:lstStyle/>
          <a:p>
            <a:r>
              <a:rPr lang="en-US" altLang="zh-CN"/>
              <a:t>N-Bit ALU with 8 OPs</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10</a:t>
            </a:fld>
            <a:endParaRPr lang="en-US" altLang="zh-CN" sz="1600"/>
          </a:p>
        </p:txBody>
      </p:sp>
      <p:graphicFrame>
        <p:nvGraphicFramePr>
          <p:cNvPr id="7" name="Object 4">
            <a:extLst>
              <a:ext uri="{FF2B5EF4-FFF2-40B4-BE49-F238E27FC236}">
                <a16:creationId xmlns:a16="http://schemas.microsoft.com/office/drawing/2014/main" id="{ED83BE9D-F554-4063-A604-170292FAF12D}"/>
              </a:ext>
            </a:extLst>
          </p:cNvPr>
          <p:cNvGraphicFramePr>
            <a:graphicFrameLocks noChangeAspect="1"/>
          </p:cNvGraphicFramePr>
          <p:nvPr>
            <p:custDataLst>
              <p:tags r:id="rId1"/>
            </p:custDataLst>
          </p:nvPr>
        </p:nvGraphicFramePr>
        <p:xfrm>
          <a:off x="1147393" y="1193648"/>
          <a:ext cx="2241910" cy="2365394"/>
        </p:xfrm>
        <a:graphic>
          <a:graphicData uri="http://schemas.openxmlformats.org/presentationml/2006/ole">
            <mc:AlternateContent xmlns:mc="http://schemas.openxmlformats.org/markup-compatibility/2006">
              <mc:Choice xmlns:v="urn:schemas-microsoft-com:vml" Requires="v">
                <p:oleObj name="VISIO" r:id="rId7" imgW="640440" imgH="707040" progId="Visio.Drawing.6">
                  <p:embed/>
                </p:oleObj>
              </mc:Choice>
              <mc:Fallback>
                <p:oleObj name="VISIO" r:id="rId7" imgW="640440" imgH="707040" progId="Visio.Drawing.6">
                  <p:embed/>
                  <p:pic>
                    <p:nvPicPr>
                      <p:cNvPr id="7" name="Object 4">
                        <a:extLst>
                          <a:ext uri="{FF2B5EF4-FFF2-40B4-BE49-F238E27FC236}">
                            <a16:creationId xmlns:a16="http://schemas.microsoft.com/office/drawing/2014/main" id="{ED83BE9D-F554-4063-A604-170292FAF1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7393" y="1193648"/>
                        <a:ext cx="2241910" cy="2365394"/>
                      </a:xfrm>
                      <a:prstGeom prst="rect">
                        <a:avLst/>
                      </a:prstGeom>
                      <a:noFill/>
                      <a:ln>
                        <a:noFill/>
                      </a:ln>
                      <a:effectLst/>
                    </p:spPr>
                  </p:pic>
                </p:oleObj>
              </mc:Fallback>
            </mc:AlternateContent>
          </a:graphicData>
        </a:graphic>
      </p:graphicFrame>
      <p:sp>
        <p:nvSpPr>
          <p:cNvPr id="9" name="Rectangle 2">
            <a:extLst>
              <a:ext uri="{FF2B5EF4-FFF2-40B4-BE49-F238E27FC236}">
                <a16:creationId xmlns:a16="http://schemas.microsoft.com/office/drawing/2014/main" id="{A9C0DD5B-87EE-4AFF-A42C-B3F96FB9C128}"/>
              </a:ext>
            </a:extLst>
          </p:cNvPr>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graphicFrame>
        <p:nvGraphicFramePr>
          <p:cNvPr id="10" name="Group 37">
            <a:extLst>
              <a:ext uri="{FF2B5EF4-FFF2-40B4-BE49-F238E27FC236}">
                <a16:creationId xmlns:a16="http://schemas.microsoft.com/office/drawing/2014/main" id="{4D6E1EC6-3CE2-4869-B928-966D4109B45D}"/>
              </a:ext>
            </a:extLst>
          </p:cNvPr>
          <p:cNvGraphicFramePr>
            <a:graphicFrameLocks/>
          </p:cNvGraphicFramePr>
          <p:nvPr>
            <p:custDataLst>
              <p:tags r:id="rId3"/>
            </p:custDataLst>
          </p:nvPr>
        </p:nvGraphicFramePr>
        <p:xfrm>
          <a:off x="1222537" y="3685890"/>
          <a:ext cx="2091622" cy="3017520"/>
        </p:xfrm>
        <a:graphic>
          <a:graphicData uri="http://schemas.openxmlformats.org/drawingml/2006/table">
            <a:tbl>
              <a:tblPr/>
              <a:tblGrid>
                <a:gridCol w="813118">
                  <a:extLst>
                    <a:ext uri="{9D8B030D-6E8A-4147-A177-3AD203B41FA5}">
                      <a16:colId xmlns:a16="http://schemas.microsoft.com/office/drawing/2014/main" val="20000"/>
                    </a:ext>
                  </a:extLst>
                </a:gridCol>
                <a:gridCol w="1278504">
                  <a:extLst>
                    <a:ext uri="{9D8B030D-6E8A-4147-A177-3AD203B41FA5}">
                      <a16:colId xmlns:a16="http://schemas.microsoft.com/office/drawing/2014/main" val="20001"/>
                    </a:ext>
                  </a:extLst>
                </a:gridCol>
              </a:tblGrid>
              <a:tr h="3280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Times New Roman" pitchFamily="18" charset="0"/>
                          <a:cs typeface="Arial" charset="0"/>
                        </a:rPr>
                        <a:t>F</a:t>
                      </a:r>
                      <a:r>
                        <a:rPr kumimoji="0" lang="en-US" sz="1600" b="1" i="0" u="none" strike="noStrike" cap="none" normalizeH="0" baseline="-25000">
                          <a:ln>
                            <a:noFill/>
                          </a:ln>
                          <a:solidFill>
                            <a:schemeClr val="bg1"/>
                          </a:solidFill>
                          <a:effectLst/>
                          <a:latin typeface="Times New Roman" pitchFamily="18" charset="0"/>
                          <a:cs typeface="Arial"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327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80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80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010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7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011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280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280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101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711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110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80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111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imes New Roman" pitchFamily="18" charset="0"/>
                          <a:cs typeface="Arial" charset="0"/>
                        </a:rPr>
                        <a:t>SLT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8" name="Object 4">
            <a:extLst>
              <a:ext uri="{FF2B5EF4-FFF2-40B4-BE49-F238E27FC236}">
                <a16:creationId xmlns:a16="http://schemas.microsoft.com/office/drawing/2014/main" id="{8452B7FA-E1EE-4E73-B223-A8DE865E2CDA}"/>
              </a:ext>
            </a:extLst>
          </p:cNvPr>
          <p:cNvGraphicFramePr>
            <a:graphicFrameLocks noChangeAspect="1"/>
          </p:cNvGraphicFramePr>
          <p:nvPr>
            <p:custDataLst>
              <p:tags r:id="rId4"/>
            </p:custDataLst>
          </p:nvPr>
        </p:nvGraphicFramePr>
        <p:xfrm>
          <a:off x="4572000" y="1254930"/>
          <a:ext cx="5096883" cy="5345723"/>
        </p:xfrm>
        <a:graphic>
          <a:graphicData uri="http://schemas.openxmlformats.org/presentationml/2006/ole">
            <mc:AlternateContent xmlns:mc="http://schemas.openxmlformats.org/markup-compatibility/2006">
              <mc:Choice xmlns:v="urn:schemas-microsoft-com:vml" Requires="v">
                <p:oleObj name="VISIO" r:id="rId9" imgW="2663640" imgH="2794320" progId="Visio.Drawing.6">
                  <p:embed/>
                </p:oleObj>
              </mc:Choice>
              <mc:Fallback>
                <p:oleObj name="VISIO" r:id="rId9" imgW="2663640" imgH="2794320" progId="Visio.Drawing.6">
                  <p:embed/>
                  <p:pic>
                    <p:nvPicPr>
                      <p:cNvPr id="8" name="Object 4">
                        <a:extLst>
                          <a:ext uri="{FF2B5EF4-FFF2-40B4-BE49-F238E27FC236}">
                            <a16:creationId xmlns:a16="http://schemas.microsoft.com/office/drawing/2014/main" id="{8452B7FA-E1EE-4E73-B223-A8DE865E2CD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1254930"/>
                        <a:ext cx="5096883" cy="534572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520196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t>Set Less Than (SLT) Example</a:t>
            </a:r>
          </a:p>
        </p:txBody>
      </p:sp>
      <p:sp>
        <p:nvSpPr>
          <p:cNvPr id="7" name="Content Placeholder 2">
            <a:extLst>
              <a:ext uri="{FF2B5EF4-FFF2-40B4-BE49-F238E27FC236}">
                <a16:creationId xmlns:a16="http://schemas.microsoft.com/office/drawing/2014/main" id="{7FA06B65-07BF-40E7-A510-94A541D8CB4D}"/>
              </a:ext>
            </a:extLst>
          </p:cNvPr>
          <p:cNvSpPr>
            <a:spLocks noGrp="1"/>
          </p:cNvSpPr>
          <p:nvPr>
            <p:ph idx="1"/>
          </p:nvPr>
        </p:nvSpPr>
        <p:spPr>
          <a:xfrm>
            <a:off x="472741" y="1188813"/>
            <a:ext cx="4351129" cy="5586045"/>
          </a:xfrm>
        </p:spPr>
        <p:txBody>
          <a:bodyPr/>
          <a:lstStyle/>
          <a:p>
            <a:r>
              <a:rPr lang="en-US" altLang="zh-CN" sz="2400"/>
              <a:t>Configure 32-bit ALU for SLT operation: A = 25 and B = 32</a:t>
            </a:r>
          </a:p>
          <a:p>
            <a:pPr lvl="1"/>
            <a:r>
              <a:rPr lang="en-US" altLang="zh-CN" sz="2000"/>
              <a:t>A &lt; B, so Y should be 32-bit representation of 1 (0x00000001)</a:t>
            </a:r>
          </a:p>
          <a:p>
            <a:pPr lvl="1"/>
            <a:r>
              <a:rPr lang="en-US" altLang="zh-CN" sz="2000"/>
              <a:t>F</a:t>
            </a:r>
            <a:r>
              <a:rPr lang="en-US" altLang="zh-CN" sz="2000" baseline="-25000"/>
              <a:t>2:0</a:t>
            </a:r>
            <a:r>
              <a:rPr lang="en-US" altLang="zh-CN" sz="2000"/>
              <a:t> = 111</a:t>
            </a:r>
          </a:p>
          <a:p>
            <a:pPr lvl="2"/>
            <a:r>
              <a:rPr lang="en-US" altLang="zh-CN" sz="1600"/>
              <a:t>F</a:t>
            </a:r>
            <a:r>
              <a:rPr lang="en-US" altLang="zh-CN" sz="1600" baseline="-25000"/>
              <a:t>2</a:t>
            </a:r>
            <a:r>
              <a:rPr lang="en-US" altLang="zh-CN" sz="1600"/>
              <a:t> = 1 (adder acts as subtracter), so 25 - 32 = -7</a:t>
            </a:r>
          </a:p>
          <a:p>
            <a:pPr lvl="2"/>
            <a:r>
              <a:rPr lang="en-US" altLang="zh-CN" sz="1600"/>
              <a:t>-7 has 1 in the most significant bit (S</a:t>
            </a:r>
            <a:r>
              <a:rPr lang="en-US" altLang="zh-CN" sz="1600" baseline="-25000"/>
              <a:t>31</a:t>
            </a:r>
            <a:r>
              <a:rPr lang="en-US" altLang="zh-CN" sz="1600"/>
              <a:t> = 1)</a:t>
            </a:r>
          </a:p>
          <a:p>
            <a:pPr lvl="2"/>
            <a:r>
              <a:rPr lang="en-US" altLang="zh-CN" sz="1600"/>
              <a:t>F</a:t>
            </a:r>
            <a:r>
              <a:rPr lang="en-US" altLang="zh-CN" sz="1600" baseline="-25000"/>
              <a:t>1:0</a:t>
            </a:r>
            <a:r>
              <a:rPr lang="en-US" altLang="zh-CN" sz="1600"/>
              <a:t> = 11 multiplexer selects Y = S</a:t>
            </a:r>
            <a:r>
              <a:rPr lang="en-US" altLang="zh-CN" sz="1600" baseline="-25000"/>
              <a:t>31</a:t>
            </a:r>
            <a:r>
              <a:rPr lang="en-US" altLang="zh-CN" sz="1600"/>
              <a:t> (zero extended) = 0x00000001.</a:t>
            </a:r>
          </a:p>
        </p:txBody>
      </p:sp>
      <p:graphicFrame>
        <p:nvGraphicFramePr>
          <p:cNvPr id="8" name="Object 4">
            <a:extLst>
              <a:ext uri="{FF2B5EF4-FFF2-40B4-BE49-F238E27FC236}">
                <a16:creationId xmlns:a16="http://schemas.microsoft.com/office/drawing/2014/main" id="{4F990728-D799-44BE-AD6E-9191A1B272D2}"/>
              </a:ext>
            </a:extLst>
          </p:cNvPr>
          <p:cNvGraphicFramePr>
            <a:graphicFrameLocks noChangeAspect="1"/>
          </p:cNvGraphicFramePr>
          <p:nvPr>
            <p:custDataLst>
              <p:tags r:id="rId1"/>
            </p:custDataLst>
          </p:nvPr>
        </p:nvGraphicFramePr>
        <p:xfrm>
          <a:off x="4866481" y="1188813"/>
          <a:ext cx="4719638" cy="4953000"/>
        </p:xfrm>
        <a:graphic>
          <a:graphicData uri="http://schemas.openxmlformats.org/presentationml/2006/ole">
            <mc:AlternateContent xmlns:mc="http://schemas.openxmlformats.org/markup-compatibility/2006">
              <mc:Choice xmlns:v="urn:schemas-microsoft-com:vml" Requires="v">
                <p:oleObj name="VISIO" r:id="rId4" imgW="2663640" imgH="2794320" progId="Visio.Drawing.6">
                  <p:embed/>
                </p:oleObj>
              </mc:Choice>
              <mc:Fallback>
                <p:oleObj name="VISIO" r:id="rId4" imgW="2663640" imgH="2794320" progId="Visio.Drawing.6">
                  <p:embed/>
                  <p:pic>
                    <p:nvPicPr>
                      <p:cNvPr id="8" name="Object 4">
                        <a:extLst>
                          <a:ext uri="{FF2B5EF4-FFF2-40B4-BE49-F238E27FC236}">
                            <a16:creationId xmlns:a16="http://schemas.microsoft.com/office/drawing/2014/main" id="{4F990728-D799-44BE-AD6E-9191A1B272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66481" y="1188813"/>
                        <a:ext cx="4719638"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灯片编号占位符 3">
            <a:extLst>
              <a:ext uri="{FF2B5EF4-FFF2-40B4-BE49-F238E27FC236}">
                <a16:creationId xmlns:a16="http://schemas.microsoft.com/office/drawing/2014/main" id="{20514299-57C9-4990-8862-0CF496FFC87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11</a:t>
            </a:fld>
            <a:endParaRPr lang="en-US" altLang="zh-CN" sz="1600"/>
          </a:p>
        </p:txBody>
      </p:sp>
    </p:spTree>
    <p:extLst>
      <p:ext uri="{BB962C8B-B14F-4D97-AF65-F5344CB8AC3E}">
        <p14:creationId xmlns:p14="http://schemas.microsoft.com/office/powerpoint/2010/main" val="22321095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ltLang="zh-CN"/>
              <a:t>Various Use of Shifters</a:t>
            </a:r>
            <a:endParaRPr lang="en-US"/>
          </a:p>
        </p:txBody>
      </p:sp>
      <p:sp>
        <p:nvSpPr>
          <p:cNvPr id="7" name="Content Placeholder 2">
            <a:extLst>
              <a:ext uri="{FF2B5EF4-FFF2-40B4-BE49-F238E27FC236}">
                <a16:creationId xmlns:a16="http://schemas.microsoft.com/office/drawing/2014/main" id="{7FA06B65-07BF-40E7-A510-94A541D8CB4D}"/>
              </a:ext>
            </a:extLst>
          </p:cNvPr>
          <p:cNvSpPr>
            <a:spLocks noGrp="1"/>
          </p:cNvSpPr>
          <p:nvPr>
            <p:ph idx="1"/>
          </p:nvPr>
        </p:nvSpPr>
        <p:spPr>
          <a:xfrm>
            <a:off x="472741" y="1188813"/>
            <a:ext cx="8100808" cy="5586045"/>
          </a:xfrm>
        </p:spPr>
        <p:txBody>
          <a:bodyPr/>
          <a:lstStyle/>
          <a:p>
            <a:r>
              <a:rPr lang="en-US" altLang="zh-CN" sz="2400"/>
              <a:t>Logical shifter: shifts value to left or right and fills empty spaces with 0’s</a:t>
            </a:r>
          </a:p>
          <a:p>
            <a:pPr lvl="1"/>
            <a:r>
              <a:rPr lang="en-US" altLang="zh-CN" sz="2000"/>
              <a:t>11</a:t>
            </a:r>
            <a:r>
              <a:rPr lang="en-US" altLang="zh-CN" sz="2000">
                <a:solidFill>
                  <a:srgbClr val="FF0000"/>
                </a:solidFill>
              </a:rPr>
              <a:t>0</a:t>
            </a:r>
            <a:r>
              <a:rPr lang="en-US" altLang="zh-CN" sz="2000"/>
              <a:t>01 &gt;&gt; 2 = </a:t>
            </a:r>
            <a:r>
              <a:rPr lang="en-US" altLang="zh-CN" sz="2000">
                <a:solidFill>
                  <a:srgbClr val="0070C0"/>
                </a:solidFill>
              </a:rPr>
              <a:t>0</a:t>
            </a:r>
            <a:r>
              <a:rPr lang="en-US" altLang="zh-CN" sz="2000"/>
              <a:t>011</a:t>
            </a:r>
            <a:r>
              <a:rPr lang="en-US" altLang="zh-CN" sz="2000">
                <a:solidFill>
                  <a:srgbClr val="FF0000"/>
                </a:solidFill>
              </a:rPr>
              <a:t>0</a:t>
            </a:r>
          </a:p>
          <a:p>
            <a:pPr lvl="1"/>
            <a:r>
              <a:rPr lang="en-US" altLang="zh-CN" sz="2000"/>
              <a:t>11001 &lt;&lt; 2 = </a:t>
            </a:r>
            <a:r>
              <a:rPr lang="en-US" altLang="zh-CN" sz="2000">
                <a:solidFill>
                  <a:srgbClr val="FF0000"/>
                </a:solidFill>
              </a:rPr>
              <a:t>0</a:t>
            </a:r>
            <a:r>
              <a:rPr lang="en-US" altLang="zh-CN" sz="2000"/>
              <a:t>0100</a:t>
            </a:r>
          </a:p>
          <a:p>
            <a:r>
              <a:rPr lang="en-US" altLang="zh-CN" sz="2400"/>
              <a:t>Arithmetic shifter: same as logical shifter, but on right shift, fills empty spaces with the old most significant bit (MSB).</a:t>
            </a:r>
          </a:p>
          <a:p>
            <a:pPr lvl="1"/>
            <a:r>
              <a:rPr lang="en-US" altLang="zh-CN" sz="2000"/>
              <a:t>11</a:t>
            </a:r>
            <a:r>
              <a:rPr lang="en-US" altLang="zh-CN" sz="2000">
                <a:solidFill>
                  <a:srgbClr val="FF0000"/>
                </a:solidFill>
              </a:rPr>
              <a:t>0</a:t>
            </a:r>
            <a:r>
              <a:rPr lang="en-US" altLang="zh-CN" sz="2000"/>
              <a:t>01 &gt;&gt;&gt; 2 = </a:t>
            </a:r>
            <a:r>
              <a:rPr lang="en-US" altLang="zh-CN" sz="2000">
                <a:solidFill>
                  <a:srgbClr val="0070C0"/>
                </a:solidFill>
              </a:rPr>
              <a:t>1</a:t>
            </a:r>
            <a:r>
              <a:rPr lang="en-US" altLang="zh-CN" sz="2000"/>
              <a:t>111</a:t>
            </a:r>
            <a:r>
              <a:rPr lang="en-US" altLang="zh-CN" sz="2000">
                <a:solidFill>
                  <a:srgbClr val="FF0000"/>
                </a:solidFill>
              </a:rPr>
              <a:t>0</a:t>
            </a:r>
          </a:p>
          <a:p>
            <a:pPr lvl="1"/>
            <a:r>
              <a:rPr lang="en-US" altLang="zh-CN" sz="2000"/>
              <a:t>11</a:t>
            </a:r>
            <a:r>
              <a:rPr lang="en-US" altLang="zh-CN" sz="2000">
                <a:solidFill>
                  <a:srgbClr val="FF0000"/>
                </a:solidFill>
              </a:rPr>
              <a:t>0</a:t>
            </a:r>
            <a:r>
              <a:rPr lang="en-US" altLang="zh-CN" sz="2000"/>
              <a:t>01 &lt;&lt;&lt; 2 = </a:t>
            </a:r>
            <a:r>
              <a:rPr lang="en-US" altLang="zh-CN" sz="2000">
                <a:solidFill>
                  <a:srgbClr val="FF0000"/>
                </a:solidFill>
              </a:rPr>
              <a:t>0</a:t>
            </a:r>
            <a:r>
              <a:rPr lang="en-US" altLang="zh-CN" sz="2000"/>
              <a:t>0100</a:t>
            </a:r>
          </a:p>
          <a:p>
            <a:r>
              <a:rPr lang="en-US" altLang="zh-CN" sz="2400"/>
              <a:t>Rotator: rotates bits in a circle, such that bits shifted off one end are shifted into the other end</a:t>
            </a:r>
          </a:p>
          <a:p>
            <a:pPr lvl="1"/>
            <a:r>
              <a:rPr lang="en-US" altLang="zh-CN" sz="2000"/>
              <a:t>11</a:t>
            </a:r>
            <a:r>
              <a:rPr lang="en-US" altLang="zh-CN" sz="2000">
                <a:solidFill>
                  <a:srgbClr val="FF0000"/>
                </a:solidFill>
              </a:rPr>
              <a:t>0</a:t>
            </a:r>
            <a:r>
              <a:rPr lang="en-US" altLang="zh-CN" sz="2000">
                <a:solidFill>
                  <a:srgbClr val="3333FF"/>
                </a:solidFill>
              </a:rPr>
              <a:t>01</a:t>
            </a:r>
            <a:r>
              <a:rPr lang="en-US" altLang="zh-CN" sz="2000"/>
              <a:t> ROR 2 = </a:t>
            </a:r>
            <a:r>
              <a:rPr lang="en-US" altLang="zh-CN" sz="2000">
                <a:solidFill>
                  <a:srgbClr val="3333FF"/>
                </a:solidFill>
              </a:rPr>
              <a:t>01</a:t>
            </a:r>
            <a:r>
              <a:rPr lang="en-US" altLang="zh-CN" sz="2000"/>
              <a:t>11</a:t>
            </a:r>
            <a:r>
              <a:rPr lang="en-US" altLang="zh-CN" sz="2000">
                <a:solidFill>
                  <a:srgbClr val="FF0000"/>
                </a:solidFill>
              </a:rPr>
              <a:t>0</a:t>
            </a:r>
          </a:p>
          <a:p>
            <a:pPr lvl="1"/>
            <a:r>
              <a:rPr lang="en-US" altLang="zh-CN" sz="2000">
                <a:solidFill>
                  <a:srgbClr val="3333FF"/>
                </a:solidFill>
              </a:rPr>
              <a:t>11</a:t>
            </a:r>
            <a:r>
              <a:rPr lang="en-US" altLang="zh-CN" sz="2000">
                <a:solidFill>
                  <a:srgbClr val="FF0000"/>
                </a:solidFill>
              </a:rPr>
              <a:t>0</a:t>
            </a:r>
            <a:r>
              <a:rPr lang="en-US" altLang="zh-CN" sz="2000"/>
              <a:t>01 ROL 2 = </a:t>
            </a:r>
            <a:r>
              <a:rPr lang="en-US" altLang="zh-CN" sz="2000">
                <a:solidFill>
                  <a:srgbClr val="FF0000"/>
                </a:solidFill>
              </a:rPr>
              <a:t>0</a:t>
            </a:r>
            <a:r>
              <a:rPr lang="en-US" altLang="zh-CN" sz="2000"/>
              <a:t>01</a:t>
            </a:r>
            <a:r>
              <a:rPr lang="en-US" altLang="zh-CN" sz="2000">
                <a:solidFill>
                  <a:srgbClr val="3333FF"/>
                </a:solidFill>
              </a:rPr>
              <a:t>11</a:t>
            </a:r>
          </a:p>
        </p:txBody>
      </p:sp>
      <p:sp>
        <p:nvSpPr>
          <p:cNvPr id="6" name="灯片编号占位符 3">
            <a:extLst>
              <a:ext uri="{FF2B5EF4-FFF2-40B4-BE49-F238E27FC236}">
                <a16:creationId xmlns:a16="http://schemas.microsoft.com/office/drawing/2014/main" id="{20514299-57C9-4990-8862-0CF496FFC87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12</a:t>
            </a:fld>
            <a:endParaRPr lang="en-US" altLang="zh-CN" sz="1600"/>
          </a:p>
        </p:txBody>
      </p:sp>
    </p:spTree>
    <p:extLst>
      <p:ext uri="{BB962C8B-B14F-4D97-AF65-F5344CB8AC3E}">
        <p14:creationId xmlns:p14="http://schemas.microsoft.com/office/powerpoint/2010/main" val="188983239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ltLang="zh-CN"/>
              <a:t>Shifters as Multipliers and Dividers</a:t>
            </a:r>
            <a:endParaRPr lang="en-US"/>
          </a:p>
        </p:txBody>
      </p:sp>
      <p:sp>
        <p:nvSpPr>
          <p:cNvPr id="7" name="Content Placeholder 2">
            <a:extLst>
              <a:ext uri="{FF2B5EF4-FFF2-40B4-BE49-F238E27FC236}">
                <a16:creationId xmlns:a16="http://schemas.microsoft.com/office/drawing/2014/main" id="{7FA06B65-07BF-40E7-A510-94A541D8CB4D}"/>
              </a:ext>
            </a:extLst>
          </p:cNvPr>
          <p:cNvSpPr>
            <a:spLocks noGrp="1"/>
          </p:cNvSpPr>
          <p:nvPr>
            <p:ph idx="1"/>
          </p:nvPr>
        </p:nvSpPr>
        <p:spPr>
          <a:xfrm>
            <a:off x="472741" y="1188813"/>
            <a:ext cx="8100808" cy="5586045"/>
          </a:xfrm>
        </p:spPr>
        <p:txBody>
          <a:bodyPr/>
          <a:lstStyle/>
          <a:p>
            <a:r>
              <a:rPr lang="en-US" altLang="zh-CN" sz="2400"/>
              <a:t>A &lt;&lt; N = A × 2</a:t>
            </a:r>
            <a:r>
              <a:rPr lang="en-US" altLang="zh-CN" sz="2400" baseline="30000"/>
              <a:t>N</a:t>
            </a:r>
          </a:p>
          <a:p>
            <a:pPr lvl="1"/>
            <a:r>
              <a:rPr lang="en-US" altLang="zh-CN" sz="2000"/>
              <a:t>E.g., 00001 &lt;&lt; 2  = 00100  (1 × 2</a:t>
            </a:r>
            <a:r>
              <a:rPr lang="en-US" altLang="zh-CN" sz="2000" baseline="30000"/>
              <a:t>2</a:t>
            </a:r>
            <a:r>
              <a:rPr lang="en-US" altLang="zh-CN" sz="2000"/>
              <a:t> = 4)</a:t>
            </a:r>
          </a:p>
          <a:p>
            <a:pPr lvl="1"/>
            <a:r>
              <a:rPr lang="en-US" altLang="zh-CN" sz="2000"/>
              <a:t>E.g., 11101 &lt;&lt; 2  = 10100  (-3 × 2</a:t>
            </a:r>
            <a:r>
              <a:rPr lang="en-US" altLang="zh-CN" sz="2000" baseline="30000"/>
              <a:t>2</a:t>
            </a:r>
            <a:r>
              <a:rPr lang="en-US" altLang="zh-CN" sz="2000"/>
              <a:t> = -12)</a:t>
            </a:r>
          </a:p>
          <a:p>
            <a:endParaRPr lang="en-US" altLang="zh-CN" sz="2400"/>
          </a:p>
          <a:p>
            <a:r>
              <a:rPr lang="en-US" altLang="zh-CN" sz="2400"/>
              <a:t>A &gt;&gt;&gt; N = A ÷ 2</a:t>
            </a:r>
            <a:r>
              <a:rPr lang="en-US" altLang="zh-CN" sz="2400" baseline="30000"/>
              <a:t>N</a:t>
            </a:r>
          </a:p>
          <a:p>
            <a:pPr lvl="1"/>
            <a:r>
              <a:rPr lang="en-US" altLang="zh-CN" sz="2000"/>
              <a:t>E.g., 01000 &gt;&gt;&gt; 2 = 00010  (8 ÷ 2</a:t>
            </a:r>
            <a:r>
              <a:rPr lang="en-US" altLang="zh-CN" sz="2000" baseline="30000"/>
              <a:t>2</a:t>
            </a:r>
            <a:r>
              <a:rPr lang="en-US" altLang="zh-CN" sz="2000"/>
              <a:t> = 2)</a:t>
            </a:r>
          </a:p>
          <a:p>
            <a:pPr lvl="1"/>
            <a:r>
              <a:rPr lang="en-US" altLang="zh-CN" sz="2000"/>
              <a:t>E.g., 10000 &gt;&gt;&gt; 2 = 11100  (-16 ÷ 2</a:t>
            </a:r>
            <a:r>
              <a:rPr lang="en-US" altLang="zh-CN" sz="2000" baseline="30000"/>
              <a:t>2</a:t>
            </a:r>
            <a:r>
              <a:rPr lang="en-US" altLang="zh-CN" sz="2000"/>
              <a:t> = -4)</a:t>
            </a:r>
          </a:p>
        </p:txBody>
      </p:sp>
      <p:sp>
        <p:nvSpPr>
          <p:cNvPr id="6" name="灯片编号占位符 3">
            <a:extLst>
              <a:ext uri="{FF2B5EF4-FFF2-40B4-BE49-F238E27FC236}">
                <a16:creationId xmlns:a16="http://schemas.microsoft.com/office/drawing/2014/main" id="{20514299-57C9-4990-8862-0CF496FFC87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13</a:t>
            </a:fld>
            <a:endParaRPr lang="en-US" altLang="zh-CN" sz="1600"/>
          </a:p>
        </p:txBody>
      </p:sp>
    </p:spTree>
    <p:extLst>
      <p:ext uri="{BB962C8B-B14F-4D97-AF65-F5344CB8AC3E}">
        <p14:creationId xmlns:p14="http://schemas.microsoft.com/office/powerpoint/2010/main" val="99802084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3" y="83141"/>
            <a:ext cx="7970400" cy="1020763"/>
          </a:xfrm>
        </p:spPr>
        <p:txBody>
          <a:bodyPr/>
          <a:lstStyle/>
          <a:p>
            <a:r>
              <a:rPr lang="en-US" altLang="zh-CN"/>
              <a:t>Recall the Design of A Shifter</a:t>
            </a:r>
            <a:endParaRPr lang="en-US"/>
          </a:p>
        </p:txBody>
      </p:sp>
      <p:sp>
        <p:nvSpPr>
          <p:cNvPr id="7" name="Content Placeholder 2">
            <a:extLst>
              <a:ext uri="{FF2B5EF4-FFF2-40B4-BE49-F238E27FC236}">
                <a16:creationId xmlns:a16="http://schemas.microsoft.com/office/drawing/2014/main" id="{7FA06B65-07BF-40E7-A510-94A541D8CB4D}"/>
              </a:ext>
            </a:extLst>
          </p:cNvPr>
          <p:cNvSpPr>
            <a:spLocks noGrp="1"/>
          </p:cNvSpPr>
          <p:nvPr>
            <p:ph idx="1"/>
          </p:nvPr>
        </p:nvSpPr>
        <p:spPr>
          <a:xfrm>
            <a:off x="472741" y="1188813"/>
            <a:ext cx="8100808" cy="5586045"/>
          </a:xfrm>
        </p:spPr>
        <p:txBody>
          <a:bodyPr/>
          <a:lstStyle/>
          <a:p>
            <a:r>
              <a:rPr lang="en-US" altLang="zh-CN" sz="2400"/>
              <a:t>Bidirectional shift registers with parallel load </a:t>
            </a:r>
          </a:p>
          <a:p>
            <a:pPr lvl="1"/>
            <a:r>
              <a:rPr lang="en-US" altLang="zh-CN" sz="2000"/>
              <a:t>Data from Bus B can be transferred to the register in parallel and then shifted to the right, the left, or not at all. </a:t>
            </a:r>
          </a:p>
          <a:p>
            <a:pPr lvl="1"/>
            <a:r>
              <a:rPr lang="en-US" altLang="zh-CN" sz="2000"/>
              <a:t>A clock pulse loads the output of Bus B into the shift register, and a second clock pulse performs the shift. </a:t>
            </a:r>
          </a:p>
          <a:p>
            <a:pPr lvl="1"/>
            <a:r>
              <a:rPr lang="en-US" altLang="zh-CN" sz="2000"/>
              <a:t>Finally, a third clock pulse transfers the data from the shift register to the selected destination register. </a:t>
            </a:r>
          </a:p>
          <a:p>
            <a:r>
              <a:rPr lang="en-US" altLang="zh-CN" sz="2400"/>
              <a:t>Alternatively, the transfer from a source register to a destination register can be done using </a:t>
            </a:r>
            <a:r>
              <a:rPr lang="en-US" altLang="zh-CN" sz="2400" i="1"/>
              <a:t>only one clock pulse </a:t>
            </a:r>
            <a:r>
              <a:rPr lang="en-US" altLang="zh-CN" sz="2400"/>
              <a:t>if the shifter is implemented </a:t>
            </a:r>
            <a:r>
              <a:rPr lang="en-US" altLang="zh-CN" sz="2400" b="1" i="1"/>
              <a:t>as a combinational circuit</a:t>
            </a:r>
          </a:p>
          <a:p>
            <a:pPr lvl="1"/>
            <a:r>
              <a:rPr lang="en-US" altLang="zh-CN" sz="2000"/>
              <a:t>Because of the faster operation that results from the use of one clock pulse instead of three, this is the preferred method. </a:t>
            </a:r>
          </a:p>
          <a:p>
            <a:pPr lvl="1"/>
            <a:r>
              <a:rPr lang="en-US" altLang="zh-CN" sz="2000"/>
              <a:t>In a combinational shifter, the signals propagate through the gates without the need for a clock pulse. </a:t>
            </a:r>
          </a:p>
          <a:p>
            <a:pPr lvl="1"/>
            <a:r>
              <a:rPr lang="en-US" altLang="zh-CN" sz="2000"/>
              <a:t>Hence, the only clock needed for a shift in the </a:t>
            </a:r>
            <a:r>
              <a:rPr lang="en-US" altLang="zh-CN" sz="2000" err="1"/>
              <a:t>datapath</a:t>
            </a:r>
            <a:r>
              <a:rPr lang="en-US" altLang="zh-CN" sz="2000"/>
              <a:t> is for loading the data from Bus H into the selected destination register. </a:t>
            </a:r>
          </a:p>
          <a:p>
            <a:endParaRPr lang="en-US" altLang="zh-CN" sz="2400"/>
          </a:p>
        </p:txBody>
      </p:sp>
      <p:sp>
        <p:nvSpPr>
          <p:cNvPr id="6" name="灯片编号占位符 3">
            <a:extLst>
              <a:ext uri="{FF2B5EF4-FFF2-40B4-BE49-F238E27FC236}">
                <a16:creationId xmlns:a16="http://schemas.microsoft.com/office/drawing/2014/main" id="{20514299-57C9-4990-8862-0CF496FFC87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14</a:t>
            </a:fld>
            <a:endParaRPr lang="en-US" altLang="zh-CN" sz="1600"/>
          </a:p>
        </p:txBody>
      </p:sp>
    </p:spTree>
    <p:extLst>
      <p:ext uri="{BB962C8B-B14F-4D97-AF65-F5344CB8AC3E}">
        <p14:creationId xmlns:p14="http://schemas.microsoft.com/office/powerpoint/2010/main" val="389868175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2" y="83141"/>
            <a:ext cx="8300857" cy="1020763"/>
          </a:xfrm>
        </p:spPr>
        <p:txBody>
          <a:bodyPr/>
          <a:lstStyle/>
          <a:p>
            <a:r>
              <a:rPr lang="en-US" altLang="zh-CN"/>
              <a:t>Shifter Design</a:t>
            </a:r>
            <a:r>
              <a:rPr lang="en-US" altLang="zh-CN" sz="3200"/>
              <a:t> as A </a:t>
            </a:r>
            <a:r>
              <a:rPr lang="en-US" altLang="zh-CN"/>
              <a:t>C</a:t>
            </a:r>
            <a:r>
              <a:rPr lang="en-US" altLang="zh-CN" sz="3200"/>
              <a:t>ombinational </a:t>
            </a:r>
            <a:r>
              <a:rPr lang="en-US" altLang="zh-CN"/>
              <a:t>C</a:t>
            </a:r>
            <a:r>
              <a:rPr lang="en-US" altLang="zh-CN" sz="3200"/>
              <a:t>ircuit</a:t>
            </a:r>
            <a:endParaRPr lang="en-US"/>
          </a:p>
        </p:txBody>
      </p:sp>
      <p:sp>
        <p:nvSpPr>
          <p:cNvPr id="6" name="灯片编号占位符 3">
            <a:extLst>
              <a:ext uri="{FF2B5EF4-FFF2-40B4-BE49-F238E27FC236}">
                <a16:creationId xmlns:a16="http://schemas.microsoft.com/office/drawing/2014/main" id="{20514299-57C9-4990-8862-0CF496FFC87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15</a:t>
            </a:fld>
            <a:endParaRPr lang="en-US" altLang="zh-CN" sz="1600"/>
          </a:p>
        </p:txBody>
      </p:sp>
      <p:pic>
        <p:nvPicPr>
          <p:cNvPr id="5" name="图片 4">
            <a:extLst>
              <a:ext uri="{FF2B5EF4-FFF2-40B4-BE49-F238E27FC236}">
                <a16:creationId xmlns:a16="http://schemas.microsoft.com/office/drawing/2014/main" id="{883DB66D-3054-9AF0-6305-32414450764B}"/>
              </a:ext>
            </a:extLst>
          </p:cNvPr>
          <p:cNvPicPr>
            <a:picLocks noChangeAspect="1"/>
          </p:cNvPicPr>
          <p:nvPr/>
        </p:nvPicPr>
        <p:blipFill>
          <a:blip r:embed="rId3"/>
          <a:stretch>
            <a:fillRect/>
          </a:stretch>
        </p:blipFill>
        <p:spPr>
          <a:xfrm>
            <a:off x="262821" y="1687460"/>
            <a:ext cx="8618358" cy="4250310"/>
          </a:xfrm>
          <a:prstGeom prst="rect">
            <a:avLst/>
          </a:prstGeom>
        </p:spPr>
      </p:pic>
    </p:spTree>
    <p:extLst>
      <p:ext uri="{BB962C8B-B14F-4D97-AF65-F5344CB8AC3E}">
        <p14:creationId xmlns:p14="http://schemas.microsoft.com/office/powerpoint/2010/main" val="4874248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642" y="83141"/>
            <a:ext cx="8300857" cy="1020763"/>
          </a:xfrm>
        </p:spPr>
        <p:txBody>
          <a:bodyPr/>
          <a:lstStyle/>
          <a:p>
            <a:r>
              <a:rPr lang="en-US" altLang="zh-CN"/>
              <a:t>4-Bit Barrel Shifter (ROL)</a:t>
            </a:r>
            <a:endParaRPr lang="en-US"/>
          </a:p>
        </p:txBody>
      </p:sp>
      <p:sp>
        <p:nvSpPr>
          <p:cNvPr id="6" name="灯片编号占位符 3">
            <a:extLst>
              <a:ext uri="{FF2B5EF4-FFF2-40B4-BE49-F238E27FC236}">
                <a16:creationId xmlns:a16="http://schemas.microsoft.com/office/drawing/2014/main" id="{20514299-57C9-4990-8862-0CF496FFC871}"/>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16</a:t>
            </a:fld>
            <a:endParaRPr lang="en-US" altLang="zh-CN" sz="1600"/>
          </a:p>
        </p:txBody>
      </p:sp>
      <p:pic>
        <p:nvPicPr>
          <p:cNvPr id="3" name="图片 2">
            <a:extLst>
              <a:ext uri="{FF2B5EF4-FFF2-40B4-BE49-F238E27FC236}">
                <a16:creationId xmlns:a16="http://schemas.microsoft.com/office/drawing/2014/main" id="{EE78B583-77BA-18E9-23FE-ABDAAA1CDAD9}"/>
              </a:ext>
            </a:extLst>
          </p:cNvPr>
          <p:cNvPicPr>
            <a:picLocks noChangeAspect="1"/>
          </p:cNvPicPr>
          <p:nvPr/>
        </p:nvPicPr>
        <p:blipFill>
          <a:blip r:embed="rId3"/>
          <a:stretch>
            <a:fillRect/>
          </a:stretch>
        </p:blipFill>
        <p:spPr>
          <a:xfrm>
            <a:off x="1291061" y="3239856"/>
            <a:ext cx="6561877" cy="3478058"/>
          </a:xfrm>
          <a:prstGeom prst="rect">
            <a:avLst/>
          </a:prstGeom>
        </p:spPr>
      </p:pic>
      <p:pic>
        <p:nvPicPr>
          <p:cNvPr id="5" name="图片 4">
            <a:extLst>
              <a:ext uri="{FF2B5EF4-FFF2-40B4-BE49-F238E27FC236}">
                <a16:creationId xmlns:a16="http://schemas.microsoft.com/office/drawing/2014/main" id="{74D4A990-774C-7E35-1A6F-5273E5DC8644}"/>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460088" y="1294589"/>
            <a:ext cx="4223823" cy="1805181"/>
          </a:xfrm>
          <a:prstGeom prst="rect">
            <a:avLst/>
          </a:prstGeom>
        </p:spPr>
      </p:pic>
    </p:spTree>
    <p:extLst>
      <p:ext uri="{BB962C8B-B14F-4D97-AF65-F5344CB8AC3E}">
        <p14:creationId xmlns:p14="http://schemas.microsoft.com/office/powerpoint/2010/main" val="270397612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altLang="zh-CN">
                <a:solidFill>
                  <a:schemeClr val="bg1">
                    <a:lumMod val="75000"/>
                  </a:schemeClr>
                </a:solidFill>
              </a:rPr>
              <a:t>Basic computational units</a:t>
            </a:r>
          </a:p>
          <a:p>
            <a:r>
              <a:rPr lang="en-US" altLang="zh-CN">
                <a:solidFill>
                  <a:schemeClr val="bg1">
                    <a:lumMod val="75000"/>
                  </a:schemeClr>
                </a:solidFill>
              </a:rPr>
              <a:t>Fixed number operations</a:t>
            </a:r>
          </a:p>
          <a:p>
            <a:pPr lvl="1"/>
            <a:r>
              <a:rPr lang="en-US" altLang="zh-CN">
                <a:solidFill>
                  <a:schemeClr val="bg1">
                    <a:lumMod val="75000"/>
                  </a:schemeClr>
                </a:solidFill>
              </a:rPr>
              <a:t>Addition &amp; Subtraction</a:t>
            </a:r>
          </a:p>
          <a:p>
            <a:r>
              <a:rPr lang="en-US" altLang="zh-CN">
                <a:solidFill>
                  <a:schemeClr val="bg1">
                    <a:lumMod val="75000"/>
                  </a:schemeClr>
                </a:solidFill>
              </a:rPr>
              <a:t>Arithmetic logic unit (ALU)</a:t>
            </a:r>
          </a:p>
          <a:p>
            <a:r>
              <a:rPr lang="en-US" altLang="zh-CN"/>
              <a:t>Fixed number operations</a:t>
            </a:r>
          </a:p>
          <a:p>
            <a:pPr lvl="1"/>
            <a:r>
              <a:rPr lang="en-US" altLang="zh-CN"/>
              <a:t>Multiplication &amp; Division</a:t>
            </a:r>
          </a:p>
          <a:p>
            <a:endParaRPr lang="en-US" altLang="zh-CN"/>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17</a:t>
            </a:fld>
            <a:endParaRPr lang="en-US" altLang="zh-CN" sz="1600"/>
          </a:p>
        </p:txBody>
      </p:sp>
      <p:sp>
        <p:nvSpPr>
          <p:cNvPr id="4" name="文本框 3">
            <a:extLst>
              <a:ext uri="{FF2B5EF4-FFF2-40B4-BE49-F238E27FC236}">
                <a16:creationId xmlns:a16="http://schemas.microsoft.com/office/drawing/2014/main" id="{436F3C84-1867-5C7D-30A6-35890EFDAEB0}"/>
              </a:ext>
            </a:extLst>
          </p:cNvPr>
          <p:cNvSpPr txBox="1"/>
          <p:nvPr/>
        </p:nvSpPr>
        <p:spPr>
          <a:xfrm>
            <a:off x="2501900" y="5270500"/>
            <a:ext cx="6324600" cy="1097736"/>
          </a:xfrm>
          <a:prstGeom prst="rect">
            <a:avLst/>
          </a:prstGeom>
          <a:noFill/>
        </p:spPr>
        <p:txBody>
          <a:bodyPr wrap="square" rtlCol="0">
            <a:spAutoFit/>
          </a:bodyPr>
          <a:lstStyle/>
          <a:p>
            <a:r>
              <a:rPr lang="en-US" altLang="zh-CN" sz="2800" i="1">
                <a:solidFill>
                  <a:srgbClr val="3333FF"/>
                </a:solidFill>
                <a:effectLst/>
                <a:latin typeface="PalatinoLinotype"/>
              </a:rPr>
              <a:t>Multiplication is vexation, Division is as bad; </a:t>
            </a:r>
          </a:p>
          <a:p>
            <a:r>
              <a:rPr lang="en-US" altLang="zh-CN" sz="2800" i="1">
                <a:solidFill>
                  <a:srgbClr val="3333FF"/>
                </a:solidFill>
                <a:effectLst/>
                <a:latin typeface="PalatinoLinotype"/>
              </a:rPr>
              <a:t>The rule of three doth puzzle me, And practice drives me mad.</a:t>
            </a:r>
          </a:p>
          <a:p>
            <a:r>
              <a:rPr lang="en-US" altLang="zh-CN" sz="2800" i="1">
                <a:solidFill>
                  <a:srgbClr val="3333FF"/>
                </a:solidFill>
                <a:effectLst/>
                <a:latin typeface="PalatinoLinotype"/>
              </a:rPr>
              <a:t> </a:t>
            </a:r>
            <a:endParaRPr lang="en-US" altLang="zh-CN" sz="4400">
              <a:solidFill>
                <a:srgbClr val="3333FF"/>
              </a:solidFill>
            </a:endParaRPr>
          </a:p>
          <a:p>
            <a:pPr marL="0" indent="0">
              <a:buNone/>
            </a:pPr>
            <a:r>
              <a:rPr lang="en-US" altLang="zh-CN" sz="1400" i="1">
                <a:solidFill>
                  <a:srgbClr val="969696"/>
                </a:solidFill>
                <a:effectLst/>
                <a:latin typeface="Arial" panose="020B0604020202020204" pitchFamily="34" charset="0"/>
              </a:rPr>
              <a:t>				--- Anonymous, Elizabethan manuscript, 1570 </a:t>
            </a:r>
            <a:endParaRPr kumimoji="1" lang="zh-CN" altLang="en-US"/>
          </a:p>
        </p:txBody>
      </p:sp>
    </p:spTree>
    <p:extLst>
      <p:ext uri="{BB962C8B-B14F-4D97-AF65-F5344CB8AC3E}">
        <p14:creationId xmlns:p14="http://schemas.microsoft.com/office/powerpoint/2010/main" val="3725563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959" y="72190"/>
            <a:ext cx="7772400" cy="1020763"/>
          </a:xfrm>
        </p:spPr>
        <p:txBody>
          <a:bodyPr/>
          <a:lstStyle/>
          <a:p>
            <a:r>
              <a:rPr lang="en-US"/>
              <a:t>Fixed number operations</a:t>
            </a:r>
          </a:p>
        </p:txBody>
      </p:sp>
      <p:sp>
        <p:nvSpPr>
          <p:cNvPr id="3" name="Content Placeholder 2"/>
          <p:cNvSpPr>
            <a:spLocks noGrp="1"/>
          </p:cNvSpPr>
          <p:nvPr>
            <p:ph idx="1"/>
          </p:nvPr>
        </p:nvSpPr>
        <p:spPr>
          <a:xfrm>
            <a:off x="598959" y="1290220"/>
            <a:ext cx="7772400" cy="5027613"/>
          </a:xfrm>
        </p:spPr>
        <p:txBody>
          <a:bodyPr/>
          <a:lstStyle/>
          <a:p>
            <a:r>
              <a:rPr lang="en-US" altLang="zh-CN">
                <a:solidFill>
                  <a:schemeClr val="bg1">
                    <a:lumMod val="75000"/>
                  </a:schemeClr>
                </a:solidFill>
              </a:rPr>
              <a:t>Addition/subtraction</a:t>
            </a:r>
          </a:p>
          <a:p>
            <a:r>
              <a:rPr lang="en-US" altLang="zh-CN"/>
              <a:t>Multiplication</a:t>
            </a:r>
          </a:p>
          <a:p>
            <a:r>
              <a:rPr lang="en-US" altLang="zh-CN">
                <a:solidFill>
                  <a:schemeClr val="bg1">
                    <a:lumMod val="75000"/>
                  </a:schemeClr>
                </a:solidFill>
              </a:rPr>
              <a:t>Division</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18</a:t>
            </a:fld>
            <a:endParaRPr lang="en-US" altLang="zh-CN" sz="1600"/>
          </a:p>
        </p:txBody>
      </p:sp>
    </p:spTree>
    <p:extLst>
      <p:ext uri="{BB962C8B-B14F-4D97-AF65-F5344CB8AC3E}">
        <p14:creationId xmlns:p14="http://schemas.microsoft.com/office/powerpoint/2010/main" val="12116781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Multiplication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19</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sz="2800"/>
              <a:t>More complicated than addition</a:t>
            </a:r>
          </a:p>
          <a:p>
            <a:pPr lvl="1"/>
            <a:r>
              <a:rPr lang="en-US" altLang="zh-CN" sz="2400"/>
              <a:t>A straightforward implementation will involve shifts and adds</a:t>
            </a:r>
          </a:p>
          <a:p>
            <a:endParaRPr lang="en-US" altLang="zh-CN" sz="2800"/>
          </a:p>
          <a:p>
            <a:r>
              <a:rPr lang="en-US" altLang="zh-CN" sz="2800"/>
              <a:t>More complex operation can lead to</a:t>
            </a:r>
          </a:p>
          <a:p>
            <a:pPr lvl="1"/>
            <a:r>
              <a:rPr lang="en-US" altLang="zh-CN" sz="2400"/>
              <a:t>More area (on silicon) and/or</a:t>
            </a:r>
          </a:p>
          <a:p>
            <a:pPr lvl="1"/>
            <a:r>
              <a:rPr lang="en-US" altLang="zh-CN" sz="2400"/>
              <a:t>More time (multiple cycles or longer clock cycle time)</a:t>
            </a:r>
          </a:p>
          <a:p>
            <a:endParaRPr lang="en-US" altLang="zh-CN" sz="2800"/>
          </a:p>
          <a:p>
            <a:r>
              <a:rPr lang="en-US" altLang="zh-CN" sz="2800"/>
              <a:t>Let’s begin from a simple, straightforward method</a:t>
            </a:r>
          </a:p>
        </p:txBody>
      </p:sp>
    </p:spTree>
    <p:extLst>
      <p:ext uri="{BB962C8B-B14F-4D97-AF65-F5344CB8AC3E}">
        <p14:creationId xmlns:p14="http://schemas.microsoft.com/office/powerpoint/2010/main" val="420743471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2">
            <a:extLst>
              <a:ext uri="{FF2B5EF4-FFF2-40B4-BE49-F238E27FC236}">
                <a16:creationId xmlns:a16="http://schemas.microsoft.com/office/drawing/2014/main" id="{9DA74013-E518-4560-A30E-31EF11EDC80A}"/>
              </a:ext>
            </a:extLst>
          </p:cNvPr>
          <p:cNvSpPr txBox="1">
            <a:spLocks noChangeArrowheads="1"/>
          </p:cNvSpPr>
          <p:nvPr/>
        </p:nvSpPr>
        <p:spPr bwMode="auto">
          <a:xfrm>
            <a:off x="527344" y="1242445"/>
            <a:ext cx="7772400" cy="502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333FF"/>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33FF"/>
              </a:buClr>
              <a:buSzPct val="150000"/>
              <a:buChar char="•"/>
              <a:defRPr sz="2800">
                <a:solidFill>
                  <a:schemeClr val="tx1"/>
                </a:solidFill>
                <a:latin typeface="+mn-lt"/>
              </a:defRPr>
            </a:lvl2pPr>
            <a:lvl3pPr marL="1143000" indent="-228600" algn="l" rtl="0" eaLnBrk="0" fontAlgn="base" hangingPunct="0">
              <a:spcBef>
                <a:spcPct val="20000"/>
              </a:spcBef>
              <a:spcAft>
                <a:spcPct val="0"/>
              </a:spcAft>
              <a:buClr>
                <a:srgbClr val="3333FF"/>
              </a:buClr>
              <a:buFont typeface="Wingdings" panose="05000000000000000000"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rgbClr val="3333FF"/>
              </a:buClr>
              <a:buSzPct val="150000"/>
              <a:buChar char="•"/>
              <a:defRPr sz="2000">
                <a:solidFill>
                  <a:schemeClr val="tx1"/>
                </a:solidFill>
                <a:latin typeface="+mn-lt"/>
              </a:defRPr>
            </a:lvl4pPr>
            <a:lvl5pPr marL="2057400" indent="-228600" algn="l" rtl="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mn-lt"/>
              </a:defRPr>
            </a:lvl5pPr>
            <a:lvl6pPr marL="25146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6pPr>
            <a:lvl7pPr marL="29718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7pPr>
            <a:lvl8pPr marL="34290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8pPr>
            <a:lvl9pPr marL="3886200" indent="-228600" algn="l" rtl="0" eaLnBrk="0" fontAlgn="base" hangingPunct="0">
              <a:spcBef>
                <a:spcPct val="20000"/>
              </a:spcBef>
              <a:spcAft>
                <a:spcPct val="0"/>
              </a:spcAft>
              <a:buClr>
                <a:srgbClr val="3333FF"/>
              </a:buClr>
              <a:buFont typeface="Wingdings" pitchFamily="2" charset="2"/>
              <a:buChar char="§"/>
              <a:defRPr sz="2000">
                <a:solidFill>
                  <a:schemeClr val="tx1"/>
                </a:solidFill>
                <a:latin typeface="+mn-lt"/>
              </a:defRPr>
            </a:lvl9pPr>
          </a:lstStyle>
          <a:p>
            <a:pPr>
              <a:lnSpc>
                <a:spcPct val="90000"/>
              </a:lnSpc>
            </a:pPr>
            <a:r>
              <a:rPr lang="en-US" altLang="zh-CN" sz="2400" b="1" kern="0" baseline="0">
                <a:ea typeface="宋体" panose="02010600030101010101" pitchFamily="2" charset="-122"/>
              </a:rPr>
              <a:t>Many images and resources used in this lecture are collected from the Internet, and they are used only for the educational purpose. The copyright belong to the original owners, respectively. </a:t>
            </a:r>
          </a:p>
          <a:p>
            <a:pPr>
              <a:lnSpc>
                <a:spcPct val="90000"/>
              </a:lnSpc>
            </a:pPr>
            <a:endParaRPr lang="en-US" altLang="zh-CN" sz="2400" b="1" kern="0" baseline="0">
              <a:ea typeface="宋体" panose="02010600030101010101" pitchFamily="2" charset="-122"/>
            </a:endParaRPr>
          </a:p>
          <a:p>
            <a:pPr>
              <a:lnSpc>
                <a:spcPct val="90000"/>
              </a:lnSpc>
            </a:pPr>
            <a:r>
              <a:rPr lang="en-US" altLang="zh-CN" sz="2400" b="1" kern="0" baseline="0">
                <a:ea typeface="宋体" panose="02010600030101010101" pitchFamily="2" charset="-122"/>
              </a:rPr>
              <a:t>Part of slides credit to</a:t>
            </a:r>
          </a:p>
          <a:p>
            <a:pPr lvl="1">
              <a:lnSpc>
                <a:spcPct val="90000"/>
              </a:lnSpc>
            </a:pPr>
            <a:r>
              <a:rPr lang="en-US" altLang="zh-CN" sz="2000" b="1" kern="0" baseline="0">
                <a:ea typeface="宋体" panose="02010600030101010101" pitchFamily="2" charset="-122"/>
              </a:rPr>
              <a:t>David Money Harris and Sarah L. Harris. Digital Design and Computer Architecture, 2nd Edition.</a:t>
            </a:r>
          </a:p>
          <a:p>
            <a:pPr lvl="1">
              <a:lnSpc>
                <a:spcPct val="90000"/>
              </a:lnSpc>
            </a:pPr>
            <a:r>
              <a:rPr lang="en-US" altLang="zh-CN" sz="2000" b="1" kern="0" baseline="0">
                <a:ea typeface="宋体" panose="02010600030101010101" pitchFamily="2" charset="-122"/>
              </a:rPr>
              <a:t>Morris R. Mano , Charles R. </a:t>
            </a:r>
            <a:r>
              <a:rPr lang="en-US" altLang="zh-CN" sz="2000" b="1" kern="0" baseline="0" err="1">
                <a:ea typeface="宋体" panose="02010600030101010101" pitchFamily="2" charset="-122"/>
              </a:rPr>
              <a:t>Kime</a:t>
            </a:r>
            <a:r>
              <a:rPr lang="en-US" altLang="zh-CN" sz="2000" b="1" kern="0" baseline="0">
                <a:ea typeface="宋体" panose="02010600030101010101" pitchFamily="2" charset="-122"/>
              </a:rPr>
              <a:t> and Tom Martin.</a:t>
            </a:r>
            <a:r>
              <a:rPr lang="zh-CN" altLang="en-US" sz="2000" b="1" kern="0" baseline="0">
                <a:ea typeface="宋体" panose="02010600030101010101" pitchFamily="2" charset="-122"/>
              </a:rPr>
              <a:t> </a:t>
            </a:r>
            <a:r>
              <a:rPr lang="en-US" altLang="zh-CN" sz="2000" b="1" kern="0" baseline="0">
                <a:ea typeface="宋体" panose="02010600030101010101" pitchFamily="2" charset="-122"/>
              </a:rPr>
              <a:t>Logic &amp; Computer Design Fundamentals, Fifth Edition.</a:t>
            </a:r>
          </a:p>
          <a:p>
            <a:pPr lvl="1">
              <a:lnSpc>
                <a:spcPct val="90000"/>
              </a:lnSpc>
            </a:pPr>
            <a:r>
              <a:rPr lang="en-US" altLang="zh-CN" sz="2000" b="1" kern="0" baseline="0">
                <a:ea typeface="宋体" panose="02010600030101010101" pitchFamily="2" charset="-122"/>
              </a:rPr>
              <a:t>ECE 142, Prof. Jun Yang @ Univ. of Pittsburgh</a:t>
            </a:r>
          </a:p>
          <a:p>
            <a:pPr lvl="1">
              <a:lnSpc>
                <a:spcPct val="90000"/>
              </a:lnSpc>
            </a:pPr>
            <a:r>
              <a:rPr lang="en-US" altLang="zh-CN" sz="2000" b="1" kern="0" baseline="0">
                <a:ea typeface="宋体" panose="02010600030101010101" pitchFamily="2" charset="-122"/>
              </a:rPr>
              <a:t>ECE/CS 552, Prof. </a:t>
            </a:r>
            <a:r>
              <a:rPr lang="en-US" altLang="zh-CN" sz="2000" b="1" kern="0" baseline="0" err="1">
                <a:ea typeface="宋体" panose="02010600030101010101" pitchFamily="2" charset="-122"/>
              </a:rPr>
              <a:t>Mikko</a:t>
            </a:r>
            <a:r>
              <a:rPr lang="en-US" altLang="zh-CN" sz="2000" b="1" kern="0" baseline="0">
                <a:ea typeface="宋体" panose="02010600030101010101" pitchFamily="2" charset="-122"/>
              </a:rPr>
              <a:t> </a:t>
            </a:r>
            <a:r>
              <a:rPr lang="en-US" altLang="zh-CN" sz="2000" b="1" kern="0" baseline="0" err="1">
                <a:ea typeface="宋体" panose="02010600030101010101" pitchFamily="2" charset="-122"/>
              </a:rPr>
              <a:t>Lipasti</a:t>
            </a:r>
            <a:r>
              <a:rPr lang="en-US" altLang="zh-CN" sz="2000" b="1" kern="0" baseline="0">
                <a:ea typeface="宋体" panose="02010600030101010101" pitchFamily="2" charset="-122"/>
              </a:rPr>
              <a:t> @ Univ. of Wisconsin</a:t>
            </a:r>
          </a:p>
          <a:p>
            <a:pPr lvl="1">
              <a:lnSpc>
                <a:spcPct val="90000"/>
              </a:lnSpc>
            </a:pPr>
            <a:endParaRPr lang="en-US" altLang="zh-CN" sz="2000" b="1" kern="0" baseline="0">
              <a:ea typeface="宋体" panose="02010600030101010101" pitchFamily="2" charset="-122"/>
            </a:endParaRPr>
          </a:p>
          <a:p>
            <a:pPr lvl="1">
              <a:lnSpc>
                <a:spcPct val="90000"/>
              </a:lnSpc>
            </a:pPr>
            <a:endParaRPr lang="en-US" altLang="zh-CN" sz="2000" b="1" kern="0" baseline="0">
              <a:ea typeface="宋体" panose="02010600030101010101" pitchFamily="2" charset="-122"/>
            </a:endParaRPr>
          </a:p>
          <a:p>
            <a:pPr lvl="1">
              <a:lnSpc>
                <a:spcPct val="90000"/>
              </a:lnSpc>
            </a:pPr>
            <a:endParaRPr lang="en-US" altLang="zh-CN" sz="2000" b="1" kern="0" baseline="0">
              <a:ea typeface="宋体" panose="02010600030101010101" pitchFamily="2" charset="-122"/>
            </a:endParaRPr>
          </a:p>
          <a:p>
            <a:pPr marL="0" indent="0">
              <a:lnSpc>
                <a:spcPct val="90000"/>
              </a:lnSpc>
              <a:buNone/>
            </a:pPr>
            <a:endParaRPr lang="en-US" altLang="zh-CN" sz="2400" b="1" kern="0" baseline="0">
              <a:ea typeface="宋体" panose="02010600030101010101" pitchFamily="2" charset="-122"/>
            </a:endParaRPr>
          </a:p>
        </p:txBody>
      </p:sp>
      <p:sp>
        <p:nvSpPr>
          <p:cNvPr id="7" name="Rectangle 4">
            <a:extLst>
              <a:ext uri="{FF2B5EF4-FFF2-40B4-BE49-F238E27FC236}">
                <a16:creationId xmlns:a16="http://schemas.microsoft.com/office/drawing/2014/main" id="{61613075-73BA-4468-B5E1-05BA35F281E1}"/>
              </a:ext>
            </a:extLst>
          </p:cNvPr>
          <p:cNvSpPr txBox="1">
            <a:spLocks noChangeArrowheads="1"/>
          </p:cNvSpPr>
          <p:nvPr/>
        </p:nvSpPr>
        <p:spPr>
          <a:xfrm>
            <a:off x="527344" y="221682"/>
            <a:ext cx="7772400" cy="1020763"/>
          </a:xfrm>
          <a:prstGeom prst="rect">
            <a:avLst/>
          </a:prstGeom>
          <a:noFill/>
        </p:spPr>
        <p:txBody>
          <a:bodyPr anchor="ctr"/>
          <a:lstStyle>
            <a:lvl1pPr algn="l" rtl="0" eaLnBrk="0" fontAlgn="base" hangingPunct="0">
              <a:spcBef>
                <a:spcPct val="0"/>
              </a:spcBef>
              <a:spcAft>
                <a:spcPct val="0"/>
              </a:spcAft>
              <a:defRPr sz="3200" b="1">
                <a:solidFill>
                  <a:schemeClr val="tx1"/>
                </a:solidFill>
                <a:latin typeface="+mj-lt"/>
                <a:ea typeface="+mj-ea"/>
                <a:cs typeface="+mj-cs"/>
              </a:defRPr>
            </a:lvl1pPr>
            <a:lvl2pPr algn="l" rtl="0" eaLnBrk="0" fontAlgn="base" hangingPunct="0">
              <a:spcBef>
                <a:spcPct val="0"/>
              </a:spcBef>
              <a:spcAft>
                <a:spcPct val="0"/>
              </a:spcAft>
              <a:defRPr sz="3200" b="1">
                <a:solidFill>
                  <a:schemeClr val="tx1"/>
                </a:solidFill>
                <a:latin typeface="Helvetica" pitchFamily="34" charset="0"/>
              </a:defRPr>
            </a:lvl2pPr>
            <a:lvl3pPr algn="l" rtl="0" eaLnBrk="0" fontAlgn="base" hangingPunct="0">
              <a:spcBef>
                <a:spcPct val="0"/>
              </a:spcBef>
              <a:spcAft>
                <a:spcPct val="0"/>
              </a:spcAft>
              <a:defRPr sz="3200" b="1">
                <a:solidFill>
                  <a:schemeClr val="tx1"/>
                </a:solidFill>
                <a:latin typeface="Helvetica" pitchFamily="34" charset="0"/>
              </a:defRPr>
            </a:lvl3pPr>
            <a:lvl4pPr algn="l" rtl="0" eaLnBrk="0" fontAlgn="base" hangingPunct="0">
              <a:spcBef>
                <a:spcPct val="0"/>
              </a:spcBef>
              <a:spcAft>
                <a:spcPct val="0"/>
              </a:spcAft>
              <a:defRPr sz="3200" b="1">
                <a:solidFill>
                  <a:schemeClr val="tx1"/>
                </a:solidFill>
                <a:latin typeface="Helvetica" pitchFamily="34" charset="0"/>
              </a:defRPr>
            </a:lvl4pPr>
            <a:lvl5pPr algn="l" rtl="0" eaLnBrk="0" fontAlgn="base" hangingPunct="0">
              <a:spcBef>
                <a:spcPct val="0"/>
              </a:spcBef>
              <a:spcAft>
                <a:spcPct val="0"/>
              </a:spcAft>
              <a:defRPr sz="3200" b="1">
                <a:solidFill>
                  <a:schemeClr val="tx1"/>
                </a:solidFill>
                <a:latin typeface="Helvetica" pitchFamily="34" charset="0"/>
              </a:defRPr>
            </a:lvl5pPr>
            <a:lvl6pPr marL="457200" algn="l" rtl="0" eaLnBrk="0" fontAlgn="base" hangingPunct="0">
              <a:spcBef>
                <a:spcPct val="0"/>
              </a:spcBef>
              <a:spcAft>
                <a:spcPct val="0"/>
              </a:spcAft>
              <a:defRPr sz="3200" b="1">
                <a:solidFill>
                  <a:schemeClr val="tx1"/>
                </a:solidFill>
                <a:latin typeface="Helvetica" pitchFamily="34" charset="0"/>
              </a:defRPr>
            </a:lvl6pPr>
            <a:lvl7pPr marL="914400" algn="l" rtl="0" eaLnBrk="0" fontAlgn="base" hangingPunct="0">
              <a:spcBef>
                <a:spcPct val="0"/>
              </a:spcBef>
              <a:spcAft>
                <a:spcPct val="0"/>
              </a:spcAft>
              <a:defRPr sz="3200" b="1">
                <a:solidFill>
                  <a:schemeClr val="tx1"/>
                </a:solidFill>
                <a:latin typeface="Helvetica" pitchFamily="34" charset="0"/>
              </a:defRPr>
            </a:lvl7pPr>
            <a:lvl8pPr marL="1371600" algn="l" rtl="0" eaLnBrk="0" fontAlgn="base" hangingPunct="0">
              <a:spcBef>
                <a:spcPct val="0"/>
              </a:spcBef>
              <a:spcAft>
                <a:spcPct val="0"/>
              </a:spcAft>
              <a:defRPr sz="3200" b="1">
                <a:solidFill>
                  <a:schemeClr val="tx1"/>
                </a:solidFill>
                <a:latin typeface="Helvetica" pitchFamily="34" charset="0"/>
              </a:defRPr>
            </a:lvl8pPr>
            <a:lvl9pPr marL="1828800" algn="l" rtl="0" eaLnBrk="0" fontAlgn="base" hangingPunct="0">
              <a:spcBef>
                <a:spcPct val="0"/>
              </a:spcBef>
              <a:spcAft>
                <a:spcPct val="0"/>
              </a:spcAft>
              <a:defRPr sz="3200" b="1">
                <a:solidFill>
                  <a:schemeClr val="tx1"/>
                </a:solidFill>
                <a:latin typeface="Helvetica" pitchFamily="34" charset="0"/>
              </a:defRPr>
            </a:lvl9pPr>
          </a:lstStyle>
          <a:p>
            <a:r>
              <a:rPr lang="en-US" altLang="zh-CN" sz="2800" kern="0" baseline="0">
                <a:latin typeface="Arial" panose="020B0604020202020204" pitchFamily="34" charset="0"/>
                <a:ea typeface="宋体" panose="02010600030101010101" pitchFamily="2" charset="-122"/>
                <a:cs typeface="Arial" panose="020B0604020202020204" pitchFamily="34" charset="0"/>
              </a:rPr>
              <a:t>Disclaimer</a:t>
            </a:r>
          </a:p>
        </p:txBody>
      </p:sp>
      <p:sp>
        <p:nvSpPr>
          <p:cNvPr id="5" name="灯片编号占位符 3">
            <a:extLst>
              <a:ext uri="{FF2B5EF4-FFF2-40B4-BE49-F238E27FC236}">
                <a16:creationId xmlns:a16="http://schemas.microsoft.com/office/drawing/2014/main" id="{4C2DB341-1DD7-4E37-AC38-4C798DBFE3F6}"/>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a:t>
            </a:fld>
            <a:endParaRPr lang="en-US" altLang="zh-CN" sz="1600"/>
          </a:p>
        </p:txBody>
      </p:sp>
    </p:spTree>
    <p:extLst>
      <p:ext uri="{BB962C8B-B14F-4D97-AF65-F5344CB8AC3E}">
        <p14:creationId xmlns:p14="http://schemas.microsoft.com/office/powerpoint/2010/main" val="2426070471"/>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t>Decimal vs. Binary </a:t>
            </a:r>
            <a:r>
              <a:rPr lang="en-US" altLang="zh-CN"/>
              <a:t>Multiplication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20</a:t>
            </a:fld>
            <a:endParaRPr lang="en-US" altLang="zh-CN" sz="1600"/>
          </a:p>
        </p:txBody>
      </p:sp>
      <p:sp>
        <p:nvSpPr>
          <p:cNvPr id="5" name="Content Placeholder 2">
            <a:extLst>
              <a:ext uri="{FF2B5EF4-FFF2-40B4-BE49-F238E27FC236}">
                <a16:creationId xmlns:a16="http://schemas.microsoft.com/office/drawing/2014/main" id="{F5F21017-C94A-DA44-9CB8-957B40BF882F}"/>
              </a:ext>
            </a:extLst>
          </p:cNvPr>
          <p:cNvSpPr>
            <a:spLocks noGrp="1"/>
          </p:cNvSpPr>
          <p:nvPr>
            <p:ph idx="1"/>
          </p:nvPr>
        </p:nvSpPr>
        <p:spPr>
          <a:xfrm>
            <a:off x="500120" y="1193990"/>
            <a:ext cx="8092088" cy="5591820"/>
          </a:xfrm>
        </p:spPr>
        <p:txBody>
          <a:bodyPr/>
          <a:lstStyle/>
          <a:p>
            <a:r>
              <a:rPr lang="en-US" altLang="zh-CN" sz="2800"/>
              <a:t>Partial products formed by multiplying a single digit of the multiplier with multiplicand</a:t>
            </a:r>
          </a:p>
          <a:p>
            <a:r>
              <a:rPr lang="en-US" altLang="zh-CN" sz="2800"/>
              <a:t>Shifted partial products summed to form result</a:t>
            </a:r>
          </a:p>
          <a:p>
            <a:endParaRPr lang="en-US" altLang="zh-CN" sz="2800"/>
          </a:p>
        </p:txBody>
      </p:sp>
      <p:graphicFrame>
        <p:nvGraphicFramePr>
          <p:cNvPr id="8" name="Object 7">
            <a:extLst>
              <a:ext uri="{FF2B5EF4-FFF2-40B4-BE49-F238E27FC236}">
                <a16:creationId xmlns:a16="http://schemas.microsoft.com/office/drawing/2014/main" id="{2CA5EAA0-46DD-E849-934D-3DC714F27621}"/>
              </a:ext>
            </a:extLst>
          </p:cNvPr>
          <p:cNvGraphicFramePr>
            <a:graphicFrameLocks noChangeAspect="1"/>
          </p:cNvGraphicFramePr>
          <p:nvPr>
            <p:custDataLst>
              <p:tags r:id="rId1"/>
            </p:custDataLst>
          </p:nvPr>
        </p:nvGraphicFramePr>
        <p:xfrm>
          <a:off x="1983791" y="2672946"/>
          <a:ext cx="5446565" cy="3581400"/>
        </p:xfrm>
        <a:graphic>
          <a:graphicData uri="http://schemas.openxmlformats.org/presentationml/2006/ole">
            <mc:AlternateContent xmlns:mc="http://schemas.openxmlformats.org/markup-compatibility/2006">
              <mc:Choice xmlns:v="urn:schemas-microsoft-com:vml" Requires="v">
                <p:oleObj name="VISIO" r:id="rId3" imgW="2223360" imgH="1461600" progId="Visio.Drawing.6">
                  <p:embed/>
                </p:oleObj>
              </mc:Choice>
              <mc:Fallback>
                <p:oleObj name="VISIO" r:id="rId3" imgW="2223360" imgH="1461600" progId="Visio.Drawing.6">
                  <p:embed/>
                  <p:pic>
                    <p:nvPicPr>
                      <p:cNvPr id="8" name="Object 7">
                        <a:extLst>
                          <a:ext uri="{FF2B5EF4-FFF2-40B4-BE49-F238E27FC236}">
                            <a16:creationId xmlns:a16="http://schemas.microsoft.com/office/drawing/2014/main" id="{2CA5EAA0-46DD-E849-934D-3DC714F27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3791" y="2672946"/>
                        <a:ext cx="5446565" cy="3581400"/>
                      </a:xfrm>
                      <a:prstGeom prst="rect">
                        <a:avLst/>
                      </a:prstGeom>
                    </p:spPr>
                  </p:pic>
                </p:oleObj>
              </mc:Fallback>
            </mc:AlternateContent>
          </a:graphicData>
        </a:graphic>
      </p:graphicFrame>
    </p:spTree>
    <p:extLst>
      <p:ext uri="{BB962C8B-B14F-4D97-AF65-F5344CB8AC3E}">
        <p14:creationId xmlns:p14="http://schemas.microsoft.com/office/powerpoint/2010/main" val="338708723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Unsigned Multiplication: 4-bit X 4-bit</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21</a:t>
            </a:fld>
            <a:endParaRPr lang="en-US" altLang="zh-CN" sz="1600"/>
          </a:p>
        </p:txBody>
      </p:sp>
      <p:pic>
        <p:nvPicPr>
          <p:cNvPr id="7" name="图片 6">
            <a:extLst>
              <a:ext uri="{FF2B5EF4-FFF2-40B4-BE49-F238E27FC236}">
                <a16:creationId xmlns:a16="http://schemas.microsoft.com/office/drawing/2014/main" id="{EA2BA401-A6D8-45A6-8309-F25DA5825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661" y="1432794"/>
            <a:ext cx="7571760" cy="4416860"/>
          </a:xfrm>
          <a:prstGeom prst="rect">
            <a:avLst/>
          </a:prstGeom>
        </p:spPr>
      </p:pic>
    </p:spTree>
    <p:extLst>
      <p:ext uri="{BB962C8B-B14F-4D97-AF65-F5344CB8AC3E}">
        <p14:creationId xmlns:p14="http://schemas.microsoft.com/office/powerpoint/2010/main" val="3630349951"/>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EF32C03-5A0B-416F-9A90-EEF827ECE3E1}"/>
              </a:ext>
            </a:extLst>
          </p:cNvPr>
          <p:cNvSpPr>
            <a:spLocks noGrp="1"/>
          </p:cNvSpPr>
          <p:nvPr>
            <p:ph type="sldNum" sz="quarter" idx="10"/>
          </p:nvPr>
        </p:nvSpPr>
        <p:spPr/>
        <p:txBody>
          <a:bodyPr/>
          <a:lstStyle/>
          <a:p>
            <a:pPr algn="r">
              <a:defRPr/>
            </a:pPr>
            <a:fld id="{3B6FB2BE-B824-4B57-AD79-F2D5C092DDE0}" type="slidenum">
              <a:rPr lang="en-US" altLang="zh-CN" smtClean="0"/>
              <a:pPr algn="r">
                <a:defRPr/>
              </a:pPr>
              <a:t>22</a:t>
            </a:fld>
            <a:endParaRPr lang="en-US" altLang="zh-CN"/>
          </a:p>
        </p:txBody>
      </p:sp>
      <p:sp>
        <p:nvSpPr>
          <p:cNvPr id="5" name="Title 1">
            <a:extLst>
              <a:ext uri="{FF2B5EF4-FFF2-40B4-BE49-F238E27FC236}">
                <a16:creationId xmlns:a16="http://schemas.microsoft.com/office/drawing/2014/main" id="{B4FF66C1-745D-4F69-B9D4-BE00B244342F}"/>
              </a:ext>
            </a:extLst>
          </p:cNvPr>
          <p:cNvSpPr>
            <a:spLocks noGrp="1"/>
          </p:cNvSpPr>
          <p:nvPr>
            <p:ph type="title"/>
          </p:nvPr>
        </p:nvSpPr>
        <p:spPr>
          <a:xfrm>
            <a:off x="719138" y="72190"/>
            <a:ext cx="7772400" cy="1020763"/>
          </a:xfrm>
        </p:spPr>
        <p:txBody>
          <a:bodyPr/>
          <a:lstStyle/>
          <a:p>
            <a:r>
              <a:rPr lang="en-US" altLang="zh-CN"/>
              <a:t>Unsigned Multiplication: M-bit X N-bit</a:t>
            </a:r>
            <a:endParaRPr lang="en-US"/>
          </a:p>
        </p:txBody>
      </p:sp>
      <p:pic>
        <p:nvPicPr>
          <p:cNvPr id="6" name="Picture 4" descr="2">
            <a:extLst>
              <a:ext uri="{FF2B5EF4-FFF2-40B4-BE49-F238E27FC236}">
                <a16:creationId xmlns:a16="http://schemas.microsoft.com/office/drawing/2014/main" id="{EE9C3010-4CFF-4C98-A5D1-6378778139F3}"/>
              </a:ext>
            </a:extLst>
          </p:cNvPr>
          <p:cNvPicPr>
            <a:picLocks noChangeAspect="1" noChangeArrowheads="1"/>
          </p:cNvPicPr>
          <p:nvPr/>
        </p:nvPicPr>
        <p:blipFill>
          <a:blip r:embed="rId3">
            <a:clrChange>
              <a:clrFrom>
                <a:srgbClr val="000000"/>
              </a:clrFrom>
              <a:clrTo>
                <a:srgbClr val="000000">
                  <a:alpha val="0"/>
                </a:srgbClr>
              </a:clrTo>
            </a:clrChange>
            <a:lum bright="-100000" contrast="100000"/>
            <a:extLst>
              <a:ext uri="{28A0092B-C50C-407E-A947-70E740481C1C}">
                <a14:useLocalDpi xmlns:a14="http://schemas.microsoft.com/office/drawing/2010/main" val="0"/>
              </a:ext>
            </a:extLst>
          </a:blip>
          <a:srcRect/>
          <a:stretch>
            <a:fillRect/>
          </a:stretch>
        </p:blipFill>
        <p:spPr bwMode="auto">
          <a:xfrm>
            <a:off x="1486339" y="4123122"/>
            <a:ext cx="6272508" cy="2521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A3023DE1-DF92-441D-9B37-065C1CB16001}"/>
              </a:ext>
            </a:extLst>
          </p:cNvPr>
          <p:cNvSpPr/>
          <p:nvPr/>
        </p:nvSpPr>
        <p:spPr>
          <a:xfrm>
            <a:off x="719138" y="1361433"/>
            <a:ext cx="5443667" cy="523220"/>
          </a:xfrm>
          <a:prstGeom prst="rect">
            <a:avLst/>
          </a:prstGeom>
        </p:spPr>
        <p:txBody>
          <a:bodyPr wrap="square">
            <a:spAutoFit/>
          </a:bodyPr>
          <a:lstStyle/>
          <a:p>
            <a:pPr algn="ctr" eaLnBrk="1" hangingPunct="1">
              <a:spcBef>
                <a:spcPct val="40000"/>
              </a:spcBef>
              <a:buFont typeface="Wingdings" panose="05000000000000000000" pitchFamily="2" charset="2"/>
              <a:buNone/>
            </a:pPr>
            <a:r>
              <a:rPr lang="en-US" altLang="zh-CN" i="1" kern="0" baseline="0">
                <a:solidFill>
                  <a:schemeClr val="tx1"/>
                </a:solidFill>
                <a:ea typeface="宋体" panose="02010600030101010101" pitchFamily="2" charset="-122"/>
              </a:rPr>
              <a:t>A</a:t>
            </a:r>
            <a:r>
              <a:rPr lang="zh-CN" altLang="en-US" kern="0" baseline="0">
                <a:solidFill>
                  <a:schemeClr val="tx1"/>
                </a:solidFill>
                <a:ea typeface="宋体" panose="02010600030101010101" pitchFamily="2" charset="-122"/>
              </a:rPr>
              <a:t>＝</a:t>
            </a:r>
            <a:r>
              <a:rPr lang="en-US" altLang="zh-CN" i="1" kern="0" baseline="0">
                <a:solidFill>
                  <a:schemeClr val="tx1"/>
                </a:solidFill>
                <a:ea typeface="宋体" panose="02010600030101010101" pitchFamily="2" charset="-122"/>
              </a:rPr>
              <a:t>a</a:t>
            </a:r>
            <a:r>
              <a:rPr lang="en-US" altLang="zh-CN" i="1" kern="0" baseline="-30000">
                <a:solidFill>
                  <a:schemeClr val="tx1"/>
                </a:solidFill>
                <a:ea typeface="宋体" panose="02010600030101010101" pitchFamily="2" charset="-122"/>
              </a:rPr>
              <a:t>m</a:t>
            </a:r>
            <a:r>
              <a:rPr lang="zh-CN" altLang="en-US" i="1" kern="0" baseline="-30000">
                <a:solidFill>
                  <a:schemeClr val="tx1"/>
                </a:solidFill>
                <a:ea typeface="宋体" panose="02010600030101010101" pitchFamily="2" charset="-122"/>
              </a:rPr>
              <a:t>－</a:t>
            </a:r>
            <a:r>
              <a:rPr lang="en-US" altLang="zh-CN" i="1" kern="0" baseline="-30000">
                <a:solidFill>
                  <a:schemeClr val="tx1"/>
                </a:solidFill>
                <a:ea typeface="宋体" panose="02010600030101010101" pitchFamily="2" charset="-122"/>
              </a:rPr>
              <a:t>1</a:t>
            </a:r>
            <a:r>
              <a:rPr lang="en-US" altLang="zh-CN" i="1" kern="0" baseline="0">
                <a:solidFill>
                  <a:schemeClr val="tx1"/>
                </a:solidFill>
                <a:latin typeface="Arial Narrow" panose="020B0606020202030204" pitchFamily="34" charset="0"/>
                <a:ea typeface="宋体" panose="02010600030101010101" pitchFamily="2" charset="-122"/>
              </a:rPr>
              <a:t>…</a:t>
            </a:r>
            <a:r>
              <a:rPr lang="en-US" altLang="zh-CN" i="1" kern="0" baseline="0">
                <a:solidFill>
                  <a:schemeClr val="tx1"/>
                </a:solidFill>
                <a:ea typeface="宋体" panose="02010600030101010101" pitchFamily="2" charset="-122"/>
              </a:rPr>
              <a:t>a</a:t>
            </a:r>
            <a:r>
              <a:rPr lang="en-US" altLang="zh-CN" i="1" kern="0" baseline="-30000">
                <a:solidFill>
                  <a:schemeClr val="tx1"/>
                </a:solidFill>
                <a:ea typeface="宋体" panose="02010600030101010101" pitchFamily="2" charset="-122"/>
              </a:rPr>
              <a:t>1</a:t>
            </a:r>
            <a:r>
              <a:rPr lang="en-US" altLang="zh-CN" i="1" kern="0" baseline="0">
                <a:solidFill>
                  <a:schemeClr val="tx1"/>
                </a:solidFill>
                <a:ea typeface="宋体" panose="02010600030101010101" pitchFamily="2" charset="-122"/>
              </a:rPr>
              <a:t>a</a:t>
            </a:r>
            <a:r>
              <a:rPr lang="en-US" altLang="zh-CN" i="1" kern="0" baseline="-30000">
                <a:solidFill>
                  <a:schemeClr val="tx1"/>
                </a:solidFill>
                <a:ea typeface="宋体" panose="02010600030101010101" pitchFamily="2" charset="-122"/>
              </a:rPr>
              <a:t>0       </a:t>
            </a:r>
            <a:r>
              <a:rPr lang="en-US" altLang="zh-CN" i="1" kern="0" baseline="0">
                <a:solidFill>
                  <a:schemeClr val="tx1"/>
                </a:solidFill>
                <a:ea typeface="宋体" panose="02010600030101010101" pitchFamily="2" charset="-122"/>
              </a:rPr>
              <a:t>B</a:t>
            </a:r>
            <a:r>
              <a:rPr lang="zh-CN" altLang="en-US" kern="0" baseline="0">
                <a:solidFill>
                  <a:schemeClr val="tx1"/>
                </a:solidFill>
                <a:ea typeface="宋体" panose="02010600030101010101" pitchFamily="2" charset="-122"/>
              </a:rPr>
              <a:t>＝</a:t>
            </a:r>
            <a:r>
              <a:rPr lang="en-US" altLang="zh-CN" i="1" kern="0" baseline="0">
                <a:solidFill>
                  <a:schemeClr val="tx1"/>
                </a:solidFill>
                <a:ea typeface="宋体" panose="02010600030101010101" pitchFamily="2" charset="-122"/>
              </a:rPr>
              <a:t>b</a:t>
            </a:r>
            <a:r>
              <a:rPr lang="en-US" altLang="zh-CN" i="1" kern="0" baseline="-30000">
                <a:solidFill>
                  <a:schemeClr val="tx1"/>
                </a:solidFill>
                <a:ea typeface="宋体" panose="02010600030101010101" pitchFamily="2" charset="-122"/>
              </a:rPr>
              <a:t>n</a:t>
            </a:r>
            <a:r>
              <a:rPr lang="zh-CN" altLang="en-US" i="1" kern="0" baseline="-30000">
                <a:solidFill>
                  <a:schemeClr val="tx1"/>
                </a:solidFill>
                <a:ea typeface="宋体" panose="02010600030101010101" pitchFamily="2" charset="-122"/>
              </a:rPr>
              <a:t>－</a:t>
            </a:r>
            <a:r>
              <a:rPr lang="en-US" altLang="zh-CN" i="1" kern="0" baseline="-30000">
                <a:solidFill>
                  <a:schemeClr val="tx1"/>
                </a:solidFill>
                <a:ea typeface="宋体" panose="02010600030101010101" pitchFamily="2" charset="-122"/>
              </a:rPr>
              <a:t>1</a:t>
            </a:r>
            <a:r>
              <a:rPr lang="en-US" altLang="zh-CN" i="1" kern="0" baseline="0">
                <a:solidFill>
                  <a:schemeClr val="tx1"/>
                </a:solidFill>
                <a:latin typeface="Arial Narrow" panose="020B0606020202030204" pitchFamily="34" charset="0"/>
                <a:ea typeface="宋体" panose="02010600030101010101" pitchFamily="2" charset="-122"/>
              </a:rPr>
              <a:t>…</a:t>
            </a:r>
            <a:r>
              <a:rPr lang="en-US" altLang="zh-CN" i="1" kern="0" baseline="0">
                <a:solidFill>
                  <a:schemeClr val="tx1"/>
                </a:solidFill>
                <a:ea typeface="宋体" panose="02010600030101010101" pitchFamily="2" charset="-122"/>
              </a:rPr>
              <a:t>b</a:t>
            </a:r>
            <a:r>
              <a:rPr lang="en-US" altLang="zh-CN" i="1" kern="0" baseline="-30000">
                <a:solidFill>
                  <a:schemeClr val="tx1"/>
                </a:solidFill>
                <a:ea typeface="宋体" panose="02010600030101010101" pitchFamily="2" charset="-122"/>
              </a:rPr>
              <a:t>1</a:t>
            </a:r>
            <a:r>
              <a:rPr lang="en-US" altLang="zh-CN" i="1" kern="0" baseline="0">
                <a:solidFill>
                  <a:schemeClr val="tx1"/>
                </a:solidFill>
                <a:ea typeface="宋体" panose="02010600030101010101" pitchFamily="2" charset="-122"/>
              </a:rPr>
              <a:t>b</a:t>
            </a:r>
            <a:r>
              <a:rPr lang="en-US" altLang="zh-CN" i="1" kern="0" baseline="-30000">
                <a:solidFill>
                  <a:schemeClr val="tx1"/>
                </a:solidFill>
                <a:ea typeface="宋体" panose="02010600030101010101" pitchFamily="2" charset="-122"/>
              </a:rPr>
              <a:t>0</a:t>
            </a:r>
            <a:endParaRPr lang="en-US" altLang="zh-CN" kern="0" baseline="0">
              <a:solidFill>
                <a:schemeClr val="tx1"/>
              </a:solidFill>
              <a:ea typeface="宋体" panose="02010600030101010101" pitchFamily="2" charset="-122"/>
            </a:endParaRPr>
          </a:p>
        </p:txBody>
      </p:sp>
      <p:graphicFrame>
        <p:nvGraphicFramePr>
          <p:cNvPr id="8" name="Object 4">
            <a:extLst>
              <a:ext uri="{FF2B5EF4-FFF2-40B4-BE49-F238E27FC236}">
                <a16:creationId xmlns:a16="http://schemas.microsoft.com/office/drawing/2014/main" id="{48F85435-DE0F-445E-89AE-B58F84CEC513}"/>
              </a:ext>
            </a:extLst>
          </p:cNvPr>
          <p:cNvGraphicFramePr>
            <a:graphicFrameLocks noChangeAspect="1"/>
          </p:cNvGraphicFramePr>
          <p:nvPr/>
        </p:nvGraphicFramePr>
        <p:xfrm>
          <a:off x="994732" y="1932605"/>
          <a:ext cx="1727200" cy="1049338"/>
        </p:xfrm>
        <a:graphic>
          <a:graphicData uri="http://schemas.openxmlformats.org/presentationml/2006/ole">
            <mc:AlternateContent xmlns:mc="http://schemas.openxmlformats.org/markup-compatibility/2006">
              <mc:Choice xmlns:v="urn:schemas-microsoft-com:vml" Requires="v">
                <p:oleObj name="公式" r:id="rId4" imgW="710891" imgH="431613" progId="Equation.3">
                  <p:embed/>
                </p:oleObj>
              </mc:Choice>
              <mc:Fallback>
                <p:oleObj name="公式" r:id="rId4" imgW="710891" imgH="431613" progId="Equation.3">
                  <p:embed/>
                  <p:pic>
                    <p:nvPicPr>
                      <p:cNvPr id="8" name="Object 4">
                        <a:extLst>
                          <a:ext uri="{FF2B5EF4-FFF2-40B4-BE49-F238E27FC236}">
                            <a16:creationId xmlns:a16="http://schemas.microsoft.com/office/drawing/2014/main" id="{48F85435-DE0F-445E-89AE-B58F84CEC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4732" y="1932605"/>
                        <a:ext cx="1727200" cy="1049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5">
            <a:extLst>
              <a:ext uri="{FF2B5EF4-FFF2-40B4-BE49-F238E27FC236}">
                <a16:creationId xmlns:a16="http://schemas.microsoft.com/office/drawing/2014/main" id="{3D807396-0A04-4C75-80CD-955CC6FB02E3}"/>
              </a:ext>
            </a:extLst>
          </p:cNvPr>
          <p:cNvGraphicFramePr>
            <a:graphicFrameLocks noChangeAspect="1"/>
          </p:cNvGraphicFramePr>
          <p:nvPr/>
        </p:nvGraphicFramePr>
        <p:xfrm>
          <a:off x="3547647" y="1932605"/>
          <a:ext cx="1592263" cy="1081088"/>
        </p:xfrm>
        <a:graphic>
          <a:graphicData uri="http://schemas.openxmlformats.org/presentationml/2006/ole">
            <mc:AlternateContent xmlns:mc="http://schemas.openxmlformats.org/markup-compatibility/2006">
              <mc:Choice xmlns:v="urn:schemas-microsoft-com:vml" Requires="v">
                <p:oleObj name="公式" r:id="rId6" imgW="736280" imgH="444307" progId="Equation.3">
                  <p:embed/>
                </p:oleObj>
              </mc:Choice>
              <mc:Fallback>
                <p:oleObj name="公式" r:id="rId6" imgW="736280" imgH="444307" progId="Equation.3">
                  <p:embed/>
                  <p:pic>
                    <p:nvPicPr>
                      <p:cNvPr id="9" name="Object 5">
                        <a:extLst>
                          <a:ext uri="{FF2B5EF4-FFF2-40B4-BE49-F238E27FC236}">
                            <a16:creationId xmlns:a16="http://schemas.microsoft.com/office/drawing/2014/main" id="{3D807396-0A04-4C75-80CD-955CC6FB02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7647" y="1932605"/>
                        <a:ext cx="1592263"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6">
            <a:extLst>
              <a:ext uri="{FF2B5EF4-FFF2-40B4-BE49-F238E27FC236}">
                <a16:creationId xmlns:a16="http://schemas.microsoft.com/office/drawing/2014/main" id="{EC61AA0B-A420-44A8-8BBB-84017EC01D1D}"/>
              </a:ext>
            </a:extLst>
          </p:cNvPr>
          <p:cNvGraphicFramePr>
            <a:graphicFrameLocks noChangeAspect="1"/>
          </p:cNvGraphicFramePr>
          <p:nvPr/>
        </p:nvGraphicFramePr>
        <p:xfrm>
          <a:off x="938365" y="2963011"/>
          <a:ext cx="7885113" cy="1079500"/>
        </p:xfrm>
        <a:graphic>
          <a:graphicData uri="http://schemas.openxmlformats.org/presentationml/2006/ole">
            <mc:AlternateContent xmlns:mc="http://schemas.openxmlformats.org/markup-compatibility/2006">
              <mc:Choice xmlns:v="urn:schemas-microsoft-com:vml" Requires="v">
                <p:oleObj name="公式" r:id="rId8" imgW="3505200" imgH="444500" progId="Equation.3">
                  <p:embed/>
                </p:oleObj>
              </mc:Choice>
              <mc:Fallback>
                <p:oleObj name="公式" r:id="rId8" imgW="3505200" imgH="444500" progId="Equation.3">
                  <p:embed/>
                  <p:pic>
                    <p:nvPicPr>
                      <p:cNvPr id="10" name="Object 6">
                        <a:extLst>
                          <a:ext uri="{FF2B5EF4-FFF2-40B4-BE49-F238E27FC236}">
                            <a16:creationId xmlns:a16="http://schemas.microsoft.com/office/drawing/2014/main" id="{EC61AA0B-A420-44A8-8BBB-84017EC01D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8365" y="2963011"/>
                        <a:ext cx="78851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1534223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childTnLst>
                                </p:cTn>
                              </p:par>
                              <p:par>
                                <p:cTn id="14" presetID="2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Straightforward Algorithm</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23</a:t>
            </a:fld>
            <a:endParaRPr lang="en-US" altLang="zh-CN" sz="1600"/>
          </a:p>
        </p:txBody>
      </p:sp>
      <p:sp>
        <p:nvSpPr>
          <p:cNvPr id="50" name="Text Box 3">
            <a:extLst>
              <a:ext uri="{FF2B5EF4-FFF2-40B4-BE49-F238E27FC236}">
                <a16:creationId xmlns:a16="http://schemas.microsoft.com/office/drawing/2014/main" id="{F1B307DF-E742-426E-909F-F71988E7F197}"/>
              </a:ext>
            </a:extLst>
          </p:cNvPr>
          <p:cNvSpPr txBox="1">
            <a:spLocks noChangeArrowheads="1"/>
          </p:cNvSpPr>
          <p:nvPr/>
        </p:nvSpPr>
        <p:spPr bwMode="auto">
          <a:xfrm>
            <a:off x="32766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51" name="Text Box 4">
            <a:extLst>
              <a:ext uri="{FF2B5EF4-FFF2-40B4-BE49-F238E27FC236}">
                <a16:creationId xmlns:a16="http://schemas.microsoft.com/office/drawing/2014/main" id="{2586FB28-B889-474E-8171-D777FBEEDCDD}"/>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01101101 (multiplier)</a:t>
            </a:r>
          </a:p>
        </p:txBody>
      </p:sp>
      <p:sp>
        <p:nvSpPr>
          <p:cNvPr id="52" name="Text Box 5">
            <a:extLst>
              <a:ext uri="{FF2B5EF4-FFF2-40B4-BE49-F238E27FC236}">
                <a16:creationId xmlns:a16="http://schemas.microsoft.com/office/drawing/2014/main" id="{9B34C8DD-4BAC-4AC1-8F00-A881E5914099}"/>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53" name="Line 6">
            <a:extLst>
              <a:ext uri="{FF2B5EF4-FFF2-40B4-BE49-F238E27FC236}">
                <a16:creationId xmlns:a16="http://schemas.microsoft.com/office/drawing/2014/main" id="{46A1597A-5CAC-49D7-AC1C-E3859019BAFE}"/>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54" name="Text Box 8">
            <a:extLst>
              <a:ext uri="{FF2B5EF4-FFF2-40B4-BE49-F238E27FC236}">
                <a16:creationId xmlns:a16="http://schemas.microsoft.com/office/drawing/2014/main" id="{EA5712B4-4465-421E-8BAA-5CEB83F9B8C1}"/>
              </a:ext>
            </a:extLst>
          </p:cNvPr>
          <p:cNvSpPr txBox="1">
            <a:spLocks noChangeArrowheads="1"/>
          </p:cNvSpPr>
          <p:nvPr/>
        </p:nvSpPr>
        <p:spPr bwMode="auto">
          <a:xfrm>
            <a:off x="3276600" y="21336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a:t>
            </a:r>
          </a:p>
        </p:txBody>
      </p:sp>
      <p:sp>
        <p:nvSpPr>
          <p:cNvPr id="55" name="Text Box 9">
            <a:extLst>
              <a:ext uri="{FF2B5EF4-FFF2-40B4-BE49-F238E27FC236}">
                <a16:creationId xmlns:a16="http://schemas.microsoft.com/office/drawing/2014/main" id="{CF15BFC6-3913-4D9B-8093-3327ACC6F643}"/>
              </a:ext>
            </a:extLst>
          </p:cNvPr>
          <p:cNvSpPr txBox="1">
            <a:spLocks noChangeArrowheads="1"/>
          </p:cNvSpPr>
          <p:nvPr/>
        </p:nvSpPr>
        <p:spPr bwMode="auto">
          <a:xfrm>
            <a:off x="3143250" y="23002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00000000</a:t>
            </a:r>
          </a:p>
        </p:txBody>
      </p:sp>
      <p:sp>
        <p:nvSpPr>
          <p:cNvPr id="56" name="Text Box 10">
            <a:extLst>
              <a:ext uri="{FF2B5EF4-FFF2-40B4-BE49-F238E27FC236}">
                <a16:creationId xmlns:a16="http://schemas.microsoft.com/office/drawing/2014/main" id="{DB0F5C07-F203-4A1A-A439-2F11225F0B77}"/>
              </a:ext>
            </a:extLst>
          </p:cNvPr>
          <p:cNvSpPr txBox="1">
            <a:spLocks noChangeArrowheads="1"/>
          </p:cNvSpPr>
          <p:nvPr/>
        </p:nvSpPr>
        <p:spPr bwMode="auto">
          <a:xfrm>
            <a:off x="3014663" y="24907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a:t>
            </a:r>
          </a:p>
        </p:txBody>
      </p:sp>
      <p:sp>
        <p:nvSpPr>
          <p:cNvPr id="57" name="Text Box 11">
            <a:extLst>
              <a:ext uri="{FF2B5EF4-FFF2-40B4-BE49-F238E27FC236}">
                <a16:creationId xmlns:a16="http://schemas.microsoft.com/office/drawing/2014/main" id="{B4FD9DD1-A312-4D37-88B0-E313C75F857D}"/>
              </a:ext>
            </a:extLst>
          </p:cNvPr>
          <p:cNvSpPr txBox="1">
            <a:spLocks noChangeArrowheads="1"/>
          </p:cNvSpPr>
          <p:nvPr/>
        </p:nvSpPr>
        <p:spPr bwMode="auto">
          <a:xfrm>
            <a:off x="2887663" y="266700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a:t>
            </a:r>
          </a:p>
        </p:txBody>
      </p:sp>
      <p:sp>
        <p:nvSpPr>
          <p:cNvPr id="58" name="Text Box 12">
            <a:extLst>
              <a:ext uri="{FF2B5EF4-FFF2-40B4-BE49-F238E27FC236}">
                <a16:creationId xmlns:a16="http://schemas.microsoft.com/office/drawing/2014/main" id="{7D25EBC5-D183-484C-8702-1747E1EE8FFF}"/>
              </a:ext>
            </a:extLst>
          </p:cNvPr>
          <p:cNvSpPr txBox="1">
            <a:spLocks noChangeArrowheads="1"/>
          </p:cNvSpPr>
          <p:nvPr/>
        </p:nvSpPr>
        <p:spPr bwMode="auto">
          <a:xfrm>
            <a:off x="2755900" y="284321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00000000</a:t>
            </a:r>
          </a:p>
        </p:txBody>
      </p:sp>
      <p:sp>
        <p:nvSpPr>
          <p:cNvPr id="59" name="Text Box 13">
            <a:extLst>
              <a:ext uri="{FF2B5EF4-FFF2-40B4-BE49-F238E27FC236}">
                <a16:creationId xmlns:a16="http://schemas.microsoft.com/office/drawing/2014/main" id="{BF055AEC-1F5D-4484-89B9-E840C302B0B7}"/>
              </a:ext>
            </a:extLst>
          </p:cNvPr>
          <p:cNvSpPr txBox="1">
            <a:spLocks noChangeArrowheads="1"/>
          </p:cNvSpPr>
          <p:nvPr/>
        </p:nvSpPr>
        <p:spPr bwMode="auto">
          <a:xfrm>
            <a:off x="2630488" y="3003550"/>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a:t>
            </a:r>
          </a:p>
        </p:txBody>
      </p:sp>
      <p:sp>
        <p:nvSpPr>
          <p:cNvPr id="60" name="Text Box 14">
            <a:extLst>
              <a:ext uri="{FF2B5EF4-FFF2-40B4-BE49-F238E27FC236}">
                <a16:creationId xmlns:a16="http://schemas.microsoft.com/office/drawing/2014/main" id="{A8DF51D7-7CA1-482A-99D3-36ACAD1EB1D7}"/>
              </a:ext>
            </a:extLst>
          </p:cNvPr>
          <p:cNvSpPr txBox="1">
            <a:spLocks noChangeArrowheads="1"/>
          </p:cNvSpPr>
          <p:nvPr/>
        </p:nvSpPr>
        <p:spPr bwMode="auto">
          <a:xfrm>
            <a:off x="2509838" y="3179763"/>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a:t>
            </a:r>
          </a:p>
        </p:txBody>
      </p:sp>
      <p:sp>
        <p:nvSpPr>
          <p:cNvPr id="61" name="Text Box 15">
            <a:extLst>
              <a:ext uri="{FF2B5EF4-FFF2-40B4-BE49-F238E27FC236}">
                <a16:creationId xmlns:a16="http://schemas.microsoft.com/office/drawing/2014/main" id="{9C9EBABC-1F9C-4D3A-8E09-09B0623C4A82}"/>
              </a:ext>
            </a:extLst>
          </p:cNvPr>
          <p:cNvSpPr txBox="1">
            <a:spLocks noChangeArrowheads="1"/>
          </p:cNvSpPr>
          <p:nvPr/>
        </p:nvSpPr>
        <p:spPr bwMode="auto">
          <a:xfrm>
            <a:off x="2370138" y="336867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00000000</a:t>
            </a:r>
          </a:p>
        </p:txBody>
      </p:sp>
      <p:sp>
        <p:nvSpPr>
          <p:cNvPr id="62" name="Line 16">
            <a:extLst>
              <a:ext uri="{FF2B5EF4-FFF2-40B4-BE49-F238E27FC236}">
                <a16:creationId xmlns:a16="http://schemas.microsoft.com/office/drawing/2014/main" id="{E43CAC5B-DD14-4992-88F8-42DE8BDC7A88}"/>
              </a:ext>
            </a:extLst>
          </p:cNvPr>
          <p:cNvSpPr>
            <a:spLocks noChangeShapeType="1"/>
          </p:cNvSpPr>
          <p:nvPr/>
        </p:nvSpPr>
        <p:spPr bwMode="auto">
          <a:xfrm>
            <a:off x="2362200" y="3717925"/>
            <a:ext cx="342900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3" name="Text Box 17">
            <a:extLst>
              <a:ext uri="{FF2B5EF4-FFF2-40B4-BE49-F238E27FC236}">
                <a16:creationId xmlns:a16="http://schemas.microsoft.com/office/drawing/2014/main" id="{AADBF7FD-DE0D-49D1-954F-3C2C673E6907}"/>
              </a:ext>
            </a:extLst>
          </p:cNvPr>
          <p:cNvSpPr txBox="1">
            <a:spLocks noChangeArrowheads="1"/>
          </p:cNvSpPr>
          <p:nvPr/>
        </p:nvSpPr>
        <p:spPr bwMode="auto">
          <a:xfrm>
            <a:off x="2362200" y="3673475"/>
            <a:ext cx="251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010001011101010</a:t>
            </a:r>
          </a:p>
        </p:txBody>
      </p:sp>
      <p:sp>
        <p:nvSpPr>
          <p:cNvPr id="64" name="Line 18">
            <a:extLst>
              <a:ext uri="{FF2B5EF4-FFF2-40B4-BE49-F238E27FC236}">
                <a16:creationId xmlns:a16="http://schemas.microsoft.com/office/drawing/2014/main" id="{20520D6A-859F-49C2-9775-D85A9FCEC9C6}"/>
              </a:ext>
            </a:extLst>
          </p:cNvPr>
          <p:cNvSpPr>
            <a:spLocks noChangeShapeType="1"/>
          </p:cNvSpPr>
          <p:nvPr/>
        </p:nvSpPr>
        <p:spPr bwMode="auto">
          <a:xfrm>
            <a:off x="4419600" y="2438400"/>
            <a:ext cx="0" cy="12192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5" name="Line 19">
            <a:extLst>
              <a:ext uri="{FF2B5EF4-FFF2-40B4-BE49-F238E27FC236}">
                <a16:creationId xmlns:a16="http://schemas.microsoft.com/office/drawing/2014/main" id="{B29D0A82-775C-4ECB-80CE-BB8DDA1DEC86}"/>
              </a:ext>
            </a:extLst>
          </p:cNvPr>
          <p:cNvSpPr>
            <a:spLocks noChangeShapeType="1"/>
          </p:cNvSpPr>
          <p:nvPr/>
        </p:nvSpPr>
        <p:spPr bwMode="auto">
          <a:xfrm>
            <a:off x="4267200" y="2590800"/>
            <a:ext cx="0" cy="10668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6" name="Line 21">
            <a:extLst>
              <a:ext uri="{FF2B5EF4-FFF2-40B4-BE49-F238E27FC236}">
                <a16:creationId xmlns:a16="http://schemas.microsoft.com/office/drawing/2014/main" id="{CEA2CF92-B72D-4D96-9C94-35C67B03CF45}"/>
              </a:ext>
            </a:extLst>
          </p:cNvPr>
          <p:cNvSpPr>
            <a:spLocks noChangeShapeType="1"/>
          </p:cNvSpPr>
          <p:nvPr/>
        </p:nvSpPr>
        <p:spPr bwMode="auto">
          <a:xfrm>
            <a:off x="4138613" y="2798763"/>
            <a:ext cx="0" cy="8382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7" name="Line 22">
            <a:extLst>
              <a:ext uri="{FF2B5EF4-FFF2-40B4-BE49-F238E27FC236}">
                <a16:creationId xmlns:a16="http://schemas.microsoft.com/office/drawing/2014/main" id="{71D6022E-9280-4756-BEBB-E23DBD30082A}"/>
              </a:ext>
            </a:extLst>
          </p:cNvPr>
          <p:cNvSpPr>
            <a:spLocks noChangeShapeType="1"/>
          </p:cNvSpPr>
          <p:nvPr/>
        </p:nvSpPr>
        <p:spPr bwMode="auto">
          <a:xfrm>
            <a:off x="4010025" y="2963863"/>
            <a:ext cx="0" cy="6858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8" name="Line 23">
            <a:extLst>
              <a:ext uri="{FF2B5EF4-FFF2-40B4-BE49-F238E27FC236}">
                <a16:creationId xmlns:a16="http://schemas.microsoft.com/office/drawing/2014/main" id="{DCA5EE2B-6609-4D0C-A2C1-195163B62193}"/>
              </a:ext>
            </a:extLst>
          </p:cNvPr>
          <p:cNvSpPr>
            <a:spLocks noChangeShapeType="1"/>
          </p:cNvSpPr>
          <p:nvPr/>
        </p:nvSpPr>
        <p:spPr bwMode="auto">
          <a:xfrm>
            <a:off x="3886200" y="3116263"/>
            <a:ext cx="0" cy="541337"/>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69" name="Line 24">
            <a:extLst>
              <a:ext uri="{FF2B5EF4-FFF2-40B4-BE49-F238E27FC236}">
                <a16:creationId xmlns:a16="http://schemas.microsoft.com/office/drawing/2014/main" id="{8B8672C0-E147-436F-8B2C-BA7CD9401EA0}"/>
              </a:ext>
            </a:extLst>
          </p:cNvPr>
          <p:cNvSpPr>
            <a:spLocks noChangeShapeType="1"/>
          </p:cNvSpPr>
          <p:nvPr/>
        </p:nvSpPr>
        <p:spPr bwMode="auto">
          <a:xfrm>
            <a:off x="3757613" y="3276600"/>
            <a:ext cx="0" cy="38893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70" name="Line 25">
            <a:extLst>
              <a:ext uri="{FF2B5EF4-FFF2-40B4-BE49-F238E27FC236}">
                <a16:creationId xmlns:a16="http://schemas.microsoft.com/office/drawing/2014/main" id="{FE7166DF-AEB6-4B97-9386-E5D33DEBB5AB}"/>
              </a:ext>
            </a:extLst>
          </p:cNvPr>
          <p:cNvSpPr>
            <a:spLocks noChangeShapeType="1"/>
          </p:cNvSpPr>
          <p:nvPr/>
        </p:nvSpPr>
        <p:spPr bwMode="auto">
          <a:xfrm>
            <a:off x="3633788" y="3436938"/>
            <a:ext cx="0" cy="2286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415448008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24</a:t>
            </a:fld>
            <a:endParaRPr lang="en-US" altLang="zh-CN" sz="1600"/>
          </a:p>
        </p:txBody>
      </p:sp>
      <p:sp>
        <p:nvSpPr>
          <p:cNvPr id="30" name="Text Box 3">
            <a:extLst>
              <a:ext uri="{FF2B5EF4-FFF2-40B4-BE49-F238E27FC236}">
                <a16:creationId xmlns:a16="http://schemas.microsoft.com/office/drawing/2014/main" id="{444A65FA-9C41-407B-AD0F-7DCD2C142C92}"/>
              </a:ext>
            </a:extLst>
          </p:cNvPr>
          <p:cNvSpPr txBox="1">
            <a:spLocks noChangeArrowheads="1"/>
          </p:cNvSpPr>
          <p:nvPr/>
        </p:nvSpPr>
        <p:spPr bwMode="auto">
          <a:xfrm>
            <a:off x="32766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31" name="Text Box 4">
            <a:extLst>
              <a:ext uri="{FF2B5EF4-FFF2-40B4-BE49-F238E27FC236}">
                <a16:creationId xmlns:a16="http://schemas.microsoft.com/office/drawing/2014/main" id="{91E0E35F-849E-45FE-AB95-D9D64A58861F}"/>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0110110</a:t>
            </a:r>
            <a:r>
              <a:rPr kumimoji="1" lang="en-US" altLang="ko-KR" sz="1800" b="0" baseline="0">
                <a:solidFill>
                  <a:srgbClr val="FF0000"/>
                </a:solidFill>
                <a:latin typeface="Courier New" panose="02070309020205020404" pitchFamily="49" charset="0"/>
                <a:ea typeface="Gulim" panose="020B0600000101010101" pitchFamily="34" charset="-127"/>
              </a:rPr>
              <a:t>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32" name="Text Box 5">
            <a:extLst>
              <a:ext uri="{FF2B5EF4-FFF2-40B4-BE49-F238E27FC236}">
                <a16:creationId xmlns:a16="http://schemas.microsoft.com/office/drawing/2014/main" id="{A4D5C9F2-B950-405A-AE35-5515BC8010AA}"/>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33" name="Line 6">
            <a:extLst>
              <a:ext uri="{FF2B5EF4-FFF2-40B4-BE49-F238E27FC236}">
                <a16:creationId xmlns:a16="http://schemas.microsoft.com/office/drawing/2014/main" id="{2371E11A-BD7A-4279-912A-AC6DC6FA4096}"/>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34" name="Text Box 17">
            <a:extLst>
              <a:ext uri="{FF2B5EF4-FFF2-40B4-BE49-F238E27FC236}">
                <a16:creationId xmlns:a16="http://schemas.microsoft.com/office/drawing/2014/main" id="{ADB3C631-4D2B-4333-8276-AE0C75BA7BF5}"/>
              </a:ext>
            </a:extLst>
          </p:cNvPr>
          <p:cNvSpPr txBox="1">
            <a:spLocks noChangeArrowheads="1"/>
          </p:cNvSpPr>
          <p:nvPr/>
        </p:nvSpPr>
        <p:spPr bwMode="auto">
          <a:xfrm>
            <a:off x="2338388" y="2133600"/>
            <a:ext cx="4214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000000000000000 (partial sum)</a:t>
            </a:r>
          </a:p>
        </p:txBody>
      </p:sp>
    </p:spTree>
    <p:extLst>
      <p:ext uri="{BB962C8B-B14F-4D97-AF65-F5344CB8AC3E}">
        <p14:creationId xmlns:p14="http://schemas.microsoft.com/office/powerpoint/2010/main" val="273877912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25</a:t>
            </a:fld>
            <a:endParaRPr lang="en-US" altLang="zh-CN" sz="1600"/>
          </a:p>
        </p:txBody>
      </p:sp>
      <p:sp>
        <p:nvSpPr>
          <p:cNvPr id="14" name="Text Box 3">
            <a:extLst>
              <a:ext uri="{FF2B5EF4-FFF2-40B4-BE49-F238E27FC236}">
                <a16:creationId xmlns:a16="http://schemas.microsoft.com/office/drawing/2014/main" id="{F252D08B-8F44-40F0-B724-EBE766718B82}"/>
              </a:ext>
            </a:extLst>
          </p:cNvPr>
          <p:cNvSpPr txBox="1">
            <a:spLocks noChangeArrowheads="1"/>
          </p:cNvSpPr>
          <p:nvPr/>
        </p:nvSpPr>
        <p:spPr bwMode="auto">
          <a:xfrm>
            <a:off x="32766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15" name="Text Box 4">
            <a:extLst>
              <a:ext uri="{FF2B5EF4-FFF2-40B4-BE49-F238E27FC236}">
                <a16:creationId xmlns:a16="http://schemas.microsoft.com/office/drawing/2014/main" id="{63271951-FDD4-434A-841B-1939B06E4ACE}"/>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0110110</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16" name="Text Box 5">
            <a:extLst>
              <a:ext uri="{FF2B5EF4-FFF2-40B4-BE49-F238E27FC236}">
                <a16:creationId xmlns:a16="http://schemas.microsoft.com/office/drawing/2014/main" id="{7A424514-A00E-4C18-A17D-26B93BE83C87}"/>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17" name="Line 6">
            <a:extLst>
              <a:ext uri="{FF2B5EF4-FFF2-40B4-BE49-F238E27FC236}">
                <a16:creationId xmlns:a16="http://schemas.microsoft.com/office/drawing/2014/main" id="{81B3484E-681B-4FC2-873E-274D96C5BE42}"/>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8" name="Text Box 17">
            <a:extLst>
              <a:ext uri="{FF2B5EF4-FFF2-40B4-BE49-F238E27FC236}">
                <a16:creationId xmlns:a16="http://schemas.microsoft.com/office/drawing/2014/main" id="{8101FF51-AA1C-460A-A054-29AA5C96BC24}"/>
              </a:ext>
            </a:extLst>
          </p:cNvPr>
          <p:cNvSpPr txBox="1">
            <a:spLocks noChangeArrowheads="1"/>
          </p:cNvSpPr>
          <p:nvPr/>
        </p:nvSpPr>
        <p:spPr bwMode="auto">
          <a:xfrm>
            <a:off x="2338388" y="2133600"/>
            <a:ext cx="4214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000000001010010 (partial sum)</a:t>
            </a:r>
          </a:p>
        </p:txBody>
      </p:sp>
    </p:spTree>
    <p:extLst>
      <p:ext uri="{BB962C8B-B14F-4D97-AF65-F5344CB8AC3E}">
        <p14:creationId xmlns:p14="http://schemas.microsoft.com/office/powerpoint/2010/main" val="25897049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26</a:t>
            </a:fld>
            <a:endParaRPr lang="en-US" altLang="zh-CN" sz="1600"/>
          </a:p>
        </p:txBody>
      </p:sp>
      <p:sp>
        <p:nvSpPr>
          <p:cNvPr id="20" name="Text Box 17">
            <a:extLst>
              <a:ext uri="{FF2B5EF4-FFF2-40B4-BE49-F238E27FC236}">
                <a16:creationId xmlns:a16="http://schemas.microsoft.com/office/drawing/2014/main" id="{5FEE784F-4EE8-4E50-BADC-6351AEB9A19A}"/>
              </a:ext>
            </a:extLst>
          </p:cNvPr>
          <p:cNvSpPr txBox="1">
            <a:spLocks noChangeArrowheads="1"/>
          </p:cNvSpPr>
          <p:nvPr/>
        </p:nvSpPr>
        <p:spPr bwMode="auto">
          <a:xfrm>
            <a:off x="2338388" y="2133600"/>
            <a:ext cx="4214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000000001010010 (partial sum)</a:t>
            </a:r>
          </a:p>
        </p:txBody>
      </p:sp>
      <p:sp>
        <p:nvSpPr>
          <p:cNvPr id="21" name="Text Box 3">
            <a:extLst>
              <a:ext uri="{FF2B5EF4-FFF2-40B4-BE49-F238E27FC236}">
                <a16:creationId xmlns:a16="http://schemas.microsoft.com/office/drawing/2014/main" id="{838165A0-4FBB-4FF7-AF91-895E14B1885A}"/>
              </a:ext>
            </a:extLst>
          </p:cNvPr>
          <p:cNvSpPr txBox="1">
            <a:spLocks noChangeArrowheads="1"/>
          </p:cNvSpPr>
          <p:nvPr/>
        </p:nvSpPr>
        <p:spPr bwMode="auto">
          <a:xfrm>
            <a:off x="31242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22" name="Text Box 4">
            <a:extLst>
              <a:ext uri="{FF2B5EF4-FFF2-40B4-BE49-F238E27FC236}">
                <a16:creationId xmlns:a16="http://schemas.microsoft.com/office/drawing/2014/main" id="{A59D9FBA-4507-4065-B4B4-FF6D5FDB0744}"/>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011011</a:t>
            </a:r>
            <a:r>
              <a:rPr kumimoji="1" lang="en-US" altLang="ko-KR" sz="1800" b="0" baseline="0">
                <a:solidFill>
                  <a:srgbClr val="FF0000"/>
                </a:solidFill>
                <a:latin typeface="Courier New" panose="02070309020205020404" pitchFamily="49" charset="0"/>
                <a:ea typeface="Gulim" panose="020B0600000101010101" pitchFamily="34" charset="-127"/>
              </a:rPr>
              <a:t>0</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23" name="Text Box 5">
            <a:extLst>
              <a:ext uri="{FF2B5EF4-FFF2-40B4-BE49-F238E27FC236}">
                <a16:creationId xmlns:a16="http://schemas.microsoft.com/office/drawing/2014/main" id="{85B82AD5-42E2-4DD1-AC6A-F39CD599B4AB}"/>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24" name="Line 6">
            <a:extLst>
              <a:ext uri="{FF2B5EF4-FFF2-40B4-BE49-F238E27FC236}">
                <a16:creationId xmlns:a16="http://schemas.microsoft.com/office/drawing/2014/main" id="{155FE651-AF0F-4F26-B1C6-9160E08DB685}"/>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 name="Text Box 9">
            <a:extLst>
              <a:ext uri="{FF2B5EF4-FFF2-40B4-BE49-F238E27FC236}">
                <a16:creationId xmlns:a16="http://schemas.microsoft.com/office/drawing/2014/main" id="{03011D8B-2491-406B-B02A-9C204AD85089}"/>
              </a:ext>
            </a:extLst>
          </p:cNvPr>
          <p:cNvSpPr txBox="1">
            <a:spLocks noChangeArrowheads="1"/>
          </p:cNvSpPr>
          <p:nvPr/>
        </p:nvSpPr>
        <p:spPr bwMode="auto">
          <a:xfrm>
            <a:off x="3159125" y="23002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00000000</a:t>
            </a:r>
          </a:p>
        </p:txBody>
      </p:sp>
    </p:spTree>
    <p:extLst>
      <p:ext uri="{BB962C8B-B14F-4D97-AF65-F5344CB8AC3E}">
        <p14:creationId xmlns:p14="http://schemas.microsoft.com/office/powerpoint/2010/main" val="3563014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27</a:t>
            </a:fld>
            <a:endParaRPr lang="en-US" altLang="zh-CN" sz="1600"/>
          </a:p>
        </p:txBody>
      </p:sp>
      <p:sp>
        <p:nvSpPr>
          <p:cNvPr id="15" name="Text Box 17">
            <a:extLst>
              <a:ext uri="{FF2B5EF4-FFF2-40B4-BE49-F238E27FC236}">
                <a16:creationId xmlns:a16="http://schemas.microsoft.com/office/drawing/2014/main" id="{CF5DEA00-5EAC-438E-B37F-0395D08B2EF0}"/>
              </a:ext>
            </a:extLst>
          </p:cNvPr>
          <p:cNvSpPr txBox="1">
            <a:spLocks noChangeArrowheads="1"/>
          </p:cNvSpPr>
          <p:nvPr/>
        </p:nvSpPr>
        <p:spPr bwMode="auto">
          <a:xfrm>
            <a:off x="2338388" y="2133600"/>
            <a:ext cx="4214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000000001010010 (partial sum)</a:t>
            </a:r>
          </a:p>
        </p:txBody>
      </p:sp>
      <p:sp>
        <p:nvSpPr>
          <p:cNvPr id="16" name="Text Box 3">
            <a:extLst>
              <a:ext uri="{FF2B5EF4-FFF2-40B4-BE49-F238E27FC236}">
                <a16:creationId xmlns:a16="http://schemas.microsoft.com/office/drawing/2014/main" id="{76A1DEE7-737D-4701-AB6C-E079573FC20C}"/>
              </a:ext>
            </a:extLst>
          </p:cNvPr>
          <p:cNvSpPr txBox="1">
            <a:spLocks noChangeArrowheads="1"/>
          </p:cNvSpPr>
          <p:nvPr/>
        </p:nvSpPr>
        <p:spPr bwMode="auto">
          <a:xfrm>
            <a:off x="31242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17" name="Text Box 4">
            <a:extLst>
              <a:ext uri="{FF2B5EF4-FFF2-40B4-BE49-F238E27FC236}">
                <a16:creationId xmlns:a16="http://schemas.microsoft.com/office/drawing/2014/main" id="{9DC24D41-25B5-4E9F-8845-65537A7AA1F4}"/>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011011</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18" name="Text Box 5">
            <a:extLst>
              <a:ext uri="{FF2B5EF4-FFF2-40B4-BE49-F238E27FC236}">
                <a16:creationId xmlns:a16="http://schemas.microsoft.com/office/drawing/2014/main" id="{2B2ABA4E-8A91-4637-850D-C57DD729CC25}"/>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19" name="Line 6">
            <a:extLst>
              <a:ext uri="{FF2B5EF4-FFF2-40B4-BE49-F238E27FC236}">
                <a16:creationId xmlns:a16="http://schemas.microsoft.com/office/drawing/2014/main" id="{4C6F6C3C-3012-4B0A-B49B-D37036C78093}"/>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14299657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28</a:t>
            </a:fld>
            <a:endParaRPr lang="en-US" altLang="zh-CN" sz="1600"/>
          </a:p>
        </p:txBody>
      </p:sp>
      <p:sp>
        <p:nvSpPr>
          <p:cNvPr id="20" name="Text Box 17">
            <a:extLst>
              <a:ext uri="{FF2B5EF4-FFF2-40B4-BE49-F238E27FC236}">
                <a16:creationId xmlns:a16="http://schemas.microsoft.com/office/drawing/2014/main" id="{298FC19F-9943-4EA4-9F89-B45D7EBE0AF6}"/>
              </a:ext>
            </a:extLst>
          </p:cNvPr>
          <p:cNvSpPr txBox="1">
            <a:spLocks noChangeArrowheads="1"/>
          </p:cNvSpPr>
          <p:nvPr/>
        </p:nvSpPr>
        <p:spPr bwMode="auto">
          <a:xfrm>
            <a:off x="2338388" y="2133600"/>
            <a:ext cx="4214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000000001010010 (partial sum)</a:t>
            </a:r>
          </a:p>
        </p:txBody>
      </p:sp>
      <p:sp>
        <p:nvSpPr>
          <p:cNvPr id="21" name="Text Box 3">
            <a:extLst>
              <a:ext uri="{FF2B5EF4-FFF2-40B4-BE49-F238E27FC236}">
                <a16:creationId xmlns:a16="http://schemas.microsoft.com/office/drawing/2014/main" id="{CA97F318-E591-48A6-AE7B-B044CD8C47CE}"/>
              </a:ext>
            </a:extLst>
          </p:cNvPr>
          <p:cNvSpPr txBox="1">
            <a:spLocks noChangeArrowheads="1"/>
          </p:cNvSpPr>
          <p:nvPr/>
        </p:nvSpPr>
        <p:spPr bwMode="auto">
          <a:xfrm>
            <a:off x="29718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22" name="Text Box 4">
            <a:extLst>
              <a:ext uri="{FF2B5EF4-FFF2-40B4-BE49-F238E27FC236}">
                <a16:creationId xmlns:a16="http://schemas.microsoft.com/office/drawing/2014/main" id="{C1355EE6-7A76-42CD-BC17-AC9D270BA20B}"/>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01101</a:t>
            </a:r>
            <a:r>
              <a:rPr kumimoji="1" lang="en-US" altLang="ko-KR" sz="1800" b="0" baseline="0">
                <a:solidFill>
                  <a:srgbClr val="FF0000"/>
                </a:solidFill>
                <a:latin typeface="Courier New" panose="02070309020205020404" pitchFamily="49" charset="0"/>
                <a:ea typeface="Gulim" panose="020B0600000101010101" pitchFamily="34" charset="-127"/>
              </a:rPr>
              <a:t>1</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23" name="Text Box 5">
            <a:extLst>
              <a:ext uri="{FF2B5EF4-FFF2-40B4-BE49-F238E27FC236}">
                <a16:creationId xmlns:a16="http://schemas.microsoft.com/office/drawing/2014/main" id="{4188F23B-72FD-4C41-8F80-EA030BC99530}"/>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24" name="Line 6">
            <a:extLst>
              <a:ext uri="{FF2B5EF4-FFF2-40B4-BE49-F238E27FC236}">
                <a16:creationId xmlns:a16="http://schemas.microsoft.com/office/drawing/2014/main" id="{CA8EC131-255F-4FC2-A841-4360E9417313}"/>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 name="Text Box 10">
            <a:extLst>
              <a:ext uri="{FF2B5EF4-FFF2-40B4-BE49-F238E27FC236}">
                <a16:creationId xmlns:a16="http://schemas.microsoft.com/office/drawing/2014/main" id="{05B21876-8772-4C72-A69A-A665B2F832B1}"/>
              </a:ext>
            </a:extLst>
          </p:cNvPr>
          <p:cNvSpPr txBox="1">
            <a:spLocks noChangeArrowheads="1"/>
          </p:cNvSpPr>
          <p:nvPr/>
        </p:nvSpPr>
        <p:spPr bwMode="auto">
          <a:xfrm>
            <a:off x="3014663" y="232727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a:t>
            </a:r>
          </a:p>
        </p:txBody>
      </p:sp>
    </p:spTree>
    <p:extLst>
      <p:ext uri="{BB962C8B-B14F-4D97-AF65-F5344CB8AC3E}">
        <p14:creationId xmlns:p14="http://schemas.microsoft.com/office/powerpoint/2010/main" val="3445665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29</a:t>
            </a:fld>
            <a:endParaRPr lang="en-US" altLang="zh-CN" sz="1600"/>
          </a:p>
        </p:txBody>
      </p:sp>
      <p:sp>
        <p:nvSpPr>
          <p:cNvPr id="15" name="Text Box 3">
            <a:extLst>
              <a:ext uri="{FF2B5EF4-FFF2-40B4-BE49-F238E27FC236}">
                <a16:creationId xmlns:a16="http://schemas.microsoft.com/office/drawing/2014/main" id="{40D02F50-EBA4-449B-AC20-B698C970F73E}"/>
              </a:ext>
            </a:extLst>
          </p:cNvPr>
          <p:cNvSpPr txBox="1">
            <a:spLocks noChangeArrowheads="1"/>
          </p:cNvSpPr>
          <p:nvPr/>
        </p:nvSpPr>
        <p:spPr bwMode="auto">
          <a:xfrm>
            <a:off x="29718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16" name="Text Box 4">
            <a:extLst>
              <a:ext uri="{FF2B5EF4-FFF2-40B4-BE49-F238E27FC236}">
                <a16:creationId xmlns:a16="http://schemas.microsoft.com/office/drawing/2014/main" id="{41732B8F-8C38-4A2B-AF30-D0BF6F37BD11}"/>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01101</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101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17" name="Text Box 5">
            <a:extLst>
              <a:ext uri="{FF2B5EF4-FFF2-40B4-BE49-F238E27FC236}">
                <a16:creationId xmlns:a16="http://schemas.microsoft.com/office/drawing/2014/main" id="{5A4FD429-0670-4E14-A133-6E8409B4608A}"/>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18" name="Line 6">
            <a:extLst>
              <a:ext uri="{FF2B5EF4-FFF2-40B4-BE49-F238E27FC236}">
                <a16:creationId xmlns:a16="http://schemas.microsoft.com/office/drawing/2014/main" id="{F064516D-3456-46EB-8660-DADBC95FE067}"/>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Text Box 17">
            <a:extLst>
              <a:ext uri="{FF2B5EF4-FFF2-40B4-BE49-F238E27FC236}">
                <a16:creationId xmlns:a16="http://schemas.microsoft.com/office/drawing/2014/main" id="{6D195BF0-3971-429B-A7FB-247872D742CC}"/>
              </a:ext>
            </a:extLst>
          </p:cNvPr>
          <p:cNvSpPr txBox="1">
            <a:spLocks noChangeArrowheads="1"/>
          </p:cNvSpPr>
          <p:nvPr/>
        </p:nvSpPr>
        <p:spPr bwMode="auto">
          <a:xfrm>
            <a:off x="2333625" y="2133600"/>
            <a:ext cx="421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000000110011010 (partial sum)</a:t>
            </a:r>
          </a:p>
        </p:txBody>
      </p:sp>
    </p:spTree>
    <p:extLst>
      <p:ext uri="{BB962C8B-B14F-4D97-AF65-F5344CB8AC3E}">
        <p14:creationId xmlns:p14="http://schemas.microsoft.com/office/powerpoint/2010/main" val="18760200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a:t>
            </a:r>
          </a:p>
        </p:txBody>
      </p:sp>
      <p:sp>
        <p:nvSpPr>
          <p:cNvPr id="3" name="Content Placeholder 2"/>
          <p:cNvSpPr>
            <a:spLocks noGrp="1"/>
          </p:cNvSpPr>
          <p:nvPr>
            <p:ph idx="1"/>
          </p:nvPr>
        </p:nvSpPr>
        <p:spPr/>
        <p:txBody>
          <a:bodyPr/>
          <a:lstStyle/>
          <a:p>
            <a:r>
              <a:rPr lang="en-US" altLang="zh-CN">
                <a:solidFill>
                  <a:schemeClr val="bg1">
                    <a:lumMod val="75000"/>
                  </a:schemeClr>
                </a:solidFill>
              </a:rPr>
              <a:t>Basic computational units</a:t>
            </a:r>
          </a:p>
          <a:p>
            <a:r>
              <a:rPr lang="en-US" altLang="zh-CN">
                <a:solidFill>
                  <a:schemeClr val="bg1">
                    <a:lumMod val="75000"/>
                  </a:schemeClr>
                </a:solidFill>
              </a:rPr>
              <a:t>Fixed number operations</a:t>
            </a:r>
          </a:p>
          <a:p>
            <a:pPr lvl="1"/>
            <a:r>
              <a:rPr lang="en-US" altLang="zh-CN">
                <a:solidFill>
                  <a:schemeClr val="bg1">
                    <a:lumMod val="75000"/>
                  </a:schemeClr>
                </a:solidFill>
                <a:ea typeface="+mn-ea"/>
                <a:cs typeface="+mn-cs"/>
              </a:rPr>
              <a:t>Addition &amp; Subtraction</a:t>
            </a:r>
          </a:p>
          <a:p>
            <a:r>
              <a:rPr lang="en-US" altLang="zh-CN"/>
              <a:t>Arithmetic logic unit (ALU)</a:t>
            </a:r>
          </a:p>
          <a:p>
            <a:r>
              <a:rPr lang="en-US" altLang="zh-CN">
                <a:solidFill>
                  <a:schemeClr val="bg1">
                    <a:lumMod val="75000"/>
                  </a:schemeClr>
                </a:solidFill>
              </a:rPr>
              <a:t>Fixed number operations</a:t>
            </a:r>
          </a:p>
          <a:p>
            <a:pPr lvl="1"/>
            <a:r>
              <a:rPr lang="en-US" altLang="zh-CN">
                <a:solidFill>
                  <a:schemeClr val="bg1">
                    <a:lumMod val="75000"/>
                  </a:schemeClr>
                </a:solidFill>
                <a:ea typeface="+mn-ea"/>
                <a:cs typeface="+mn-cs"/>
              </a:rPr>
              <a:t>Multiplication &amp; Division</a:t>
            </a:r>
          </a:p>
          <a:p>
            <a:endParaRPr lang="en-US" altLang="zh-CN"/>
          </a:p>
          <a:p>
            <a:endParaRPr lang="en-US" altLang="zh-CN"/>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a:t>
            </a:fld>
            <a:endParaRPr lang="en-US" altLang="zh-CN" sz="1600"/>
          </a:p>
        </p:txBody>
      </p:sp>
    </p:spTree>
    <p:extLst>
      <p:ext uri="{BB962C8B-B14F-4D97-AF65-F5344CB8AC3E}">
        <p14:creationId xmlns:p14="http://schemas.microsoft.com/office/powerpoint/2010/main" val="230887757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30</a:t>
            </a:fld>
            <a:endParaRPr lang="en-US" altLang="zh-CN" sz="1600"/>
          </a:p>
        </p:txBody>
      </p:sp>
      <p:sp>
        <p:nvSpPr>
          <p:cNvPr id="20" name="Text Box 17">
            <a:extLst>
              <a:ext uri="{FF2B5EF4-FFF2-40B4-BE49-F238E27FC236}">
                <a16:creationId xmlns:a16="http://schemas.microsoft.com/office/drawing/2014/main" id="{BF66A6D2-DFEB-464C-A876-B9D622207EDD}"/>
              </a:ext>
            </a:extLst>
          </p:cNvPr>
          <p:cNvSpPr txBox="1">
            <a:spLocks noChangeArrowheads="1"/>
          </p:cNvSpPr>
          <p:nvPr/>
        </p:nvSpPr>
        <p:spPr bwMode="auto">
          <a:xfrm>
            <a:off x="2333625" y="2133600"/>
            <a:ext cx="421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000000110011010 (partial sum)</a:t>
            </a:r>
          </a:p>
        </p:txBody>
      </p:sp>
      <p:sp>
        <p:nvSpPr>
          <p:cNvPr id="21" name="Text Box 3">
            <a:extLst>
              <a:ext uri="{FF2B5EF4-FFF2-40B4-BE49-F238E27FC236}">
                <a16:creationId xmlns:a16="http://schemas.microsoft.com/office/drawing/2014/main" id="{53AAB060-5796-4AC2-B409-3CC16D16070E}"/>
              </a:ext>
            </a:extLst>
          </p:cNvPr>
          <p:cNvSpPr txBox="1">
            <a:spLocks noChangeArrowheads="1"/>
          </p:cNvSpPr>
          <p:nvPr/>
        </p:nvSpPr>
        <p:spPr bwMode="auto">
          <a:xfrm>
            <a:off x="2847975"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22" name="Text Box 4">
            <a:extLst>
              <a:ext uri="{FF2B5EF4-FFF2-40B4-BE49-F238E27FC236}">
                <a16:creationId xmlns:a16="http://schemas.microsoft.com/office/drawing/2014/main" id="{E305BC26-4DAA-444C-B209-867C9169264A}"/>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0110</a:t>
            </a:r>
            <a:r>
              <a:rPr kumimoji="1" lang="en-US" altLang="ko-KR" sz="1800" b="0" baseline="0">
                <a:solidFill>
                  <a:srgbClr val="FF0000"/>
                </a:solidFill>
                <a:latin typeface="Courier New" panose="02070309020205020404" pitchFamily="49" charset="0"/>
                <a:ea typeface="Gulim" panose="020B0600000101010101" pitchFamily="34" charset="-127"/>
              </a:rPr>
              <a:t>1</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101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23" name="Text Box 5">
            <a:extLst>
              <a:ext uri="{FF2B5EF4-FFF2-40B4-BE49-F238E27FC236}">
                <a16:creationId xmlns:a16="http://schemas.microsoft.com/office/drawing/2014/main" id="{B3B5074E-7946-4DA1-95F0-A83EE2F83CFF}"/>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24" name="Line 6">
            <a:extLst>
              <a:ext uri="{FF2B5EF4-FFF2-40B4-BE49-F238E27FC236}">
                <a16:creationId xmlns:a16="http://schemas.microsoft.com/office/drawing/2014/main" id="{C3ABA207-24E5-444C-B5CE-02B15C781F06}"/>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 name="Text Box 10">
            <a:extLst>
              <a:ext uri="{FF2B5EF4-FFF2-40B4-BE49-F238E27FC236}">
                <a16:creationId xmlns:a16="http://schemas.microsoft.com/office/drawing/2014/main" id="{1346921A-6921-4302-BB65-6DA682CF3C2E}"/>
              </a:ext>
            </a:extLst>
          </p:cNvPr>
          <p:cNvSpPr txBox="1">
            <a:spLocks noChangeArrowheads="1"/>
          </p:cNvSpPr>
          <p:nvPr/>
        </p:nvSpPr>
        <p:spPr bwMode="auto">
          <a:xfrm>
            <a:off x="2881313" y="232092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a:t>
            </a:r>
          </a:p>
        </p:txBody>
      </p:sp>
    </p:spTree>
    <p:extLst>
      <p:ext uri="{BB962C8B-B14F-4D97-AF65-F5344CB8AC3E}">
        <p14:creationId xmlns:p14="http://schemas.microsoft.com/office/powerpoint/2010/main" val="1567768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31</a:t>
            </a:fld>
            <a:endParaRPr lang="en-US" altLang="zh-CN" sz="1600"/>
          </a:p>
        </p:txBody>
      </p:sp>
      <p:sp>
        <p:nvSpPr>
          <p:cNvPr id="15" name="Text Box 3">
            <a:extLst>
              <a:ext uri="{FF2B5EF4-FFF2-40B4-BE49-F238E27FC236}">
                <a16:creationId xmlns:a16="http://schemas.microsoft.com/office/drawing/2014/main" id="{3BD23FFD-BC24-40FD-BAE0-0CAE8AC704DE}"/>
              </a:ext>
            </a:extLst>
          </p:cNvPr>
          <p:cNvSpPr txBox="1">
            <a:spLocks noChangeArrowheads="1"/>
          </p:cNvSpPr>
          <p:nvPr/>
        </p:nvSpPr>
        <p:spPr bwMode="auto">
          <a:xfrm>
            <a:off x="2847975"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16" name="Text Box 4">
            <a:extLst>
              <a:ext uri="{FF2B5EF4-FFF2-40B4-BE49-F238E27FC236}">
                <a16:creationId xmlns:a16="http://schemas.microsoft.com/office/drawing/2014/main" id="{75615A79-A250-447C-A92A-22EAB412644D}"/>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0110</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1101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17" name="Text Box 5">
            <a:extLst>
              <a:ext uri="{FF2B5EF4-FFF2-40B4-BE49-F238E27FC236}">
                <a16:creationId xmlns:a16="http://schemas.microsoft.com/office/drawing/2014/main" id="{B17DFFB3-EC0F-4B11-B38B-4EA45AA3DD69}"/>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18" name="Line 6">
            <a:extLst>
              <a:ext uri="{FF2B5EF4-FFF2-40B4-BE49-F238E27FC236}">
                <a16:creationId xmlns:a16="http://schemas.microsoft.com/office/drawing/2014/main" id="{4C7569AB-79BB-48A7-BCCA-5AB56E7B37C5}"/>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Text Box 17">
            <a:extLst>
              <a:ext uri="{FF2B5EF4-FFF2-40B4-BE49-F238E27FC236}">
                <a16:creationId xmlns:a16="http://schemas.microsoft.com/office/drawing/2014/main" id="{F3B895FB-F368-4FD3-8D88-4675CEBEC7FE}"/>
              </a:ext>
            </a:extLst>
          </p:cNvPr>
          <p:cNvSpPr txBox="1">
            <a:spLocks noChangeArrowheads="1"/>
          </p:cNvSpPr>
          <p:nvPr/>
        </p:nvSpPr>
        <p:spPr bwMode="auto">
          <a:xfrm>
            <a:off x="2333625" y="2133600"/>
            <a:ext cx="421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000010000101010 (partial sum)</a:t>
            </a:r>
          </a:p>
        </p:txBody>
      </p:sp>
    </p:spTree>
    <p:extLst>
      <p:ext uri="{BB962C8B-B14F-4D97-AF65-F5344CB8AC3E}">
        <p14:creationId xmlns:p14="http://schemas.microsoft.com/office/powerpoint/2010/main" val="397116687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32</a:t>
            </a:fld>
            <a:endParaRPr lang="en-US" altLang="zh-CN" sz="1600"/>
          </a:p>
        </p:txBody>
      </p:sp>
      <p:sp>
        <p:nvSpPr>
          <p:cNvPr id="20" name="Text Box 17">
            <a:extLst>
              <a:ext uri="{FF2B5EF4-FFF2-40B4-BE49-F238E27FC236}">
                <a16:creationId xmlns:a16="http://schemas.microsoft.com/office/drawing/2014/main" id="{9C45E708-9E67-44C7-85B9-D6F05413D1D2}"/>
              </a:ext>
            </a:extLst>
          </p:cNvPr>
          <p:cNvSpPr txBox="1">
            <a:spLocks noChangeArrowheads="1"/>
          </p:cNvSpPr>
          <p:nvPr/>
        </p:nvSpPr>
        <p:spPr bwMode="auto">
          <a:xfrm>
            <a:off x="2333625" y="2133600"/>
            <a:ext cx="421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000010000101010 (partial sum)</a:t>
            </a:r>
          </a:p>
        </p:txBody>
      </p:sp>
      <p:sp>
        <p:nvSpPr>
          <p:cNvPr id="21" name="Text Box 3">
            <a:extLst>
              <a:ext uri="{FF2B5EF4-FFF2-40B4-BE49-F238E27FC236}">
                <a16:creationId xmlns:a16="http://schemas.microsoft.com/office/drawing/2014/main" id="{13D5C444-4526-484C-9D71-E4187B23B417}"/>
              </a:ext>
            </a:extLst>
          </p:cNvPr>
          <p:cNvSpPr txBox="1">
            <a:spLocks noChangeArrowheads="1"/>
          </p:cNvSpPr>
          <p:nvPr/>
        </p:nvSpPr>
        <p:spPr bwMode="auto">
          <a:xfrm>
            <a:off x="2728913"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22" name="Text Box 4">
            <a:extLst>
              <a:ext uri="{FF2B5EF4-FFF2-40B4-BE49-F238E27FC236}">
                <a16:creationId xmlns:a16="http://schemas.microsoft.com/office/drawing/2014/main" id="{32A80ED0-AEEA-4D84-8633-01106EF37048}"/>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011</a:t>
            </a:r>
            <a:r>
              <a:rPr kumimoji="1" lang="en-US" altLang="ko-KR" sz="1800" b="0" baseline="0">
                <a:solidFill>
                  <a:srgbClr val="FF0000"/>
                </a:solidFill>
                <a:latin typeface="Courier New" panose="02070309020205020404" pitchFamily="49" charset="0"/>
                <a:ea typeface="Gulim" panose="020B0600000101010101" pitchFamily="34" charset="-127"/>
              </a:rPr>
              <a:t>0</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1101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23" name="Text Box 5">
            <a:extLst>
              <a:ext uri="{FF2B5EF4-FFF2-40B4-BE49-F238E27FC236}">
                <a16:creationId xmlns:a16="http://schemas.microsoft.com/office/drawing/2014/main" id="{31603618-2CB2-43C0-A46D-8606D2506C53}"/>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24" name="Line 6">
            <a:extLst>
              <a:ext uri="{FF2B5EF4-FFF2-40B4-BE49-F238E27FC236}">
                <a16:creationId xmlns:a16="http://schemas.microsoft.com/office/drawing/2014/main" id="{09022FB2-23A2-486C-82D7-25A6A36E0648}"/>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 name="Text Box 9">
            <a:extLst>
              <a:ext uri="{FF2B5EF4-FFF2-40B4-BE49-F238E27FC236}">
                <a16:creationId xmlns:a16="http://schemas.microsoft.com/office/drawing/2014/main" id="{712B921F-FD93-470D-9FCA-F6916C560000}"/>
              </a:ext>
            </a:extLst>
          </p:cNvPr>
          <p:cNvSpPr txBox="1">
            <a:spLocks noChangeArrowheads="1"/>
          </p:cNvSpPr>
          <p:nvPr/>
        </p:nvSpPr>
        <p:spPr bwMode="auto">
          <a:xfrm>
            <a:off x="2743200" y="23002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00000000</a:t>
            </a:r>
          </a:p>
        </p:txBody>
      </p:sp>
    </p:spTree>
    <p:extLst>
      <p:ext uri="{BB962C8B-B14F-4D97-AF65-F5344CB8AC3E}">
        <p14:creationId xmlns:p14="http://schemas.microsoft.com/office/powerpoint/2010/main" val="28840547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33</a:t>
            </a:fld>
            <a:endParaRPr lang="en-US" altLang="zh-CN" sz="1600"/>
          </a:p>
        </p:txBody>
      </p:sp>
      <p:sp>
        <p:nvSpPr>
          <p:cNvPr id="15" name="Text Box 3">
            <a:extLst>
              <a:ext uri="{FF2B5EF4-FFF2-40B4-BE49-F238E27FC236}">
                <a16:creationId xmlns:a16="http://schemas.microsoft.com/office/drawing/2014/main" id="{CFA64692-4824-4992-8E35-E09643332DCC}"/>
              </a:ext>
            </a:extLst>
          </p:cNvPr>
          <p:cNvSpPr txBox="1">
            <a:spLocks noChangeArrowheads="1"/>
          </p:cNvSpPr>
          <p:nvPr/>
        </p:nvSpPr>
        <p:spPr bwMode="auto">
          <a:xfrm>
            <a:off x="2728913"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16" name="Text Box 4">
            <a:extLst>
              <a:ext uri="{FF2B5EF4-FFF2-40B4-BE49-F238E27FC236}">
                <a16:creationId xmlns:a16="http://schemas.microsoft.com/office/drawing/2014/main" id="{E0BA373A-6793-472A-9F33-0E3EC8A7F1B2}"/>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011</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01101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17" name="Text Box 5">
            <a:extLst>
              <a:ext uri="{FF2B5EF4-FFF2-40B4-BE49-F238E27FC236}">
                <a16:creationId xmlns:a16="http://schemas.microsoft.com/office/drawing/2014/main" id="{762EACCB-006C-48B2-A1A0-71D441CDD405}"/>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18" name="Line 6">
            <a:extLst>
              <a:ext uri="{FF2B5EF4-FFF2-40B4-BE49-F238E27FC236}">
                <a16:creationId xmlns:a16="http://schemas.microsoft.com/office/drawing/2014/main" id="{68727F59-D92D-4A72-85EE-F7D167E1EB64}"/>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Text Box 17">
            <a:extLst>
              <a:ext uri="{FF2B5EF4-FFF2-40B4-BE49-F238E27FC236}">
                <a16:creationId xmlns:a16="http://schemas.microsoft.com/office/drawing/2014/main" id="{8C33D231-693A-4601-9128-7969D617E3CF}"/>
              </a:ext>
            </a:extLst>
          </p:cNvPr>
          <p:cNvSpPr txBox="1">
            <a:spLocks noChangeArrowheads="1"/>
          </p:cNvSpPr>
          <p:nvPr/>
        </p:nvSpPr>
        <p:spPr bwMode="auto">
          <a:xfrm>
            <a:off x="2333625" y="2133600"/>
            <a:ext cx="421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000010000101010 (partial sum)</a:t>
            </a:r>
          </a:p>
        </p:txBody>
      </p:sp>
    </p:spTree>
    <p:extLst>
      <p:ext uri="{BB962C8B-B14F-4D97-AF65-F5344CB8AC3E}">
        <p14:creationId xmlns:p14="http://schemas.microsoft.com/office/powerpoint/2010/main" val="287648361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34</a:t>
            </a:fld>
            <a:endParaRPr lang="en-US" altLang="zh-CN" sz="1600"/>
          </a:p>
        </p:txBody>
      </p:sp>
      <p:sp>
        <p:nvSpPr>
          <p:cNvPr id="20" name="Text Box 17">
            <a:extLst>
              <a:ext uri="{FF2B5EF4-FFF2-40B4-BE49-F238E27FC236}">
                <a16:creationId xmlns:a16="http://schemas.microsoft.com/office/drawing/2014/main" id="{6BD27ECA-D28B-4F1F-A4E3-B8DBBB3DA2A9}"/>
              </a:ext>
            </a:extLst>
          </p:cNvPr>
          <p:cNvSpPr txBox="1">
            <a:spLocks noChangeArrowheads="1"/>
          </p:cNvSpPr>
          <p:nvPr/>
        </p:nvSpPr>
        <p:spPr bwMode="auto">
          <a:xfrm>
            <a:off x="2333625" y="2133600"/>
            <a:ext cx="421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000010000101010 (partial sum)</a:t>
            </a:r>
          </a:p>
        </p:txBody>
      </p:sp>
      <p:sp>
        <p:nvSpPr>
          <p:cNvPr id="21" name="Text Box 3">
            <a:extLst>
              <a:ext uri="{FF2B5EF4-FFF2-40B4-BE49-F238E27FC236}">
                <a16:creationId xmlns:a16="http://schemas.microsoft.com/office/drawing/2014/main" id="{93CCED3C-1534-4F8F-A508-F48C99248D3D}"/>
              </a:ext>
            </a:extLst>
          </p:cNvPr>
          <p:cNvSpPr txBox="1">
            <a:spLocks noChangeArrowheads="1"/>
          </p:cNvSpPr>
          <p:nvPr/>
        </p:nvSpPr>
        <p:spPr bwMode="auto">
          <a:xfrm>
            <a:off x="25908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22" name="Text Box 4">
            <a:extLst>
              <a:ext uri="{FF2B5EF4-FFF2-40B4-BE49-F238E27FC236}">
                <a16:creationId xmlns:a16="http://schemas.microsoft.com/office/drawing/2014/main" id="{242299B4-F02C-4485-B50D-171C77415A5C}"/>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01</a:t>
            </a:r>
            <a:r>
              <a:rPr kumimoji="1" lang="en-US" altLang="ko-KR" sz="1800" b="0" baseline="0">
                <a:solidFill>
                  <a:srgbClr val="FF0000"/>
                </a:solidFill>
                <a:latin typeface="Courier New" panose="02070309020205020404" pitchFamily="49" charset="0"/>
                <a:ea typeface="Gulim" panose="020B0600000101010101" pitchFamily="34" charset="-127"/>
              </a:rPr>
              <a:t>1</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01101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23" name="Text Box 5">
            <a:extLst>
              <a:ext uri="{FF2B5EF4-FFF2-40B4-BE49-F238E27FC236}">
                <a16:creationId xmlns:a16="http://schemas.microsoft.com/office/drawing/2014/main" id="{71D8BE1E-AFCE-414B-B6DD-301105D9C679}"/>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24" name="Line 6">
            <a:extLst>
              <a:ext uri="{FF2B5EF4-FFF2-40B4-BE49-F238E27FC236}">
                <a16:creationId xmlns:a16="http://schemas.microsoft.com/office/drawing/2014/main" id="{0EC1D7B3-2799-4AAF-9DD7-FFF8FFAD38E7}"/>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 name="Text Box 10">
            <a:extLst>
              <a:ext uri="{FF2B5EF4-FFF2-40B4-BE49-F238E27FC236}">
                <a16:creationId xmlns:a16="http://schemas.microsoft.com/office/drawing/2014/main" id="{5680931B-9E78-48DE-B05E-E59E2AEFAB87}"/>
              </a:ext>
            </a:extLst>
          </p:cNvPr>
          <p:cNvSpPr txBox="1">
            <a:spLocks noChangeArrowheads="1"/>
          </p:cNvSpPr>
          <p:nvPr/>
        </p:nvSpPr>
        <p:spPr bwMode="auto">
          <a:xfrm>
            <a:off x="2609850" y="232092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a:t>
            </a:r>
          </a:p>
        </p:txBody>
      </p:sp>
    </p:spTree>
    <p:extLst>
      <p:ext uri="{BB962C8B-B14F-4D97-AF65-F5344CB8AC3E}">
        <p14:creationId xmlns:p14="http://schemas.microsoft.com/office/powerpoint/2010/main" val="36201524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35</a:t>
            </a:fld>
            <a:endParaRPr lang="en-US" altLang="zh-CN" sz="1600"/>
          </a:p>
        </p:txBody>
      </p:sp>
      <p:sp>
        <p:nvSpPr>
          <p:cNvPr id="15" name="Text Box 3">
            <a:extLst>
              <a:ext uri="{FF2B5EF4-FFF2-40B4-BE49-F238E27FC236}">
                <a16:creationId xmlns:a16="http://schemas.microsoft.com/office/drawing/2014/main" id="{83CCBD0A-6E3F-43EC-AFD3-BEF0D21873A6}"/>
              </a:ext>
            </a:extLst>
          </p:cNvPr>
          <p:cNvSpPr txBox="1">
            <a:spLocks noChangeArrowheads="1"/>
          </p:cNvSpPr>
          <p:nvPr/>
        </p:nvSpPr>
        <p:spPr bwMode="auto">
          <a:xfrm>
            <a:off x="25908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16" name="Text Box 4">
            <a:extLst>
              <a:ext uri="{FF2B5EF4-FFF2-40B4-BE49-F238E27FC236}">
                <a16:creationId xmlns:a16="http://schemas.microsoft.com/office/drawing/2014/main" id="{D6D32D03-4DD1-4B2D-959F-CA2090453179}"/>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01</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101101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17" name="Text Box 5">
            <a:extLst>
              <a:ext uri="{FF2B5EF4-FFF2-40B4-BE49-F238E27FC236}">
                <a16:creationId xmlns:a16="http://schemas.microsoft.com/office/drawing/2014/main" id="{DA6853AA-9AD0-411F-9538-FEB14235AC3B}"/>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18" name="Line 6">
            <a:extLst>
              <a:ext uri="{FF2B5EF4-FFF2-40B4-BE49-F238E27FC236}">
                <a16:creationId xmlns:a16="http://schemas.microsoft.com/office/drawing/2014/main" id="{E92B1987-685A-4A31-AA38-C014B9F309C4}"/>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Text Box 17">
            <a:extLst>
              <a:ext uri="{FF2B5EF4-FFF2-40B4-BE49-F238E27FC236}">
                <a16:creationId xmlns:a16="http://schemas.microsoft.com/office/drawing/2014/main" id="{DFC2E8F2-A56A-480C-8237-A8D3D4A7D41F}"/>
              </a:ext>
            </a:extLst>
          </p:cNvPr>
          <p:cNvSpPr txBox="1">
            <a:spLocks noChangeArrowheads="1"/>
          </p:cNvSpPr>
          <p:nvPr/>
        </p:nvSpPr>
        <p:spPr bwMode="auto">
          <a:xfrm>
            <a:off x="2333625" y="2133600"/>
            <a:ext cx="421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000111001101010 (partial sum)</a:t>
            </a:r>
          </a:p>
        </p:txBody>
      </p:sp>
    </p:spTree>
    <p:extLst>
      <p:ext uri="{BB962C8B-B14F-4D97-AF65-F5344CB8AC3E}">
        <p14:creationId xmlns:p14="http://schemas.microsoft.com/office/powerpoint/2010/main" val="2473120738"/>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36</a:t>
            </a:fld>
            <a:endParaRPr lang="en-US" altLang="zh-CN" sz="1600"/>
          </a:p>
        </p:txBody>
      </p:sp>
      <p:sp>
        <p:nvSpPr>
          <p:cNvPr id="20" name="Text Box 3">
            <a:extLst>
              <a:ext uri="{FF2B5EF4-FFF2-40B4-BE49-F238E27FC236}">
                <a16:creationId xmlns:a16="http://schemas.microsoft.com/office/drawing/2014/main" id="{72DD8C59-5776-437A-A31C-EC4E3C9E7936}"/>
              </a:ext>
            </a:extLst>
          </p:cNvPr>
          <p:cNvSpPr txBox="1">
            <a:spLocks noChangeArrowheads="1"/>
          </p:cNvSpPr>
          <p:nvPr/>
        </p:nvSpPr>
        <p:spPr bwMode="auto">
          <a:xfrm>
            <a:off x="24384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21" name="Text Box 4">
            <a:extLst>
              <a:ext uri="{FF2B5EF4-FFF2-40B4-BE49-F238E27FC236}">
                <a16:creationId xmlns:a16="http://schemas.microsoft.com/office/drawing/2014/main" id="{C67B0175-A28A-4C06-A41B-FC291E5D12FD}"/>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a:t>
            </a:r>
            <a:r>
              <a:rPr kumimoji="1" lang="en-US" altLang="ko-KR" sz="1800" b="0" baseline="0">
                <a:solidFill>
                  <a:srgbClr val="FF0000"/>
                </a:solidFill>
                <a:latin typeface="Courier New" panose="02070309020205020404" pitchFamily="49" charset="0"/>
                <a:ea typeface="Gulim" panose="020B0600000101010101" pitchFamily="34" charset="-127"/>
              </a:rPr>
              <a:t>1</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101101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22" name="Text Box 5">
            <a:extLst>
              <a:ext uri="{FF2B5EF4-FFF2-40B4-BE49-F238E27FC236}">
                <a16:creationId xmlns:a16="http://schemas.microsoft.com/office/drawing/2014/main" id="{865A4449-5343-4228-8BCA-41B89BC22572}"/>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23" name="Line 6">
            <a:extLst>
              <a:ext uri="{FF2B5EF4-FFF2-40B4-BE49-F238E27FC236}">
                <a16:creationId xmlns:a16="http://schemas.microsoft.com/office/drawing/2014/main" id="{2438E68D-5B61-4439-9352-3EE28954899F}"/>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4" name="Text Box 10">
            <a:extLst>
              <a:ext uri="{FF2B5EF4-FFF2-40B4-BE49-F238E27FC236}">
                <a16:creationId xmlns:a16="http://schemas.microsoft.com/office/drawing/2014/main" id="{6014E684-A90B-4384-A2C6-02EEFE732E24}"/>
              </a:ext>
            </a:extLst>
          </p:cNvPr>
          <p:cNvSpPr txBox="1">
            <a:spLocks noChangeArrowheads="1"/>
          </p:cNvSpPr>
          <p:nvPr/>
        </p:nvSpPr>
        <p:spPr bwMode="auto">
          <a:xfrm>
            <a:off x="2466975" y="2320925"/>
            <a:ext cx="1276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a:t>
            </a:r>
          </a:p>
        </p:txBody>
      </p:sp>
      <p:sp>
        <p:nvSpPr>
          <p:cNvPr id="25" name="Text Box 17">
            <a:extLst>
              <a:ext uri="{FF2B5EF4-FFF2-40B4-BE49-F238E27FC236}">
                <a16:creationId xmlns:a16="http://schemas.microsoft.com/office/drawing/2014/main" id="{59CC4601-BDD7-47A5-AB42-0F295B4DF452}"/>
              </a:ext>
            </a:extLst>
          </p:cNvPr>
          <p:cNvSpPr txBox="1">
            <a:spLocks noChangeArrowheads="1"/>
          </p:cNvSpPr>
          <p:nvPr/>
        </p:nvSpPr>
        <p:spPr bwMode="auto">
          <a:xfrm>
            <a:off x="2333625" y="2133600"/>
            <a:ext cx="421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000111001101010 (partial sum)</a:t>
            </a:r>
          </a:p>
        </p:txBody>
      </p:sp>
    </p:spTree>
    <p:extLst>
      <p:ext uri="{BB962C8B-B14F-4D97-AF65-F5344CB8AC3E}">
        <p14:creationId xmlns:p14="http://schemas.microsoft.com/office/powerpoint/2010/main" val="31389614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37</a:t>
            </a:fld>
            <a:endParaRPr lang="en-US" altLang="zh-CN" sz="1600"/>
          </a:p>
        </p:txBody>
      </p:sp>
      <p:sp>
        <p:nvSpPr>
          <p:cNvPr id="15" name="Text Box 3">
            <a:extLst>
              <a:ext uri="{FF2B5EF4-FFF2-40B4-BE49-F238E27FC236}">
                <a16:creationId xmlns:a16="http://schemas.microsoft.com/office/drawing/2014/main" id="{46FC3731-B48B-4351-AB54-D53EF8E4A76F}"/>
              </a:ext>
            </a:extLst>
          </p:cNvPr>
          <p:cNvSpPr txBox="1">
            <a:spLocks noChangeArrowheads="1"/>
          </p:cNvSpPr>
          <p:nvPr/>
        </p:nvSpPr>
        <p:spPr bwMode="auto">
          <a:xfrm>
            <a:off x="24384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16" name="Text Box 4">
            <a:extLst>
              <a:ext uri="{FF2B5EF4-FFF2-40B4-BE49-F238E27FC236}">
                <a16:creationId xmlns:a16="http://schemas.microsoft.com/office/drawing/2014/main" id="{22F78392-24AE-40D3-970D-3ECD7DDE1B3F}"/>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000000"/>
                </a:solidFill>
                <a:latin typeface="Courier New" panose="02070309020205020404" pitchFamily="49" charset="0"/>
                <a:ea typeface="Gulim" panose="020B0600000101010101" pitchFamily="34" charset="-127"/>
              </a:rPr>
              <a:t>0</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1101101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17" name="Text Box 5">
            <a:extLst>
              <a:ext uri="{FF2B5EF4-FFF2-40B4-BE49-F238E27FC236}">
                <a16:creationId xmlns:a16="http://schemas.microsoft.com/office/drawing/2014/main" id="{9738C518-3AF1-485D-A0C3-94BBAA49E6BA}"/>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18" name="Line 6">
            <a:extLst>
              <a:ext uri="{FF2B5EF4-FFF2-40B4-BE49-F238E27FC236}">
                <a16:creationId xmlns:a16="http://schemas.microsoft.com/office/drawing/2014/main" id="{D149498B-C212-40E6-B6A0-012F695352BF}"/>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9" name="Text Box 17">
            <a:extLst>
              <a:ext uri="{FF2B5EF4-FFF2-40B4-BE49-F238E27FC236}">
                <a16:creationId xmlns:a16="http://schemas.microsoft.com/office/drawing/2014/main" id="{8BBAC884-4E0E-4510-A019-CF98869ADA43}"/>
              </a:ext>
            </a:extLst>
          </p:cNvPr>
          <p:cNvSpPr txBox="1">
            <a:spLocks noChangeArrowheads="1"/>
          </p:cNvSpPr>
          <p:nvPr/>
        </p:nvSpPr>
        <p:spPr bwMode="auto">
          <a:xfrm>
            <a:off x="2333625" y="2133600"/>
            <a:ext cx="421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010001011101010 (partial sum)</a:t>
            </a:r>
          </a:p>
        </p:txBody>
      </p:sp>
    </p:spTree>
    <p:extLst>
      <p:ext uri="{BB962C8B-B14F-4D97-AF65-F5344CB8AC3E}">
        <p14:creationId xmlns:p14="http://schemas.microsoft.com/office/powerpoint/2010/main" val="389242429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38</a:t>
            </a:fld>
            <a:endParaRPr lang="en-US" altLang="zh-CN" sz="1600"/>
          </a:p>
        </p:txBody>
      </p:sp>
      <p:sp>
        <p:nvSpPr>
          <p:cNvPr id="20" name="Text Box 17">
            <a:extLst>
              <a:ext uri="{FF2B5EF4-FFF2-40B4-BE49-F238E27FC236}">
                <a16:creationId xmlns:a16="http://schemas.microsoft.com/office/drawing/2014/main" id="{FCF13D17-A714-4FC6-97CA-7D8E5E74E57B}"/>
              </a:ext>
            </a:extLst>
          </p:cNvPr>
          <p:cNvSpPr txBox="1">
            <a:spLocks noChangeArrowheads="1"/>
          </p:cNvSpPr>
          <p:nvPr/>
        </p:nvSpPr>
        <p:spPr bwMode="auto">
          <a:xfrm>
            <a:off x="2333625" y="2133600"/>
            <a:ext cx="421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010001011101010 (partial sum)</a:t>
            </a:r>
          </a:p>
        </p:txBody>
      </p:sp>
      <p:sp>
        <p:nvSpPr>
          <p:cNvPr id="21" name="Text Box 3">
            <a:extLst>
              <a:ext uri="{FF2B5EF4-FFF2-40B4-BE49-F238E27FC236}">
                <a16:creationId xmlns:a16="http://schemas.microsoft.com/office/drawing/2014/main" id="{25416FC0-E632-4975-B4C3-A7CD01A37A08}"/>
              </a:ext>
            </a:extLst>
          </p:cNvPr>
          <p:cNvSpPr txBox="1">
            <a:spLocks noChangeArrowheads="1"/>
          </p:cNvSpPr>
          <p:nvPr/>
        </p:nvSpPr>
        <p:spPr bwMode="auto">
          <a:xfrm>
            <a:off x="2314575"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22" name="Text Box 4">
            <a:extLst>
              <a:ext uri="{FF2B5EF4-FFF2-40B4-BE49-F238E27FC236}">
                <a16:creationId xmlns:a16="http://schemas.microsoft.com/office/drawing/2014/main" id="{0D40484F-C45A-4EE5-B911-B58AE351D372}"/>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FF0000"/>
                </a:solidFill>
                <a:latin typeface="Courier New" panose="02070309020205020404" pitchFamily="49" charset="0"/>
                <a:ea typeface="Gulim" panose="020B0600000101010101" pitchFamily="34" charset="-127"/>
              </a:rPr>
              <a:t>0</a:t>
            </a: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1101101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23" name="Text Box 5">
            <a:extLst>
              <a:ext uri="{FF2B5EF4-FFF2-40B4-BE49-F238E27FC236}">
                <a16:creationId xmlns:a16="http://schemas.microsoft.com/office/drawing/2014/main" id="{66209030-8819-4A02-A810-15CE935DCE85}"/>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24" name="Line 6">
            <a:extLst>
              <a:ext uri="{FF2B5EF4-FFF2-40B4-BE49-F238E27FC236}">
                <a16:creationId xmlns:a16="http://schemas.microsoft.com/office/drawing/2014/main" id="{1FB66E1C-92F2-408B-81BD-7917685CEC00}"/>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25" name="Text Box 9">
            <a:extLst>
              <a:ext uri="{FF2B5EF4-FFF2-40B4-BE49-F238E27FC236}">
                <a16:creationId xmlns:a16="http://schemas.microsoft.com/office/drawing/2014/main" id="{0FE59C67-FEBC-42B3-AE94-2F8C42A2D878}"/>
              </a:ext>
            </a:extLst>
          </p:cNvPr>
          <p:cNvSpPr txBox="1">
            <a:spLocks noChangeArrowheads="1"/>
          </p:cNvSpPr>
          <p:nvPr/>
        </p:nvSpPr>
        <p:spPr bwMode="auto">
          <a:xfrm>
            <a:off x="2328863" y="2300288"/>
            <a:ext cx="1276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00000000</a:t>
            </a:r>
          </a:p>
        </p:txBody>
      </p:sp>
    </p:spTree>
    <p:extLst>
      <p:ext uri="{BB962C8B-B14F-4D97-AF65-F5344CB8AC3E}">
        <p14:creationId xmlns:p14="http://schemas.microsoft.com/office/powerpoint/2010/main" val="3945629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ltLang="zh-CN"/>
              <a:t>How to Revise it?</a:t>
            </a:r>
            <a:endParaRPr lang="en-US"/>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39</a:t>
            </a:fld>
            <a:endParaRPr lang="en-US" altLang="zh-CN" sz="1600"/>
          </a:p>
        </p:txBody>
      </p:sp>
      <p:sp>
        <p:nvSpPr>
          <p:cNvPr id="15" name="Text Box 17">
            <a:extLst>
              <a:ext uri="{FF2B5EF4-FFF2-40B4-BE49-F238E27FC236}">
                <a16:creationId xmlns:a16="http://schemas.microsoft.com/office/drawing/2014/main" id="{963D02F4-09F1-4D74-AB40-EE15944732BB}"/>
              </a:ext>
            </a:extLst>
          </p:cNvPr>
          <p:cNvSpPr txBox="1">
            <a:spLocks noChangeArrowheads="1"/>
          </p:cNvSpPr>
          <p:nvPr/>
        </p:nvSpPr>
        <p:spPr bwMode="auto">
          <a:xfrm>
            <a:off x="2333625" y="2133600"/>
            <a:ext cx="4214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010001011101010 (full sum)</a:t>
            </a:r>
          </a:p>
        </p:txBody>
      </p:sp>
      <p:sp>
        <p:nvSpPr>
          <p:cNvPr id="16" name="Text Box 3">
            <a:extLst>
              <a:ext uri="{FF2B5EF4-FFF2-40B4-BE49-F238E27FC236}">
                <a16:creationId xmlns:a16="http://schemas.microsoft.com/office/drawing/2014/main" id="{C35A16CA-27CC-43BC-AB91-CC41DF1FAA3C}"/>
              </a:ext>
            </a:extLst>
          </p:cNvPr>
          <p:cNvSpPr txBox="1">
            <a:spLocks noChangeArrowheads="1"/>
          </p:cNvSpPr>
          <p:nvPr/>
        </p:nvSpPr>
        <p:spPr bwMode="auto">
          <a:xfrm>
            <a:off x="2209800" y="1557338"/>
            <a:ext cx="3324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01010010 (multiplicand)</a:t>
            </a:r>
          </a:p>
        </p:txBody>
      </p:sp>
      <p:sp>
        <p:nvSpPr>
          <p:cNvPr id="17" name="Text Box 4">
            <a:extLst>
              <a:ext uri="{FF2B5EF4-FFF2-40B4-BE49-F238E27FC236}">
                <a16:creationId xmlns:a16="http://schemas.microsoft.com/office/drawing/2014/main" id="{68FD8790-F2EB-4BFE-9A58-37BD54289D6B}"/>
              </a:ext>
            </a:extLst>
          </p:cNvPr>
          <p:cNvSpPr txBox="1">
            <a:spLocks noChangeArrowheads="1"/>
          </p:cNvSpPr>
          <p:nvPr/>
        </p:nvSpPr>
        <p:spPr bwMode="auto">
          <a:xfrm>
            <a:off x="3276600" y="1776413"/>
            <a:ext cx="30511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eaLnBrk="0" hangingPunct="0">
              <a:spcBef>
                <a:spcPct val="20000"/>
              </a:spcBef>
              <a:buSzPct val="100000"/>
              <a:buChar char="–"/>
              <a:defRPr sz="2000" b="1">
                <a:solidFill>
                  <a:schemeClr val="tx1"/>
                </a:solidFill>
                <a:latin typeface="Arial" panose="020B0604020202020204" pitchFamily="34" charset="0"/>
              </a:defRPr>
            </a:lvl2pPr>
            <a:lvl3pPr marL="1143000" indent="-228600" eaLnBrk="0" hangingPunct="0">
              <a:spcBef>
                <a:spcPct val="20000"/>
              </a:spcBef>
              <a:buSzPct val="100000"/>
              <a:buChar char="•"/>
              <a:defRPr>
                <a:solidFill>
                  <a:schemeClr val="tx1"/>
                </a:solidFill>
                <a:latin typeface="Times New Roman" panose="02020603050405020304" pitchFamily="18" charset="0"/>
              </a:defRPr>
            </a:lvl3pPr>
            <a:lvl4pPr marL="1600200" indent="-228600" eaLnBrk="0" hangingPunct="0">
              <a:spcBef>
                <a:spcPct val="20000"/>
              </a:spcBef>
              <a:buSzPct val="100000"/>
              <a:buChar char="–"/>
              <a:defRPr>
                <a:solidFill>
                  <a:schemeClr val="tx1"/>
                </a:solidFill>
                <a:latin typeface="Times New Roman" panose="02020603050405020304" pitchFamily="18" charset="0"/>
              </a:defRPr>
            </a:lvl4pPr>
            <a:lvl5pPr marL="2057400" indent="-228600" eaLnBrk="0" hangingPunct="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defRPr/>
            </a:pPr>
            <a:r>
              <a:rPr kumimoji="1" lang="en-US" altLang="ko-KR" sz="1800" b="0" baseline="0">
                <a:solidFill>
                  <a:srgbClr val="FFFFFF">
                    <a:lumMod val="50000"/>
                  </a:srgbClr>
                </a:solidFill>
                <a:latin typeface="Courier New" panose="02070309020205020404" pitchFamily="49" charset="0"/>
                <a:ea typeface="Gulim" panose="020B0600000101010101" pitchFamily="34" charset="-127"/>
              </a:rPr>
              <a:t>01101101</a:t>
            </a:r>
            <a:r>
              <a:rPr kumimoji="1" lang="en-US" altLang="ko-KR" sz="1800" b="0" baseline="0">
                <a:solidFill>
                  <a:srgbClr val="000000"/>
                </a:solidFill>
                <a:latin typeface="Courier New" panose="02070309020205020404" pitchFamily="49" charset="0"/>
                <a:ea typeface="Gulim" panose="020B0600000101010101" pitchFamily="34" charset="-127"/>
              </a:rPr>
              <a:t> (multiplier)</a:t>
            </a:r>
          </a:p>
        </p:txBody>
      </p:sp>
      <p:sp>
        <p:nvSpPr>
          <p:cNvPr id="18" name="Text Box 5">
            <a:extLst>
              <a:ext uri="{FF2B5EF4-FFF2-40B4-BE49-F238E27FC236}">
                <a16:creationId xmlns:a16="http://schemas.microsoft.com/office/drawing/2014/main" id="{85449493-70FA-442D-B87B-F8E76E7FB51E}"/>
              </a:ext>
            </a:extLst>
          </p:cNvPr>
          <p:cNvSpPr txBox="1">
            <a:spLocks noChangeArrowheads="1"/>
          </p:cNvSpPr>
          <p:nvPr/>
        </p:nvSpPr>
        <p:spPr bwMode="auto">
          <a:xfrm>
            <a:off x="3059113" y="1776413"/>
            <a:ext cx="3206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latinLnBrk="1" hangingPunct="1">
              <a:spcBef>
                <a:spcPct val="0"/>
              </a:spcBef>
              <a:buClrTx/>
              <a:buSzTx/>
              <a:buFontTx/>
              <a:buNone/>
            </a:pPr>
            <a:r>
              <a:rPr kumimoji="1" lang="en-US" altLang="ko-KR" sz="1800" b="0" baseline="0">
                <a:solidFill>
                  <a:srgbClr val="000000"/>
                </a:solidFill>
                <a:latin typeface="Courier New" panose="02070309020205020404" pitchFamily="49" charset="0"/>
                <a:ea typeface="Gulim" panose="020B0600000101010101" pitchFamily="34" charset="-127"/>
              </a:rPr>
              <a:t>x</a:t>
            </a:r>
          </a:p>
        </p:txBody>
      </p:sp>
      <p:sp>
        <p:nvSpPr>
          <p:cNvPr id="19" name="Line 6">
            <a:extLst>
              <a:ext uri="{FF2B5EF4-FFF2-40B4-BE49-F238E27FC236}">
                <a16:creationId xmlns:a16="http://schemas.microsoft.com/office/drawing/2014/main" id="{87451CE0-2F1C-4CC1-82FD-EB08E1C8B028}"/>
              </a:ext>
            </a:extLst>
          </p:cNvPr>
          <p:cNvSpPr>
            <a:spLocks noChangeShapeType="1"/>
          </p:cNvSpPr>
          <p:nvPr/>
        </p:nvSpPr>
        <p:spPr bwMode="auto">
          <a:xfrm>
            <a:off x="3132138" y="2133600"/>
            <a:ext cx="25193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24697077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71" y="132420"/>
            <a:ext cx="7772400" cy="1020763"/>
          </a:xfrm>
        </p:spPr>
        <p:txBody>
          <a:bodyPr/>
          <a:lstStyle/>
          <a:p>
            <a:r>
              <a:rPr lang="en-US"/>
              <a:t>Datapath and ALU</a:t>
            </a:r>
          </a:p>
        </p:txBody>
      </p:sp>
      <p:sp>
        <p:nvSpPr>
          <p:cNvPr id="3" name="Content Placeholder 2"/>
          <p:cNvSpPr>
            <a:spLocks noGrp="1"/>
          </p:cNvSpPr>
          <p:nvPr>
            <p:ph idx="1"/>
          </p:nvPr>
        </p:nvSpPr>
        <p:spPr>
          <a:xfrm>
            <a:off x="472742" y="1232318"/>
            <a:ext cx="8156565" cy="5493262"/>
          </a:xfrm>
        </p:spPr>
        <p:txBody>
          <a:bodyPr/>
          <a:lstStyle/>
          <a:p>
            <a:r>
              <a:rPr lang="en-US" altLang="zh-CN" sz="2400"/>
              <a:t>The </a:t>
            </a:r>
            <a:r>
              <a:rPr lang="en-US" altLang="zh-CN" sz="2400" err="1"/>
              <a:t>datapath</a:t>
            </a:r>
            <a:r>
              <a:rPr lang="en-US" altLang="zh-CN" sz="2400"/>
              <a:t> and the control unit are the two parts of the processor, or CPU, of a computer. </a:t>
            </a:r>
          </a:p>
          <a:p>
            <a:pPr marL="0" indent="0">
              <a:buNone/>
            </a:pPr>
            <a:endParaRPr lang="en-US" altLang="zh-CN" sz="2400"/>
          </a:p>
          <a:p>
            <a:r>
              <a:rPr lang="en-US" altLang="zh-CN" sz="2400"/>
              <a:t>Instead of having each individual register perform its microoperations directly, computer systems often employ many storage registers in conjunction with a shared operation unit called an arithmetic/logic unit, abbreviated </a:t>
            </a:r>
            <a:r>
              <a:rPr lang="en-US" altLang="zh-CN" sz="2400" b="1"/>
              <a:t>ALU</a:t>
            </a:r>
            <a:r>
              <a:rPr lang="en-US" altLang="zh-CN" sz="2400"/>
              <a:t>. </a:t>
            </a:r>
          </a:p>
          <a:p>
            <a:pPr lvl="1"/>
            <a:r>
              <a:rPr lang="en-US" altLang="zh-CN" sz="2000"/>
              <a:t>To perform a microoperation, the contents of specified source registers are applied to the inputs of the shared ALU. The ALU performs an operation, and the result of this operation is transferred to a destination register. </a:t>
            </a:r>
          </a:p>
          <a:p>
            <a:endParaRPr lang="en-US" altLang="zh-CN" sz="2400"/>
          </a:p>
          <a:p>
            <a:endParaRPr lang="en-US" altLang="zh-CN" sz="24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a:t>
            </a:fld>
            <a:endParaRPr lang="en-US" altLang="zh-CN" sz="1600"/>
          </a:p>
        </p:txBody>
      </p:sp>
    </p:spTree>
    <p:extLst>
      <p:ext uri="{BB962C8B-B14F-4D97-AF65-F5344CB8AC3E}">
        <p14:creationId xmlns:p14="http://schemas.microsoft.com/office/powerpoint/2010/main" val="383068050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Implementation 1</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40</a:t>
            </a:fld>
            <a:endParaRPr lang="en-US" altLang="zh-CN" sz="1600"/>
          </a:p>
        </p:txBody>
      </p:sp>
      <p:pic>
        <p:nvPicPr>
          <p:cNvPr id="11" name="Picture 3" descr="multiplier1">
            <a:extLst>
              <a:ext uri="{FF2B5EF4-FFF2-40B4-BE49-F238E27FC236}">
                <a16:creationId xmlns:a16="http://schemas.microsoft.com/office/drawing/2014/main" id="{698A43B7-3048-465B-8DBE-9C6E0D8BE37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4950" y="1329755"/>
            <a:ext cx="8756650" cy="5434013"/>
          </a:xfrm>
          <a:prstGeom prst="rect">
            <a:avLst/>
          </a:prstGeom>
          <a:noFill/>
        </p:spPr>
      </p:pic>
    </p:spTree>
    <p:extLst>
      <p:ext uri="{BB962C8B-B14F-4D97-AF65-F5344CB8AC3E}">
        <p14:creationId xmlns:p14="http://schemas.microsoft.com/office/powerpoint/2010/main" val="202961987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Example of Implementation 1</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41</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pt-BR" altLang="zh-CN" sz="2400"/>
              <a:t>Let’s do 0010 x 0110 (2 x 6), unsigned</a:t>
            </a:r>
          </a:p>
        </p:txBody>
      </p:sp>
      <p:graphicFrame>
        <p:nvGraphicFramePr>
          <p:cNvPr id="7" name="Group 316">
            <a:extLst>
              <a:ext uri="{FF2B5EF4-FFF2-40B4-BE49-F238E27FC236}">
                <a16:creationId xmlns:a16="http://schemas.microsoft.com/office/drawing/2014/main" id="{6DC25E23-B3FB-4988-8DEA-C0A2F84AD65C}"/>
              </a:ext>
            </a:extLst>
          </p:cNvPr>
          <p:cNvGraphicFramePr>
            <a:graphicFrameLocks noGrp="1"/>
          </p:cNvGraphicFramePr>
          <p:nvPr>
            <p:extLst>
              <p:ext uri="{D42A27DB-BD31-4B8C-83A1-F6EECF244321}">
                <p14:modId xmlns:p14="http://schemas.microsoft.com/office/powerpoint/2010/main" val="1008463489"/>
              </p:ext>
            </p:extLst>
          </p:nvPr>
        </p:nvGraphicFramePr>
        <p:xfrm>
          <a:off x="685800" y="1828800"/>
          <a:ext cx="7772400" cy="4395789"/>
        </p:xfrm>
        <a:graphic>
          <a:graphicData uri="http://schemas.openxmlformats.org/drawingml/2006/table">
            <a:tbl>
              <a:tblPr/>
              <a:tblGrid>
                <a:gridCol w="913965">
                  <a:extLst>
                    <a:ext uri="{9D8B030D-6E8A-4147-A177-3AD203B41FA5}">
                      <a16:colId xmlns:a16="http://schemas.microsoft.com/office/drawing/2014/main" val="20000"/>
                    </a:ext>
                  </a:extLst>
                </a:gridCol>
                <a:gridCol w="2863378">
                  <a:extLst>
                    <a:ext uri="{9D8B030D-6E8A-4147-A177-3AD203B41FA5}">
                      <a16:colId xmlns:a16="http://schemas.microsoft.com/office/drawing/2014/main" val="20001"/>
                    </a:ext>
                  </a:extLst>
                </a:gridCol>
                <a:gridCol w="1112955">
                  <a:extLst>
                    <a:ext uri="{9D8B030D-6E8A-4147-A177-3AD203B41FA5}">
                      <a16:colId xmlns:a16="http://schemas.microsoft.com/office/drawing/2014/main" val="20002"/>
                    </a:ext>
                  </a:extLst>
                </a:gridCol>
                <a:gridCol w="1358102">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tblGrid>
              <a:tr h="307013">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Iteration</a:t>
                      </a:r>
                    </a:p>
                  </a:txBody>
                  <a:tcPr marL="90000" marR="90000" marT="46808" marB="46808"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0" i="0" u="sng" strike="noStrike" cap="none" normalizeH="0" baseline="0">
                          <a:ln>
                            <a:noFill/>
                          </a:ln>
                          <a:solidFill>
                            <a:srgbClr val="0000CC"/>
                          </a:solidFill>
                          <a:effectLst>
                            <a:outerShdw blurRad="38100" dist="38100" dir="2700000" algn="tl">
                              <a:srgbClr val="C0C0C0"/>
                            </a:outerShdw>
                          </a:effectLst>
                          <a:latin typeface="Arial" charset="0"/>
                          <a:ea typeface="Gulim" pitchFamily="34" charset="-127"/>
                        </a:rPr>
                        <a:t>Implementation 1</a:t>
                      </a:r>
                    </a:p>
                  </a:txBody>
                  <a:tcPr marL="90000" marR="90000" marT="46808" marB="46808"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1845">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Step</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Multiplier</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Multiplicand</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Product</a:t>
                      </a:r>
                    </a:p>
                  </a:txBody>
                  <a:tcPr marL="90000" marR="90000" marT="46808" marB="46808"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02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a:t>
                      </a:r>
                    </a:p>
                  </a:txBody>
                  <a:tcPr marL="90000" marR="90000" marT="46808" marB="46808"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initial values</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0110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0000 0010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0000 0000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432">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1</a:t>
                      </a:r>
                    </a:p>
                  </a:txBody>
                  <a:tcPr marL="90000" marR="90000" marT="46808" marB="46808"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1: </a:t>
                      </a:r>
                      <a:r>
                        <a:rPr kumimoji="0" lang="en-US" altLang="ko-KR" sz="1200" b="1" i="0" u="none" strike="noStrike" cap="none" normalizeH="0" baseline="0">
                          <a:ln>
                            <a:noFill/>
                          </a:ln>
                          <a:solidFill>
                            <a:srgbClr val="FF0000"/>
                          </a:solidFill>
                          <a:effectLst/>
                          <a:latin typeface="Arial" charset="0"/>
                          <a:ea typeface="Gulim" pitchFamily="34" charset="-127"/>
                        </a:rPr>
                        <a:t>0</a:t>
                      </a:r>
                      <a:r>
                        <a:rPr kumimoji="0" lang="en-US" altLang="ko-KR" sz="1200" b="1" i="0" u="none" strike="noStrike" cap="none" normalizeH="0" baseline="0">
                          <a:ln>
                            <a:noFill/>
                          </a:ln>
                          <a:solidFill>
                            <a:srgbClr val="0000CC"/>
                          </a:solidFill>
                          <a:effectLst/>
                          <a:latin typeface="Arial" charset="0"/>
                          <a:ea typeface="Gulim" pitchFamily="34" charset="-127"/>
                        </a:rPr>
                        <a:t> -&gt; no op</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011</a:t>
                      </a:r>
                      <a:r>
                        <a:rPr kumimoji="0" lang="en-US" altLang="ko-KR" sz="1400" b="1" i="0" u="none" strike="noStrike" cap="none" normalizeH="0" baseline="0">
                          <a:ln>
                            <a:noFill/>
                          </a:ln>
                          <a:solidFill>
                            <a:srgbClr val="FF0000"/>
                          </a:solidFill>
                          <a:effectLst/>
                          <a:latin typeface="Arial" charset="0"/>
                          <a:ea typeface="Gulim" pitchFamily="34" charset="-127"/>
                        </a:rPr>
                        <a:t>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0000 0010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0000 0000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9439">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2: Multiplier shift right/ Multiplicand shift left</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 011</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0000 0100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0000 0000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9439">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2</a:t>
                      </a:r>
                    </a:p>
                  </a:txBody>
                  <a:tcPr marL="90000" marR="90000" marT="46808" marB="46808"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1: </a:t>
                      </a:r>
                      <a:r>
                        <a:rPr kumimoji="0" lang="en-US" altLang="ko-KR" sz="1200" b="1" i="0" u="none" strike="noStrike" cap="none" normalizeH="0" baseline="0">
                          <a:ln>
                            <a:noFill/>
                          </a:ln>
                          <a:solidFill>
                            <a:srgbClr val="FF0000"/>
                          </a:solidFill>
                          <a:effectLst/>
                          <a:latin typeface="Arial" charset="0"/>
                          <a:ea typeface="Gulim" pitchFamily="34" charset="-127"/>
                        </a:rPr>
                        <a:t>1</a:t>
                      </a:r>
                      <a:r>
                        <a:rPr kumimoji="0" lang="en-US" altLang="ko-KR" sz="1200" b="1" i="0" u="none" strike="noStrike" cap="none" normalizeH="0" baseline="0">
                          <a:ln>
                            <a:noFill/>
                          </a:ln>
                          <a:solidFill>
                            <a:srgbClr val="0000CC"/>
                          </a:solidFill>
                          <a:effectLst/>
                          <a:latin typeface="Arial" charset="0"/>
                          <a:ea typeface="Gulim" pitchFamily="34" charset="-127"/>
                        </a:rPr>
                        <a:t> -&gt; product = product + multiplicand</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 01</a:t>
                      </a:r>
                      <a:r>
                        <a:rPr kumimoji="0" lang="en-US" altLang="ko-KR" sz="1400" b="1" i="0" u="none" strike="noStrike" cap="none" normalizeH="0" baseline="0">
                          <a:ln>
                            <a:noFill/>
                          </a:ln>
                          <a:solidFill>
                            <a:srgbClr val="FF0000"/>
                          </a:solidFill>
                          <a:effectLst/>
                          <a:latin typeface="Arial" charset="0"/>
                          <a:ea typeface="Gulim" pitchFamily="34" charset="-127"/>
                        </a:rPr>
                        <a:t>1</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0000 0100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0000 0100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9439">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2: Multiplier shift right/ Multiplicand shift left</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  01</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0000 1000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0000 0100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9439">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3</a:t>
                      </a:r>
                    </a:p>
                  </a:txBody>
                  <a:tcPr marL="90000" marR="90000" marT="46808" marB="46808"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1: </a:t>
                      </a:r>
                      <a:r>
                        <a:rPr kumimoji="0" lang="en-US" altLang="ko-KR" sz="1200" b="1" i="0" u="none" strike="noStrike" cap="none" normalizeH="0" baseline="0">
                          <a:ln>
                            <a:noFill/>
                          </a:ln>
                          <a:solidFill>
                            <a:srgbClr val="FF0000"/>
                          </a:solidFill>
                          <a:effectLst/>
                          <a:latin typeface="Arial" charset="0"/>
                          <a:ea typeface="Gulim" pitchFamily="34" charset="-127"/>
                        </a:rPr>
                        <a:t>1</a:t>
                      </a:r>
                      <a:r>
                        <a:rPr kumimoji="0" lang="en-US" altLang="ko-KR" sz="1200" b="1" i="0" u="none" strike="noStrike" cap="none" normalizeH="0" baseline="0">
                          <a:ln>
                            <a:noFill/>
                          </a:ln>
                          <a:solidFill>
                            <a:srgbClr val="0000CC"/>
                          </a:solidFill>
                          <a:effectLst/>
                          <a:latin typeface="Arial" charset="0"/>
                          <a:ea typeface="Gulim" pitchFamily="34" charset="-127"/>
                        </a:rPr>
                        <a:t> -&gt; product = product + multiplicand</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  0</a:t>
                      </a:r>
                      <a:r>
                        <a:rPr kumimoji="0" lang="en-US" altLang="ko-KR" sz="1400" b="1" i="0" u="none" strike="noStrike" cap="none" normalizeH="0" baseline="0">
                          <a:ln>
                            <a:noFill/>
                          </a:ln>
                          <a:solidFill>
                            <a:srgbClr val="FF0000"/>
                          </a:solidFill>
                          <a:effectLst/>
                          <a:latin typeface="Arial" charset="0"/>
                          <a:ea typeface="Gulim" pitchFamily="34" charset="-127"/>
                        </a:rPr>
                        <a:t>1</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0000 1000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0000 1100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9439">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2: Multiplier shift right/ Multiplicand shift left</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   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0001 0000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0000 1100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1845">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4</a:t>
                      </a:r>
                    </a:p>
                  </a:txBody>
                  <a:tcPr marL="90000" marR="90000" marT="46808" marB="46808"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1: </a:t>
                      </a:r>
                      <a:r>
                        <a:rPr kumimoji="0" lang="en-US" altLang="ko-KR" sz="1200" b="1" i="0" u="none" strike="noStrike" cap="none" normalizeH="0" baseline="0">
                          <a:ln>
                            <a:noFill/>
                          </a:ln>
                          <a:solidFill>
                            <a:srgbClr val="FF0000"/>
                          </a:solidFill>
                          <a:effectLst/>
                          <a:latin typeface="Arial" charset="0"/>
                          <a:ea typeface="Gulim" pitchFamily="34" charset="-127"/>
                        </a:rPr>
                        <a:t>0</a:t>
                      </a:r>
                      <a:r>
                        <a:rPr kumimoji="0" lang="en-US" altLang="ko-KR" sz="1200" b="1" i="0" u="none" strike="noStrike" cap="none" normalizeH="0" baseline="0">
                          <a:ln>
                            <a:noFill/>
                          </a:ln>
                          <a:solidFill>
                            <a:srgbClr val="0000CC"/>
                          </a:solidFill>
                          <a:effectLst/>
                          <a:latin typeface="Arial" charset="0"/>
                          <a:ea typeface="Gulim" pitchFamily="34" charset="-127"/>
                        </a:rPr>
                        <a:t> -&gt; no op</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   </a:t>
                      </a:r>
                      <a:r>
                        <a:rPr kumimoji="0" lang="en-US" altLang="ko-KR" sz="1400" b="1" i="0" u="none" strike="noStrike" cap="none" normalizeH="0" baseline="0">
                          <a:ln>
                            <a:noFill/>
                          </a:ln>
                          <a:solidFill>
                            <a:srgbClr val="FF0000"/>
                          </a:solidFill>
                          <a:effectLst/>
                          <a:latin typeface="Arial" charset="0"/>
                          <a:ea typeface="Gulim" pitchFamily="34" charset="-127"/>
                        </a:rPr>
                        <a:t>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0001 0000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0000 1100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9439">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2: Multiplier shift right/Multiplicand shift left</a:t>
                      </a:r>
                    </a:p>
                  </a:txBody>
                  <a:tcPr marL="90000" marR="90000" marT="46808" marB="468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 </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0010 0000</a:t>
                      </a:r>
                    </a:p>
                  </a:txBody>
                  <a:tcPr marL="90000" marR="90000" marT="46808" marB="46808"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endParaRPr kumimoji="0" lang="en-US" altLang="ko-KR" sz="1400" b="1" i="0" u="none" strike="noStrike" cap="none" normalizeH="0" baseline="0">
                        <a:ln>
                          <a:noFill/>
                        </a:ln>
                        <a:solidFill>
                          <a:srgbClr val="0000CC"/>
                        </a:solidFill>
                        <a:effectLst/>
                        <a:latin typeface="Arial" charset="0"/>
                        <a:ea typeface="Gulim" pitchFamily="34" charset="-127"/>
                      </a:endParaRPr>
                    </a:p>
                  </a:txBody>
                  <a:tcPr marL="90000" marR="90000" marT="46808" marB="46808"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76895768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Drawbacks</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42</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sz="2400"/>
              <a:t>The ALU is twice as wide as necessary</a:t>
            </a:r>
          </a:p>
          <a:p>
            <a:endParaRPr lang="en-US" altLang="zh-CN" sz="2400"/>
          </a:p>
          <a:p>
            <a:r>
              <a:rPr lang="en-US" altLang="zh-CN" sz="2400"/>
              <a:t>The multiplicand register takes twice as many bits as needed</a:t>
            </a:r>
          </a:p>
          <a:p>
            <a:endParaRPr lang="en-US" altLang="zh-CN" sz="2400"/>
          </a:p>
          <a:p>
            <a:r>
              <a:rPr lang="en-US" altLang="zh-CN" sz="2400"/>
              <a:t>The product register won’t need 2n bits till the last step</a:t>
            </a:r>
          </a:p>
          <a:p>
            <a:pPr lvl="1"/>
            <a:r>
              <a:rPr lang="en-US" altLang="zh-CN" sz="2000"/>
              <a:t>Being filled</a:t>
            </a:r>
          </a:p>
          <a:p>
            <a:endParaRPr lang="en-US" altLang="zh-CN" sz="2400"/>
          </a:p>
          <a:p>
            <a:r>
              <a:rPr lang="en-US" altLang="zh-CN" sz="2400"/>
              <a:t>The multiplier register is being emptied during the process</a:t>
            </a:r>
          </a:p>
        </p:txBody>
      </p:sp>
    </p:spTree>
    <p:extLst>
      <p:ext uri="{BB962C8B-B14F-4D97-AF65-F5344CB8AC3E}">
        <p14:creationId xmlns:p14="http://schemas.microsoft.com/office/powerpoint/2010/main" val="33479460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Implementation 2</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43</a:t>
            </a:fld>
            <a:endParaRPr lang="en-US" altLang="zh-CN" sz="1600"/>
          </a:p>
        </p:txBody>
      </p:sp>
      <p:pic>
        <p:nvPicPr>
          <p:cNvPr id="17" name="Picture 3" descr="multiplier2">
            <a:extLst>
              <a:ext uri="{FF2B5EF4-FFF2-40B4-BE49-F238E27FC236}">
                <a16:creationId xmlns:a16="http://schemas.microsoft.com/office/drawing/2014/main" id="{47D3CE54-085C-4196-9BA6-A817B5E9D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02" y="1239229"/>
            <a:ext cx="8839200" cy="537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
        <p:nvSpPr>
          <p:cNvPr id="18" name="Text Box 5">
            <a:extLst>
              <a:ext uri="{FF2B5EF4-FFF2-40B4-BE49-F238E27FC236}">
                <a16:creationId xmlns:a16="http://schemas.microsoft.com/office/drawing/2014/main" id="{BBEFB373-E14C-4BF7-A47B-61EB583DAE72}"/>
              </a:ext>
            </a:extLst>
          </p:cNvPr>
          <p:cNvSpPr txBox="1">
            <a:spLocks noChangeArrowheads="1"/>
          </p:cNvSpPr>
          <p:nvPr/>
        </p:nvSpPr>
        <p:spPr bwMode="auto">
          <a:xfrm>
            <a:off x="215102" y="6125554"/>
            <a:ext cx="5575300" cy="3762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en-US" sz="1800" b="1" i="0" u="none" strike="noStrike" kern="0" cap="none" spc="0" normalizeH="0" baseline="0" noProof="0">
                <a:ln>
                  <a:noFill/>
                </a:ln>
                <a:solidFill>
                  <a:srgbClr val="0000FF"/>
                </a:solidFill>
                <a:effectLst/>
                <a:uLnTx/>
                <a:uFillTx/>
                <a:latin typeface="Arial" panose="020B0604020202020204" pitchFamily="34" charset="0"/>
              </a:rPr>
              <a:t>Multiplicand stationary - Multiplier right - PP right</a:t>
            </a:r>
          </a:p>
        </p:txBody>
      </p:sp>
      <p:sp>
        <p:nvSpPr>
          <p:cNvPr id="19" name="Line 6">
            <a:extLst>
              <a:ext uri="{FF2B5EF4-FFF2-40B4-BE49-F238E27FC236}">
                <a16:creationId xmlns:a16="http://schemas.microsoft.com/office/drawing/2014/main" id="{03BF0F36-70D3-4A0E-B1F2-3E5557999F31}"/>
              </a:ext>
            </a:extLst>
          </p:cNvPr>
          <p:cNvSpPr>
            <a:spLocks noChangeShapeType="1"/>
          </p:cNvSpPr>
          <p:nvPr/>
        </p:nvSpPr>
        <p:spPr bwMode="auto">
          <a:xfrm flipH="1" flipV="1">
            <a:off x="1434302" y="2839429"/>
            <a:ext cx="692150" cy="32766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20" name="Line 7">
            <a:extLst>
              <a:ext uri="{FF2B5EF4-FFF2-40B4-BE49-F238E27FC236}">
                <a16:creationId xmlns:a16="http://schemas.microsoft.com/office/drawing/2014/main" id="{4C72A6AF-A041-487D-9E2C-0AD6B4FE81D0}"/>
              </a:ext>
            </a:extLst>
          </p:cNvPr>
          <p:cNvSpPr>
            <a:spLocks noChangeShapeType="1"/>
          </p:cNvSpPr>
          <p:nvPr/>
        </p:nvSpPr>
        <p:spPr bwMode="auto">
          <a:xfrm flipH="1" flipV="1">
            <a:off x="4253702" y="3830029"/>
            <a:ext cx="6350" cy="22860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21" name="Line 8">
            <a:extLst>
              <a:ext uri="{FF2B5EF4-FFF2-40B4-BE49-F238E27FC236}">
                <a16:creationId xmlns:a16="http://schemas.microsoft.com/office/drawing/2014/main" id="{CC09183F-67AD-4DCA-948E-EEA577B78EF8}"/>
              </a:ext>
            </a:extLst>
          </p:cNvPr>
          <p:cNvSpPr>
            <a:spLocks noChangeShapeType="1"/>
          </p:cNvSpPr>
          <p:nvPr/>
        </p:nvSpPr>
        <p:spPr bwMode="auto">
          <a:xfrm flipH="1" flipV="1">
            <a:off x="2196302" y="4515829"/>
            <a:ext cx="3330575" cy="160972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Tree>
    <p:extLst>
      <p:ext uri="{BB962C8B-B14F-4D97-AF65-F5344CB8AC3E}">
        <p14:creationId xmlns:p14="http://schemas.microsoft.com/office/powerpoint/2010/main" val="271964808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Example of Implementation 2</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44</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pt-BR" altLang="zh-CN" sz="2400"/>
              <a:t>Let’s do 0010 x 0110 (2 x 6), unsigned</a:t>
            </a:r>
          </a:p>
        </p:txBody>
      </p:sp>
      <p:graphicFrame>
        <p:nvGraphicFramePr>
          <p:cNvPr id="10" name="Group 80">
            <a:extLst>
              <a:ext uri="{FF2B5EF4-FFF2-40B4-BE49-F238E27FC236}">
                <a16:creationId xmlns:a16="http://schemas.microsoft.com/office/drawing/2014/main" id="{9DEDCC3C-0FE2-4C9A-BD97-4264EA8DD2AC}"/>
              </a:ext>
            </a:extLst>
          </p:cNvPr>
          <p:cNvGraphicFramePr>
            <a:graphicFrameLocks/>
          </p:cNvGraphicFramePr>
          <p:nvPr>
            <p:extLst>
              <p:ext uri="{D42A27DB-BD31-4B8C-83A1-F6EECF244321}">
                <p14:modId xmlns:p14="http://schemas.microsoft.com/office/powerpoint/2010/main" val="864400865"/>
              </p:ext>
            </p:extLst>
          </p:nvPr>
        </p:nvGraphicFramePr>
        <p:xfrm>
          <a:off x="495244" y="1793101"/>
          <a:ext cx="8148637" cy="4649809"/>
        </p:xfrm>
        <a:graphic>
          <a:graphicData uri="http://schemas.openxmlformats.org/drawingml/2006/table">
            <a:tbl>
              <a:tblPr/>
              <a:tblGrid>
                <a:gridCol w="912812">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2054225">
                  <a:extLst>
                    <a:ext uri="{9D8B030D-6E8A-4147-A177-3AD203B41FA5}">
                      <a16:colId xmlns:a16="http://schemas.microsoft.com/office/drawing/2014/main" val="20004"/>
                    </a:ext>
                  </a:extLst>
                </a:gridCol>
              </a:tblGrid>
              <a:tr h="415886">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Iteration</a:t>
                      </a:r>
                    </a:p>
                  </a:txBody>
                  <a:tcPr marL="90000" marR="90000" marT="46795" marB="46795"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0" i="0" u="sng" strike="noStrike" cap="none" normalizeH="0" baseline="0">
                          <a:ln>
                            <a:noFill/>
                          </a:ln>
                          <a:solidFill>
                            <a:srgbClr val="0000CC"/>
                          </a:solidFill>
                          <a:effectLst>
                            <a:outerShdw blurRad="38100" dist="38100" dir="2700000" algn="tl">
                              <a:srgbClr val="C0C0C0"/>
                            </a:outerShdw>
                          </a:effectLst>
                          <a:latin typeface="Arial" charset="0"/>
                          <a:ea typeface="Gulim" pitchFamily="34" charset="-127"/>
                        </a:rPr>
                        <a:t>Implementation 2</a:t>
                      </a:r>
                    </a:p>
                  </a:txBody>
                  <a:tcPr marL="90000" marR="90000" marT="46795" marB="46795"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8265">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Step</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Multiplier</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Multiplicand</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Product</a:t>
                      </a:r>
                    </a:p>
                  </a:txBody>
                  <a:tcPr marL="90000" marR="90000" marT="46795" marB="46795"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4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a:t>
                      </a:r>
                    </a:p>
                  </a:txBody>
                  <a:tcPr marL="90000" marR="90000" marT="46795" marB="46795"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initial values</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0110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a:t>
                      </a: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p>
                  </a:txBody>
                  <a:tcPr marL="90000" marR="90000" marT="46795" marB="46795"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53">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1</a:t>
                      </a:r>
                    </a:p>
                  </a:txBody>
                  <a:tcPr marL="90000" marR="90000" marT="46795" marB="46795"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1: </a:t>
                      </a:r>
                      <a:r>
                        <a:rPr kumimoji="0" lang="en-US" altLang="ko-KR" sz="1200" b="1" i="0" u="none" strike="noStrike" cap="none" normalizeH="0" baseline="0">
                          <a:ln>
                            <a:noFill/>
                          </a:ln>
                          <a:solidFill>
                            <a:srgbClr val="FF0000"/>
                          </a:solidFill>
                          <a:effectLst/>
                          <a:latin typeface="Arial" charset="0"/>
                          <a:ea typeface="Gulim" pitchFamily="34" charset="-127"/>
                        </a:rPr>
                        <a:t>0</a:t>
                      </a:r>
                      <a:r>
                        <a:rPr kumimoji="0" lang="en-US" altLang="ko-KR" sz="1200" b="1" i="0" u="none" strike="noStrike" cap="none" normalizeH="0" baseline="0">
                          <a:ln>
                            <a:noFill/>
                          </a:ln>
                          <a:solidFill>
                            <a:srgbClr val="0000CC"/>
                          </a:solidFill>
                          <a:effectLst/>
                          <a:latin typeface="Arial" charset="0"/>
                          <a:ea typeface="Gulim" pitchFamily="34" charset="-127"/>
                        </a:rPr>
                        <a:t> -&gt; no op</a:t>
                      </a:r>
                    </a:p>
                  </a:txBody>
                  <a:tcPr marL="90000" marR="90000" marT="46795" marB="467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011</a:t>
                      </a:r>
                      <a:r>
                        <a:rPr kumimoji="0" lang="en-US" altLang="ko-KR" sz="1400" b="1" i="0" u="none" strike="noStrike" cap="none" normalizeH="0" baseline="0">
                          <a:ln>
                            <a:noFill/>
                          </a:ln>
                          <a:solidFill>
                            <a:srgbClr val="FF0000"/>
                          </a:solidFill>
                          <a:effectLst/>
                          <a:latin typeface="Arial" charset="0"/>
                          <a:ea typeface="Gulim" pitchFamily="34" charset="-127"/>
                        </a:rPr>
                        <a:t>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a:t>
                      </a: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p>
                  </a:txBody>
                  <a:tcPr marL="90000" marR="90000" marT="46795" marB="46795"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9346">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2: Multiplier shift right/ Product shift right</a:t>
                      </a:r>
                    </a:p>
                  </a:txBody>
                  <a:tcPr marL="90000" marR="90000" marT="46795" marB="467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r>
                        <a:rPr kumimoji="0" lang="en-US" altLang="ko-KR" sz="1400" b="1" i="0" u="none" strike="noStrike" cap="none" normalizeH="0" baseline="0">
                          <a:ln>
                            <a:noFill/>
                          </a:ln>
                          <a:solidFill>
                            <a:srgbClr val="0000CC"/>
                          </a:solidFill>
                          <a:effectLst/>
                          <a:latin typeface="Arial" charset="0"/>
                          <a:ea typeface="Gulim" pitchFamily="34" charset="-127"/>
                          <a:cs typeface="Times New Roman" pitchFamily="18" charset="0"/>
                        </a:rPr>
                        <a:t>011</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a:t>
                      </a:r>
                      <a:r>
                        <a:rPr kumimoji="0" lang="en-US" altLang="ko-KR" sz="1400" b="1" i="0" u="none" strike="noStrike" cap="none" normalizeH="0" baseline="0">
                          <a:ln>
                            <a:noFill/>
                          </a:ln>
                          <a:solidFill>
                            <a:srgbClr val="0000CC"/>
                          </a:solidFill>
                          <a:effectLst/>
                          <a:latin typeface="Arial" charset="0"/>
                          <a:ea typeface="Gulim" pitchFamily="34" charset="-127"/>
                          <a:cs typeface="Times New Roman" pitchFamily="18" charset="0"/>
                        </a:rPr>
                        <a:t>0</a:t>
                      </a: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p>
                  </a:txBody>
                  <a:tcPr marL="90000" marR="90000" marT="46795" marB="46795"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9346">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2</a:t>
                      </a:r>
                    </a:p>
                  </a:txBody>
                  <a:tcPr marL="90000" marR="90000" marT="46795" marB="46795"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1: </a:t>
                      </a:r>
                      <a:r>
                        <a:rPr kumimoji="0" lang="en-US" altLang="ko-KR" sz="1200" b="1" i="0" u="none" strike="noStrike" cap="none" normalizeH="0" baseline="0">
                          <a:ln>
                            <a:noFill/>
                          </a:ln>
                          <a:solidFill>
                            <a:srgbClr val="FF0000"/>
                          </a:solidFill>
                          <a:effectLst/>
                          <a:latin typeface="Arial" charset="0"/>
                          <a:ea typeface="Gulim" pitchFamily="34" charset="-127"/>
                        </a:rPr>
                        <a:t>1</a:t>
                      </a:r>
                      <a:r>
                        <a:rPr kumimoji="0" lang="en-US" altLang="ko-KR" sz="1200" b="1" i="0" u="none" strike="noStrike" cap="none" normalizeH="0" baseline="0">
                          <a:ln>
                            <a:noFill/>
                          </a:ln>
                          <a:solidFill>
                            <a:srgbClr val="0000CC"/>
                          </a:solidFill>
                          <a:effectLst/>
                          <a:latin typeface="Arial" charset="0"/>
                          <a:ea typeface="Gulim" pitchFamily="34" charset="-127"/>
                        </a:rPr>
                        <a:t> -&gt; product = product + multiplicand</a:t>
                      </a:r>
                    </a:p>
                  </a:txBody>
                  <a:tcPr marL="90000" marR="90000" marT="46795" marB="467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r>
                        <a:rPr kumimoji="0" lang="en-US" altLang="ko-KR" sz="1400" b="1" i="0" u="none" strike="noStrike" cap="none" normalizeH="0" baseline="0">
                          <a:ln>
                            <a:noFill/>
                          </a:ln>
                          <a:solidFill>
                            <a:srgbClr val="0000CC"/>
                          </a:solidFill>
                          <a:effectLst/>
                          <a:latin typeface="Arial" charset="0"/>
                          <a:ea typeface="Gulim" pitchFamily="34" charset="-127"/>
                          <a:cs typeface="Times New Roman" pitchFamily="18" charset="0"/>
                        </a:rPr>
                        <a:t>01</a:t>
                      </a:r>
                      <a:r>
                        <a:rPr kumimoji="0" lang="en-US" altLang="ko-KR" sz="1400" b="1" i="0" u="none" strike="noStrike" cap="none" normalizeH="0" baseline="0">
                          <a:ln>
                            <a:noFill/>
                          </a:ln>
                          <a:solidFill>
                            <a:srgbClr val="FF0000"/>
                          </a:solidFill>
                          <a:effectLst/>
                          <a:latin typeface="Arial" charset="0"/>
                          <a:ea typeface="Gulim" pitchFamily="34" charset="-127"/>
                          <a:cs typeface="Times New Roman" pitchFamily="18" charset="0"/>
                        </a:rPr>
                        <a:t>1</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 </a:t>
                      </a:r>
                      <a:r>
                        <a:rPr kumimoji="0" lang="en-US" altLang="ko-KR" sz="1400" b="1" i="0" u="none" strike="noStrike" cap="none" normalizeH="0" baseline="0">
                          <a:ln>
                            <a:noFill/>
                          </a:ln>
                          <a:solidFill>
                            <a:srgbClr val="0000CC"/>
                          </a:solidFill>
                          <a:effectLst/>
                          <a:latin typeface="Arial" charset="0"/>
                          <a:ea typeface="Gulim" pitchFamily="34" charset="-127"/>
                          <a:cs typeface="Times New Roman" pitchFamily="18" charset="0"/>
                        </a:rPr>
                        <a:t>0</a:t>
                      </a: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p>
                  </a:txBody>
                  <a:tcPr marL="90000" marR="90000" marT="46795" marB="46795"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9346">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2: Multiplier shift right/ Product shift right</a:t>
                      </a:r>
                    </a:p>
                  </a:txBody>
                  <a:tcPr marL="90000" marR="90000" marT="46795" marB="467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r>
                        <a:rPr kumimoji="0" lang="en-US" altLang="ko-KR" sz="1400" b="1" i="0" u="none" strike="noStrike" cap="none" normalizeH="0" baseline="0">
                          <a:ln>
                            <a:noFill/>
                          </a:ln>
                          <a:solidFill>
                            <a:srgbClr val="0000CC"/>
                          </a:solidFill>
                          <a:effectLst/>
                          <a:latin typeface="Arial" charset="0"/>
                          <a:ea typeface="Gulim" pitchFamily="34" charset="-127"/>
                          <a:cs typeface="Times New Roman" pitchFamily="18" charset="0"/>
                        </a:rPr>
                        <a:t>01</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0001 0</a:t>
                      </a:r>
                      <a:r>
                        <a:rPr kumimoji="0" lang="en-US" altLang="ko-KR" sz="1400" b="1" i="0" u="none" strike="noStrike" cap="none" normalizeH="0" baseline="0">
                          <a:ln>
                            <a:noFill/>
                          </a:ln>
                          <a:solidFill>
                            <a:srgbClr val="0000CC"/>
                          </a:solidFill>
                          <a:effectLst/>
                          <a:latin typeface="Arial" charset="0"/>
                          <a:ea typeface="Gulim" pitchFamily="34" charset="-127"/>
                          <a:cs typeface="Times New Roman" pitchFamily="18" charset="0"/>
                        </a:rPr>
                        <a:t>0</a:t>
                      </a: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p>
                  </a:txBody>
                  <a:tcPr marL="90000" marR="90000" marT="46795" marB="46795"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9346">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3</a:t>
                      </a:r>
                    </a:p>
                  </a:txBody>
                  <a:tcPr marL="90000" marR="90000" marT="46795" marB="46795"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1: </a:t>
                      </a:r>
                      <a:r>
                        <a:rPr kumimoji="0" lang="en-US" altLang="ko-KR" sz="1200" b="1" i="0" u="none" strike="noStrike" cap="none" normalizeH="0" baseline="0">
                          <a:ln>
                            <a:noFill/>
                          </a:ln>
                          <a:solidFill>
                            <a:srgbClr val="FF0000"/>
                          </a:solidFill>
                          <a:effectLst/>
                          <a:latin typeface="Arial" charset="0"/>
                          <a:ea typeface="Gulim" pitchFamily="34" charset="-127"/>
                        </a:rPr>
                        <a:t>1</a:t>
                      </a:r>
                      <a:r>
                        <a:rPr kumimoji="0" lang="en-US" altLang="ko-KR" sz="1200" b="1" i="0" u="none" strike="noStrike" cap="none" normalizeH="0" baseline="0">
                          <a:ln>
                            <a:noFill/>
                          </a:ln>
                          <a:solidFill>
                            <a:srgbClr val="0000CC"/>
                          </a:solidFill>
                          <a:effectLst/>
                          <a:latin typeface="Arial" charset="0"/>
                          <a:ea typeface="Gulim" pitchFamily="34" charset="-127"/>
                        </a:rPr>
                        <a:t> -&gt; product = product + multiplicand</a:t>
                      </a:r>
                    </a:p>
                  </a:txBody>
                  <a:tcPr marL="90000" marR="90000" marT="46795" marB="467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r>
                        <a:rPr kumimoji="0" lang="en-US" altLang="ko-KR" sz="1400" b="1" i="0" u="none" strike="noStrike" cap="none" normalizeH="0" baseline="0">
                          <a:ln>
                            <a:noFill/>
                          </a:ln>
                          <a:solidFill>
                            <a:srgbClr val="0000CC"/>
                          </a:solidFill>
                          <a:effectLst/>
                          <a:latin typeface="Arial" charset="0"/>
                          <a:ea typeface="Gulim" pitchFamily="34" charset="-127"/>
                          <a:cs typeface="Times New Roman" pitchFamily="18" charset="0"/>
                        </a:rPr>
                        <a:t>0</a:t>
                      </a:r>
                      <a:r>
                        <a:rPr kumimoji="0" lang="en-US" altLang="ko-KR" sz="1400" b="1" i="0" u="none" strike="noStrike" cap="none" normalizeH="0" baseline="0">
                          <a:ln>
                            <a:noFill/>
                          </a:ln>
                          <a:solidFill>
                            <a:srgbClr val="FF0000"/>
                          </a:solidFill>
                          <a:effectLst/>
                          <a:latin typeface="Arial" charset="0"/>
                          <a:ea typeface="Gulim" pitchFamily="34" charset="-127"/>
                          <a:cs typeface="Times New Roman" pitchFamily="18" charset="0"/>
                        </a:rPr>
                        <a:t>1</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0011 0</a:t>
                      </a:r>
                      <a:r>
                        <a:rPr kumimoji="0" lang="en-US" altLang="ko-KR" sz="1400" b="1" i="0" u="none" strike="noStrike" cap="none" normalizeH="0" baseline="0">
                          <a:ln>
                            <a:noFill/>
                          </a:ln>
                          <a:solidFill>
                            <a:srgbClr val="0000CC"/>
                          </a:solidFill>
                          <a:effectLst/>
                          <a:latin typeface="Arial" charset="0"/>
                          <a:ea typeface="Gulim" pitchFamily="34" charset="-127"/>
                          <a:cs typeface="Times New Roman" pitchFamily="18" charset="0"/>
                        </a:rPr>
                        <a:t>0</a:t>
                      </a: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p>
                  </a:txBody>
                  <a:tcPr marL="90000" marR="90000" marT="46795" marB="46795"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9346">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2: Multiplier shift right/ Product shift right</a:t>
                      </a:r>
                    </a:p>
                  </a:txBody>
                  <a:tcPr marL="90000" marR="90000" marT="46795" marB="467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×x×</a:t>
                      </a:r>
                      <a:r>
                        <a:rPr kumimoji="0" lang="en-US" altLang="ko-KR" sz="1400" b="1" i="0" u="none" strike="noStrike" cap="none" normalizeH="0" baseline="0">
                          <a:ln>
                            <a:noFill/>
                          </a:ln>
                          <a:solidFill>
                            <a:srgbClr val="0000CC"/>
                          </a:solidFill>
                          <a:effectLst/>
                          <a:latin typeface="Arial" charset="0"/>
                          <a:ea typeface="Gulim" pitchFamily="34" charset="-127"/>
                          <a:cs typeface="Times New Roman" pitchFamily="18" charset="0"/>
                        </a:rPr>
                        <a:t>0</a:t>
                      </a:r>
                      <a:endParaRPr kumimoji="0" lang="en-US" altLang="ko-KR" sz="1400" b="1" i="0" u="none" strike="noStrike" cap="none" normalizeH="0" baseline="0">
                        <a:ln>
                          <a:noFill/>
                        </a:ln>
                        <a:solidFill>
                          <a:srgbClr val="FF0000"/>
                        </a:solidFill>
                        <a:effectLst/>
                        <a:latin typeface="Arial" charset="0"/>
                        <a:ea typeface="Gulim" pitchFamily="34" charset="-127"/>
                        <a:cs typeface="Times New Roman" pitchFamily="18" charset="0"/>
                      </a:endParaRP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0001 10</a:t>
                      </a:r>
                      <a:r>
                        <a:rPr kumimoji="0" lang="en-US" altLang="ko-KR" sz="1400" b="1" i="0" u="none" strike="noStrike" cap="none" normalizeH="0" baseline="0">
                          <a:ln>
                            <a:noFill/>
                          </a:ln>
                          <a:solidFill>
                            <a:srgbClr val="0000CC"/>
                          </a:solidFill>
                          <a:effectLst/>
                          <a:latin typeface="Arial" charset="0"/>
                          <a:ea typeface="Gulim" pitchFamily="34" charset="-127"/>
                          <a:cs typeface="Times New Roman" pitchFamily="18" charset="0"/>
                        </a:rPr>
                        <a:t>0</a:t>
                      </a: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p>
                  </a:txBody>
                  <a:tcPr marL="90000" marR="90000" marT="46795" marB="46795"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265">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4</a:t>
                      </a:r>
                    </a:p>
                  </a:txBody>
                  <a:tcPr marL="90000" marR="90000" marT="46795" marB="46795"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1: </a:t>
                      </a:r>
                      <a:r>
                        <a:rPr kumimoji="0" lang="en-US" altLang="ko-KR" sz="1200" b="1" i="0" u="none" strike="noStrike" cap="none" normalizeH="0" baseline="0">
                          <a:ln>
                            <a:noFill/>
                          </a:ln>
                          <a:solidFill>
                            <a:srgbClr val="FF0000"/>
                          </a:solidFill>
                          <a:effectLst/>
                          <a:latin typeface="Arial" charset="0"/>
                          <a:ea typeface="Gulim" pitchFamily="34" charset="-127"/>
                        </a:rPr>
                        <a:t>0</a:t>
                      </a:r>
                      <a:r>
                        <a:rPr kumimoji="0" lang="en-US" altLang="ko-KR" sz="1200" b="1" i="0" u="none" strike="noStrike" cap="none" normalizeH="0" baseline="0">
                          <a:ln>
                            <a:noFill/>
                          </a:ln>
                          <a:solidFill>
                            <a:srgbClr val="0000CC"/>
                          </a:solidFill>
                          <a:effectLst/>
                          <a:latin typeface="Arial" charset="0"/>
                          <a:ea typeface="Gulim" pitchFamily="34" charset="-127"/>
                        </a:rPr>
                        <a:t> -&gt; no op</a:t>
                      </a:r>
                    </a:p>
                  </a:txBody>
                  <a:tcPr marL="90000" marR="90000" marT="46795" marB="467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r>
                        <a:rPr kumimoji="0" lang="en-US" altLang="ko-KR" sz="1400" b="1" i="0" u="none" strike="noStrike" cap="none" normalizeH="0" baseline="0">
                          <a:ln>
                            <a:noFill/>
                          </a:ln>
                          <a:solidFill>
                            <a:srgbClr val="FF0000"/>
                          </a:solidFill>
                          <a:effectLst/>
                          <a:latin typeface="Arial" charset="0"/>
                          <a:ea typeface="Gulim" pitchFamily="34" charset="-127"/>
                          <a:cs typeface="Times New Roman" pitchFamily="18" charset="0"/>
                        </a:rPr>
                        <a:t>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0001 100</a:t>
                      </a: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p>
                  </a:txBody>
                  <a:tcPr marL="90000" marR="90000" marT="46795" marB="46795"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9346">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2: Multiplier shift right/ Product shift right</a:t>
                      </a:r>
                    </a:p>
                  </a:txBody>
                  <a:tcPr marL="90000" marR="90000" marT="46795" marB="467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25000">
                          <a:ln>
                            <a:noFill/>
                          </a:ln>
                          <a:solidFill>
                            <a:srgbClr val="0000CC"/>
                          </a:solidFill>
                          <a:effectLst/>
                          <a:latin typeface="Arial" charset="0"/>
                          <a:ea typeface="Gulim" pitchFamily="34" charset="-127"/>
                          <a:cs typeface="Times New Roman" pitchFamily="18" charset="0"/>
                        </a:rPr>
                        <a:t>××××</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0000 1100</a:t>
                      </a:r>
                    </a:p>
                  </a:txBody>
                  <a:tcPr marL="90000" marR="90000" marT="46795" marB="46795"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12069018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1" y="94232"/>
            <a:ext cx="7772400" cy="1020763"/>
          </a:xfrm>
        </p:spPr>
        <p:txBody>
          <a:bodyPr/>
          <a:lstStyle/>
          <a:p>
            <a:r>
              <a:rPr lang="en-US"/>
              <a:t>Implementation 3</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45</a:t>
            </a:fld>
            <a:endParaRPr lang="en-US" altLang="zh-CN" sz="1600"/>
          </a:p>
        </p:txBody>
      </p:sp>
      <p:pic>
        <p:nvPicPr>
          <p:cNvPr id="13" name="Picture 3" descr="multiplier3">
            <a:extLst>
              <a:ext uri="{FF2B5EF4-FFF2-40B4-BE49-F238E27FC236}">
                <a16:creationId xmlns:a16="http://schemas.microsoft.com/office/drawing/2014/main" id="{FE5645C1-EE02-4259-9DD7-2F41695CF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85385"/>
            <a:ext cx="8763000" cy="530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pic>
      <p:sp>
        <p:nvSpPr>
          <p:cNvPr id="14" name="Text Box 5">
            <a:extLst>
              <a:ext uri="{FF2B5EF4-FFF2-40B4-BE49-F238E27FC236}">
                <a16:creationId xmlns:a16="http://schemas.microsoft.com/office/drawing/2014/main" id="{923CC445-D3D5-41D9-846B-4F2387568A81}"/>
              </a:ext>
            </a:extLst>
          </p:cNvPr>
          <p:cNvSpPr txBox="1">
            <a:spLocks noChangeArrowheads="1"/>
          </p:cNvSpPr>
          <p:nvPr/>
        </p:nvSpPr>
        <p:spPr bwMode="auto">
          <a:xfrm>
            <a:off x="2209800" y="1742585"/>
            <a:ext cx="2667000" cy="650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en-US" sz="1800" b="1" i="0" u="none" strike="noStrike" kern="0" cap="none" spc="0" normalizeH="0" baseline="0" noProof="0">
                <a:ln>
                  <a:noFill/>
                </a:ln>
                <a:solidFill>
                  <a:srgbClr val="0000FF"/>
                </a:solidFill>
                <a:effectLst/>
                <a:uLnTx/>
                <a:uFillTx/>
                <a:latin typeface="Arial" panose="020B0604020202020204" pitchFamily="34" charset="0"/>
              </a:rPr>
              <a:t>Multiplier on right half of PP reg</a:t>
            </a:r>
          </a:p>
        </p:txBody>
      </p:sp>
      <p:sp>
        <p:nvSpPr>
          <p:cNvPr id="15" name="Line 6">
            <a:extLst>
              <a:ext uri="{FF2B5EF4-FFF2-40B4-BE49-F238E27FC236}">
                <a16:creationId xmlns:a16="http://schemas.microsoft.com/office/drawing/2014/main" id="{C1AF227C-02B4-429E-8E66-E67540FEC948}"/>
              </a:ext>
            </a:extLst>
          </p:cNvPr>
          <p:cNvSpPr>
            <a:spLocks noChangeShapeType="1"/>
          </p:cNvSpPr>
          <p:nvPr/>
        </p:nvSpPr>
        <p:spPr bwMode="auto">
          <a:xfrm flipH="1">
            <a:off x="2286000" y="2418860"/>
            <a:ext cx="258763" cy="1533525"/>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16" name="Text Box 7">
            <a:extLst>
              <a:ext uri="{FF2B5EF4-FFF2-40B4-BE49-F238E27FC236}">
                <a16:creationId xmlns:a16="http://schemas.microsoft.com/office/drawing/2014/main" id="{56FD86BF-DE62-4812-BEF0-B89B5B437FD6}"/>
              </a:ext>
            </a:extLst>
          </p:cNvPr>
          <p:cNvSpPr txBox="1">
            <a:spLocks noChangeArrowheads="1"/>
          </p:cNvSpPr>
          <p:nvPr/>
        </p:nvSpPr>
        <p:spPr bwMode="auto">
          <a:xfrm>
            <a:off x="685800" y="5400185"/>
            <a:ext cx="3429000" cy="6508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algn="ctr" defTabSz="914400" eaLnBrk="1" fontAlgn="auto" latinLnBrk="0" hangingPunct="1">
              <a:lnSpc>
                <a:spcPct val="100000"/>
              </a:lnSpc>
              <a:spcBef>
                <a:spcPct val="50000"/>
              </a:spcBef>
              <a:spcAft>
                <a:spcPts val="0"/>
              </a:spcAft>
              <a:buClrTx/>
              <a:buSzTx/>
              <a:buFontTx/>
              <a:buNone/>
              <a:tabLst/>
              <a:defRPr/>
            </a:pPr>
            <a:r>
              <a:rPr kumimoji="0" lang="en-US" altLang="en-US" sz="1800" b="1" i="0" u="none" strike="noStrike" kern="0" cap="none" spc="0" normalizeH="0" baseline="0" noProof="0">
                <a:ln>
                  <a:noFill/>
                </a:ln>
                <a:solidFill>
                  <a:srgbClr val="0000FF"/>
                </a:solidFill>
                <a:effectLst/>
                <a:uLnTx/>
                <a:uFillTx/>
                <a:latin typeface="Arial" panose="020B0604020202020204" pitchFamily="34" charset="0"/>
              </a:rPr>
              <a:t>Multiplicand stationary - Multiplier right - PP right</a:t>
            </a:r>
          </a:p>
        </p:txBody>
      </p:sp>
    </p:spTree>
    <p:extLst>
      <p:ext uri="{BB962C8B-B14F-4D97-AF65-F5344CB8AC3E}">
        <p14:creationId xmlns:p14="http://schemas.microsoft.com/office/powerpoint/2010/main" val="157739016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Example of Implementation 3</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46</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pt-BR" altLang="zh-CN" sz="2400"/>
              <a:t>Let’s do 0010 x 0110 (2 x 6), unsigned</a:t>
            </a:r>
          </a:p>
        </p:txBody>
      </p:sp>
      <p:graphicFrame>
        <p:nvGraphicFramePr>
          <p:cNvPr id="9" name="Group 4">
            <a:extLst>
              <a:ext uri="{FF2B5EF4-FFF2-40B4-BE49-F238E27FC236}">
                <a16:creationId xmlns:a16="http://schemas.microsoft.com/office/drawing/2014/main" id="{462B2F1F-90BD-4431-9A78-6B6CF3FCC598}"/>
              </a:ext>
            </a:extLst>
          </p:cNvPr>
          <p:cNvGraphicFramePr>
            <a:graphicFrameLocks/>
          </p:cNvGraphicFramePr>
          <p:nvPr>
            <p:extLst>
              <p:ext uri="{D42A27DB-BD31-4B8C-83A1-F6EECF244321}">
                <p14:modId xmlns:p14="http://schemas.microsoft.com/office/powerpoint/2010/main" val="1265357151"/>
              </p:ext>
            </p:extLst>
          </p:nvPr>
        </p:nvGraphicFramePr>
        <p:xfrm>
          <a:off x="522021" y="1867553"/>
          <a:ext cx="8148638" cy="4119564"/>
        </p:xfrm>
        <a:graphic>
          <a:graphicData uri="http://schemas.openxmlformats.org/drawingml/2006/table">
            <a:tbl>
              <a:tblPr/>
              <a:tblGrid>
                <a:gridCol w="784225">
                  <a:extLst>
                    <a:ext uri="{9D8B030D-6E8A-4147-A177-3AD203B41FA5}">
                      <a16:colId xmlns:a16="http://schemas.microsoft.com/office/drawing/2014/main" val="20000"/>
                    </a:ext>
                  </a:extLst>
                </a:gridCol>
                <a:gridCol w="2941638">
                  <a:extLst>
                    <a:ext uri="{9D8B030D-6E8A-4147-A177-3AD203B41FA5}">
                      <a16:colId xmlns:a16="http://schemas.microsoft.com/office/drawing/2014/main" val="20001"/>
                    </a:ext>
                  </a:extLst>
                </a:gridCol>
                <a:gridCol w="930275">
                  <a:extLst>
                    <a:ext uri="{9D8B030D-6E8A-4147-A177-3AD203B41FA5}">
                      <a16:colId xmlns:a16="http://schemas.microsoft.com/office/drawing/2014/main" val="20002"/>
                    </a:ext>
                  </a:extLst>
                </a:gridCol>
                <a:gridCol w="1120775">
                  <a:extLst>
                    <a:ext uri="{9D8B030D-6E8A-4147-A177-3AD203B41FA5}">
                      <a16:colId xmlns:a16="http://schemas.microsoft.com/office/drawing/2014/main" val="20003"/>
                    </a:ext>
                  </a:extLst>
                </a:gridCol>
                <a:gridCol w="2371725">
                  <a:extLst>
                    <a:ext uri="{9D8B030D-6E8A-4147-A177-3AD203B41FA5}">
                      <a16:colId xmlns:a16="http://schemas.microsoft.com/office/drawing/2014/main" val="20004"/>
                    </a:ext>
                  </a:extLst>
                </a:gridCol>
              </a:tblGrid>
              <a:tr h="415925">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Iteration</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0" i="0" u="sng" strike="noStrike" cap="none" normalizeH="0" baseline="0">
                          <a:ln>
                            <a:noFill/>
                          </a:ln>
                          <a:solidFill>
                            <a:srgbClr val="0000CC"/>
                          </a:solidFill>
                          <a:effectLst>
                            <a:outerShdw blurRad="38100" dist="38100" dir="2700000" algn="tl">
                              <a:srgbClr val="C0C0C0"/>
                            </a:outerShdw>
                          </a:effectLst>
                          <a:latin typeface="Arial" charset="0"/>
                          <a:ea typeface="Gulim" pitchFamily="34" charset="-127"/>
                        </a:rPr>
                        <a:t>Implementation 3</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68300">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Step</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C0C0C0"/>
                          </a:solidFill>
                          <a:effectLst/>
                          <a:latin typeface="Arial" charset="0"/>
                          <a:ea typeface="Gulim" pitchFamily="34" charset="-127"/>
                        </a:rPr>
                        <a:t>Multiplier</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Multiplicand</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Product|</a:t>
                      </a:r>
                      <a:r>
                        <a:rPr kumimoji="0" lang="en-US" altLang="ko-KR" sz="1200" b="1" i="0" u="none" strike="noStrike" cap="none" normalizeH="0" baseline="0">
                          <a:ln>
                            <a:noFill/>
                          </a:ln>
                          <a:solidFill>
                            <a:srgbClr val="FF0000"/>
                          </a:solidFill>
                          <a:effectLst/>
                          <a:latin typeface="Arial" charset="0"/>
                          <a:ea typeface="Gulim" pitchFamily="34" charset="-127"/>
                        </a:rPr>
                        <a:t>Multiplier</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000" b="1" i="0" u="none" strike="noStrike" cap="none" normalizeH="0" baseline="0">
                          <a:ln>
                            <a:noFill/>
                          </a:ln>
                          <a:solidFill>
                            <a:srgbClr val="0000CC"/>
                          </a:solidFill>
                          <a:effectLst/>
                          <a:latin typeface="Arial" charset="0"/>
                          <a:ea typeface="Gulim" pitchFamily="34" charset="-127"/>
                        </a:rPr>
                        <a:t>initial values</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C0C0C0"/>
                          </a:solidFill>
                          <a:effectLst/>
                          <a:latin typeface="Arial" charset="0"/>
                          <a:ea typeface="Gulim" pitchFamily="34" charset="-127"/>
                        </a:rPr>
                        <a:t>0110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0000 011</a:t>
                      </a:r>
                      <a:r>
                        <a:rPr kumimoji="0" lang="en-US" altLang="ko-KR" sz="1200" b="1" i="0" u="none" strike="noStrike" cap="none" normalizeH="0" baseline="0">
                          <a:ln>
                            <a:noFill/>
                          </a:ln>
                          <a:solidFill>
                            <a:srgbClr val="FF0000"/>
                          </a:solidFill>
                          <a:effectLst/>
                          <a:latin typeface="Arial" charset="0"/>
                          <a:ea typeface="Gulim" pitchFamily="34" charset="-127"/>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88">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1</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000" b="1" i="0" u="none" strike="noStrike" cap="none" normalizeH="0" baseline="0">
                          <a:ln>
                            <a:noFill/>
                          </a:ln>
                          <a:solidFill>
                            <a:srgbClr val="0000CC"/>
                          </a:solidFill>
                          <a:effectLst/>
                          <a:latin typeface="Arial" charset="0"/>
                          <a:ea typeface="Gulim" pitchFamily="34" charset="-127"/>
                        </a:rPr>
                        <a:t>1: </a:t>
                      </a:r>
                      <a:r>
                        <a:rPr kumimoji="0" lang="en-US" altLang="ko-KR" sz="1000" b="1" i="0" u="none" strike="noStrike" cap="none" normalizeH="0" baseline="0">
                          <a:ln>
                            <a:noFill/>
                          </a:ln>
                          <a:solidFill>
                            <a:srgbClr val="FF0000"/>
                          </a:solidFill>
                          <a:effectLst/>
                          <a:latin typeface="Arial" charset="0"/>
                          <a:ea typeface="Gulim" pitchFamily="34" charset="-127"/>
                        </a:rPr>
                        <a:t>0</a:t>
                      </a:r>
                      <a:r>
                        <a:rPr kumimoji="0" lang="en-US" altLang="ko-KR" sz="1000" b="1" i="0" u="none" strike="noStrike" cap="none" normalizeH="0" baseline="0">
                          <a:ln>
                            <a:noFill/>
                          </a:ln>
                          <a:solidFill>
                            <a:srgbClr val="0000CC"/>
                          </a:solidFill>
                          <a:effectLst/>
                          <a:latin typeface="Arial" charset="0"/>
                          <a:ea typeface="Gulim" pitchFamily="34" charset="-127"/>
                        </a:rPr>
                        <a:t> -&gt; no op</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C0C0C0"/>
                          </a:solidFill>
                          <a:effectLst/>
                          <a:latin typeface="Arial" charset="0"/>
                          <a:ea typeface="Gulim" pitchFamily="34" charset="-127"/>
                        </a:rPr>
                        <a:t>0110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0000 0110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000" b="1" i="0" u="none" strike="noStrike" cap="none" normalizeH="0" baseline="0">
                          <a:ln>
                            <a:noFill/>
                          </a:ln>
                          <a:solidFill>
                            <a:srgbClr val="0000CC"/>
                          </a:solidFill>
                          <a:effectLst/>
                          <a:latin typeface="Arial" charset="0"/>
                          <a:ea typeface="Gulim" pitchFamily="34" charset="-127"/>
                        </a:rPr>
                        <a:t>2: Multiplier shift right/ Product shift right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25000">
                          <a:ln>
                            <a:noFill/>
                          </a:ln>
                          <a:solidFill>
                            <a:srgbClr val="C0C0C0"/>
                          </a:solidFill>
                          <a:effectLst/>
                          <a:latin typeface="Arial" charset="0"/>
                          <a:ea typeface="Gulim" pitchFamily="34" charset="-127"/>
                          <a:cs typeface="Times New Roman" pitchFamily="18" charset="0"/>
                        </a:rPr>
                        <a:t>×</a:t>
                      </a:r>
                      <a:r>
                        <a:rPr kumimoji="0" lang="en-US" altLang="ko-KR" sz="1200" b="1" i="0" u="none" strike="noStrike" cap="none" normalizeH="0" baseline="0">
                          <a:ln>
                            <a:noFill/>
                          </a:ln>
                          <a:solidFill>
                            <a:srgbClr val="C0C0C0"/>
                          </a:solidFill>
                          <a:effectLst/>
                          <a:latin typeface="Arial" charset="0"/>
                          <a:ea typeface="Gulim" pitchFamily="34" charset="-127"/>
                          <a:cs typeface="Times New Roman" pitchFamily="18" charset="0"/>
                        </a:rPr>
                        <a:t>011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0000 001</a:t>
                      </a:r>
                      <a:r>
                        <a:rPr kumimoji="0" lang="en-US" altLang="ko-KR" sz="1200" b="1" i="0" u="none" strike="noStrike" cap="none" normalizeH="0" baseline="0">
                          <a:ln>
                            <a:noFill/>
                          </a:ln>
                          <a:solidFill>
                            <a:srgbClr val="FF0000"/>
                          </a:solidFill>
                          <a:effectLst/>
                          <a:latin typeface="Arial" charset="0"/>
                          <a:ea typeface="Gulim" pitchFamily="34" charset="-127"/>
                        </a:rPr>
                        <a:t>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300">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2</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000" b="1" i="0" u="none" strike="noStrike" cap="none" normalizeH="0" baseline="0">
                          <a:ln>
                            <a:noFill/>
                          </a:ln>
                          <a:solidFill>
                            <a:srgbClr val="0000CC"/>
                          </a:solidFill>
                          <a:effectLst/>
                          <a:latin typeface="Arial" charset="0"/>
                          <a:ea typeface="Gulim" pitchFamily="34" charset="-127"/>
                        </a:rPr>
                        <a:t>1: </a:t>
                      </a:r>
                      <a:r>
                        <a:rPr kumimoji="0" lang="en-US" altLang="ko-KR" sz="1000" b="1" i="0" u="none" strike="noStrike" cap="none" normalizeH="0" baseline="0">
                          <a:ln>
                            <a:noFill/>
                          </a:ln>
                          <a:solidFill>
                            <a:srgbClr val="FF0000"/>
                          </a:solidFill>
                          <a:effectLst/>
                          <a:latin typeface="Arial" charset="0"/>
                          <a:ea typeface="Gulim" pitchFamily="34" charset="-127"/>
                        </a:rPr>
                        <a:t>1</a:t>
                      </a:r>
                      <a:r>
                        <a:rPr kumimoji="0" lang="en-US" altLang="ko-KR" sz="1000" b="1" i="0" u="none" strike="noStrike" cap="none" normalizeH="0" baseline="0">
                          <a:ln>
                            <a:noFill/>
                          </a:ln>
                          <a:solidFill>
                            <a:srgbClr val="0000CC"/>
                          </a:solidFill>
                          <a:effectLst/>
                          <a:latin typeface="Arial" charset="0"/>
                          <a:ea typeface="Gulim" pitchFamily="34" charset="-127"/>
                        </a:rPr>
                        <a:t> -&gt; product = product + multiplicand</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25000">
                          <a:ln>
                            <a:noFill/>
                          </a:ln>
                          <a:solidFill>
                            <a:srgbClr val="C0C0C0"/>
                          </a:solidFill>
                          <a:effectLst/>
                          <a:latin typeface="Arial" charset="0"/>
                          <a:ea typeface="Gulim" pitchFamily="34" charset="-127"/>
                          <a:cs typeface="Times New Roman" pitchFamily="18" charset="0"/>
                        </a:rPr>
                        <a:t>×</a:t>
                      </a:r>
                      <a:r>
                        <a:rPr kumimoji="0" lang="en-US" altLang="ko-KR" sz="1200" b="1" i="0" u="none" strike="noStrike" cap="none" normalizeH="0" baseline="0">
                          <a:ln>
                            <a:noFill/>
                          </a:ln>
                          <a:solidFill>
                            <a:srgbClr val="C0C0C0"/>
                          </a:solidFill>
                          <a:effectLst/>
                          <a:latin typeface="Arial" charset="0"/>
                          <a:ea typeface="Gulim" pitchFamily="34" charset="-127"/>
                          <a:cs typeface="Times New Roman" pitchFamily="18" charset="0"/>
                        </a:rPr>
                        <a:t>011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0010 0011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3063">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000" b="1" i="0" u="none" strike="noStrike" cap="none" normalizeH="0" baseline="0">
                          <a:ln>
                            <a:noFill/>
                          </a:ln>
                          <a:solidFill>
                            <a:srgbClr val="0000CC"/>
                          </a:solidFill>
                          <a:effectLst/>
                          <a:latin typeface="Arial" charset="0"/>
                          <a:ea typeface="Gulim" pitchFamily="34" charset="-127"/>
                        </a:rPr>
                        <a:t>2: Multiplier shift right/ Product shift right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25000">
                          <a:ln>
                            <a:noFill/>
                          </a:ln>
                          <a:solidFill>
                            <a:srgbClr val="C0C0C0"/>
                          </a:solidFill>
                          <a:effectLst/>
                          <a:latin typeface="Arial" charset="0"/>
                          <a:ea typeface="Gulim" pitchFamily="34" charset="-127"/>
                          <a:cs typeface="Times New Roman" pitchFamily="18" charset="0"/>
                        </a:rPr>
                        <a:t>××</a:t>
                      </a:r>
                      <a:r>
                        <a:rPr kumimoji="0" lang="en-US" altLang="ko-KR" sz="1200" b="1" i="0" u="none" strike="noStrike" cap="none" normalizeH="0" baseline="0">
                          <a:ln>
                            <a:noFill/>
                          </a:ln>
                          <a:solidFill>
                            <a:srgbClr val="C0C0C0"/>
                          </a:solidFill>
                          <a:effectLst/>
                          <a:latin typeface="Arial" charset="0"/>
                          <a:ea typeface="Gulim" pitchFamily="34" charset="-127"/>
                          <a:cs typeface="Times New Roman" pitchFamily="18" charset="0"/>
                        </a:rPr>
                        <a:t>01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0001 000</a:t>
                      </a:r>
                      <a:r>
                        <a:rPr kumimoji="0" lang="en-US" altLang="ko-KR" sz="1200" b="1" i="0" u="none" strike="noStrike" cap="none" normalizeH="0" baseline="0">
                          <a:ln>
                            <a:noFill/>
                          </a:ln>
                          <a:solidFill>
                            <a:srgbClr val="FF0000"/>
                          </a:solidFill>
                          <a:effectLst/>
                          <a:latin typeface="Arial" charset="0"/>
                          <a:ea typeface="Gulim" pitchFamily="34" charset="-127"/>
                        </a:rPr>
                        <a:t>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9888">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3</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000" b="1" i="0" u="none" strike="noStrike" cap="none" normalizeH="0" baseline="0">
                          <a:ln>
                            <a:noFill/>
                          </a:ln>
                          <a:solidFill>
                            <a:srgbClr val="0000CC"/>
                          </a:solidFill>
                          <a:effectLst/>
                          <a:latin typeface="Arial" charset="0"/>
                          <a:ea typeface="Gulim" pitchFamily="34" charset="-127"/>
                        </a:rPr>
                        <a:t>1: </a:t>
                      </a:r>
                      <a:r>
                        <a:rPr kumimoji="0" lang="en-US" altLang="ko-KR" sz="1000" b="1" i="0" u="none" strike="noStrike" cap="none" normalizeH="0" baseline="0">
                          <a:ln>
                            <a:noFill/>
                          </a:ln>
                          <a:solidFill>
                            <a:srgbClr val="FF0000"/>
                          </a:solidFill>
                          <a:effectLst/>
                          <a:latin typeface="Arial" charset="0"/>
                          <a:ea typeface="Gulim" pitchFamily="34" charset="-127"/>
                        </a:rPr>
                        <a:t>1</a:t>
                      </a:r>
                      <a:r>
                        <a:rPr kumimoji="0" lang="en-US" altLang="ko-KR" sz="1000" b="1" i="0" u="none" strike="noStrike" cap="none" normalizeH="0" baseline="0">
                          <a:ln>
                            <a:noFill/>
                          </a:ln>
                          <a:solidFill>
                            <a:srgbClr val="0000CC"/>
                          </a:solidFill>
                          <a:effectLst/>
                          <a:latin typeface="Arial" charset="0"/>
                          <a:ea typeface="Gulim" pitchFamily="34" charset="-127"/>
                        </a:rPr>
                        <a:t> -&gt; product = product + multiplicand</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25000">
                          <a:ln>
                            <a:noFill/>
                          </a:ln>
                          <a:solidFill>
                            <a:srgbClr val="C0C0C0"/>
                          </a:solidFill>
                          <a:effectLst/>
                          <a:latin typeface="Arial" charset="0"/>
                          <a:ea typeface="Gulim" pitchFamily="34" charset="-127"/>
                          <a:cs typeface="Times New Roman" pitchFamily="18" charset="0"/>
                        </a:rPr>
                        <a:t>××</a:t>
                      </a:r>
                      <a:r>
                        <a:rPr kumimoji="0" lang="en-US" altLang="ko-KR" sz="1200" b="1" i="0" u="none" strike="noStrike" cap="none" normalizeH="0" baseline="0">
                          <a:ln>
                            <a:noFill/>
                          </a:ln>
                          <a:solidFill>
                            <a:srgbClr val="C0C0C0"/>
                          </a:solidFill>
                          <a:effectLst/>
                          <a:latin typeface="Arial" charset="0"/>
                          <a:ea typeface="Gulim" pitchFamily="34" charset="-127"/>
                          <a:cs typeface="Times New Roman" pitchFamily="18" charset="0"/>
                        </a:rPr>
                        <a:t>01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0011 0001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1475">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000" b="1" i="0" u="none" strike="noStrike" cap="none" normalizeH="0" baseline="0">
                          <a:ln>
                            <a:noFill/>
                          </a:ln>
                          <a:solidFill>
                            <a:srgbClr val="0000CC"/>
                          </a:solidFill>
                          <a:effectLst/>
                          <a:latin typeface="Arial" charset="0"/>
                          <a:ea typeface="Gulim" pitchFamily="34" charset="-127"/>
                        </a:rPr>
                        <a:t>2: Multiplier shift right/ Product shift right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25000">
                          <a:ln>
                            <a:noFill/>
                          </a:ln>
                          <a:solidFill>
                            <a:srgbClr val="C0C0C0"/>
                          </a:solidFill>
                          <a:effectLst/>
                          <a:latin typeface="Arial" charset="0"/>
                          <a:ea typeface="Gulim" pitchFamily="34" charset="-127"/>
                          <a:cs typeface="Times New Roman" pitchFamily="18" charset="0"/>
                        </a:rPr>
                        <a:t>××</a:t>
                      </a:r>
                      <a:r>
                        <a:rPr kumimoji="0" lang="en-US" altLang="ko-KR" sz="1200" b="1" i="0" u="none" strike="noStrike" cap="none" normalizeH="0" baseline="0">
                          <a:ln>
                            <a:noFill/>
                          </a:ln>
                          <a:solidFill>
                            <a:srgbClr val="C0C0C0"/>
                          </a:solidFill>
                          <a:effectLst/>
                          <a:latin typeface="Arial" charset="0"/>
                          <a:ea typeface="Gulim" pitchFamily="34" charset="-127"/>
                          <a:cs typeface="Times New Roman" pitchFamily="18" charset="0"/>
                        </a:rPr>
                        <a:t>00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0001 100</a:t>
                      </a:r>
                      <a:r>
                        <a:rPr kumimoji="0" lang="en-US" altLang="ko-KR" sz="1200" b="1" i="0" u="none" strike="noStrike" cap="none" normalizeH="0" baseline="0">
                          <a:ln>
                            <a:noFill/>
                          </a:ln>
                          <a:solidFill>
                            <a:srgbClr val="FF0000"/>
                          </a:solidFill>
                          <a:effectLst/>
                          <a:latin typeface="Arial" charset="0"/>
                          <a:ea typeface="Gulim" pitchFamily="34" charset="-127"/>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68300">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4</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000" b="1" i="0" u="none" strike="noStrike" cap="none" normalizeH="0" baseline="0">
                          <a:ln>
                            <a:noFill/>
                          </a:ln>
                          <a:solidFill>
                            <a:srgbClr val="0000CC"/>
                          </a:solidFill>
                          <a:effectLst/>
                          <a:latin typeface="Arial" charset="0"/>
                          <a:ea typeface="Gulim" pitchFamily="34" charset="-127"/>
                        </a:rPr>
                        <a:t>1: </a:t>
                      </a:r>
                      <a:r>
                        <a:rPr kumimoji="0" lang="en-US" altLang="ko-KR" sz="1000" b="1" i="0" u="none" strike="noStrike" cap="none" normalizeH="0" baseline="0">
                          <a:ln>
                            <a:noFill/>
                          </a:ln>
                          <a:solidFill>
                            <a:srgbClr val="FF0000"/>
                          </a:solidFill>
                          <a:effectLst/>
                          <a:latin typeface="Arial" charset="0"/>
                          <a:ea typeface="Gulim" pitchFamily="34" charset="-127"/>
                        </a:rPr>
                        <a:t>0</a:t>
                      </a:r>
                      <a:r>
                        <a:rPr kumimoji="0" lang="en-US" altLang="ko-KR" sz="1000" b="1" i="0" u="none" strike="noStrike" cap="none" normalizeH="0" baseline="0">
                          <a:ln>
                            <a:noFill/>
                          </a:ln>
                          <a:solidFill>
                            <a:srgbClr val="0000CC"/>
                          </a:solidFill>
                          <a:effectLst/>
                          <a:latin typeface="Arial" charset="0"/>
                          <a:ea typeface="Gulim" pitchFamily="34" charset="-127"/>
                        </a:rPr>
                        <a:t> -&gt; no op</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25000">
                          <a:ln>
                            <a:noFill/>
                          </a:ln>
                          <a:solidFill>
                            <a:srgbClr val="C0C0C0"/>
                          </a:solidFill>
                          <a:effectLst/>
                          <a:latin typeface="Arial" charset="0"/>
                          <a:ea typeface="Gulim" pitchFamily="34" charset="-127"/>
                          <a:cs typeface="Times New Roman" pitchFamily="18" charset="0"/>
                        </a:rPr>
                        <a:t>×××</a:t>
                      </a:r>
                      <a:r>
                        <a:rPr kumimoji="0" lang="en-US" altLang="ko-KR" sz="1200" b="1" i="0" u="none" strike="noStrike" cap="none" normalizeH="0" baseline="0">
                          <a:ln>
                            <a:noFill/>
                          </a:ln>
                          <a:solidFill>
                            <a:srgbClr val="C0C0C0"/>
                          </a:solidFill>
                          <a:effectLst/>
                          <a:latin typeface="Arial" charset="0"/>
                          <a:ea typeface="Gulim" pitchFamily="34" charset="-127"/>
                          <a:cs typeface="Times New Roman" pitchFamily="18" charset="0"/>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0001 1000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71475">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000" b="1" i="0" u="none" strike="noStrike" cap="none" normalizeH="0" baseline="0">
                          <a:ln>
                            <a:noFill/>
                          </a:ln>
                          <a:solidFill>
                            <a:srgbClr val="0000CC"/>
                          </a:solidFill>
                          <a:effectLst/>
                          <a:latin typeface="Arial" charset="0"/>
                          <a:ea typeface="Gulim" pitchFamily="34" charset="-127"/>
                        </a:rPr>
                        <a:t>2: Multiplier shift right/ Product shift right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25000">
                          <a:ln>
                            <a:noFill/>
                          </a:ln>
                          <a:solidFill>
                            <a:srgbClr val="C0C0C0"/>
                          </a:solidFill>
                          <a:effectLst/>
                          <a:latin typeface="Arial" charset="0"/>
                          <a:ea typeface="Gulim" pitchFamily="34" charset="-127"/>
                          <a:cs typeface="Times New Roman" pitchFamily="18" charset="0"/>
                        </a:rPr>
                        <a: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0000 1100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21226218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Signed Multiplication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47</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sz="2800"/>
              <a:t>Recall</a:t>
            </a:r>
          </a:p>
          <a:p>
            <a:pPr lvl="1"/>
            <a:r>
              <a:rPr lang="en-US" altLang="zh-CN" sz="2400"/>
              <a:t>For p = a x b, if a</a:t>
            </a:r>
            <a:r>
              <a:rPr lang="zh-CN" altLang="en-US" sz="2400"/>
              <a:t> </a:t>
            </a:r>
            <a:r>
              <a:rPr lang="en-US" altLang="zh-CN" sz="2400"/>
              <a:t>&lt;</a:t>
            </a:r>
            <a:r>
              <a:rPr lang="zh-CN" altLang="en-US" sz="2400"/>
              <a:t> </a:t>
            </a:r>
            <a:r>
              <a:rPr lang="en-US" altLang="zh-CN" sz="2400"/>
              <a:t>0 or b</a:t>
            </a:r>
            <a:r>
              <a:rPr lang="zh-CN" altLang="en-US" sz="2400"/>
              <a:t> </a:t>
            </a:r>
            <a:r>
              <a:rPr lang="en-US" altLang="zh-CN" sz="2400"/>
              <a:t>&lt;</a:t>
            </a:r>
            <a:r>
              <a:rPr lang="zh-CN" altLang="en-US" sz="2400"/>
              <a:t> </a:t>
            </a:r>
            <a:r>
              <a:rPr lang="en-US" altLang="zh-CN" sz="2400"/>
              <a:t>0, then p &lt; 0</a:t>
            </a:r>
          </a:p>
          <a:p>
            <a:pPr lvl="1"/>
            <a:r>
              <a:rPr lang="en-US" altLang="zh-CN" sz="2400"/>
              <a:t>If a</a:t>
            </a:r>
            <a:r>
              <a:rPr lang="zh-CN" altLang="en-US" sz="2400"/>
              <a:t> </a:t>
            </a:r>
            <a:r>
              <a:rPr lang="en-US" altLang="zh-CN" sz="2400"/>
              <a:t>&lt;</a:t>
            </a:r>
            <a:r>
              <a:rPr lang="zh-CN" altLang="en-US" sz="2400"/>
              <a:t> </a:t>
            </a:r>
            <a:r>
              <a:rPr lang="en-US" altLang="zh-CN" sz="2400"/>
              <a:t>0 and b</a:t>
            </a:r>
            <a:r>
              <a:rPr lang="zh-CN" altLang="en-US" sz="2400"/>
              <a:t> </a:t>
            </a:r>
            <a:r>
              <a:rPr lang="en-US" altLang="zh-CN" sz="2400"/>
              <a:t>&lt;</a:t>
            </a:r>
            <a:r>
              <a:rPr lang="zh-CN" altLang="en-US" sz="2400"/>
              <a:t> </a:t>
            </a:r>
            <a:r>
              <a:rPr lang="en-US" altLang="zh-CN" sz="2400"/>
              <a:t>0, then p &gt; 0</a:t>
            </a:r>
          </a:p>
          <a:p>
            <a:pPr lvl="1"/>
            <a:r>
              <a:rPr lang="en-US" altLang="zh-CN" sz="2400"/>
              <a:t>Hence sign(p) = sign(a) </a:t>
            </a:r>
            <a:r>
              <a:rPr lang="en-US" altLang="zh-CN" sz="2400" err="1"/>
              <a:t>xor</a:t>
            </a:r>
            <a:r>
              <a:rPr lang="en-US" altLang="zh-CN" sz="2400"/>
              <a:t> sign(b)</a:t>
            </a:r>
          </a:p>
          <a:p>
            <a:r>
              <a:rPr lang="en-US" altLang="zh-CN" sz="2800"/>
              <a:t>Hence</a:t>
            </a:r>
          </a:p>
          <a:p>
            <a:pPr lvl="1"/>
            <a:r>
              <a:rPr lang="en-US" altLang="zh-CN" sz="2400"/>
              <a:t>Convert multiplier, multiplicand to positive number with (n-1) bits</a:t>
            </a:r>
          </a:p>
          <a:p>
            <a:pPr lvl="1"/>
            <a:r>
              <a:rPr lang="en-US" altLang="zh-CN" sz="2400"/>
              <a:t>Multiply positive numbers</a:t>
            </a:r>
          </a:p>
          <a:p>
            <a:pPr lvl="1"/>
            <a:r>
              <a:rPr lang="en-US" altLang="zh-CN" sz="2400"/>
              <a:t>Compute sign, convert product accordingly</a:t>
            </a:r>
          </a:p>
          <a:p>
            <a:pPr lvl="1"/>
            <a:r>
              <a:rPr lang="en-US" altLang="zh-CN" sz="2400"/>
              <a:t>Or</a:t>
            </a:r>
            <a:r>
              <a:rPr lang="en-US" altLang="zh-CN" sz="2000"/>
              <a:t>, </a:t>
            </a:r>
            <a:r>
              <a:rPr lang="en-US" altLang="zh-CN" sz="2400"/>
              <a:t>Perform sign-extension on shifts for prev. design</a:t>
            </a:r>
            <a:endParaRPr lang="en-US" altLang="zh-CN"/>
          </a:p>
        </p:txBody>
      </p:sp>
    </p:spTree>
    <p:extLst>
      <p:ext uri="{BB962C8B-B14F-4D97-AF65-F5344CB8AC3E}">
        <p14:creationId xmlns:p14="http://schemas.microsoft.com/office/powerpoint/2010/main" val="268271399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C6891-E33C-2026-68AD-4E2D44C74856}"/>
              </a:ext>
            </a:extLst>
          </p:cNvPr>
          <p:cNvSpPr>
            <a:spLocks noGrp="1"/>
          </p:cNvSpPr>
          <p:nvPr>
            <p:ph type="title"/>
          </p:nvPr>
        </p:nvSpPr>
        <p:spPr/>
        <p:txBody>
          <a:bodyPr/>
          <a:lstStyle/>
          <a:p>
            <a:r>
              <a:rPr lang="en-CN" dirty="0"/>
              <a:t>Multiplication</a:t>
            </a:r>
          </a:p>
        </p:txBody>
      </p:sp>
      <p:sp>
        <p:nvSpPr>
          <p:cNvPr id="4" name="Slide Number Placeholder 3">
            <a:extLst>
              <a:ext uri="{FF2B5EF4-FFF2-40B4-BE49-F238E27FC236}">
                <a16:creationId xmlns:a16="http://schemas.microsoft.com/office/drawing/2014/main" id="{C917E737-A306-1B9C-624A-C2B54427B8F2}"/>
              </a:ext>
            </a:extLst>
          </p:cNvPr>
          <p:cNvSpPr>
            <a:spLocks noGrp="1"/>
          </p:cNvSpPr>
          <p:nvPr>
            <p:ph type="sldNum" sz="quarter" idx="10"/>
          </p:nvPr>
        </p:nvSpPr>
        <p:spPr/>
        <p:txBody>
          <a:bodyPr/>
          <a:lstStyle/>
          <a:p>
            <a:pPr algn="r">
              <a:defRPr/>
            </a:pPr>
            <a:fld id="{1E3A83D9-8F10-4B4A-BAB8-F08FEDAF7C67}" type="slidenum">
              <a:rPr lang="en-US" altLang="zh-CN" smtClean="0"/>
              <a:pPr algn="r">
                <a:defRPr/>
              </a:pPr>
              <a:t>48</a:t>
            </a:fld>
            <a:endParaRPr lang="en-US" altLang="zh-CN" dirty="0"/>
          </a:p>
        </p:txBody>
      </p:sp>
      <p:sp>
        <p:nvSpPr>
          <p:cNvPr id="10" name="TextBox 9">
            <a:extLst>
              <a:ext uri="{FF2B5EF4-FFF2-40B4-BE49-F238E27FC236}">
                <a16:creationId xmlns:a16="http://schemas.microsoft.com/office/drawing/2014/main" id="{42528A6F-1A32-3A3A-9644-CBB347581AD4}"/>
              </a:ext>
            </a:extLst>
          </p:cNvPr>
          <p:cNvSpPr txBox="1"/>
          <p:nvPr/>
        </p:nvSpPr>
        <p:spPr>
          <a:xfrm>
            <a:off x="850875" y="1301464"/>
            <a:ext cx="2698230" cy="2390398"/>
          </a:xfrm>
          <a:prstGeom prst="rect">
            <a:avLst/>
          </a:prstGeom>
          <a:noFill/>
        </p:spPr>
        <p:txBody>
          <a:bodyPr wrap="square">
            <a:spAutoFit/>
          </a:bodyPr>
          <a:lstStyle/>
          <a:p>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4       x 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0000  0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4</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1" name="TextBox 10">
            <a:extLst>
              <a:ext uri="{FF2B5EF4-FFF2-40B4-BE49-F238E27FC236}">
                <a16:creationId xmlns:a16="http://schemas.microsoft.com/office/drawing/2014/main" id="{7F2D75A1-B679-19D7-035E-80897BF9D336}"/>
              </a:ext>
            </a:extLst>
          </p:cNvPr>
          <p:cNvSpPr txBox="1"/>
          <p:nvPr/>
        </p:nvSpPr>
        <p:spPr>
          <a:xfrm>
            <a:off x="850875" y="4124702"/>
            <a:ext cx="2698230" cy="2390398"/>
          </a:xfrm>
          <a:prstGeom prst="rect">
            <a:avLst/>
          </a:prstGeom>
          <a:noFill/>
        </p:spPr>
        <p:txBody>
          <a:bodyPr wrap="square">
            <a:spAutoFit/>
          </a:bodyPr>
          <a:lstStyle/>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-7         1001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4       x 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sz="2800"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0000  0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-28    11100100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36B72798-F4BF-9059-BF68-3E5B2E2EDBF8}"/>
              </a:ext>
            </a:extLst>
          </p:cNvPr>
          <p:cNvSpPr txBox="1"/>
          <p:nvPr/>
        </p:nvSpPr>
        <p:spPr>
          <a:xfrm>
            <a:off x="3987385" y="1301464"/>
            <a:ext cx="2428405" cy="2390398"/>
          </a:xfrm>
          <a:prstGeom prst="rect">
            <a:avLst/>
          </a:prstGeom>
          <a:noFill/>
        </p:spPr>
        <p:txBody>
          <a:bodyPr wrap="square">
            <a:spAutoFit/>
          </a:bodyPr>
          <a:lstStyle/>
          <a:p>
            <a:r>
              <a:rPr 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4       x 1100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US" altLang="zh-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a:t>
            </a:r>
            <a:r>
              <a:rPr lang="en-US" altLang="zh-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a:t>
            </a:r>
            <a:r>
              <a:rPr lang="en-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111</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 </a:t>
            </a:r>
          </a:p>
          <a:p>
            <a:r>
              <a:rPr lang="zh-CN" altLang="en-US"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4</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zh-CN" altLang="en-US" sz="2800" kern="10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sz="2800" kern="10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111</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7790E3BD-A088-1954-0EC5-14FEBF464A12}"/>
              </a:ext>
            </a:extLst>
          </p:cNvPr>
          <p:cNvSpPr txBox="1"/>
          <p:nvPr/>
        </p:nvSpPr>
        <p:spPr>
          <a:xfrm>
            <a:off x="3987385" y="4213656"/>
            <a:ext cx="4706911" cy="2390398"/>
          </a:xfrm>
          <a:prstGeom prst="rect">
            <a:avLst/>
          </a:prstGeom>
          <a:noFill/>
        </p:spPr>
        <p:txBody>
          <a:bodyPr wrap="square">
            <a:spAutoFit/>
          </a:bodyPr>
          <a:lstStyle/>
          <a:p>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-7</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4       x 1100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kern="100" dirty="0">
                <a:solidFill>
                  <a:srgbClr val="FF0000"/>
                </a:solidFill>
                <a:latin typeface="Courier New" panose="02070309020205020404" pitchFamily="49" charset="0"/>
                <a:ea typeface="DengXian" panose="02010600030101010101" pitchFamily="2" charset="-122"/>
                <a:cs typeface="Times New Roman" panose="02020603050405020304" pitchFamily="18" charset="0"/>
              </a:rPr>
              <a:t>0000</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sz="2800"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000</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altLang="zh-CN" sz="2800"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001</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zh-CN" altLang="en-US"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a:t>
            </a:r>
            <a:r>
              <a:rPr lang="zh-CN" altLang="en-US"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a:t>
            </a:r>
            <a:r>
              <a:rPr lang="en-US" altLang="zh-CN" u="sng" kern="100" dirty="0">
                <a:solidFill>
                  <a:srgbClr val="FF0000"/>
                </a:solidFill>
                <a:latin typeface="Courier New" panose="02070309020205020404" pitchFamily="49" charset="0"/>
                <a:ea typeface="DengXian" panose="02010600030101010101" pitchFamily="2" charset="-122"/>
                <a:cs typeface="Times New Roman" panose="02020603050405020304" pitchFamily="18" charset="0"/>
              </a:rPr>
              <a:t>00</a:t>
            </a:r>
            <a:r>
              <a:rPr lang="en-CN" sz="2800" u="sng"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111</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0 (符号</a:t>
            </a:r>
            <a:r>
              <a:rPr lang="en-US"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位</a:t>
            </a:r>
            <a:r>
              <a:rPr lang="en-US" altLang="zh-CN"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u="sng"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，同上</a:t>
            </a:r>
            <a:r>
              <a:rPr lang="en-CN" sz="2800" u="sng"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       xxxxxxxx</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a:p>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 </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28   </a:t>
            </a:r>
            <a:r>
              <a:rPr lang="en-US" altLang="zh-CN" sz="2800" b="1" kern="100" dirty="0">
                <a:solidFill>
                  <a:srgbClr val="FF0000"/>
                </a:solidFill>
                <a:effectLst/>
                <a:latin typeface="Courier New" panose="02070309020205020404" pitchFamily="49" charset="0"/>
                <a:ea typeface="DengXian" panose="02010600030101010101" pitchFamily="2" charset="-122"/>
                <a:cs typeface="Times New Roman" panose="02020603050405020304" pitchFamily="18" charset="0"/>
              </a:rPr>
              <a:t>1</a:t>
            </a:r>
            <a:r>
              <a:rPr lang="en-US" altLang="zh-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00011</a:t>
            </a:r>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100</a:t>
            </a:r>
            <a:endParaRPr lang="en-CN" sz="2800" kern="100" dirty="0">
              <a:solidFill>
                <a:schemeClr val="tx1"/>
              </a:solidFill>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E95B116A-AD51-380B-0EDD-DD561C77B739}"/>
              </a:ext>
            </a:extLst>
          </p:cNvPr>
          <p:cNvSpPr txBox="1"/>
          <p:nvPr/>
        </p:nvSpPr>
        <p:spPr>
          <a:xfrm>
            <a:off x="6666691" y="2450497"/>
            <a:ext cx="2477308" cy="1528624"/>
          </a:xfrm>
          <a:prstGeom prst="rect">
            <a:avLst/>
          </a:prstGeom>
          <a:noFill/>
        </p:spPr>
        <p:txBody>
          <a:bodyPr wrap="square">
            <a:spAutoFit/>
          </a:bodyPr>
          <a:lstStyle/>
          <a:p>
            <a:r>
              <a:rPr lang="en-CN" sz="2800" kern="100" dirty="0">
                <a:solidFill>
                  <a:schemeClr val="tx1"/>
                </a:solidFill>
                <a:effectLst/>
                <a:latin typeface="Courier New" panose="02070309020205020404" pitchFamily="49" charset="0"/>
                <a:ea typeface="DengXian" panose="02010600030101010101" pitchFamily="2" charset="-122"/>
                <a:cs typeface="Times New Roman" panose="02020603050405020304" pitchFamily="18" charset="0"/>
              </a:rPr>
              <a:t>符号</a:t>
            </a:r>
            <a:r>
              <a:rPr 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位</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，我们取反</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0001-&gt;1110-&gt;1111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endPar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endParaRPr>
          </a:p>
          <a:p>
            <a:r>
              <a:rPr lang="zh-CN" altLang="en-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高位补齐</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，低位添</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0</a:t>
            </a:r>
          </a:p>
          <a:p>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-&gt;</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a:t>
            </a:r>
            <a:r>
              <a:rPr lang="zh-CN" altLang="en-US"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a:t>
            </a:r>
            <a:r>
              <a:rPr lang="en-US" altLang="zh-CN" kern="100" dirty="0">
                <a:solidFill>
                  <a:schemeClr val="tx1"/>
                </a:solidFill>
                <a:latin typeface="Courier New" panose="02070309020205020404" pitchFamily="49" charset="0"/>
                <a:ea typeface="DengXian" panose="02010600030101010101" pitchFamily="2" charset="-122"/>
                <a:cs typeface="Times New Roman" panose="02020603050405020304" pitchFamily="18" charset="0"/>
              </a:rPr>
              <a:t>1111(000)</a:t>
            </a:r>
            <a:endParaRPr lang="en-CN" dirty="0"/>
          </a:p>
        </p:txBody>
      </p:sp>
      <p:cxnSp>
        <p:nvCxnSpPr>
          <p:cNvPr id="7" name="Straight Arrow Connector 6">
            <a:extLst>
              <a:ext uri="{FF2B5EF4-FFF2-40B4-BE49-F238E27FC236}">
                <a16:creationId xmlns:a16="http://schemas.microsoft.com/office/drawing/2014/main" id="{851DAB92-AE1C-13D7-9EA6-9550747B5E64}"/>
              </a:ext>
            </a:extLst>
          </p:cNvPr>
          <p:cNvCxnSpPr/>
          <p:nvPr/>
        </p:nvCxnSpPr>
        <p:spPr bwMode="auto">
          <a:xfrm flipH="1">
            <a:off x="6351898" y="2942578"/>
            <a:ext cx="314793" cy="0"/>
          </a:xfrm>
          <a:prstGeom prst="straightConnector1">
            <a:avLst/>
          </a:prstGeom>
          <a:solidFill>
            <a:srgbClr val="FFFFFF"/>
          </a:solidFill>
          <a:ln w="1588"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rgbClr val="808080"/>
                  </a:outerShdw>
                </a:effectLst>
              </a14:hiddenEffects>
            </a:ext>
          </a:extLst>
        </p:spPr>
      </p:cxnSp>
    </p:spTree>
    <p:extLst>
      <p:ext uri="{BB962C8B-B14F-4D97-AF65-F5344CB8AC3E}">
        <p14:creationId xmlns:p14="http://schemas.microsoft.com/office/powerpoint/2010/main" val="209443952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Example of Signed Multiplication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49</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sz="2800"/>
              <a:t>Note:</a:t>
            </a:r>
          </a:p>
          <a:p>
            <a:pPr lvl="1"/>
            <a:r>
              <a:rPr lang="en-US" altLang="zh-CN" sz="2400"/>
              <a:t>Sign extension of partial product</a:t>
            </a:r>
          </a:p>
          <a:p>
            <a:pPr lvl="1"/>
            <a:r>
              <a:rPr lang="en-US" altLang="zh-CN" sz="2400"/>
              <a:t>If most significant bit of multiplier is 1, then subtract</a:t>
            </a:r>
          </a:p>
        </p:txBody>
      </p:sp>
      <p:pic>
        <p:nvPicPr>
          <p:cNvPr id="51" name="Picture 6">
            <a:extLst>
              <a:ext uri="{FF2B5EF4-FFF2-40B4-BE49-F238E27FC236}">
                <a16:creationId xmlns:a16="http://schemas.microsoft.com/office/drawing/2014/main" id="{D92B2DB4-144C-4828-875F-8D6FE06BB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7821" y="2703576"/>
            <a:ext cx="7086600"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Text Box 8">
            <a:extLst>
              <a:ext uri="{FF2B5EF4-FFF2-40B4-BE49-F238E27FC236}">
                <a16:creationId xmlns:a16="http://schemas.microsoft.com/office/drawing/2014/main" id="{D5BE7440-4F38-4958-AF0C-9F63ED81EB08}"/>
              </a:ext>
            </a:extLst>
          </p:cNvPr>
          <p:cNvSpPr txBox="1">
            <a:spLocks noChangeArrowheads="1"/>
          </p:cNvSpPr>
          <p:nvPr/>
        </p:nvSpPr>
        <p:spPr bwMode="auto">
          <a:xfrm>
            <a:off x="939534" y="4073589"/>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53" name="Text Box 11">
            <a:extLst>
              <a:ext uri="{FF2B5EF4-FFF2-40B4-BE49-F238E27FC236}">
                <a16:creationId xmlns:a16="http://schemas.microsoft.com/office/drawing/2014/main" id="{904C247F-278B-4AB6-B3F0-C98699F244DB}"/>
              </a:ext>
            </a:extLst>
          </p:cNvPr>
          <p:cNvSpPr txBox="1">
            <a:spLocks noChangeArrowheads="1"/>
          </p:cNvSpPr>
          <p:nvPr/>
        </p:nvSpPr>
        <p:spPr bwMode="auto">
          <a:xfrm>
            <a:off x="963346" y="3725926"/>
            <a:ext cx="31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a:t>
            </a:r>
          </a:p>
        </p:txBody>
      </p:sp>
      <p:sp>
        <p:nvSpPr>
          <p:cNvPr id="54" name="Text Box 12">
            <a:extLst>
              <a:ext uri="{FF2B5EF4-FFF2-40B4-BE49-F238E27FC236}">
                <a16:creationId xmlns:a16="http://schemas.microsoft.com/office/drawing/2014/main" id="{B3FA3E6A-EFC5-469D-AE97-322E3F586F10}"/>
              </a:ext>
            </a:extLst>
          </p:cNvPr>
          <p:cNvSpPr txBox="1">
            <a:spLocks noChangeArrowheads="1"/>
          </p:cNvSpPr>
          <p:nvPr/>
        </p:nvSpPr>
        <p:spPr bwMode="auto">
          <a:xfrm>
            <a:off x="971284" y="4470464"/>
            <a:ext cx="317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a:t>
            </a:r>
          </a:p>
        </p:txBody>
      </p:sp>
      <p:sp>
        <p:nvSpPr>
          <p:cNvPr id="55" name="Text Box 13">
            <a:extLst>
              <a:ext uri="{FF2B5EF4-FFF2-40B4-BE49-F238E27FC236}">
                <a16:creationId xmlns:a16="http://schemas.microsoft.com/office/drawing/2014/main" id="{3354B53D-4A7E-48C7-9AC7-CAD8E1074C9D}"/>
              </a:ext>
            </a:extLst>
          </p:cNvPr>
          <p:cNvSpPr txBox="1">
            <a:spLocks noChangeArrowheads="1"/>
          </p:cNvSpPr>
          <p:nvPr/>
        </p:nvSpPr>
        <p:spPr bwMode="auto">
          <a:xfrm>
            <a:off x="939534" y="4837176"/>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56" name="Text Box 14">
            <a:extLst>
              <a:ext uri="{FF2B5EF4-FFF2-40B4-BE49-F238E27FC236}">
                <a16:creationId xmlns:a16="http://schemas.microsoft.com/office/drawing/2014/main" id="{5A70EFAA-258D-4BDA-9523-D60E72BF38EA}"/>
              </a:ext>
            </a:extLst>
          </p:cNvPr>
          <p:cNvSpPr txBox="1">
            <a:spLocks noChangeArrowheads="1"/>
          </p:cNvSpPr>
          <p:nvPr/>
        </p:nvSpPr>
        <p:spPr bwMode="auto">
          <a:xfrm>
            <a:off x="987159" y="5197539"/>
            <a:ext cx="317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a:t>
            </a:r>
          </a:p>
        </p:txBody>
      </p:sp>
      <p:sp>
        <p:nvSpPr>
          <p:cNvPr id="57" name="Text Box 15">
            <a:extLst>
              <a:ext uri="{FF2B5EF4-FFF2-40B4-BE49-F238E27FC236}">
                <a16:creationId xmlns:a16="http://schemas.microsoft.com/office/drawing/2014/main" id="{5517619C-D8D3-4353-A9D6-EDD66A0B240A}"/>
              </a:ext>
            </a:extLst>
          </p:cNvPr>
          <p:cNvSpPr txBox="1">
            <a:spLocks noChangeArrowheads="1"/>
          </p:cNvSpPr>
          <p:nvPr/>
        </p:nvSpPr>
        <p:spPr bwMode="auto">
          <a:xfrm>
            <a:off x="947471" y="5567426"/>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58" name="Text Box 16">
            <a:extLst>
              <a:ext uri="{FF2B5EF4-FFF2-40B4-BE49-F238E27FC236}">
                <a16:creationId xmlns:a16="http://schemas.microsoft.com/office/drawing/2014/main" id="{22E426E4-AC85-4487-B6A7-198204C39C3C}"/>
              </a:ext>
            </a:extLst>
          </p:cNvPr>
          <p:cNvSpPr txBox="1">
            <a:spLocks noChangeArrowheads="1"/>
          </p:cNvSpPr>
          <p:nvPr/>
        </p:nvSpPr>
        <p:spPr bwMode="auto">
          <a:xfrm>
            <a:off x="947471" y="5924042"/>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59" name="Text Box 17">
            <a:extLst>
              <a:ext uri="{FF2B5EF4-FFF2-40B4-BE49-F238E27FC236}">
                <a16:creationId xmlns:a16="http://schemas.microsoft.com/office/drawing/2014/main" id="{A2A6FABA-959D-4BB7-815A-7A2C995C5654}"/>
              </a:ext>
            </a:extLst>
          </p:cNvPr>
          <p:cNvSpPr txBox="1">
            <a:spLocks noChangeArrowheads="1"/>
          </p:cNvSpPr>
          <p:nvPr/>
        </p:nvSpPr>
        <p:spPr bwMode="auto">
          <a:xfrm>
            <a:off x="2700071" y="4075176"/>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60" name="Text Box 18">
            <a:extLst>
              <a:ext uri="{FF2B5EF4-FFF2-40B4-BE49-F238E27FC236}">
                <a16:creationId xmlns:a16="http://schemas.microsoft.com/office/drawing/2014/main" id="{5751BA30-C857-42E9-AEA1-109440BC4782}"/>
              </a:ext>
            </a:extLst>
          </p:cNvPr>
          <p:cNvSpPr txBox="1">
            <a:spLocks noChangeArrowheads="1"/>
          </p:cNvSpPr>
          <p:nvPr/>
        </p:nvSpPr>
        <p:spPr bwMode="auto">
          <a:xfrm>
            <a:off x="2731821" y="3725926"/>
            <a:ext cx="31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a:t>
            </a:r>
          </a:p>
        </p:txBody>
      </p:sp>
      <p:sp>
        <p:nvSpPr>
          <p:cNvPr id="61" name="Text Box 19">
            <a:extLst>
              <a:ext uri="{FF2B5EF4-FFF2-40B4-BE49-F238E27FC236}">
                <a16:creationId xmlns:a16="http://schemas.microsoft.com/office/drawing/2014/main" id="{12FFA0B6-40D8-4A13-AA0B-954B699BFCDB}"/>
              </a:ext>
            </a:extLst>
          </p:cNvPr>
          <p:cNvSpPr txBox="1">
            <a:spLocks noChangeArrowheads="1"/>
          </p:cNvSpPr>
          <p:nvPr/>
        </p:nvSpPr>
        <p:spPr bwMode="auto">
          <a:xfrm>
            <a:off x="2700071" y="4470464"/>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62" name="Text Box 20">
            <a:extLst>
              <a:ext uri="{FF2B5EF4-FFF2-40B4-BE49-F238E27FC236}">
                <a16:creationId xmlns:a16="http://schemas.microsoft.com/office/drawing/2014/main" id="{018348D2-44E3-4F77-99F8-2C3A54B7C7C5}"/>
              </a:ext>
            </a:extLst>
          </p:cNvPr>
          <p:cNvSpPr txBox="1">
            <a:spLocks noChangeArrowheads="1"/>
          </p:cNvSpPr>
          <p:nvPr/>
        </p:nvSpPr>
        <p:spPr bwMode="auto">
          <a:xfrm>
            <a:off x="2700071" y="4851464"/>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63" name="Text Box 21">
            <a:extLst>
              <a:ext uri="{FF2B5EF4-FFF2-40B4-BE49-F238E27FC236}">
                <a16:creationId xmlns:a16="http://schemas.microsoft.com/office/drawing/2014/main" id="{97C18E0D-D689-4CCF-9F64-F4827800A1E2}"/>
              </a:ext>
            </a:extLst>
          </p:cNvPr>
          <p:cNvSpPr txBox="1">
            <a:spLocks noChangeArrowheads="1"/>
          </p:cNvSpPr>
          <p:nvPr/>
        </p:nvSpPr>
        <p:spPr bwMode="auto">
          <a:xfrm>
            <a:off x="2708009" y="5942076"/>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64" name="Text Box 22">
            <a:extLst>
              <a:ext uri="{FF2B5EF4-FFF2-40B4-BE49-F238E27FC236}">
                <a16:creationId xmlns:a16="http://schemas.microsoft.com/office/drawing/2014/main" id="{0B45CF67-58D5-415B-B534-BE4C9ACAD7F3}"/>
              </a:ext>
            </a:extLst>
          </p:cNvPr>
          <p:cNvSpPr txBox="1">
            <a:spLocks noChangeArrowheads="1"/>
          </p:cNvSpPr>
          <p:nvPr/>
        </p:nvSpPr>
        <p:spPr bwMode="auto">
          <a:xfrm>
            <a:off x="4597134" y="4072001"/>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65" name="Text Box 23">
            <a:extLst>
              <a:ext uri="{FF2B5EF4-FFF2-40B4-BE49-F238E27FC236}">
                <a16:creationId xmlns:a16="http://schemas.microsoft.com/office/drawing/2014/main" id="{AF7CD678-A9DF-4BEE-BA9D-F92595CDB0AE}"/>
              </a:ext>
            </a:extLst>
          </p:cNvPr>
          <p:cNvSpPr txBox="1">
            <a:spLocks noChangeArrowheads="1"/>
          </p:cNvSpPr>
          <p:nvPr/>
        </p:nvSpPr>
        <p:spPr bwMode="auto">
          <a:xfrm>
            <a:off x="4628884" y="3722751"/>
            <a:ext cx="31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a:t>
            </a:r>
          </a:p>
        </p:txBody>
      </p:sp>
      <p:sp>
        <p:nvSpPr>
          <p:cNvPr id="66" name="Text Box 24">
            <a:extLst>
              <a:ext uri="{FF2B5EF4-FFF2-40B4-BE49-F238E27FC236}">
                <a16:creationId xmlns:a16="http://schemas.microsoft.com/office/drawing/2014/main" id="{97953752-0A69-4182-9CF8-6CCCEAD6DBE8}"/>
              </a:ext>
            </a:extLst>
          </p:cNvPr>
          <p:cNvSpPr txBox="1">
            <a:spLocks noChangeArrowheads="1"/>
          </p:cNvSpPr>
          <p:nvPr/>
        </p:nvSpPr>
        <p:spPr bwMode="auto">
          <a:xfrm>
            <a:off x="4597134" y="4467289"/>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67" name="Text Box 25">
            <a:extLst>
              <a:ext uri="{FF2B5EF4-FFF2-40B4-BE49-F238E27FC236}">
                <a16:creationId xmlns:a16="http://schemas.microsoft.com/office/drawing/2014/main" id="{52872BFE-33BB-4620-B4C0-BCD4E13280AC}"/>
              </a:ext>
            </a:extLst>
          </p:cNvPr>
          <p:cNvSpPr txBox="1">
            <a:spLocks noChangeArrowheads="1"/>
          </p:cNvSpPr>
          <p:nvPr/>
        </p:nvSpPr>
        <p:spPr bwMode="auto">
          <a:xfrm>
            <a:off x="4597134" y="4848289"/>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68" name="Text Box 26">
            <a:extLst>
              <a:ext uri="{FF2B5EF4-FFF2-40B4-BE49-F238E27FC236}">
                <a16:creationId xmlns:a16="http://schemas.microsoft.com/office/drawing/2014/main" id="{2ABC9828-9A39-4978-8C09-FBC6893C9BD5}"/>
              </a:ext>
            </a:extLst>
          </p:cNvPr>
          <p:cNvSpPr txBox="1">
            <a:spLocks noChangeArrowheads="1"/>
          </p:cNvSpPr>
          <p:nvPr/>
        </p:nvSpPr>
        <p:spPr bwMode="auto">
          <a:xfrm>
            <a:off x="4605071" y="5938901"/>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69" name="Line 27">
            <a:extLst>
              <a:ext uri="{FF2B5EF4-FFF2-40B4-BE49-F238E27FC236}">
                <a16:creationId xmlns:a16="http://schemas.microsoft.com/office/drawing/2014/main" id="{38F1D0F1-041F-4DE8-AC3C-2F0D9B2AF9AB}"/>
              </a:ext>
            </a:extLst>
          </p:cNvPr>
          <p:cNvSpPr>
            <a:spLocks noChangeShapeType="1"/>
          </p:cNvSpPr>
          <p:nvPr/>
        </p:nvSpPr>
        <p:spPr bwMode="auto">
          <a:xfrm>
            <a:off x="1969821" y="37703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70" name="Line 28">
            <a:extLst>
              <a:ext uri="{FF2B5EF4-FFF2-40B4-BE49-F238E27FC236}">
                <a16:creationId xmlns:a16="http://schemas.microsoft.com/office/drawing/2014/main" id="{7189E159-1037-402A-A49D-28A1867A7990}"/>
              </a:ext>
            </a:extLst>
          </p:cNvPr>
          <p:cNvSpPr>
            <a:spLocks noChangeShapeType="1"/>
          </p:cNvSpPr>
          <p:nvPr/>
        </p:nvSpPr>
        <p:spPr bwMode="auto">
          <a:xfrm>
            <a:off x="2096821" y="41513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71" name="Line 29">
            <a:extLst>
              <a:ext uri="{FF2B5EF4-FFF2-40B4-BE49-F238E27FC236}">
                <a16:creationId xmlns:a16="http://schemas.microsoft.com/office/drawing/2014/main" id="{1200EE12-DB71-443B-A5F6-84506A135DDB}"/>
              </a:ext>
            </a:extLst>
          </p:cNvPr>
          <p:cNvSpPr>
            <a:spLocks noChangeShapeType="1"/>
          </p:cNvSpPr>
          <p:nvPr/>
        </p:nvSpPr>
        <p:spPr bwMode="auto">
          <a:xfrm>
            <a:off x="2096821" y="45323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72" name="Line 30">
            <a:extLst>
              <a:ext uri="{FF2B5EF4-FFF2-40B4-BE49-F238E27FC236}">
                <a16:creationId xmlns:a16="http://schemas.microsoft.com/office/drawing/2014/main" id="{EC01567C-9066-442D-899C-E7959C313403}"/>
              </a:ext>
            </a:extLst>
          </p:cNvPr>
          <p:cNvSpPr>
            <a:spLocks noChangeShapeType="1"/>
          </p:cNvSpPr>
          <p:nvPr/>
        </p:nvSpPr>
        <p:spPr bwMode="auto">
          <a:xfrm>
            <a:off x="2223821" y="488162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73" name="Line 31">
            <a:extLst>
              <a:ext uri="{FF2B5EF4-FFF2-40B4-BE49-F238E27FC236}">
                <a16:creationId xmlns:a16="http://schemas.microsoft.com/office/drawing/2014/main" id="{BE553A55-FFD2-4C42-B8D9-15009CC27168}"/>
              </a:ext>
            </a:extLst>
          </p:cNvPr>
          <p:cNvSpPr>
            <a:spLocks noChangeShapeType="1"/>
          </p:cNvSpPr>
          <p:nvPr/>
        </p:nvSpPr>
        <p:spPr bwMode="auto">
          <a:xfrm>
            <a:off x="2223821" y="52562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74" name="Line 32">
            <a:extLst>
              <a:ext uri="{FF2B5EF4-FFF2-40B4-BE49-F238E27FC236}">
                <a16:creationId xmlns:a16="http://schemas.microsoft.com/office/drawing/2014/main" id="{F0331123-E826-4B3E-A0B2-FB169A814D38}"/>
              </a:ext>
            </a:extLst>
          </p:cNvPr>
          <p:cNvSpPr>
            <a:spLocks noChangeShapeType="1"/>
          </p:cNvSpPr>
          <p:nvPr/>
        </p:nvSpPr>
        <p:spPr bwMode="auto">
          <a:xfrm>
            <a:off x="2350821" y="56118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75" name="Line 33">
            <a:extLst>
              <a:ext uri="{FF2B5EF4-FFF2-40B4-BE49-F238E27FC236}">
                <a16:creationId xmlns:a16="http://schemas.microsoft.com/office/drawing/2014/main" id="{0A38C6EF-143A-4271-A5C4-3B7FBB16CCFC}"/>
              </a:ext>
            </a:extLst>
          </p:cNvPr>
          <p:cNvSpPr>
            <a:spLocks noChangeShapeType="1"/>
          </p:cNvSpPr>
          <p:nvPr/>
        </p:nvSpPr>
        <p:spPr bwMode="auto">
          <a:xfrm>
            <a:off x="2477821" y="598652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76" name="Line 34">
            <a:extLst>
              <a:ext uri="{FF2B5EF4-FFF2-40B4-BE49-F238E27FC236}">
                <a16:creationId xmlns:a16="http://schemas.microsoft.com/office/drawing/2014/main" id="{0A254779-6232-42EF-9FA8-FF591256CA83}"/>
              </a:ext>
            </a:extLst>
          </p:cNvPr>
          <p:cNvSpPr>
            <a:spLocks noChangeShapeType="1"/>
          </p:cNvSpPr>
          <p:nvPr/>
        </p:nvSpPr>
        <p:spPr bwMode="auto">
          <a:xfrm>
            <a:off x="3754171" y="37703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77" name="Line 35">
            <a:extLst>
              <a:ext uri="{FF2B5EF4-FFF2-40B4-BE49-F238E27FC236}">
                <a16:creationId xmlns:a16="http://schemas.microsoft.com/office/drawing/2014/main" id="{F2EAAC0D-D805-45CA-B9D1-A1398FC579F2}"/>
              </a:ext>
            </a:extLst>
          </p:cNvPr>
          <p:cNvSpPr>
            <a:spLocks noChangeShapeType="1"/>
          </p:cNvSpPr>
          <p:nvPr/>
        </p:nvSpPr>
        <p:spPr bwMode="auto">
          <a:xfrm>
            <a:off x="3906571" y="41513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78" name="Line 36">
            <a:extLst>
              <a:ext uri="{FF2B5EF4-FFF2-40B4-BE49-F238E27FC236}">
                <a16:creationId xmlns:a16="http://schemas.microsoft.com/office/drawing/2014/main" id="{C928DB88-5FB1-4AEF-BCF9-29003518F425}"/>
              </a:ext>
            </a:extLst>
          </p:cNvPr>
          <p:cNvSpPr>
            <a:spLocks noChangeShapeType="1"/>
          </p:cNvSpPr>
          <p:nvPr/>
        </p:nvSpPr>
        <p:spPr bwMode="auto">
          <a:xfrm>
            <a:off x="4027221" y="45069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79" name="Line 37">
            <a:extLst>
              <a:ext uri="{FF2B5EF4-FFF2-40B4-BE49-F238E27FC236}">
                <a16:creationId xmlns:a16="http://schemas.microsoft.com/office/drawing/2014/main" id="{02D456C7-6CE3-48B7-8D2A-481426EC75BC}"/>
              </a:ext>
            </a:extLst>
          </p:cNvPr>
          <p:cNvSpPr>
            <a:spLocks noChangeShapeType="1"/>
          </p:cNvSpPr>
          <p:nvPr/>
        </p:nvSpPr>
        <p:spPr bwMode="auto">
          <a:xfrm>
            <a:off x="4141521" y="488162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80" name="Line 38">
            <a:extLst>
              <a:ext uri="{FF2B5EF4-FFF2-40B4-BE49-F238E27FC236}">
                <a16:creationId xmlns:a16="http://schemas.microsoft.com/office/drawing/2014/main" id="{C4A77D1B-4338-4829-AD1F-D4184D84D893}"/>
              </a:ext>
            </a:extLst>
          </p:cNvPr>
          <p:cNvSpPr>
            <a:spLocks noChangeShapeType="1"/>
          </p:cNvSpPr>
          <p:nvPr/>
        </p:nvSpPr>
        <p:spPr bwMode="auto">
          <a:xfrm>
            <a:off x="4147871" y="56118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81" name="Line 39">
            <a:extLst>
              <a:ext uri="{FF2B5EF4-FFF2-40B4-BE49-F238E27FC236}">
                <a16:creationId xmlns:a16="http://schemas.microsoft.com/office/drawing/2014/main" id="{458E687B-3D9B-4699-A793-56003DF6B243}"/>
              </a:ext>
            </a:extLst>
          </p:cNvPr>
          <p:cNvSpPr>
            <a:spLocks noChangeShapeType="1"/>
          </p:cNvSpPr>
          <p:nvPr/>
        </p:nvSpPr>
        <p:spPr bwMode="auto">
          <a:xfrm>
            <a:off x="4268521" y="59928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82" name="Line 34">
            <a:extLst>
              <a:ext uri="{FF2B5EF4-FFF2-40B4-BE49-F238E27FC236}">
                <a16:creationId xmlns:a16="http://schemas.microsoft.com/office/drawing/2014/main" id="{642D54F6-44D8-46D2-9D6B-D712059C4A31}"/>
              </a:ext>
            </a:extLst>
          </p:cNvPr>
          <p:cNvSpPr>
            <a:spLocks noChangeShapeType="1"/>
          </p:cNvSpPr>
          <p:nvPr/>
        </p:nvSpPr>
        <p:spPr bwMode="auto">
          <a:xfrm>
            <a:off x="5589321" y="3778314"/>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83" name="Line 34">
            <a:extLst>
              <a:ext uri="{FF2B5EF4-FFF2-40B4-BE49-F238E27FC236}">
                <a16:creationId xmlns:a16="http://schemas.microsoft.com/office/drawing/2014/main" id="{643D0B67-D273-41F0-B239-F843BAA7B2E3}"/>
              </a:ext>
            </a:extLst>
          </p:cNvPr>
          <p:cNvSpPr>
            <a:spLocks noChangeShapeType="1"/>
          </p:cNvSpPr>
          <p:nvPr/>
        </p:nvSpPr>
        <p:spPr bwMode="auto">
          <a:xfrm>
            <a:off x="5741721" y="41513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84" name="Line 34">
            <a:extLst>
              <a:ext uri="{FF2B5EF4-FFF2-40B4-BE49-F238E27FC236}">
                <a16:creationId xmlns:a16="http://schemas.microsoft.com/office/drawing/2014/main" id="{36F9D203-7DD4-4DDC-A7E2-02986E6852D9}"/>
              </a:ext>
            </a:extLst>
          </p:cNvPr>
          <p:cNvSpPr>
            <a:spLocks noChangeShapeType="1"/>
          </p:cNvSpPr>
          <p:nvPr/>
        </p:nvSpPr>
        <p:spPr bwMode="auto">
          <a:xfrm>
            <a:off x="5856021" y="45323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85" name="Line 34">
            <a:extLst>
              <a:ext uri="{FF2B5EF4-FFF2-40B4-BE49-F238E27FC236}">
                <a16:creationId xmlns:a16="http://schemas.microsoft.com/office/drawing/2014/main" id="{A6CBF492-6AAE-4823-98D2-709F77A27690}"/>
              </a:ext>
            </a:extLst>
          </p:cNvPr>
          <p:cNvSpPr>
            <a:spLocks noChangeShapeType="1"/>
          </p:cNvSpPr>
          <p:nvPr/>
        </p:nvSpPr>
        <p:spPr bwMode="auto">
          <a:xfrm>
            <a:off x="5979846" y="4884801"/>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86" name="Line 34">
            <a:extLst>
              <a:ext uri="{FF2B5EF4-FFF2-40B4-BE49-F238E27FC236}">
                <a16:creationId xmlns:a16="http://schemas.microsoft.com/office/drawing/2014/main" id="{6BB2072D-DD23-486F-AD99-D43D0CA38057}"/>
              </a:ext>
            </a:extLst>
          </p:cNvPr>
          <p:cNvSpPr>
            <a:spLocks noChangeShapeType="1"/>
          </p:cNvSpPr>
          <p:nvPr/>
        </p:nvSpPr>
        <p:spPr bwMode="auto">
          <a:xfrm>
            <a:off x="5981434" y="5616639"/>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87" name="Line 34">
            <a:extLst>
              <a:ext uri="{FF2B5EF4-FFF2-40B4-BE49-F238E27FC236}">
                <a16:creationId xmlns:a16="http://schemas.microsoft.com/office/drawing/2014/main" id="{2C2C22E6-2A46-400D-94A4-47D3DD4669E5}"/>
              </a:ext>
            </a:extLst>
          </p:cNvPr>
          <p:cNvSpPr>
            <a:spLocks noChangeShapeType="1"/>
          </p:cNvSpPr>
          <p:nvPr/>
        </p:nvSpPr>
        <p:spPr bwMode="auto">
          <a:xfrm>
            <a:off x="7356209" y="37703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88" name="Line 34">
            <a:extLst>
              <a:ext uri="{FF2B5EF4-FFF2-40B4-BE49-F238E27FC236}">
                <a16:creationId xmlns:a16="http://schemas.microsoft.com/office/drawing/2014/main" id="{4D1B7872-BDAA-4544-84E3-2184EFA6B896}"/>
              </a:ext>
            </a:extLst>
          </p:cNvPr>
          <p:cNvSpPr>
            <a:spLocks noChangeShapeType="1"/>
          </p:cNvSpPr>
          <p:nvPr/>
        </p:nvSpPr>
        <p:spPr bwMode="auto">
          <a:xfrm>
            <a:off x="7508609" y="41513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89" name="Line 34">
            <a:extLst>
              <a:ext uri="{FF2B5EF4-FFF2-40B4-BE49-F238E27FC236}">
                <a16:creationId xmlns:a16="http://schemas.microsoft.com/office/drawing/2014/main" id="{6BB8940E-D0BE-4B80-A68B-E44E8DD7234A}"/>
              </a:ext>
            </a:extLst>
          </p:cNvPr>
          <p:cNvSpPr>
            <a:spLocks noChangeShapeType="1"/>
          </p:cNvSpPr>
          <p:nvPr/>
        </p:nvSpPr>
        <p:spPr bwMode="auto">
          <a:xfrm>
            <a:off x="7508609" y="45323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90" name="Line 34">
            <a:extLst>
              <a:ext uri="{FF2B5EF4-FFF2-40B4-BE49-F238E27FC236}">
                <a16:creationId xmlns:a16="http://schemas.microsoft.com/office/drawing/2014/main" id="{9F2803FD-E5B3-4954-8FBD-89BD7ADF1D09}"/>
              </a:ext>
            </a:extLst>
          </p:cNvPr>
          <p:cNvSpPr>
            <a:spLocks noChangeShapeType="1"/>
          </p:cNvSpPr>
          <p:nvPr/>
        </p:nvSpPr>
        <p:spPr bwMode="auto">
          <a:xfrm>
            <a:off x="7627671" y="4864164"/>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91" name="Line 34">
            <a:extLst>
              <a:ext uri="{FF2B5EF4-FFF2-40B4-BE49-F238E27FC236}">
                <a16:creationId xmlns:a16="http://schemas.microsoft.com/office/drawing/2014/main" id="{4F570A75-C500-4EF9-B0C4-A1E430673F4A}"/>
              </a:ext>
            </a:extLst>
          </p:cNvPr>
          <p:cNvSpPr>
            <a:spLocks noChangeShapeType="1"/>
          </p:cNvSpPr>
          <p:nvPr/>
        </p:nvSpPr>
        <p:spPr bwMode="auto">
          <a:xfrm>
            <a:off x="7627671" y="5248339"/>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92" name="Line 34">
            <a:extLst>
              <a:ext uri="{FF2B5EF4-FFF2-40B4-BE49-F238E27FC236}">
                <a16:creationId xmlns:a16="http://schemas.microsoft.com/office/drawing/2014/main" id="{4C341620-1669-4088-A4A5-C4268ED53B2A}"/>
              </a:ext>
            </a:extLst>
          </p:cNvPr>
          <p:cNvSpPr>
            <a:spLocks noChangeShapeType="1"/>
          </p:cNvSpPr>
          <p:nvPr/>
        </p:nvSpPr>
        <p:spPr bwMode="auto">
          <a:xfrm>
            <a:off x="7748321" y="5611876"/>
            <a:ext cx="0" cy="304800"/>
          </a:xfrm>
          <a:prstGeom prst="line">
            <a:avLst/>
          </a:prstGeom>
          <a:noFill/>
          <a:ln w="19050" cap="rnd">
            <a:solidFill>
              <a:srgbClr val="0000FF"/>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baseline="0">
              <a:solidFill>
                <a:srgbClr val="000000"/>
              </a:solidFill>
              <a:latin typeface="Arial" panose="020B0604020202020204" pitchFamily="34" charset="0"/>
            </a:endParaRPr>
          </a:p>
        </p:txBody>
      </p:sp>
      <p:sp>
        <p:nvSpPr>
          <p:cNvPr id="3" name="Text Box 23">
            <a:extLst>
              <a:ext uri="{FF2B5EF4-FFF2-40B4-BE49-F238E27FC236}">
                <a16:creationId xmlns:a16="http://schemas.microsoft.com/office/drawing/2014/main" id="{3C91D9A3-2345-9B45-9952-6A84678182C9}"/>
              </a:ext>
            </a:extLst>
          </p:cNvPr>
          <p:cNvSpPr txBox="1">
            <a:spLocks noChangeArrowheads="1"/>
          </p:cNvSpPr>
          <p:nvPr/>
        </p:nvSpPr>
        <p:spPr bwMode="auto">
          <a:xfrm>
            <a:off x="6397359" y="3739419"/>
            <a:ext cx="31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a:t>
            </a:r>
          </a:p>
        </p:txBody>
      </p:sp>
      <p:sp>
        <p:nvSpPr>
          <p:cNvPr id="5" name="Text Box 23">
            <a:extLst>
              <a:ext uri="{FF2B5EF4-FFF2-40B4-BE49-F238E27FC236}">
                <a16:creationId xmlns:a16="http://schemas.microsoft.com/office/drawing/2014/main" id="{B722DA7D-53F3-7E30-127B-0209AF8F80B7}"/>
              </a:ext>
            </a:extLst>
          </p:cNvPr>
          <p:cNvSpPr txBox="1">
            <a:spLocks noChangeArrowheads="1"/>
          </p:cNvSpPr>
          <p:nvPr/>
        </p:nvSpPr>
        <p:spPr bwMode="auto">
          <a:xfrm>
            <a:off x="6396141" y="4464653"/>
            <a:ext cx="31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a:t>
            </a:r>
          </a:p>
        </p:txBody>
      </p:sp>
      <p:sp>
        <p:nvSpPr>
          <p:cNvPr id="7" name="Text Box 23">
            <a:extLst>
              <a:ext uri="{FF2B5EF4-FFF2-40B4-BE49-F238E27FC236}">
                <a16:creationId xmlns:a16="http://schemas.microsoft.com/office/drawing/2014/main" id="{44BA1772-0240-25EB-20A3-34440729839E}"/>
              </a:ext>
            </a:extLst>
          </p:cNvPr>
          <p:cNvSpPr txBox="1">
            <a:spLocks noChangeArrowheads="1"/>
          </p:cNvSpPr>
          <p:nvPr/>
        </p:nvSpPr>
        <p:spPr bwMode="auto">
          <a:xfrm>
            <a:off x="6397359" y="5203889"/>
            <a:ext cx="317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a:t>
            </a:r>
          </a:p>
        </p:txBody>
      </p:sp>
      <p:sp>
        <p:nvSpPr>
          <p:cNvPr id="9" name="Text Box 22">
            <a:extLst>
              <a:ext uri="{FF2B5EF4-FFF2-40B4-BE49-F238E27FC236}">
                <a16:creationId xmlns:a16="http://schemas.microsoft.com/office/drawing/2014/main" id="{E9A371EB-B145-B56A-7765-12C86A83D0F0}"/>
              </a:ext>
            </a:extLst>
          </p:cNvPr>
          <p:cNvSpPr txBox="1">
            <a:spLocks noChangeArrowheads="1"/>
          </p:cNvSpPr>
          <p:nvPr/>
        </p:nvSpPr>
        <p:spPr bwMode="auto">
          <a:xfrm>
            <a:off x="6348516" y="4094634"/>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10" name="Text Box 22">
            <a:extLst>
              <a:ext uri="{FF2B5EF4-FFF2-40B4-BE49-F238E27FC236}">
                <a16:creationId xmlns:a16="http://schemas.microsoft.com/office/drawing/2014/main" id="{711E0439-E2BC-7024-3BD8-311950B41C4C}"/>
              </a:ext>
            </a:extLst>
          </p:cNvPr>
          <p:cNvSpPr txBox="1">
            <a:spLocks noChangeArrowheads="1"/>
          </p:cNvSpPr>
          <p:nvPr/>
        </p:nvSpPr>
        <p:spPr bwMode="auto">
          <a:xfrm>
            <a:off x="6362065" y="4831366"/>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11" name="Text Box 22">
            <a:extLst>
              <a:ext uri="{FF2B5EF4-FFF2-40B4-BE49-F238E27FC236}">
                <a16:creationId xmlns:a16="http://schemas.microsoft.com/office/drawing/2014/main" id="{0070B84B-C890-5EE7-F75F-D1618F9546B6}"/>
              </a:ext>
            </a:extLst>
          </p:cNvPr>
          <p:cNvSpPr txBox="1">
            <a:spLocks noChangeArrowheads="1"/>
          </p:cNvSpPr>
          <p:nvPr/>
        </p:nvSpPr>
        <p:spPr bwMode="auto">
          <a:xfrm>
            <a:off x="6362065" y="5549963"/>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13" name="Text Box 22">
            <a:extLst>
              <a:ext uri="{FF2B5EF4-FFF2-40B4-BE49-F238E27FC236}">
                <a16:creationId xmlns:a16="http://schemas.microsoft.com/office/drawing/2014/main" id="{7C2D3271-06CB-EC6A-D733-D0BDFF579344}"/>
              </a:ext>
            </a:extLst>
          </p:cNvPr>
          <p:cNvSpPr txBox="1">
            <a:spLocks noChangeArrowheads="1"/>
          </p:cNvSpPr>
          <p:nvPr/>
        </p:nvSpPr>
        <p:spPr bwMode="auto">
          <a:xfrm>
            <a:off x="6362065" y="5924042"/>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b="0" baseline="0">
                <a:solidFill>
                  <a:srgbClr val="000000"/>
                </a:solidFill>
                <a:cs typeface="Arial" panose="020B0604020202020204" pitchFamily="34" charset="0"/>
              </a:rPr>
              <a:t>→</a:t>
            </a:r>
          </a:p>
        </p:txBody>
      </p:sp>
      <p:sp>
        <p:nvSpPr>
          <p:cNvPr id="4" name="TextBox 3">
            <a:extLst>
              <a:ext uri="{FF2B5EF4-FFF2-40B4-BE49-F238E27FC236}">
                <a16:creationId xmlns:a16="http://schemas.microsoft.com/office/drawing/2014/main" id="{A79E0A9F-808F-8347-6473-49B753DF1A2F}"/>
              </a:ext>
            </a:extLst>
          </p:cNvPr>
          <p:cNvSpPr txBox="1"/>
          <p:nvPr/>
        </p:nvSpPr>
        <p:spPr>
          <a:xfrm>
            <a:off x="-3363133" y="2324746"/>
            <a:ext cx="2076773" cy="954107"/>
          </a:xfrm>
          <a:prstGeom prst="rect">
            <a:avLst/>
          </a:prstGeom>
          <a:noFill/>
        </p:spPr>
        <p:txBody>
          <a:bodyPr wrap="square" rtlCol="0">
            <a:spAutoFit/>
          </a:bodyPr>
          <a:lstStyle/>
          <a:p>
            <a:r>
              <a:rPr lang="en-US" altLang="zh-CN" dirty="0">
                <a:latin typeface="Courier New" panose="02070309020205020404" pitchFamily="49" charset="0"/>
                <a:cs typeface="Courier New" panose="02070309020205020404" pitchFamily="49" charset="0"/>
              </a:rPr>
              <a:t> 111111001</a:t>
            </a:r>
          </a:p>
          <a:p>
            <a:r>
              <a:rPr lang="en-CN" dirty="0">
                <a:latin typeface="Courier New" panose="02070309020205020404" pitchFamily="49" charset="0"/>
                <a:cs typeface="Courier New" panose="02070309020205020404" pitchFamily="49" charset="0"/>
              </a:rPr>
              <a:t> 000111</a:t>
            </a:r>
          </a:p>
          <a:p>
            <a:r>
              <a:rPr lang="en-CN" dirty="0">
                <a:latin typeface="Courier New" panose="02070309020205020404" pitchFamily="49" charset="0"/>
                <a:cs typeface="Courier New" panose="02070309020205020404" pitchFamily="49" charset="0"/>
              </a:rPr>
              <a:t>1000110001</a:t>
            </a:r>
          </a:p>
        </p:txBody>
      </p:sp>
    </p:spTree>
    <p:extLst>
      <p:ext uri="{BB962C8B-B14F-4D97-AF65-F5344CB8AC3E}">
        <p14:creationId xmlns:p14="http://schemas.microsoft.com/office/powerpoint/2010/main" val="275224572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71" y="132420"/>
            <a:ext cx="7772400" cy="1020763"/>
          </a:xfrm>
        </p:spPr>
        <p:txBody>
          <a:bodyPr/>
          <a:lstStyle/>
          <a:p>
            <a:r>
              <a:rPr lang="en-US"/>
              <a:t>What is ALU?</a:t>
            </a:r>
          </a:p>
        </p:txBody>
      </p:sp>
      <p:sp>
        <p:nvSpPr>
          <p:cNvPr id="3" name="Content Placeholder 2"/>
          <p:cNvSpPr>
            <a:spLocks noGrp="1"/>
          </p:cNvSpPr>
          <p:nvPr>
            <p:ph idx="1"/>
          </p:nvPr>
        </p:nvSpPr>
        <p:spPr>
          <a:xfrm>
            <a:off x="472742" y="1232318"/>
            <a:ext cx="8156565" cy="5493262"/>
          </a:xfrm>
        </p:spPr>
        <p:txBody>
          <a:bodyPr/>
          <a:lstStyle/>
          <a:p>
            <a:r>
              <a:rPr lang="en-US" altLang="zh-CN" sz="2400"/>
              <a:t>An arithmetic-logic unit, or ALU, performs many different arithmetic and logic operations. The ALU is the “heart” of a processor—you could say that everything else in the CPU is there to support the ALU.</a:t>
            </a:r>
          </a:p>
          <a:p>
            <a:endParaRPr lang="en-US" altLang="zh-CN" sz="20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a:t>
            </a:fld>
            <a:endParaRPr lang="en-US" altLang="zh-CN" sz="1600"/>
          </a:p>
        </p:txBody>
      </p:sp>
      <p:pic>
        <p:nvPicPr>
          <p:cNvPr id="11268" name="Picture 4">
            <a:extLst>
              <a:ext uri="{FF2B5EF4-FFF2-40B4-BE49-F238E27FC236}">
                <a16:creationId xmlns:a16="http://schemas.microsoft.com/office/drawing/2014/main" id="{D80B70B3-F516-4004-B275-17DB3CB5E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380" y="3485621"/>
            <a:ext cx="3029240" cy="2140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944363"/>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Booth’s Encoding</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50</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sz="3600"/>
              <a:t>Recall grade school trick</a:t>
            </a:r>
          </a:p>
          <a:p>
            <a:pPr lvl="1"/>
            <a:r>
              <a:rPr lang="en-US" altLang="zh-CN"/>
              <a:t>When multiplying by 9:</a:t>
            </a:r>
          </a:p>
          <a:p>
            <a:pPr lvl="2"/>
            <a:r>
              <a:rPr lang="en-US" altLang="zh-CN" sz="2000"/>
              <a:t>Multiply by 10 (easy, just shift digits left)</a:t>
            </a:r>
          </a:p>
          <a:p>
            <a:pPr lvl="2"/>
            <a:r>
              <a:rPr lang="en-US" altLang="zh-CN" sz="2000"/>
              <a:t>Subtract once</a:t>
            </a:r>
          </a:p>
          <a:p>
            <a:pPr lvl="1"/>
            <a:r>
              <a:rPr lang="en-US" altLang="zh-CN"/>
              <a:t>E.g.</a:t>
            </a:r>
          </a:p>
          <a:p>
            <a:pPr lvl="2"/>
            <a:r>
              <a:rPr lang="en-US" altLang="zh-CN" sz="2000"/>
              <a:t>123454 x 9 = 123454 x (10 – 1) = 1234540 – 123454</a:t>
            </a:r>
          </a:p>
          <a:p>
            <a:pPr lvl="2"/>
            <a:r>
              <a:rPr lang="en-US" altLang="zh-CN" sz="2000"/>
              <a:t>Converts addition of six partial products to one shift and one subtraction</a:t>
            </a:r>
          </a:p>
          <a:p>
            <a:r>
              <a:rPr lang="en-US" altLang="zh-CN" sz="3600"/>
              <a:t>Booth’s algorithm applies same principle</a:t>
            </a:r>
          </a:p>
          <a:p>
            <a:pPr lvl="1"/>
            <a:r>
              <a:rPr lang="en-US" altLang="zh-CN"/>
              <a:t>Except no ‘9’ in binary, just ‘1’ and ‘0’</a:t>
            </a:r>
          </a:p>
          <a:p>
            <a:pPr lvl="1"/>
            <a:r>
              <a:rPr lang="en-US" altLang="zh-CN"/>
              <a:t>So, it’s actually easier!</a:t>
            </a:r>
          </a:p>
        </p:txBody>
      </p:sp>
    </p:spTree>
    <p:extLst>
      <p:ext uri="{BB962C8B-B14F-4D97-AF65-F5344CB8AC3E}">
        <p14:creationId xmlns:p14="http://schemas.microsoft.com/office/powerpoint/2010/main" val="199929794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Booth’s Encoding</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51</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a:t>Search for a run of ‘1’ bits in the multiplier</a:t>
            </a:r>
          </a:p>
          <a:p>
            <a:pPr lvl="1"/>
            <a:r>
              <a:rPr lang="en-US" altLang="zh-CN"/>
              <a:t>E.g., ‘0110’ has a run of 2 ‘1’ bits in the middle</a:t>
            </a:r>
          </a:p>
          <a:p>
            <a:pPr lvl="1"/>
            <a:r>
              <a:rPr lang="en-US" altLang="zh-CN"/>
              <a:t>Multiplying by ‘0110’ (6 in decimal) is equivalent to multiplying by 8 and subtracting twice, since 6 x m = (8 – 2) x m = 8m – 2m</a:t>
            </a:r>
          </a:p>
          <a:p>
            <a:r>
              <a:rPr lang="en-US" altLang="zh-CN"/>
              <a:t>Hence, iterate right to left and:</a:t>
            </a:r>
          </a:p>
          <a:p>
            <a:pPr lvl="1"/>
            <a:r>
              <a:rPr lang="en-US" altLang="zh-CN"/>
              <a:t>Subtract multiplicand from product at first ‘1’</a:t>
            </a:r>
          </a:p>
          <a:p>
            <a:pPr lvl="1"/>
            <a:r>
              <a:rPr lang="en-US" altLang="zh-CN"/>
              <a:t>Add multiplicand to product after last ‘1’</a:t>
            </a:r>
          </a:p>
          <a:p>
            <a:pPr lvl="1"/>
            <a:r>
              <a:rPr lang="en-US" altLang="zh-CN"/>
              <a:t>Don’t do either for ‘1’ bits in the middle</a:t>
            </a:r>
          </a:p>
        </p:txBody>
      </p:sp>
    </p:spTree>
    <p:extLst>
      <p:ext uri="{BB962C8B-B14F-4D97-AF65-F5344CB8AC3E}">
        <p14:creationId xmlns:p14="http://schemas.microsoft.com/office/powerpoint/2010/main" val="382557104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Booth’s Encoding</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52</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20" y="1193990"/>
            <a:ext cx="4617980" cy="4609910"/>
          </a:xfrm>
        </p:spPr>
        <p:txBody>
          <a:bodyPr/>
          <a:lstStyle/>
          <a:p>
            <a:r>
              <a:rPr lang="en-US" altLang="zh-CN" sz="2800"/>
              <a:t>Really just a new way to encode numbers</a:t>
            </a:r>
          </a:p>
          <a:p>
            <a:pPr lvl="1"/>
            <a:r>
              <a:rPr lang="en-US" altLang="zh-CN" sz="2400"/>
              <a:t>Normally positionally weighted as 2</a:t>
            </a:r>
            <a:r>
              <a:rPr lang="en-US" altLang="zh-CN" sz="2400" baseline="30000"/>
              <a:t>n</a:t>
            </a:r>
          </a:p>
          <a:p>
            <a:pPr lvl="1"/>
            <a:r>
              <a:rPr lang="en-US" altLang="zh-CN" sz="2400"/>
              <a:t>With Booth, each position has a sign bit</a:t>
            </a:r>
          </a:p>
          <a:p>
            <a:pPr lvl="1"/>
            <a:r>
              <a:rPr lang="en-US" altLang="zh-CN" sz="2400"/>
              <a:t>Can be extended to multiple bits</a:t>
            </a:r>
          </a:p>
        </p:txBody>
      </p:sp>
      <p:graphicFrame>
        <p:nvGraphicFramePr>
          <p:cNvPr id="7" name="Group 52">
            <a:extLst>
              <a:ext uri="{FF2B5EF4-FFF2-40B4-BE49-F238E27FC236}">
                <a16:creationId xmlns:a16="http://schemas.microsoft.com/office/drawing/2014/main" id="{81B2D228-921B-4379-8869-026B624188A4}"/>
              </a:ext>
            </a:extLst>
          </p:cNvPr>
          <p:cNvGraphicFramePr>
            <a:graphicFrameLocks noGrp="1"/>
          </p:cNvGraphicFramePr>
          <p:nvPr>
            <p:extLst>
              <p:ext uri="{D42A27DB-BD31-4B8C-83A1-F6EECF244321}">
                <p14:modId xmlns:p14="http://schemas.microsoft.com/office/powerpoint/2010/main" val="4193009143"/>
              </p:ext>
            </p:extLst>
          </p:nvPr>
        </p:nvGraphicFramePr>
        <p:xfrm>
          <a:off x="621952" y="5191355"/>
          <a:ext cx="4617982" cy="1427163"/>
        </p:xfrm>
        <a:graphic>
          <a:graphicData uri="http://schemas.openxmlformats.org/drawingml/2006/table">
            <a:tbl>
              <a:tblPr/>
              <a:tblGrid>
                <a:gridCol w="575854">
                  <a:extLst>
                    <a:ext uri="{9D8B030D-6E8A-4147-A177-3AD203B41FA5}">
                      <a16:colId xmlns:a16="http://schemas.microsoft.com/office/drawing/2014/main" val="20000"/>
                    </a:ext>
                  </a:extLst>
                </a:gridCol>
                <a:gridCol w="575854">
                  <a:extLst>
                    <a:ext uri="{9D8B030D-6E8A-4147-A177-3AD203B41FA5}">
                      <a16:colId xmlns:a16="http://schemas.microsoft.com/office/drawing/2014/main" val="20001"/>
                    </a:ext>
                  </a:extLst>
                </a:gridCol>
                <a:gridCol w="574459">
                  <a:extLst>
                    <a:ext uri="{9D8B030D-6E8A-4147-A177-3AD203B41FA5}">
                      <a16:colId xmlns:a16="http://schemas.microsoft.com/office/drawing/2014/main" val="20002"/>
                    </a:ext>
                  </a:extLst>
                </a:gridCol>
                <a:gridCol w="575854">
                  <a:extLst>
                    <a:ext uri="{9D8B030D-6E8A-4147-A177-3AD203B41FA5}">
                      <a16:colId xmlns:a16="http://schemas.microsoft.com/office/drawing/2014/main" val="20003"/>
                    </a:ext>
                  </a:extLst>
                </a:gridCol>
                <a:gridCol w="2315961">
                  <a:extLst>
                    <a:ext uri="{9D8B030D-6E8A-4147-A177-3AD203B41FA5}">
                      <a16:colId xmlns:a16="http://schemas.microsoft.com/office/drawing/2014/main" val="20004"/>
                    </a:ext>
                  </a:extLst>
                </a:gridCol>
              </a:tblGrid>
              <a:tr h="47572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1" i="0" u="none" strike="noStrike" cap="none" normalizeH="0" baseline="0">
                          <a:ln>
                            <a:noFill/>
                          </a:ln>
                          <a:solidFill>
                            <a:schemeClr val="tx1"/>
                          </a:solidFill>
                          <a:effectLst/>
                          <a:latin typeface="Times New Roman" pitchFamily="18" charset="0"/>
                        </a:rPr>
                        <a:t>0</a:t>
                      </a:r>
                    </a:p>
                  </a:txBody>
                  <a:tcPr marT="45742" marB="45742"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1" i="0" u="none" strike="noStrike" cap="none" normalizeH="0" baseline="0">
                          <a:ln>
                            <a:noFill/>
                          </a:ln>
                          <a:solidFill>
                            <a:schemeClr val="tx1"/>
                          </a:solidFill>
                          <a:effectLst/>
                          <a:latin typeface="Times New Roman" pitchFamily="18" charset="0"/>
                        </a:rPr>
                        <a:t>1</a:t>
                      </a:r>
                    </a:p>
                  </a:txBody>
                  <a:tcPr marT="45742" marB="45742"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1" i="0" u="none" strike="noStrike" cap="none" normalizeH="0" baseline="0">
                          <a:ln>
                            <a:noFill/>
                          </a:ln>
                          <a:solidFill>
                            <a:schemeClr val="tx1"/>
                          </a:solidFill>
                          <a:effectLst/>
                          <a:latin typeface="Times New Roman" pitchFamily="18" charset="0"/>
                        </a:rPr>
                        <a:t>1</a:t>
                      </a:r>
                    </a:p>
                  </a:txBody>
                  <a:tcPr marT="45742" marB="45742"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1" i="0" u="none" strike="noStrike" cap="none" normalizeH="0" baseline="0">
                          <a:ln>
                            <a:noFill/>
                          </a:ln>
                          <a:solidFill>
                            <a:schemeClr val="tx1"/>
                          </a:solidFill>
                          <a:effectLst/>
                          <a:latin typeface="Times New Roman" pitchFamily="18" charset="0"/>
                        </a:rPr>
                        <a:t>0</a:t>
                      </a:r>
                    </a:p>
                  </a:txBody>
                  <a:tcPr marT="45742" marB="45742"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1" i="0" u="none" strike="noStrike" cap="none" normalizeH="0" baseline="0">
                          <a:ln>
                            <a:noFill/>
                          </a:ln>
                          <a:solidFill>
                            <a:schemeClr val="tx1"/>
                          </a:solidFill>
                          <a:effectLst/>
                          <a:latin typeface="Times New Roman" pitchFamily="18" charset="0"/>
                        </a:rPr>
                        <a:t>Binary</a:t>
                      </a:r>
                    </a:p>
                  </a:txBody>
                  <a:tcPr marT="45742" marB="45742"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572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marT="45742" marB="45742"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0</a:t>
                      </a:r>
                    </a:p>
                  </a:txBody>
                  <a:tcPr marT="45742" marB="45742"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-1</a:t>
                      </a:r>
                    </a:p>
                  </a:txBody>
                  <a:tcPr marT="45742" marB="45742"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0</a:t>
                      </a:r>
                    </a:p>
                  </a:txBody>
                  <a:tcPr marT="45742" marB="45742"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1-bit Booth</a:t>
                      </a:r>
                    </a:p>
                  </a:txBody>
                  <a:tcPr marT="45742" marB="45742"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75721">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marT="45742" marB="45742"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-2</a:t>
                      </a:r>
                    </a:p>
                  </a:txBody>
                  <a:tcPr marT="45742" marB="45742"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2-bit Booth</a:t>
                      </a:r>
                    </a:p>
                  </a:txBody>
                  <a:tcPr marT="45742" marB="45742"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9" name="Group 52">
            <a:extLst>
              <a:ext uri="{FF2B5EF4-FFF2-40B4-BE49-F238E27FC236}">
                <a16:creationId xmlns:a16="http://schemas.microsoft.com/office/drawing/2014/main" id="{3D096222-357F-CFD5-83B1-09974568706E}"/>
              </a:ext>
            </a:extLst>
          </p:cNvPr>
          <p:cNvGraphicFramePr>
            <a:graphicFrameLocks noGrp="1"/>
          </p:cNvGraphicFramePr>
          <p:nvPr>
            <p:extLst>
              <p:ext uri="{D42A27DB-BD31-4B8C-83A1-F6EECF244321}">
                <p14:modId xmlns:p14="http://schemas.microsoft.com/office/powerpoint/2010/main" val="3310737793"/>
              </p:ext>
            </p:extLst>
          </p:nvPr>
        </p:nvGraphicFramePr>
        <p:xfrm>
          <a:off x="5492199" y="1271103"/>
          <a:ext cx="3031169" cy="1963463"/>
        </p:xfrm>
        <a:graphic>
          <a:graphicData uri="http://schemas.openxmlformats.org/drawingml/2006/table">
            <a:tbl>
              <a:tblPr/>
              <a:tblGrid>
                <a:gridCol w="554666">
                  <a:extLst>
                    <a:ext uri="{9D8B030D-6E8A-4147-A177-3AD203B41FA5}">
                      <a16:colId xmlns:a16="http://schemas.microsoft.com/office/drawing/2014/main" val="20000"/>
                    </a:ext>
                  </a:extLst>
                </a:gridCol>
                <a:gridCol w="806809">
                  <a:extLst>
                    <a:ext uri="{9D8B030D-6E8A-4147-A177-3AD203B41FA5}">
                      <a16:colId xmlns:a16="http://schemas.microsoft.com/office/drawing/2014/main" val="20002"/>
                    </a:ext>
                  </a:extLst>
                </a:gridCol>
                <a:gridCol w="1669694">
                  <a:extLst>
                    <a:ext uri="{9D8B030D-6E8A-4147-A177-3AD203B41FA5}">
                      <a16:colId xmlns:a16="http://schemas.microsoft.com/office/drawing/2014/main" val="20004"/>
                    </a:ext>
                  </a:extLst>
                </a:gridCol>
              </a:tblGrid>
              <a:tr h="60997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err="1">
                          <a:ln>
                            <a:noFill/>
                          </a:ln>
                          <a:solidFill>
                            <a:schemeClr val="tx1"/>
                          </a:solidFill>
                          <a:effectLst/>
                          <a:latin typeface="Times New Roman" pitchFamily="18" charset="0"/>
                        </a:rPr>
                        <a:t>Y</a:t>
                      </a:r>
                      <a:r>
                        <a:rPr kumimoji="0" lang="en-US" sz="1800" b="1" i="0" u="none" strike="noStrike" cap="none" normalizeH="0" baseline="-25000" err="1">
                          <a:ln>
                            <a:noFill/>
                          </a:ln>
                          <a:solidFill>
                            <a:schemeClr val="tx1"/>
                          </a:solidFill>
                          <a:effectLst/>
                          <a:latin typeface="Times New Roman" pitchFamily="18" charset="0"/>
                        </a:rPr>
                        <a:t>j</a:t>
                      </a:r>
                      <a:endParaRPr kumimoji="0" lang="en-US" sz="1800" b="1" i="0" u="none" strike="noStrike" cap="none" normalizeH="0" baseline="-25000">
                        <a:ln>
                          <a:noFill/>
                        </a:ln>
                        <a:solidFill>
                          <a:schemeClr val="tx1"/>
                        </a:solidFill>
                        <a:effectLst/>
                        <a:latin typeface="Times New Roman" pitchFamily="18" charset="0"/>
                      </a:endParaRP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a:ln>
                            <a:noFill/>
                          </a:ln>
                          <a:solidFill>
                            <a:schemeClr val="tx1"/>
                          </a:solidFill>
                          <a:effectLst/>
                          <a:latin typeface="Times New Roman" pitchFamily="18" charset="0"/>
                        </a:rPr>
                        <a:t>Y</a:t>
                      </a:r>
                      <a:r>
                        <a:rPr kumimoji="0" lang="en-US" sz="1800" b="1" i="0" u="none" strike="noStrike" cap="none" normalizeH="0" baseline="-25000">
                          <a:ln>
                            <a:noFill/>
                          </a:ln>
                          <a:solidFill>
                            <a:schemeClr val="tx1"/>
                          </a:solidFill>
                          <a:effectLst/>
                          <a:latin typeface="Times New Roman" pitchFamily="18" charset="0"/>
                        </a:rPr>
                        <a:t>j-1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a:ln>
                            <a:noFill/>
                          </a:ln>
                          <a:solidFill>
                            <a:schemeClr val="tx1"/>
                          </a:solidFill>
                          <a:effectLst/>
                          <a:latin typeface="Times New Roman" pitchFamily="18" charset="0"/>
                        </a:rPr>
                        <a:t>1-bit Encoding</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98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9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88616344"/>
                  </a:ext>
                </a:extLst>
              </a:tr>
              <a:tr h="3049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80401297"/>
                  </a:ext>
                </a:extLst>
              </a:tr>
              <a:tr h="3049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47076745"/>
                  </a:ext>
                </a:extLst>
              </a:tr>
            </a:tbl>
          </a:graphicData>
        </a:graphic>
      </p:graphicFrame>
      <p:graphicFrame>
        <p:nvGraphicFramePr>
          <p:cNvPr id="10" name="Group 52">
            <a:extLst>
              <a:ext uri="{FF2B5EF4-FFF2-40B4-BE49-F238E27FC236}">
                <a16:creationId xmlns:a16="http://schemas.microsoft.com/office/drawing/2014/main" id="{F0067F46-B8CD-2C31-F254-1AFB55234A44}"/>
              </a:ext>
            </a:extLst>
          </p:cNvPr>
          <p:cNvGraphicFramePr>
            <a:graphicFrameLocks noGrp="1"/>
          </p:cNvGraphicFramePr>
          <p:nvPr>
            <p:extLst>
              <p:ext uri="{D42A27DB-BD31-4B8C-83A1-F6EECF244321}">
                <p14:modId xmlns:p14="http://schemas.microsoft.com/office/powerpoint/2010/main" val="1470607876"/>
              </p:ext>
            </p:extLst>
          </p:nvPr>
        </p:nvGraphicFramePr>
        <p:xfrm>
          <a:off x="5492199" y="3334654"/>
          <a:ext cx="3031170" cy="3292236"/>
        </p:xfrm>
        <a:graphic>
          <a:graphicData uri="http://schemas.openxmlformats.org/drawingml/2006/table">
            <a:tbl>
              <a:tblPr/>
              <a:tblGrid>
                <a:gridCol w="610290">
                  <a:extLst>
                    <a:ext uri="{9D8B030D-6E8A-4147-A177-3AD203B41FA5}">
                      <a16:colId xmlns:a16="http://schemas.microsoft.com/office/drawing/2014/main" val="3939827403"/>
                    </a:ext>
                  </a:extLst>
                </a:gridCol>
                <a:gridCol w="406400">
                  <a:extLst>
                    <a:ext uri="{9D8B030D-6E8A-4147-A177-3AD203B41FA5}">
                      <a16:colId xmlns:a16="http://schemas.microsoft.com/office/drawing/2014/main" val="20000"/>
                    </a:ext>
                  </a:extLst>
                </a:gridCol>
                <a:gridCol w="571500">
                  <a:extLst>
                    <a:ext uri="{9D8B030D-6E8A-4147-A177-3AD203B41FA5}">
                      <a16:colId xmlns:a16="http://schemas.microsoft.com/office/drawing/2014/main" val="20002"/>
                    </a:ext>
                  </a:extLst>
                </a:gridCol>
                <a:gridCol w="1442980">
                  <a:extLst>
                    <a:ext uri="{9D8B030D-6E8A-4147-A177-3AD203B41FA5}">
                      <a16:colId xmlns:a16="http://schemas.microsoft.com/office/drawing/2014/main" val="20004"/>
                    </a:ext>
                  </a:extLst>
                </a:gridCol>
              </a:tblGrid>
              <a:tr h="576888">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defRPr/>
                      </a:pPr>
                      <a:r>
                        <a:rPr kumimoji="0" lang="en-US" altLang="zh-CN" sz="1800" b="1" i="0" u="none" strike="noStrike" cap="none" normalizeH="0" baseline="0">
                          <a:ln>
                            <a:noFill/>
                          </a:ln>
                          <a:solidFill>
                            <a:schemeClr val="tx1"/>
                          </a:solidFill>
                          <a:effectLst/>
                          <a:latin typeface="Times New Roman" pitchFamily="18" charset="0"/>
                        </a:rPr>
                        <a:t>Y</a:t>
                      </a:r>
                      <a:r>
                        <a:rPr kumimoji="0" lang="en-US" altLang="zh-CN" sz="1800" b="1" i="0" u="none" strike="noStrike" cap="none" normalizeH="0" baseline="-25000">
                          <a:ln>
                            <a:noFill/>
                          </a:ln>
                          <a:solidFill>
                            <a:schemeClr val="tx1"/>
                          </a:solidFill>
                          <a:effectLst/>
                          <a:latin typeface="Times New Roman" pitchFamily="18" charset="0"/>
                        </a:rPr>
                        <a:t>j+1</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err="1">
                          <a:ln>
                            <a:noFill/>
                          </a:ln>
                          <a:solidFill>
                            <a:schemeClr val="tx1"/>
                          </a:solidFill>
                          <a:effectLst/>
                          <a:latin typeface="Times New Roman" pitchFamily="18" charset="0"/>
                        </a:rPr>
                        <a:t>Y</a:t>
                      </a:r>
                      <a:r>
                        <a:rPr kumimoji="0" lang="en-US" sz="1800" b="1" i="0" u="none" strike="noStrike" cap="none" normalizeH="0" baseline="-25000" err="1">
                          <a:ln>
                            <a:noFill/>
                          </a:ln>
                          <a:solidFill>
                            <a:schemeClr val="tx1"/>
                          </a:solidFill>
                          <a:effectLst/>
                          <a:latin typeface="Times New Roman" pitchFamily="18" charset="0"/>
                        </a:rPr>
                        <a:t>j</a:t>
                      </a:r>
                      <a:endParaRPr kumimoji="0" lang="en-US" sz="1800" b="1" i="0" u="none" strike="noStrike" cap="none" normalizeH="0" baseline="-25000">
                        <a:ln>
                          <a:noFill/>
                        </a:ln>
                        <a:solidFill>
                          <a:schemeClr val="tx1"/>
                        </a:solidFill>
                        <a:effectLst/>
                        <a:latin typeface="Times New Roman" pitchFamily="18" charset="0"/>
                      </a:endParaRP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a:ln>
                            <a:noFill/>
                          </a:ln>
                          <a:solidFill>
                            <a:schemeClr val="tx1"/>
                          </a:solidFill>
                          <a:effectLst/>
                          <a:latin typeface="Times New Roman" pitchFamily="18" charset="0"/>
                        </a:rPr>
                        <a:t>Y</a:t>
                      </a:r>
                      <a:r>
                        <a:rPr kumimoji="0" lang="en-US" sz="1800" b="1" i="0" u="none" strike="noStrike" cap="none" normalizeH="0" baseline="-25000">
                          <a:ln>
                            <a:noFill/>
                          </a:ln>
                          <a:solidFill>
                            <a:schemeClr val="tx1"/>
                          </a:solidFill>
                          <a:effectLst/>
                          <a:latin typeface="Times New Roman" pitchFamily="18" charset="0"/>
                        </a:rPr>
                        <a:t>j-1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1" i="0" u="none" strike="noStrike" cap="none" normalizeH="0" baseline="0">
                          <a:ln>
                            <a:noFill/>
                          </a:ln>
                          <a:solidFill>
                            <a:schemeClr val="tx1"/>
                          </a:solidFill>
                          <a:effectLst/>
                          <a:latin typeface="Times New Roman" pitchFamily="18" charset="0"/>
                        </a:rPr>
                        <a:t>2-bit Encoding</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20017">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20017">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888616344"/>
                  </a:ext>
                </a:extLst>
              </a:tr>
              <a:tr h="320017">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80401297"/>
                  </a:ext>
                </a:extLst>
              </a:tr>
              <a:tr h="320017">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+2</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47076745"/>
                  </a:ext>
                </a:extLst>
              </a:tr>
              <a:tr h="320017">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-2</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473714634"/>
                  </a:ext>
                </a:extLst>
              </a:tr>
              <a:tr h="320017">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907253309"/>
                  </a:ext>
                </a:extLst>
              </a:tr>
              <a:tr h="320017">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72744164"/>
                  </a:ext>
                </a:extLst>
              </a:tr>
              <a:tr h="320017">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1</a:t>
                      </a:r>
                    </a:p>
                  </a:txBody>
                  <a:tcPr marT="45742" marB="45742" anchor="ct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imes New Roman" pitchFamily="18" charset="0"/>
                        </a:rPr>
                        <a:t>-0</a:t>
                      </a:r>
                    </a:p>
                  </a:txBody>
                  <a:tcPr marT="45742" marB="45742" anchor="ct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980917801"/>
                  </a:ext>
                </a:extLst>
              </a:tr>
            </a:tbl>
          </a:graphicData>
        </a:graphic>
      </p:graphicFrame>
      <p:sp>
        <p:nvSpPr>
          <p:cNvPr id="3" name="TextBox 2">
            <a:extLst>
              <a:ext uri="{FF2B5EF4-FFF2-40B4-BE49-F238E27FC236}">
                <a16:creationId xmlns:a16="http://schemas.microsoft.com/office/drawing/2014/main" id="{7DB8FF39-E5DF-DDD8-C9F4-302325BBD4A2}"/>
              </a:ext>
            </a:extLst>
          </p:cNvPr>
          <p:cNvSpPr txBox="1"/>
          <p:nvPr/>
        </p:nvSpPr>
        <p:spPr>
          <a:xfrm>
            <a:off x="5069292" y="169726"/>
            <a:ext cx="3552687" cy="7879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N" sz="1600" baseline="0" dirty="0">
                <a:solidFill>
                  <a:schemeClr val="tx1"/>
                </a:solidFill>
                <a:latin typeface="Microsoft YaHei UI" panose="020B0503020204020204" pitchFamily="34" charset="-122"/>
                <a:ea typeface="Microsoft YaHei UI" panose="020B0503020204020204" pitchFamily="34" charset="-122"/>
              </a:rPr>
              <a:t>检测连续的</a:t>
            </a:r>
            <a:r>
              <a:rPr lang="en-US" altLang="zh-CN" sz="1600" baseline="0" dirty="0">
                <a:solidFill>
                  <a:schemeClr val="tx1"/>
                </a:solidFill>
                <a:latin typeface="Microsoft YaHei UI" panose="020B0503020204020204" pitchFamily="34" charset="-122"/>
                <a:ea typeface="Microsoft YaHei UI" panose="020B0503020204020204" pitchFamily="34" charset="-122"/>
              </a:rPr>
              <a:t>1</a:t>
            </a:r>
          </a:p>
          <a:p>
            <a:pPr marL="285750" indent="-285750">
              <a:lnSpc>
                <a:spcPct val="150000"/>
              </a:lnSpc>
              <a:buFont typeface="Arial" panose="020B0604020202020204" pitchFamily="34" charset="0"/>
              <a:buChar char="•"/>
            </a:pPr>
            <a:r>
              <a:rPr lang="en-US" altLang="zh-CN" sz="1600" baseline="0" dirty="0">
                <a:solidFill>
                  <a:schemeClr val="tx1"/>
                </a:solidFill>
                <a:latin typeface="Microsoft YaHei UI" panose="020B0503020204020204" pitchFamily="34" charset="-122"/>
                <a:ea typeface="Microsoft YaHei UI" panose="020B0503020204020204" pitchFamily="34" charset="-122"/>
              </a:rPr>
              <a:t>111…1</a:t>
            </a:r>
            <a:r>
              <a:rPr lang="zh-CN" altLang="en-US" sz="1600" baseline="0" dirty="0">
                <a:solidFill>
                  <a:schemeClr val="tx1"/>
                </a:solidFill>
                <a:latin typeface="Microsoft YaHei UI" panose="020B0503020204020204" pitchFamily="34" charset="-122"/>
                <a:ea typeface="Microsoft YaHei UI" panose="020B0503020204020204" pitchFamily="34" charset="-122"/>
              </a:rPr>
              <a:t> </a:t>
            </a:r>
            <a:r>
              <a:rPr lang="en-US" altLang="zh-CN" sz="1600" baseline="0" dirty="0">
                <a:solidFill>
                  <a:schemeClr val="tx1"/>
                </a:solidFill>
                <a:latin typeface="Microsoft YaHei UI" panose="020B0503020204020204" pitchFamily="34" charset="-122"/>
                <a:ea typeface="Microsoft YaHei UI" panose="020B0503020204020204" pitchFamily="34" charset="-122"/>
              </a:rPr>
              <a:t>=</a:t>
            </a:r>
            <a:r>
              <a:rPr lang="zh-CN" altLang="en-US" sz="1600" baseline="0" dirty="0">
                <a:solidFill>
                  <a:schemeClr val="tx1"/>
                </a:solidFill>
                <a:latin typeface="Microsoft YaHei UI" panose="020B0503020204020204" pitchFamily="34" charset="-122"/>
                <a:ea typeface="Microsoft YaHei UI" panose="020B0503020204020204" pitchFamily="34" charset="-122"/>
              </a:rPr>
              <a:t> </a:t>
            </a:r>
            <a:r>
              <a:rPr lang="en-US" altLang="zh-CN" sz="1600" baseline="0" dirty="0">
                <a:solidFill>
                  <a:schemeClr val="tx1"/>
                </a:solidFill>
                <a:latin typeface="Microsoft YaHei UI" panose="020B0503020204020204" pitchFamily="34" charset="-122"/>
                <a:ea typeface="Microsoft YaHei UI" panose="020B0503020204020204" pitchFamily="34" charset="-122"/>
              </a:rPr>
              <a:t>2</a:t>
            </a:r>
            <a:r>
              <a:rPr lang="en-US" altLang="zh-CN" sz="1600" baseline="30000" dirty="0">
                <a:solidFill>
                  <a:schemeClr val="tx1"/>
                </a:solidFill>
                <a:latin typeface="Microsoft YaHei UI" panose="020B0503020204020204" pitchFamily="34" charset="-122"/>
                <a:ea typeface="Microsoft YaHei UI" panose="020B0503020204020204" pitchFamily="34" charset="-122"/>
              </a:rPr>
              <a:t>n</a:t>
            </a:r>
            <a:r>
              <a:rPr lang="en-US" altLang="zh-CN" sz="1600" baseline="0" dirty="0">
                <a:solidFill>
                  <a:schemeClr val="tx1"/>
                </a:solidFill>
                <a:latin typeface="Microsoft YaHei UI" panose="020B0503020204020204" pitchFamily="34" charset="-122"/>
                <a:ea typeface="Microsoft YaHei UI" panose="020B0503020204020204" pitchFamily="34" charset="-122"/>
              </a:rPr>
              <a:t>-1</a:t>
            </a:r>
            <a:r>
              <a:rPr lang="zh-CN" altLang="en-US" sz="1600" baseline="0" dirty="0">
                <a:solidFill>
                  <a:schemeClr val="tx1"/>
                </a:solidFill>
                <a:latin typeface="Microsoft YaHei UI" panose="020B0503020204020204" pitchFamily="34" charset="-122"/>
                <a:ea typeface="Microsoft YaHei UI" panose="020B0503020204020204" pitchFamily="34" charset="-122"/>
              </a:rPr>
              <a:t>，类比</a:t>
            </a:r>
            <a:r>
              <a:rPr lang="en-US" altLang="zh-CN" sz="1600" baseline="0" dirty="0">
                <a:solidFill>
                  <a:schemeClr val="tx1"/>
                </a:solidFill>
                <a:latin typeface="Microsoft YaHei UI" panose="020B0503020204020204" pitchFamily="34" charset="-122"/>
                <a:ea typeface="Microsoft YaHei UI" panose="020B0503020204020204" pitchFamily="34" charset="-122"/>
              </a:rPr>
              <a:t>9</a:t>
            </a:r>
            <a:r>
              <a:rPr lang="zh-CN" altLang="en-US" sz="1600" baseline="0" dirty="0">
                <a:solidFill>
                  <a:schemeClr val="tx1"/>
                </a:solidFill>
                <a:latin typeface="Microsoft YaHei UI" panose="020B0503020204020204" pitchFamily="34" charset="-122"/>
                <a:ea typeface="Microsoft YaHei UI" panose="020B0503020204020204" pitchFamily="34" charset="-122"/>
              </a:rPr>
              <a:t>，</a:t>
            </a:r>
            <a:r>
              <a:rPr lang="en-US" altLang="zh-CN" sz="1600" baseline="0" dirty="0">
                <a:solidFill>
                  <a:schemeClr val="tx1"/>
                </a:solidFill>
                <a:latin typeface="Microsoft YaHei UI" panose="020B0503020204020204" pitchFamily="34" charset="-122"/>
                <a:ea typeface="Microsoft YaHei UI" panose="020B0503020204020204" pitchFamily="34" charset="-122"/>
              </a:rPr>
              <a:t>999</a:t>
            </a:r>
            <a:endParaRPr lang="en-CN" sz="1600" baseline="0" dirty="0">
              <a:solidFill>
                <a:schemeClr val="tx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2056592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Booth’s Algorithm</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53</a:t>
            </a:fld>
            <a:endParaRPr lang="en-US" altLang="zh-CN" sz="1600"/>
          </a:p>
        </p:txBody>
      </p:sp>
      <p:graphicFrame>
        <p:nvGraphicFramePr>
          <p:cNvPr id="9" name="Group 86">
            <a:extLst>
              <a:ext uri="{FF2B5EF4-FFF2-40B4-BE49-F238E27FC236}">
                <a16:creationId xmlns:a16="http://schemas.microsoft.com/office/drawing/2014/main" id="{9BBFC478-EE95-4DE4-9FE1-ADB35BAC26A5}"/>
              </a:ext>
            </a:extLst>
          </p:cNvPr>
          <p:cNvGraphicFramePr>
            <a:graphicFrameLocks noGrp="1"/>
          </p:cNvGraphicFramePr>
          <p:nvPr/>
        </p:nvGraphicFramePr>
        <p:xfrm>
          <a:off x="381000" y="1828800"/>
          <a:ext cx="8382000" cy="4064000"/>
        </p:xfrm>
        <a:graphic>
          <a:graphicData uri="http://schemas.openxmlformats.org/drawingml/2006/table">
            <a:tbl>
              <a:tblPr/>
              <a:tblGrid>
                <a:gridCol w="1066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tblGrid>
              <a:tr h="812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Current bit</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Bit to right</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Explanation</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Example</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Operation</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812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Begins run of ‘1’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0000111</a:t>
                      </a:r>
                      <a:r>
                        <a:rPr kumimoji="0" lang="en-US" sz="2000" b="0" i="0" u="none" strike="noStrike" cap="none" normalizeH="0" baseline="0">
                          <a:ln>
                            <a:noFill/>
                          </a:ln>
                          <a:solidFill>
                            <a:srgbClr val="FF0000"/>
                          </a:solidFill>
                          <a:effectLst/>
                          <a:latin typeface="Tahoma" pitchFamily="34" charset="0"/>
                        </a:rPr>
                        <a:t>10</a:t>
                      </a:r>
                      <a:r>
                        <a:rPr kumimoji="0" lang="en-US" sz="2000" b="0" i="0" u="none" strike="noStrike" cap="none" normalizeH="0" baseline="0">
                          <a:ln>
                            <a:noFill/>
                          </a:ln>
                          <a:solidFill>
                            <a:schemeClr val="tx1"/>
                          </a:solidFill>
                          <a:effectLst/>
                          <a:latin typeface="Tahoma" pitchFamily="34" charset="0"/>
                        </a:rPr>
                        <a:t>00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Subtract</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812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Middle of run of ‘1’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000011</a:t>
                      </a:r>
                      <a:r>
                        <a:rPr kumimoji="0" lang="en-US" sz="2000" b="0" i="0" u="none" strike="noStrike" cap="none" normalizeH="0" baseline="0">
                          <a:ln>
                            <a:noFill/>
                          </a:ln>
                          <a:solidFill>
                            <a:srgbClr val="FF0000"/>
                          </a:solidFill>
                          <a:effectLst/>
                          <a:latin typeface="Tahoma" pitchFamily="34" charset="0"/>
                        </a:rPr>
                        <a:t>11</a:t>
                      </a:r>
                      <a:r>
                        <a:rPr kumimoji="0" lang="en-US" sz="2000" b="0" i="0" u="none" strike="noStrike" cap="none" normalizeH="0" baseline="0">
                          <a:ln>
                            <a:noFill/>
                          </a:ln>
                          <a:solidFill>
                            <a:schemeClr val="tx1"/>
                          </a:solidFill>
                          <a:effectLst/>
                          <a:latin typeface="Tahoma" pitchFamily="34" charset="0"/>
                        </a:rPr>
                        <a:t>000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Nothing</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812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End of a run of ‘1’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a:t>
                      </a:r>
                      <a:r>
                        <a:rPr kumimoji="0" lang="en-US" sz="2000" b="0" i="0" u="none" strike="noStrike" cap="none" normalizeH="0" baseline="0">
                          <a:ln>
                            <a:noFill/>
                          </a:ln>
                          <a:solidFill>
                            <a:srgbClr val="FF0000"/>
                          </a:solidFill>
                          <a:effectLst/>
                          <a:latin typeface="Tahoma" pitchFamily="34" charset="0"/>
                        </a:rPr>
                        <a:t>01</a:t>
                      </a:r>
                      <a:r>
                        <a:rPr kumimoji="0" lang="en-US" sz="2000" b="0" i="0" u="none" strike="noStrike" cap="none" normalizeH="0" baseline="0">
                          <a:ln>
                            <a:noFill/>
                          </a:ln>
                          <a:solidFill>
                            <a:schemeClr val="tx1"/>
                          </a:solidFill>
                          <a:effectLst/>
                          <a:latin typeface="Tahoma" pitchFamily="34" charset="0"/>
                        </a:rPr>
                        <a:t>111000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Add</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812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Middle of a run of ‘0’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a:t>
                      </a:r>
                      <a:r>
                        <a:rPr kumimoji="0" lang="en-US" sz="2000" b="0" i="0" u="none" strike="noStrike" cap="none" normalizeH="0" baseline="0">
                          <a:ln>
                            <a:noFill/>
                          </a:ln>
                          <a:solidFill>
                            <a:srgbClr val="FF0000"/>
                          </a:solidFill>
                          <a:effectLst/>
                          <a:latin typeface="Tahoma" pitchFamily="34" charset="0"/>
                        </a:rPr>
                        <a:t>00</a:t>
                      </a:r>
                      <a:r>
                        <a:rPr kumimoji="0" lang="en-US" sz="2000" b="0" i="0" u="none" strike="noStrike" cap="none" normalizeH="0" baseline="0">
                          <a:ln>
                            <a:noFill/>
                          </a:ln>
                          <a:solidFill>
                            <a:schemeClr val="tx1"/>
                          </a:solidFill>
                          <a:effectLst/>
                          <a:latin typeface="Tahoma" pitchFamily="34" charset="0"/>
                        </a:rPr>
                        <a:t>01111000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Nothing</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B6F43BDB-3E74-A63B-B6C7-88A81EF323F7}"/>
              </a:ext>
            </a:extLst>
          </p:cNvPr>
          <p:cNvSpPr txBox="1"/>
          <p:nvPr/>
        </p:nvSpPr>
        <p:spPr>
          <a:xfrm>
            <a:off x="5069292" y="169726"/>
            <a:ext cx="3552687" cy="78797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CN" sz="1600" baseline="0" dirty="0">
                <a:solidFill>
                  <a:schemeClr val="tx1"/>
                </a:solidFill>
                <a:latin typeface="Microsoft YaHei UI" panose="020B0503020204020204" pitchFamily="34" charset="-122"/>
                <a:ea typeface="Microsoft YaHei UI" panose="020B0503020204020204" pitchFamily="34" charset="-122"/>
              </a:rPr>
              <a:t>检测连续的</a:t>
            </a:r>
            <a:r>
              <a:rPr lang="en-US" altLang="zh-CN" sz="1600" baseline="0" dirty="0">
                <a:solidFill>
                  <a:schemeClr val="tx1"/>
                </a:solidFill>
                <a:latin typeface="Microsoft YaHei UI" panose="020B0503020204020204" pitchFamily="34" charset="-122"/>
                <a:ea typeface="Microsoft YaHei UI" panose="020B0503020204020204" pitchFamily="34" charset="-122"/>
              </a:rPr>
              <a:t>1</a:t>
            </a:r>
          </a:p>
          <a:p>
            <a:pPr marL="285750" indent="-285750">
              <a:lnSpc>
                <a:spcPct val="150000"/>
              </a:lnSpc>
              <a:buFont typeface="Arial" panose="020B0604020202020204" pitchFamily="34" charset="0"/>
              <a:buChar char="•"/>
            </a:pPr>
            <a:r>
              <a:rPr lang="en-US" altLang="zh-CN" sz="1600" baseline="0" dirty="0">
                <a:solidFill>
                  <a:schemeClr val="tx1"/>
                </a:solidFill>
                <a:latin typeface="Microsoft YaHei UI" panose="020B0503020204020204" pitchFamily="34" charset="-122"/>
                <a:ea typeface="Microsoft YaHei UI" panose="020B0503020204020204" pitchFamily="34" charset="-122"/>
              </a:rPr>
              <a:t>111…1</a:t>
            </a:r>
            <a:r>
              <a:rPr lang="zh-CN" altLang="en-US" sz="1600" baseline="0" dirty="0">
                <a:solidFill>
                  <a:schemeClr val="tx1"/>
                </a:solidFill>
                <a:latin typeface="Microsoft YaHei UI" panose="020B0503020204020204" pitchFamily="34" charset="-122"/>
                <a:ea typeface="Microsoft YaHei UI" panose="020B0503020204020204" pitchFamily="34" charset="-122"/>
              </a:rPr>
              <a:t> </a:t>
            </a:r>
            <a:r>
              <a:rPr lang="en-US" altLang="zh-CN" sz="1600" baseline="0" dirty="0">
                <a:solidFill>
                  <a:schemeClr val="tx1"/>
                </a:solidFill>
                <a:latin typeface="Microsoft YaHei UI" panose="020B0503020204020204" pitchFamily="34" charset="-122"/>
                <a:ea typeface="Microsoft YaHei UI" panose="020B0503020204020204" pitchFamily="34" charset="-122"/>
              </a:rPr>
              <a:t>=</a:t>
            </a:r>
            <a:r>
              <a:rPr lang="zh-CN" altLang="en-US" sz="1600" baseline="0" dirty="0">
                <a:solidFill>
                  <a:schemeClr val="tx1"/>
                </a:solidFill>
                <a:latin typeface="Microsoft YaHei UI" panose="020B0503020204020204" pitchFamily="34" charset="-122"/>
                <a:ea typeface="Microsoft YaHei UI" panose="020B0503020204020204" pitchFamily="34" charset="-122"/>
              </a:rPr>
              <a:t> </a:t>
            </a:r>
            <a:r>
              <a:rPr lang="en-US" altLang="zh-CN" sz="1600" baseline="0" dirty="0">
                <a:solidFill>
                  <a:schemeClr val="tx1"/>
                </a:solidFill>
                <a:latin typeface="Microsoft YaHei UI" panose="020B0503020204020204" pitchFamily="34" charset="-122"/>
                <a:ea typeface="Microsoft YaHei UI" panose="020B0503020204020204" pitchFamily="34" charset="-122"/>
              </a:rPr>
              <a:t>2</a:t>
            </a:r>
            <a:r>
              <a:rPr lang="en-US" altLang="zh-CN" sz="1600" baseline="30000" dirty="0">
                <a:solidFill>
                  <a:schemeClr val="tx1"/>
                </a:solidFill>
                <a:latin typeface="Microsoft YaHei UI" panose="020B0503020204020204" pitchFamily="34" charset="-122"/>
                <a:ea typeface="Microsoft YaHei UI" panose="020B0503020204020204" pitchFamily="34" charset="-122"/>
              </a:rPr>
              <a:t>n</a:t>
            </a:r>
            <a:r>
              <a:rPr lang="en-US" altLang="zh-CN" sz="1600" baseline="0" dirty="0">
                <a:solidFill>
                  <a:schemeClr val="tx1"/>
                </a:solidFill>
                <a:latin typeface="Microsoft YaHei UI" panose="020B0503020204020204" pitchFamily="34" charset="-122"/>
                <a:ea typeface="Microsoft YaHei UI" panose="020B0503020204020204" pitchFamily="34" charset="-122"/>
              </a:rPr>
              <a:t>-1</a:t>
            </a:r>
            <a:r>
              <a:rPr lang="zh-CN" altLang="en-US" sz="1600" baseline="0" dirty="0">
                <a:solidFill>
                  <a:schemeClr val="tx1"/>
                </a:solidFill>
                <a:latin typeface="Microsoft YaHei UI" panose="020B0503020204020204" pitchFamily="34" charset="-122"/>
                <a:ea typeface="Microsoft YaHei UI" panose="020B0503020204020204" pitchFamily="34" charset="-122"/>
              </a:rPr>
              <a:t>，类比</a:t>
            </a:r>
            <a:r>
              <a:rPr lang="en-US" altLang="zh-CN" sz="1600" baseline="0" dirty="0">
                <a:solidFill>
                  <a:schemeClr val="tx1"/>
                </a:solidFill>
                <a:latin typeface="Microsoft YaHei UI" panose="020B0503020204020204" pitchFamily="34" charset="-122"/>
                <a:ea typeface="Microsoft YaHei UI" panose="020B0503020204020204" pitchFamily="34" charset="-122"/>
              </a:rPr>
              <a:t>9</a:t>
            </a:r>
            <a:r>
              <a:rPr lang="zh-CN" altLang="en-US" sz="1600" baseline="0" dirty="0">
                <a:solidFill>
                  <a:schemeClr val="tx1"/>
                </a:solidFill>
                <a:latin typeface="Microsoft YaHei UI" panose="020B0503020204020204" pitchFamily="34" charset="-122"/>
                <a:ea typeface="Microsoft YaHei UI" panose="020B0503020204020204" pitchFamily="34" charset="-122"/>
              </a:rPr>
              <a:t>，</a:t>
            </a:r>
            <a:r>
              <a:rPr lang="en-US" altLang="zh-CN" sz="1600" baseline="0" dirty="0">
                <a:solidFill>
                  <a:schemeClr val="tx1"/>
                </a:solidFill>
                <a:latin typeface="Microsoft YaHei UI" panose="020B0503020204020204" pitchFamily="34" charset="-122"/>
                <a:ea typeface="Microsoft YaHei UI" panose="020B0503020204020204" pitchFamily="34" charset="-122"/>
              </a:rPr>
              <a:t>999</a:t>
            </a:r>
            <a:endParaRPr lang="en-CN" sz="1600" baseline="0" dirty="0">
              <a:solidFill>
                <a:schemeClr val="tx1"/>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479013758"/>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Example 1 of Booth’s Algorithm</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54</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pt-BR" altLang="zh-CN" sz="2800"/>
              <a:t>Let’s do 0010 x 1101 (2 x -3)</a:t>
            </a:r>
          </a:p>
        </p:txBody>
      </p:sp>
      <p:graphicFrame>
        <p:nvGraphicFramePr>
          <p:cNvPr id="10" name="Group 146">
            <a:extLst>
              <a:ext uri="{FF2B5EF4-FFF2-40B4-BE49-F238E27FC236}">
                <a16:creationId xmlns:a16="http://schemas.microsoft.com/office/drawing/2014/main" id="{B2FB1109-0519-4964-81EE-14FE33DA9CF3}"/>
              </a:ext>
            </a:extLst>
          </p:cNvPr>
          <p:cNvGraphicFramePr>
            <a:graphicFrameLocks noGrp="1"/>
          </p:cNvGraphicFramePr>
          <p:nvPr>
            <p:extLst>
              <p:ext uri="{D42A27DB-BD31-4B8C-83A1-F6EECF244321}">
                <p14:modId xmlns:p14="http://schemas.microsoft.com/office/powerpoint/2010/main" val="2510319032"/>
              </p:ext>
            </p:extLst>
          </p:nvPr>
        </p:nvGraphicFramePr>
        <p:xfrm>
          <a:off x="1126467" y="2018599"/>
          <a:ext cx="7161213" cy="3671892"/>
        </p:xfrm>
        <a:graphic>
          <a:graphicData uri="http://schemas.openxmlformats.org/drawingml/2006/table">
            <a:tbl>
              <a:tblPr/>
              <a:tblGrid>
                <a:gridCol w="990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7213">
                  <a:extLst>
                    <a:ext uri="{9D8B030D-6E8A-4147-A177-3AD203B41FA5}">
                      <a16:colId xmlns:a16="http://schemas.microsoft.com/office/drawing/2014/main" val="20003"/>
                    </a:ext>
                  </a:extLst>
                </a:gridCol>
              </a:tblGrid>
              <a:tr h="334963">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Iteration</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Implementation 3</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31788">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Step</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Multiplicand</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Product</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496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initial values</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0000 110</a:t>
                      </a:r>
                      <a:r>
                        <a:rPr kumimoji="0" lang="en-US" altLang="ko-KR" sz="1400" b="1" i="0" u="none" strike="noStrike" cap="none" normalizeH="0" baseline="0">
                          <a:ln>
                            <a:noFill/>
                          </a:ln>
                          <a:solidFill>
                            <a:srgbClr val="FF0000"/>
                          </a:solidFill>
                          <a:effectLst/>
                          <a:latin typeface="Arial" charset="0"/>
                          <a:ea typeface="Gulim" pitchFamily="34" charset="-127"/>
                        </a:rPr>
                        <a:t>1</a:t>
                      </a:r>
                      <a:r>
                        <a:rPr kumimoji="0" lang="en-US" altLang="ko-KR" sz="1400" b="1" i="0" u="none" strike="noStrike" cap="none" normalizeH="0" baseline="0">
                          <a:ln>
                            <a:noFill/>
                          </a:ln>
                          <a:solidFill>
                            <a:srgbClr val="0000CC"/>
                          </a:solidFill>
                          <a:effectLst/>
                          <a:latin typeface="Arial" charset="0"/>
                          <a:ea typeface="Gulim" pitchFamily="34" charset="-127"/>
                        </a:rPr>
                        <a:t> </a:t>
                      </a:r>
                      <a:r>
                        <a:rPr kumimoji="0" lang="en-US" altLang="ko-KR" sz="1400" b="1" i="0" u="none" strike="noStrike" cap="none" normalizeH="0" baseline="0">
                          <a:ln>
                            <a:noFill/>
                          </a:ln>
                          <a:solidFill>
                            <a:srgbClr val="FF0000"/>
                          </a:solidFill>
                          <a:effectLst/>
                          <a:latin typeface="Arial" charset="0"/>
                          <a:ea typeface="Gulim" pitchFamily="34" charset="-127"/>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3375">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1</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FF0000"/>
                          </a:solidFill>
                          <a:effectLst/>
                          <a:latin typeface="Arial" charset="0"/>
                          <a:ea typeface="Gulim" pitchFamily="34" charset="-127"/>
                        </a:rPr>
                        <a:t>10</a:t>
                      </a:r>
                      <a:r>
                        <a:rPr kumimoji="0" lang="en-US" altLang="ko-KR" sz="1200" b="1" i="0" u="none" strike="noStrike" cap="none" normalizeH="0" baseline="0">
                          <a:ln>
                            <a:noFill/>
                          </a:ln>
                          <a:solidFill>
                            <a:srgbClr val="0000CC"/>
                          </a:solidFill>
                          <a:effectLst/>
                          <a:latin typeface="Arial" charset="0"/>
                          <a:ea typeface="Gulim" pitchFamily="34" charset="-127"/>
                        </a:rPr>
                        <a:t> -&gt; product = product </a:t>
                      </a:r>
                      <a:r>
                        <a:rPr kumimoji="0" lang="en-US" altLang="ko-KR" sz="1200" b="1" i="0" u="none" strike="noStrike" cap="none" normalizeH="0" baseline="0">
                          <a:ln>
                            <a:noFill/>
                          </a:ln>
                          <a:solidFill>
                            <a:srgbClr val="0000CC"/>
                          </a:solidFill>
                          <a:effectLst/>
                          <a:latin typeface="Times New Roman" pitchFamily="18" charset="0"/>
                          <a:ea typeface="Gulim" pitchFamily="34" charset="-127"/>
                        </a:rPr>
                        <a:t>–</a:t>
                      </a:r>
                      <a:r>
                        <a:rPr kumimoji="0" lang="en-US" altLang="ko-KR" sz="1200" b="1" i="0" u="none" strike="noStrike" cap="none" normalizeH="0" baseline="0">
                          <a:ln>
                            <a:noFill/>
                          </a:ln>
                          <a:solidFill>
                            <a:srgbClr val="0000CC"/>
                          </a:solidFill>
                          <a:effectLst/>
                          <a:latin typeface="Arial" charset="0"/>
                          <a:ea typeface="Gulim" pitchFamily="34" charset="-127"/>
                        </a:rPr>
                        <a:t> multiplicand</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FF"/>
                          </a:solidFill>
                          <a:effectLst/>
                          <a:latin typeface="Arial" charset="0"/>
                          <a:ea typeface="Gulim" pitchFamily="34" charset="-127"/>
                        </a:rPr>
                        <a:t>1110</a:t>
                      </a:r>
                      <a:r>
                        <a:rPr kumimoji="0" lang="en-US" altLang="ko-KR" sz="1400" b="1" i="0" u="none" strike="noStrike" cap="none" normalizeH="0" baseline="0">
                          <a:ln>
                            <a:noFill/>
                          </a:ln>
                          <a:solidFill>
                            <a:srgbClr val="0000CC"/>
                          </a:solidFill>
                          <a:effectLst/>
                          <a:latin typeface="Arial" charset="0"/>
                          <a:ea typeface="Gulim" pitchFamily="34" charset="-127"/>
                        </a:rPr>
                        <a:t> 1101 0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4963">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shift right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endParaRPr kumimoji="0" lang="en-US" altLang="ko-KR" sz="1400" b="1" i="0" u="none" strike="noStrike" cap="none" normalizeH="0" baseline="0">
                        <a:ln>
                          <a:noFill/>
                        </a:ln>
                        <a:solidFill>
                          <a:srgbClr val="FF0000"/>
                        </a:solidFill>
                        <a:effectLst/>
                        <a:latin typeface="Arial" charset="0"/>
                        <a:ea typeface="Gulim" pitchFamily="34" charset="-127"/>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1111 011</a:t>
                      </a:r>
                      <a:r>
                        <a:rPr kumimoji="0" lang="en-US" altLang="ko-KR" sz="1400" b="1" i="0" u="none" strike="noStrike" cap="none" normalizeH="0" baseline="0">
                          <a:ln>
                            <a:noFill/>
                          </a:ln>
                          <a:solidFill>
                            <a:srgbClr val="FF0000"/>
                          </a:solidFill>
                          <a:effectLst/>
                          <a:latin typeface="Arial" charset="0"/>
                          <a:ea typeface="Gulim" pitchFamily="34" charset="-127"/>
                        </a:rPr>
                        <a:t>0</a:t>
                      </a:r>
                      <a:r>
                        <a:rPr kumimoji="0" lang="en-US" altLang="ko-KR" sz="1400" b="1" i="0" u="none" strike="noStrike" cap="none" normalizeH="0" baseline="0">
                          <a:ln>
                            <a:noFill/>
                          </a:ln>
                          <a:solidFill>
                            <a:srgbClr val="0000CC"/>
                          </a:solidFill>
                          <a:effectLst/>
                          <a:latin typeface="Arial" charset="0"/>
                          <a:ea typeface="Gulim" pitchFamily="34" charset="-127"/>
                        </a:rPr>
                        <a:t> </a:t>
                      </a:r>
                      <a:r>
                        <a:rPr kumimoji="0" lang="en-US" altLang="ko-KR" sz="1400" b="1" i="0" u="none" strike="noStrike" cap="none" normalizeH="0" baseline="0">
                          <a:ln>
                            <a:noFill/>
                          </a:ln>
                          <a:solidFill>
                            <a:srgbClr val="FF0000"/>
                          </a:solidFill>
                          <a:effectLst/>
                          <a:latin typeface="Arial" charset="0"/>
                          <a:ea typeface="Gulim" pitchFamily="34" charset="-127"/>
                        </a:rPr>
                        <a:t>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1788">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2</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FF0000"/>
                          </a:solidFill>
                          <a:effectLst/>
                          <a:latin typeface="Arial" charset="0"/>
                          <a:ea typeface="Gulim" pitchFamily="34" charset="-127"/>
                        </a:rPr>
                        <a:t>01</a:t>
                      </a:r>
                      <a:r>
                        <a:rPr kumimoji="0" lang="en-US" altLang="ko-KR" sz="1200" b="1" i="0" u="none" strike="noStrike" cap="none" normalizeH="0" baseline="0">
                          <a:ln>
                            <a:noFill/>
                          </a:ln>
                          <a:solidFill>
                            <a:srgbClr val="0000CC"/>
                          </a:solidFill>
                          <a:effectLst/>
                          <a:latin typeface="Arial" charset="0"/>
                          <a:ea typeface="Gulim" pitchFamily="34" charset="-127"/>
                        </a:rPr>
                        <a:t> -&gt; product = product + multiplicand</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FF"/>
                          </a:solidFill>
                          <a:effectLst/>
                          <a:latin typeface="Arial" charset="0"/>
                          <a:ea typeface="Gulim" pitchFamily="34" charset="-127"/>
                        </a:rPr>
                        <a:t>0001</a:t>
                      </a:r>
                      <a:r>
                        <a:rPr kumimoji="0" lang="en-US" altLang="ko-KR" sz="1400" b="1" i="0" u="none" strike="noStrike" cap="none" normalizeH="0" baseline="0">
                          <a:ln>
                            <a:noFill/>
                          </a:ln>
                          <a:solidFill>
                            <a:srgbClr val="0000CC"/>
                          </a:solidFill>
                          <a:effectLst/>
                          <a:latin typeface="Arial" charset="0"/>
                          <a:ea typeface="Gulim" pitchFamily="34" charset="-127"/>
                        </a:rPr>
                        <a:t> 0110 1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4963">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shift right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endParaRPr kumimoji="0" lang="en-US" altLang="ko-KR" sz="1400" b="1" i="0" u="none" strike="noStrike" cap="none" normalizeH="0" baseline="0">
                        <a:ln>
                          <a:noFill/>
                        </a:ln>
                        <a:solidFill>
                          <a:srgbClr val="FF0000"/>
                        </a:solidFill>
                        <a:effectLst/>
                        <a:latin typeface="Arial" charset="0"/>
                        <a:ea typeface="Gulim" pitchFamily="34" charset="-127"/>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0000 101</a:t>
                      </a:r>
                      <a:r>
                        <a:rPr kumimoji="0" lang="en-US" altLang="ko-KR" sz="1400" b="1" i="0" u="none" strike="noStrike" cap="none" normalizeH="0" baseline="0">
                          <a:ln>
                            <a:noFill/>
                          </a:ln>
                          <a:solidFill>
                            <a:srgbClr val="FF0000"/>
                          </a:solidFill>
                          <a:effectLst/>
                          <a:latin typeface="Arial" charset="0"/>
                          <a:ea typeface="Gulim" pitchFamily="34" charset="-127"/>
                        </a:rPr>
                        <a:t>1</a:t>
                      </a:r>
                      <a:r>
                        <a:rPr kumimoji="0" lang="en-US" altLang="ko-KR" sz="1400" b="1" i="0" u="none" strike="noStrike" cap="none" normalizeH="0" baseline="0">
                          <a:ln>
                            <a:noFill/>
                          </a:ln>
                          <a:solidFill>
                            <a:srgbClr val="0000CC"/>
                          </a:solidFill>
                          <a:effectLst/>
                          <a:latin typeface="Arial" charset="0"/>
                          <a:ea typeface="Gulim" pitchFamily="34" charset="-127"/>
                        </a:rPr>
                        <a:t> </a:t>
                      </a:r>
                      <a:r>
                        <a:rPr kumimoji="0" lang="en-US" altLang="ko-KR" sz="1400" b="1" i="0" u="none" strike="noStrike" cap="none" normalizeH="0" baseline="0">
                          <a:ln>
                            <a:noFill/>
                          </a:ln>
                          <a:solidFill>
                            <a:srgbClr val="FF0000"/>
                          </a:solidFill>
                          <a:effectLst/>
                          <a:latin typeface="Arial" charset="0"/>
                          <a:ea typeface="Gulim" pitchFamily="34" charset="-127"/>
                        </a:rPr>
                        <a:t>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3375">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3</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FF0000"/>
                          </a:solidFill>
                          <a:effectLst/>
                          <a:latin typeface="Arial" charset="0"/>
                          <a:ea typeface="Gulim" pitchFamily="34" charset="-127"/>
                        </a:rPr>
                        <a:t>10</a:t>
                      </a:r>
                      <a:r>
                        <a:rPr kumimoji="0" lang="en-US" altLang="ko-KR" sz="1200" b="1" i="0" u="none" strike="noStrike" cap="none" normalizeH="0" baseline="0">
                          <a:ln>
                            <a:noFill/>
                          </a:ln>
                          <a:solidFill>
                            <a:srgbClr val="0000CC"/>
                          </a:solidFill>
                          <a:effectLst/>
                          <a:latin typeface="Arial" charset="0"/>
                          <a:ea typeface="Gulim" pitchFamily="34" charset="-127"/>
                        </a:rPr>
                        <a:t> -&gt; product = product </a:t>
                      </a:r>
                      <a:r>
                        <a:rPr kumimoji="0" lang="en-US" altLang="ko-KR" sz="1200" b="1" i="0" u="none" strike="noStrike" cap="none" normalizeH="0" baseline="0">
                          <a:ln>
                            <a:noFill/>
                          </a:ln>
                          <a:solidFill>
                            <a:srgbClr val="0000CC"/>
                          </a:solidFill>
                          <a:effectLst/>
                          <a:latin typeface="Times New Roman" pitchFamily="18" charset="0"/>
                          <a:ea typeface="Gulim" pitchFamily="34" charset="-127"/>
                        </a:rPr>
                        <a:t>–</a:t>
                      </a:r>
                      <a:r>
                        <a:rPr kumimoji="0" lang="en-US" altLang="ko-KR" sz="1200" b="1" i="0" u="none" strike="noStrike" cap="none" normalizeH="0" baseline="0">
                          <a:ln>
                            <a:noFill/>
                          </a:ln>
                          <a:solidFill>
                            <a:srgbClr val="0000CC"/>
                          </a:solidFill>
                          <a:effectLst/>
                          <a:latin typeface="Arial" charset="0"/>
                          <a:ea typeface="Gulim" pitchFamily="34" charset="-127"/>
                        </a:rPr>
                        <a:t> multiplicand</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FF"/>
                          </a:solidFill>
                          <a:effectLst/>
                          <a:latin typeface="Arial" charset="0"/>
                          <a:ea typeface="Gulim" pitchFamily="34" charset="-127"/>
                        </a:rPr>
                        <a:t>1110</a:t>
                      </a:r>
                      <a:r>
                        <a:rPr kumimoji="0" lang="en-US" altLang="ko-KR" sz="1400" b="1" i="0" u="none" strike="noStrike" cap="none" normalizeH="0" baseline="0">
                          <a:ln>
                            <a:noFill/>
                          </a:ln>
                          <a:solidFill>
                            <a:srgbClr val="0000CC"/>
                          </a:solidFill>
                          <a:effectLst/>
                          <a:latin typeface="Arial" charset="0"/>
                          <a:ea typeface="Gulim" pitchFamily="34" charset="-127"/>
                        </a:rPr>
                        <a:t> 1011 0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4963">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shift right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endParaRPr kumimoji="0" lang="en-US" altLang="ko-KR" sz="1400" b="1" i="0" u="none" strike="noStrike" cap="none" normalizeH="0" baseline="0">
                        <a:ln>
                          <a:noFill/>
                        </a:ln>
                        <a:solidFill>
                          <a:srgbClr val="FF0000"/>
                        </a:solidFill>
                        <a:effectLst/>
                        <a:latin typeface="Arial" charset="0"/>
                        <a:ea typeface="Gulim" pitchFamily="34" charset="-127"/>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1111 010</a:t>
                      </a:r>
                      <a:r>
                        <a:rPr kumimoji="0" lang="en-US" altLang="ko-KR" sz="1400" b="1" i="0" u="none" strike="noStrike" cap="none" normalizeH="0" baseline="0">
                          <a:ln>
                            <a:noFill/>
                          </a:ln>
                          <a:solidFill>
                            <a:srgbClr val="FF0000"/>
                          </a:solidFill>
                          <a:effectLst/>
                          <a:latin typeface="Arial" charset="0"/>
                          <a:ea typeface="Gulim" pitchFamily="34" charset="-127"/>
                        </a:rPr>
                        <a:t>1</a:t>
                      </a:r>
                      <a:r>
                        <a:rPr kumimoji="0" lang="en-US" altLang="ko-KR" sz="1400" b="1" i="0" u="none" strike="noStrike" cap="none" normalizeH="0" baseline="0">
                          <a:ln>
                            <a:noFill/>
                          </a:ln>
                          <a:solidFill>
                            <a:srgbClr val="0000CC"/>
                          </a:solidFill>
                          <a:effectLst/>
                          <a:latin typeface="Arial" charset="0"/>
                          <a:ea typeface="Gulim" pitchFamily="34" charset="-127"/>
                        </a:rPr>
                        <a:t> </a:t>
                      </a:r>
                      <a:r>
                        <a:rPr kumimoji="0" lang="en-US" altLang="ko-KR" sz="1400" b="1" i="0" u="none" strike="noStrike" cap="none" normalizeH="0" baseline="0">
                          <a:ln>
                            <a:noFill/>
                          </a:ln>
                          <a:solidFill>
                            <a:srgbClr val="FF0000"/>
                          </a:solidFill>
                          <a:effectLst/>
                          <a:latin typeface="Arial" charset="0"/>
                          <a:ea typeface="Gulim" pitchFamily="34" charset="-127"/>
                        </a:rPr>
                        <a:t>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1788">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4</a:t>
                      </a:r>
                    </a:p>
                  </a:txBody>
                  <a:tcPr marL="90000" marR="90000" marT="46800" marB="46800"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FF0000"/>
                          </a:solidFill>
                          <a:effectLst/>
                          <a:latin typeface="Arial" charset="0"/>
                          <a:ea typeface="Gulim" pitchFamily="34" charset="-127"/>
                        </a:rPr>
                        <a:t>11</a:t>
                      </a:r>
                      <a:r>
                        <a:rPr kumimoji="0" lang="en-US" altLang="ko-KR" sz="1200" b="1" i="0" u="none" strike="noStrike" cap="none" normalizeH="0" baseline="0">
                          <a:ln>
                            <a:noFill/>
                          </a:ln>
                          <a:solidFill>
                            <a:srgbClr val="0000CC"/>
                          </a:solidFill>
                          <a:effectLst/>
                          <a:latin typeface="Arial" charset="0"/>
                          <a:ea typeface="Gulim" pitchFamily="34" charset="-127"/>
                        </a:rPr>
                        <a:t> -&gt; no op</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CC"/>
                          </a:solidFill>
                          <a:effectLst/>
                          <a:latin typeface="Arial" charset="0"/>
                          <a:ea typeface="Gulim" pitchFamily="34" charset="-127"/>
                        </a:rPr>
                        <a:t>0010</a:t>
                      </a: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FF"/>
                          </a:solidFill>
                          <a:effectLst/>
                          <a:latin typeface="Arial" charset="0"/>
                          <a:ea typeface="Gulim" pitchFamily="34" charset="-127"/>
                        </a:rPr>
                        <a:t>1111</a:t>
                      </a:r>
                      <a:r>
                        <a:rPr kumimoji="0" lang="en-US" altLang="ko-KR" sz="1400" b="1" i="0" u="none" strike="noStrike" cap="none" normalizeH="0" baseline="0">
                          <a:ln>
                            <a:noFill/>
                          </a:ln>
                          <a:solidFill>
                            <a:srgbClr val="0000CC"/>
                          </a:solidFill>
                          <a:effectLst/>
                          <a:latin typeface="Arial" charset="0"/>
                          <a:ea typeface="Gulim" pitchFamily="34" charset="-127"/>
                        </a:rPr>
                        <a:t> 0101 1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4963">
                <a:tc vMerge="1">
                  <a:txBody>
                    <a:bodyPr/>
                    <a:lstStyle/>
                    <a:p>
                      <a:endParaRPr lang="en-US"/>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200" b="1" i="0" u="none" strike="noStrike" cap="none" normalizeH="0" baseline="0">
                          <a:ln>
                            <a:noFill/>
                          </a:ln>
                          <a:solidFill>
                            <a:srgbClr val="0000CC"/>
                          </a:solidFill>
                          <a:effectLst/>
                          <a:latin typeface="Arial" charset="0"/>
                          <a:ea typeface="Gulim" pitchFamily="34" charset="-127"/>
                        </a:rPr>
                        <a:t>shift right</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endParaRPr kumimoji="0" lang="en-US" altLang="ko-KR" sz="1400" b="1" i="0" u="none" strike="noStrike" cap="none" normalizeH="0" baseline="0">
                        <a:ln>
                          <a:noFill/>
                        </a:ln>
                        <a:solidFill>
                          <a:srgbClr val="0000CC"/>
                        </a:solidFill>
                        <a:effectLst/>
                        <a:latin typeface="Arial" charset="0"/>
                        <a:ea typeface="Gulim" pitchFamily="34" charset="-127"/>
                      </a:endParaRPr>
                    </a:p>
                  </a:txBody>
                  <a:tcPr marL="90000" marR="90000" marT="46800" marB="4680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 typeface="Wingdings" pitchFamily="2" charset="2"/>
                        <a:buNone/>
                        <a:tabLst/>
                      </a:pPr>
                      <a:r>
                        <a:rPr kumimoji="0" lang="en-US" altLang="ko-KR" sz="1400" b="1" i="0" u="none" strike="noStrike" cap="none" normalizeH="0" baseline="0">
                          <a:ln>
                            <a:noFill/>
                          </a:ln>
                          <a:solidFill>
                            <a:srgbClr val="0000FF"/>
                          </a:solidFill>
                          <a:effectLst/>
                          <a:latin typeface="Arial" charset="0"/>
                          <a:ea typeface="Gulim" pitchFamily="34" charset="-127"/>
                        </a:rPr>
                        <a:t>1111 1010</a:t>
                      </a:r>
                      <a:r>
                        <a:rPr kumimoji="0" lang="en-US" altLang="ko-KR" sz="1400" b="1" i="0" u="none" strike="noStrike" cap="none" normalizeH="0" baseline="0">
                          <a:ln>
                            <a:noFill/>
                          </a:ln>
                          <a:solidFill>
                            <a:srgbClr val="0000CC"/>
                          </a:solidFill>
                          <a:effectLst/>
                          <a:latin typeface="Arial" charset="0"/>
                          <a:ea typeface="Gulim" pitchFamily="34" charset="-127"/>
                        </a:rPr>
                        <a:t> 1</a:t>
                      </a:r>
                    </a:p>
                  </a:txBody>
                  <a:tcPr marL="90000" marR="90000" marT="46800" marB="46800"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1472668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Example 2 of Booth’s Algorithm</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55</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a:t>Negative multiplicand: </a:t>
            </a:r>
          </a:p>
          <a:p>
            <a:pPr lvl="1"/>
            <a:r>
              <a:rPr lang="en-US" altLang="zh-CN"/>
              <a:t>-6 x 6 = -36</a:t>
            </a:r>
          </a:p>
          <a:p>
            <a:pPr lvl="1"/>
            <a:r>
              <a:rPr lang="en-US" altLang="zh-CN"/>
              <a:t>1010 x 0110, 0110 in Booth’s encoding is +0-0</a:t>
            </a:r>
          </a:p>
          <a:p>
            <a:pPr lvl="1"/>
            <a:r>
              <a:rPr lang="en-US" altLang="zh-CN"/>
              <a:t>Hence:</a:t>
            </a:r>
          </a:p>
          <a:p>
            <a:endParaRPr lang="en-US" altLang="zh-CN"/>
          </a:p>
        </p:txBody>
      </p:sp>
      <p:graphicFrame>
        <p:nvGraphicFramePr>
          <p:cNvPr id="7" name="Group 30">
            <a:extLst>
              <a:ext uri="{FF2B5EF4-FFF2-40B4-BE49-F238E27FC236}">
                <a16:creationId xmlns:a16="http://schemas.microsoft.com/office/drawing/2014/main" id="{9B14C318-B8A2-415D-B428-0711C706E59E}"/>
              </a:ext>
            </a:extLst>
          </p:cNvPr>
          <p:cNvGraphicFramePr>
            <a:graphicFrameLocks noGrp="1"/>
          </p:cNvGraphicFramePr>
          <p:nvPr>
            <p:extLst>
              <p:ext uri="{D42A27DB-BD31-4B8C-83A1-F6EECF244321}">
                <p14:modId xmlns:p14="http://schemas.microsoft.com/office/powerpoint/2010/main" val="264299487"/>
              </p:ext>
            </p:extLst>
          </p:nvPr>
        </p:nvGraphicFramePr>
        <p:xfrm>
          <a:off x="1659074" y="3575807"/>
          <a:ext cx="6096000" cy="2311402"/>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6196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1111 1010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x 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0000 0000</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6196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1111 0100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x –1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0000 1100</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635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1110 1000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x 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0000 0000</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6196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1101 0000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x +1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1101 0000</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6196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ndParaRP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Final Sum:</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1101 1100 (-36)</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55068022"/>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Example 3 of Booth’s Algorithm</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56</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a:t>Negative multiplier: </a:t>
            </a:r>
          </a:p>
          <a:p>
            <a:pPr lvl="1"/>
            <a:r>
              <a:rPr lang="en-US" altLang="zh-CN"/>
              <a:t>-6 x -2 = 12</a:t>
            </a:r>
          </a:p>
          <a:p>
            <a:pPr lvl="1"/>
            <a:r>
              <a:rPr lang="en-US" altLang="zh-CN"/>
              <a:t>1010 x 1110, 1110 in Booth’s encoding is 00-0</a:t>
            </a:r>
          </a:p>
          <a:p>
            <a:pPr lvl="1"/>
            <a:r>
              <a:rPr lang="en-US" altLang="zh-CN"/>
              <a:t>Hence:</a:t>
            </a:r>
          </a:p>
          <a:p>
            <a:endParaRPr lang="en-US" altLang="zh-CN"/>
          </a:p>
        </p:txBody>
      </p:sp>
      <p:graphicFrame>
        <p:nvGraphicFramePr>
          <p:cNvPr id="10" name="Group 4">
            <a:extLst>
              <a:ext uri="{FF2B5EF4-FFF2-40B4-BE49-F238E27FC236}">
                <a16:creationId xmlns:a16="http://schemas.microsoft.com/office/drawing/2014/main" id="{3AA53C02-3D65-4CBD-8AE5-69DBFFC2949C}"/>
              </a:ext>
            </a:extLst>
          </p:cNvPr>
          <p:cNvGraphicFramePr>
            <a:graphicFrameLocks noGrp="1"/>
          </p:cNvGraphicFramePr>
          <p:nvPr>
            <p:extLst>
              <p:ext uri="{D42A27DB-BD31-4B8C-83A1-F6EECF244321}">
                <p14:modId xmlns:p14="http://schemas.microsoft.com/office/powerpoint/2010/main" val="2045094099"/>
              </p:ext>
            </p:extLst>
          </p:nvPr>
        </p:nvGraphicFramePr>
        <p:xfrm>
          <a:off x="1659074" y="3634530"/>
          <a:ext cx="6096000" cy="2311402"/>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46196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1111 1010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x 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0000 0000</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6196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1111 0100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x –1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0000 1100</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635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1110 1000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x 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0000 0000</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6196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1101 0000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x 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0000 0000</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61963">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ndParaRP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Final Sum:</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 1100 (12)</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23951691"/>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2-bits/cycle Booth Multiplier</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57</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a:t>For every pair of multiplier bits</a:t>
            </a:r>
          </a:p>
          <a:p>
            <a:pPr lvl="1"/>
            <a:r>
              <a:rPr lang="en-US" altLang="zh-CN"/>
              <a:t>If Booth’s encoding is ‘-2’</a:t>
            </a:r>
          </a:p>
          <a:p>
            <a:pPr lvl="2"/>
            <a:r>
              <a:rPr lang="en-US" altLang="zh-CN"/>
              <a:t>Shift multiplicand left by 1, then subtract</a:t>
            </a:r>
          </a:p>
          <a:p>
            <a:pPr lvl="1"/>
            <a:r>
              <a:rPr lang="en-US" altLang="zh-CN"/>
              <a:t>If Booth’s encoding is ‘-1’</a:t>
            </a:r>
          </a:p>
          <a:p>
            <a:pPr lvl="2"/>
            <a:r>
              <a:rPr lang="en-US" altLang="zh-CN"/>
              <a:t>Subtract</a:t>
            </a:r>
          </a:p>
          <a:p>
            <a:pPr lvl="1"/>
            <a:r>
              <a:rPr lang="en-US" altLang="zh-CN"/>
              <a:t>If Booth’s encoding is ‘0’</a:t>
            </a:r>
          </a:p>
          <a:p>
            <a:pPr lvl="2"/>
            <a:r>
              <a:rPr lang="en-US" altLang="zh-CN"/>
              <a:t>Do nothing</a:t>
            </a:r>
          </a:p>
          <a:p>
            <a:pPr lvl="1"/>
            <a:r>
              <a:rPr lang="en-US" altLang="zh-CN"/>
              <a:t>If Booth’s encoding is ‘1’</a:t>
            </a:r>
          </a:p>
          <a:p>
            <a:pPr lvl="2"/>
            <a:r>
              <a:rPr lang="en-US" altLang="zh-CN"/>
              <a:t>Add</a:t>
            </a:r>
          </a:p>
          <a:p>
            <a:pPr lvl="1"/>
            <a:r>
              <a:rPr lang="en-US" altLang="zh-CN"/>
              <a:t>If Booth’s encoding is ‘2’</a:t>
            </a:r>
          </a:p>
          <a:p>
            <a:pPr lvl="2"/>
            <a:r>
              <a:rPr lang="en-US" altLang="zh-CN"/>
              <a:t>Shift multiplicand left by 1, then add</a:t>
            </a:r>
          </a:p>
        </p:txBody>
      </p:sp>
    </p:spTree>
    <p:extLst>
      <p:ext uri="{BB962C8B-B14F-4D97-AF65-F5344CB8AC3E}">
        <p14:creationId xmlns:p14="http://schemas.microsoft.com/office/powerpoint/2010/main" val="233140901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2 bits/cycle Booth’s</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58</a:t>
            </a:fld>
            <a:endParaRPr lang="en-US" altLang="zh-CN" sz="1600"/>
          </a:p>
        </p:txBody>
      </p:sp>
      <p:graphicFrame>
        <p:nvGraphicFramePr>
          <p:cNvPr id="9" name="Group 109">
            <a:extLst>
              <a:ext uri="{FF2B5EF4-FFF2-40B4-BE49-F238E27FC236}">
                <a16:creationId xmlns:a16="http://schemas.microsoft.com/office/drawing/2014/main" id="{0F7F6827-15C7-44D3-BE95-A072CEEA41FC}"/>
              </a:ext>
            </a:extLst>
          </p:cNvPr>
          <p:cNvGraphicFramePr>
            <a:graphicFrameLocks noGrp="1"/>
          </p:cNvGraphicFramePr>
          <p:nvPr>
            <p:extLst>
              <p:ext uri="{D42A27DB-BD31-4B8C-83A1-F6EECF244321}">
                <p14:modId xmlns:p14="http://schemas.microsoft.com/office/powerpoint/2010/main" val="3627518300"/>
              </p:ext>
            </p:extLst>
          </p:nvPr>
        </p:nvGraphicFramePr>
        <p:xfrm>
          <a:off x="342900" y="2166921"/>
          <a:ext cx="8458200" cy="4064002"/>
        </p:xfrm>
        <a:graphic>
          <a:graphicData uri="http://schemas.openxmlformats.org/drawingml/2006/table">
            <a:tbl>
              <a:tblPr/>
              <a:tblGrid>
                <a:gridCol w="9906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4953000">
                  <a:extLst>
                    <a:ext uri="{9D8B030D-6E8A-4147-A177-3AD203B41FA5}">
                      <a16:colId xmlns:a16="http://schemas.microsoft.com/office/drawing/2014/main" val="20003"/>
                    </a:ext>
                  </a:extLst>
                </a:gridCol>
              </a:tblGrid>
              <a:tr h="4508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Current</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Previous</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Operation</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Explanation</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24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+0;shift 2</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FF0000"/>
                          </a:solidFill>
                          <a:effectLst/>
                          <a:latin typeface="Tahoma" pitchFamily="34" charset="0"/>
                        </a:rPr>
                        <a:t>00</a:t>
                      </a:r>
                      <a:r>
                        <a:rPr kumimoji="0" lang="en-US" sz="1800" b="0" i="0" u="none" strike="noStrike" cap="none" normalizeH="0" baseline="0">
                          <a:ln>
                            <a:noFill/>
                          </a:ln>
                          <a:solidFill>
                            <a:schemeClr val="tx1"/>
                          </a:solidFill>
                          <a:effectLst/>
                          <a:latin typeface="Tahoma" pitchFamily="34" charset="0"/>
                        </a:rPr>
                        <a:t>] =&gt; +0, [</a:t>
                      </a:r>
                      <a:r>
                        <a:rPr kumimoji="0" lang="en-US" sz="1800" b="0" i="0" u="none" strike="noStrike" cap="none" normalizeH="0" baseline="0">
                          <a:ln>
                            <a:noFill/>
                          </a:ln>
                          <a:solidFill>
                            <a:srgbClr val="006600"/>
                          </a:solidFill>
                          <a:effectLst/>
                          <a:latin typeface="Tahoma" pitchFamily="34" charset="0"/>
                        </a:rPr>
                        <a:t>00</a:t>
                      </a:r>
                      <a:r>
                        <a:rPr kumimoji="0" lang="en-US" sz="1800" b="0" i="0" u="none" strike="noStrike" cap="none" normalizeH="0" baseline="0">
                          <a:ln>
                            <a:noFill/>
                          </a:ln>
                          <a:solidFill>
                            <a:schemeClr val="tx1"/>
                          </a:solidFill>
                          <a:effectLst/>
                          <a:latin typeface="Tahoma" pitchFamily="34" charset="0"/>
                        </a:rPr>
                        <a:t>] =&gt; +0; 2x(</a:t>
                      </a:r>
                      <a:r>
                        <a:rPr kumimoji="0" lang="en-US" sz="1800" b="0" i="0" u="none" strike="noStrike" cap="none" normalizeH="0" baseline="0">
                          <a:ln>
                            <a:noFill/>
                          </a:ln>
                          <a:solidFill>
                            <a:srgbClr val="FF0000"/>
                          </a:solidFill>
                          <a:effectLst/>
                          <a:latin typeface="Tahoma" pitchFamily="34" charset="0"/>
                        </a:rPr>
                        <a:t>+0</a:t>
                      </a: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006600"/>
                          </a:solidFill>
                          <a:effectLst/>
                          <a:latin typeface="Tahoma" pitchFamily="34" charset="0"/>
                        </a:rPr>
                        <a:t>+0</a:t>
                      </a:r>
                      <a:r>
                        <a:rPr kumimoji="0" lang="en-US" sz="1800" b="0" i="0" u="none" strike="noStrike" cap="none" normalizeH="0" baseline="0">
                          <a:ln>
                            <a:noFill/>
                          </a:ln>
                          <a:solidFill>
                            <a:schemeClr val="tx1"/>
                          </a:solidFill>
                          <a:effectLst/>
                          <a:latin typeface="Tahoma" pitchFamily="34" charset="0"/>
                        </a:rPr>
                        <a:t>)=+0</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08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+M; shift 2</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FF0000"/>
                          </a:solidFill>
                          <a:effectLst/>
                          <a:latin typeface="Tahoma" pitchFamily="34" charset="0"/>
                        </a:rPr>
                        <a:t>00</a:t>
                      </a:r>
                      <a:r>
                        <a:rPr kumimoji="0" lang="en-US" sz="1800" b="0" i="0" u="none" strike="noStrike" cap="none" normalizeH="0" baseline="0">
                          <a:ln>
                            <a:noFill/>
                          </a:ln>
                          <a:solidFill>
                            <a:schemeClr val="tx1"/>
                          </a:solidFill>
                          <a:effectLst/>
                          <a:latin typeface="Tahoma" pitchFamily="34" charset="0"/>
                        </a:rPr>
                        <a:t>] =&gt; +0, [</a:t>
                      </a:r>
                      <a:r>
                        <a:rPr kumimoji="0" lang="en-US" sz="1800" b="0" i="0" u="none" strike="noStrike" cap="none" normalizeH="0" baseline="0">
                          <a:ln>
                            <a:noFill/>
                          </a:ln>
                          <a:solidFill>
                            <a:srgbClr val="006600"/>
                          </a:solidFill>
                          <a:effectLst/>
                          <a:latin typeface="Tahoma" pitchFamily="34" charset="0"/>
                        </a:rPr>
                        <a:t>01</a:t>
                      </a:r>
                      <a:r>
                        <a:rPr kumimoji="0" lang="en-US" sz="1800" b="0" i="0" u="none" strike="noStrike" cap="none" normalizeH="0" baseline="0">
                          <a:ln>
                            <a:noFill/>
                          </a:ln>
                          <a:solidFill>
                            <a:schemeClr val="tx1"/>
                          </a:solidFill>
                          <a:effectLst/>
                          <a:latin typeface="Tahoma" pitchFamily="34" charset="0"/>
                        </a:rPr>
                        <a:t>] =&gt; +M; 2x(</a:t>
                      </a:r>
                      <a:r>
                        <a:rPr kumimoji="0" lang="en-US" sz="1800" b="0" i="0" u="none" strike="noStrike" cap="none" normalizeH="0" baseline="0">
                          <a:ln>
                            <a:noFill/>
                          </a:ln>
                          <a:solidFill>
                            <a:srgbClr val="FF0000"/>
                          </a:solidFill>
                          <a:effectLst/>
                          <a:latin typeface="Tahoma" pitchFamily="34" charset="0"/>
                        </a:rPr>
                        <a:t>+0</a:t>
                      </a: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006600"/>
                          </a:solidFill>
                          <a:effectLst/>
                          <a:latin typeface="Tahoma" pitchFamily="34" charset="0"/>
                        </a:rPr>
                        <a:t>+M</a:t>
                      </a:r>
                      <a:r>
                        <a:rPr kumimoji="0" lang="en-US" sz="1800" b="0" i="0" u="none" strike="noStrike" cap="none" normalizeH="0" baseline="0">
                          <a:ln>
                            <a:noFill/>
                          </a:ln>
                          <a:solidFill>
                            <a:schemeClr val="tx1"/>
                          </a:solidFill>
                          <a:effectLst/>
                          <a:latin typeface="Tahoma" pitchFamily="34" charset="0"/>
                        </a:rPr>
                        <a:t>)=+M</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24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01</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+M; shift 2</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FF0000"/>
                          </a:solidFill>
                          <a:effectLst/>
                          <a:latin typeface="Tahoma" pitchFamily="34" charset="0"/>
                        </a:rPr>
                        <a:t>01</a:t>
                      </a:r>
                      <a:r>
                        <a:rPr kumimoji="0" lang="en-US" sz="1800" b="0" i="0" u="none" strike="noStrike" cap="none" normalizeH="0" baseline="0">
                          <a:ln>
                            <a:noFill/>
                          </a:ln>
                          <a:solidFill>
                            <a:schemeClr val="tx1"/>
                          </a:solidFill>
                          <a:effectLst/>
                          <a:latin typeface="Tahoma" pitchFamily="34" charset="0"/>
                        </a:rPr>
                        <a:t>] =&gt; +M, [</a:t>
                      </a:r>
                      <a:r>
                        <a:rPr kumimoji="0" lang="en-US" sz="1800" b="0" i="0" u="none" strike="noStrike" cap="none" normalizeH="0" baseline="0">
                          <a:ln>
                            <a:noFill/>
                          </a:ln>
                          <a:solidFill>
                            <a:srgbClr val="006600"/>
                          </a:solidFill>
                          <a:effectLst/>
                          <a:latin typeface="Tahoma" pitchFamily="34" charset="0"/>
                        </a:rPr>
                        <a:t>10</a:t>
                      </a:r>
                      <a:r>
                        <a:rPr kumimoji="0" lang="en-US" sz="1800" b="0" i="0" u="none" strike="noStrike" cap="none" normalizeH="0" baseline="0">
                          <a:ln>
                            <a:noFill/>
                          </a:ln>
                          <a:solidFill>
                            <a:schemeClr val="tx1"/>
                          </a:solidFill>
                          <a:effectLst/>
                          <a:latin typeface="Tahoma" pitchFamily="34" charset="0"/>
                        </a:rPr>
                        <a:t>] =&gt; -M; 2x(</a:t>
                      </a:r>
                      <a:r>
                        <a:rPr kumimoji="0" lang="en-US" sz="1800" b="0" i="0" u="none" strike="noStrike" cap="none" normalizeH="0" baseline="0">
                          <a:ln>
                            <a:noFill/>
                          </a:ln>
                          <a:solidFill>
                            <a:srgbClr val="FF0000"/>
                          </a:solidFill>
                          <a:effectLst/>
                          <a:latin typeface="Tahoma" pitchFamily="34" charset="0"/>
                        </a:rPr>
                        <a:t>+M</a:t>
                      </a: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006600"/>
                          </a:solidFill>
                          <a:effectLst/>
                          <a:latin typeface="Tahoma" pitchFamily="34" charset="0"/>
                        </a:rPr>
                        <a:t>-M</a:t>
                      </a:r>
                      <a:r>
                        <a:rPr kumimoji="0" lang="en-US" sz="1800" b="0" i="0" u="none" strike="noStrike" cap="none" normalizeH="0" baseline="0">
                          <a:ln>
                            <a:noFill/>
                          </a:ln>
                          <a:solidFill>
                            <a:schemeClr val="tx1"/>
                          </a:solidFill>
                          <a:effectLst/>
                          <a:latin typeface="Tahoma" pitchFamily="34" charset="0"/>
                        </a:rPr>
                        <a:t>)=+M</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08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01</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+2M; shift 2</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FF0000"/>
                          </a:solidFill>
                          <a:effectLst/>
                          <a:latin typeface="Tahoma" pitchFamily="34" charset="0"/>
                        </a:rPr>
                        <a:t>01</a:t>
                      </a:r>
                      <a:r>
                        <a:rPr kumimoji="0" lang="en-US" sz="1800" b="0" i="0" u="none" strike="noStrike" cap="none" normalizeH="0" baseline="0">
                          <a:ln>
                            <a:noFill/>
                          </a:ln>
                          <a:solidFill>
                            <a:schemeClr val="tx1"/>
                          </a:solidFill>
                          <a:effectLst/>
                          <a:latin typeface="Tahoma" pitchFamily="34" charset="0"/>
                        </a:rPr>
                        <a:t>] =&gt; +M, [</a:t>
                      </a:r>
                      <a:r>
                        <a:rPr kumimoji="0" lang="en-US" sz="1800" b="0" i="0" u="none" strike="noStrike" cap="none" normalizeH="0" baseline="0">
                          <a:ln>
                            <a:noFill/>
                          </a:ln>
                          <a:solidFill>
                            <a:srgbClr val="006600"/>
                          </a:solidFill>
                          <a:effectLst/>
                          <a:latin typeface="Tahoma" pitchFamily="34" charset="0"/>
                        </a:rPr>
                        <a:t>11</a:t>
                      </a:r>
                      <a:r>
                        <a:rPr kumimoji="0" lang="en-US" sz="1800" b="0" i="0" u="none" strike="noStrike" cap="none" normalizeH="0" baseline="0">
                          <a:ln>
                            <a:noFill/>
                          </a:ln>
                          <a:solidFill>
                            <a:schemeClr val="tx1"/>
                          </a:solidFill>
                          <a:effectLst/>
                          <a:latin typeface="Tahoma" pitchFamily="34" charset="0"/>
                        </a:rPr>
                        <a:t>] =&gt; +0; 2x(</a:t>
                      </a:r>
                      <a:r>
                        <a:rPr kumimoji="0" lang="en-US" sz="1800" b="0" i="0" u="none" strike="noStrike" cap="none" normalizeH="0" baseline="0">
                          <a:ln>
                            <a:noFill/>
                          </a:ln>
                          <a:solidFill>
                            <a:srgbClr val="FF0000"/>
                          </a:solidFill>
                          <a:effectLst/>
                          <a:latin typeface="Tahoma" pitchFamily="34" charset="0"/>
                        </a:rPr>
                        <a:t>+M</a:t>
                      </a: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006600"/>
                          </a:solidFill>
                          <a:effectLst/>
                          <a:latin typeface="Tahoma" pitchFamily="34" charset="0"/>
                        </a:rPr>
                        <a:t>+0</a:t>
                      </a:r>
                      <a:r>
                        <a:rPr kumimoji="0" lang="en-US" sz="1800" b="0" i="0" u="none" strike="noStrike" cap="none" normalizeH="0" baseline="0">
                          <a:ln>
                            <a:noFill/>
                          </a:ln>
                          <a:solidFill>
                            <a:schemeClr val="tx1"/>
                          </a:solidFill>
                          <a:effectLst/>
                          <a:latin typeface="Tahoma" pitchFamily="34" charset="0"/>
                        </a:rPr>
                        <a:t>)=+2M</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24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-2M; shift 2</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FF0000"/>
                          </a:solidFill>
                          <a:effectLst/>
                          <a:latin typeface="Tahoma" pitchFamily="34" charset="0"/>
                        </a:rPr>
                        <a:t>10</a:t>
                      </a:r>
                      <a:r>
                        <a:rPr kumimoji="0" lang="en-US" sz="1800" b="0" i="0" u="none" strike="noStrike" cap="none" normalizeH="0" baseline="0">
                          <a:ln>
                            <a:noFill/>
                          </a:ln>
                          <a:solidFill>
                            <a:schemeClr val="tx1"/>
                          </a:solidFill>
                          <a:effectLst/>
                          <a:latin typeface="Tahoma" pitchFamily="34" charset="0"/>
                        </a:rPr>
                        <a:t>] =&gt; -M, [</a:t>
                      </a:r>
                      <a:r>
                        <a:rPr kumimoji="0" lang="en-US" sz="1800" b="0" i="0" u="none" strike="noStrike" cap="none" normalizeH="0" baseline="0">
                          <a:ln>
                            <a:noFill/>
                          </a:ln>
                          <a:solidFill>
                            <a:srgbClr val="006600"/>
                          </a:solidFill>
                          <a:effectLst/>
                          <a:latin typeface="Tahoma" pitchFamily="34" charset="0"/>
                        </a:rPr>
                        <a:t>00</a:t>
                      </a:r>
                      <a:r>
                        <a:rPr kumimoji="0" lang="en-US" sz="1800" b="0" i="0" u="none" strike="noStrike" cap="none" normalizeH="0" baseline="0">
                          <a:ln>
                            <a:noFill/>
                          </a:ln>
                          <a:solidFill>
                            <a:schemeClr val="tx1"/>
                          </a:solidFill>
                          <a:effectLst/>
                          <a:latin typeface="Tahoma" pitchFamily="34" charset="0"/>
                        </a:rPr>
                        <a:t>] =&gt; +0; 2x(</a:t>
                      </a:r>
                      <a:r>
                        <a:rPr kumimoji="0" lang="en-US" sz="1800" b="0" i="0" u="none" strike="noStrike" cap="none" normalizeH="0" baseline="0">
                          <a:ln>
                            <a:noFill/>
                          </a:ln>
                          <a:solidFill>
                            <a:srgbClr val="FF0000"/>
                          </a:solidFill>
                          <a:effectLst/>
                          <a:latin typeface="Tahoma" pitchFamily="34" charset="0"/>
                        </a:rPr>
                        <a:t>-M</a:t>
                      </a: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006600"/>
                          </a:solidFill>
                          <a:effectLst/>
                          <a:latin typeface="Tahoma" pitchFamily="34" charset="0"/>
                        </a:rPr>
                        <a:t>+0</a:t>
                      </a:r>
                      <a:r>
                        <a:rPr kumimoji="0" lang="en-US" sz="1800" b="0" i="0" u="none" strike="noStrike" cap="none" normalizeH="0" baseline="0">
                          <a:ln>
                            <a:noFill/>
                          </a:ln>
                          <a:solidFill>
                            <a:schemeClr val="tx1"/>
                          </a:solidFill>
                          <a:effectLst/>
                          <a:latin typeface="Tahoma" pitchFamily="34" charset="0"/>
                        </a:rPr>
                        <a:t>)=-2M</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10</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-M; shift 2</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FF0000"/>
                          </a:solidFill>
                          <a:effectLst/>
                          <a:latin typeface="Tahoma" pitchFamily="34" charset="0"/>
                        </a:rPr>
                        <a:t>10</a:t>
                      </a:r>
                      <a:r>
                        <a:rPr kumimoji="0" lang="en-US" sz="1800" b="0" i="0" u="none" strike="noStrike" cap="none" normalizeH="0" baseline="0">
                          <a:ln>
                            <a:noFill/>
                          </a:ln>
                          <a:solidFill>
                            <a:schemeClr val="tx1"/>
                          </a:solidFill>
                          <a:effectLst/>
                          <a:latin typeface="Tahoma" pitchFamily="34" charset="0"/>
                        </a:rPr>
                        <a:t>] =&gt; -M, [</a:t>
                      </a:r>
                      <a:r>
                        <a:rPr kumimoji="0" lang="en-US" sz="1800" b="0" i="0" u="none" strike="noStrike" cap="none" normalizeH="0" baseline="0">
                          <a:ln>
                            <a:noFill/>
                          </a:ln>
                          <a:solidFill>
                            <a:srgbClr val="006600"/>
                          </a:solidFill>
                          <a:effectLst/>
                          <a:latin typeface="Tahoma" pitchFamily="34" charset="0"/>
                        </a:rPr>
                        <a:t>01</a:t>
                      </a:r>
                      <a:r>
                        <a:rPr kumimoji="0" lang="en-US" sz="1800" b="0" i="0" u="none" strike="noStrike" cap="none" normalizeH="0" baseline="0">
                          <a:ln>
                            <a:noFill/>
                          </a:ln>
                          <a:solidFill>
                            <a:schemeClr val="tx1"/>
                          </a:solidFill>
                          <a:effectLst/>
                          <a:latin typeface="Tahoma" pitchFamily="34" charset="0"/>
                        </a:rPr>
                        <a:t>] =&gt; +M; 2x(</a:t>
                      </a:r>
                      <a:r>
                        <a:rPr kumimoji="0" lang="en-US" sz="1800" b="0" i="0" u="none" strike="noStrike" cap="none" normalizeH="0" baseline="0">
                          <a:ln>
                            <a:noFill/>
                          </a:ln>
                          <a:solidFill>
                            <a:srgbClr val="FF0000"/>
                          </a:solidFill>
                          <a:effectLst/>
                          <a:latin typeface="Tahoma" pitchFamily="34" charset="0"/>
                        </a:rPr>
                        <a:t>-M</a:t>
                      </a: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006600"/>
                          </a:solidFill>
                          <a:effectLst/>
                          <a:latin typeface="Tahoma" pitchFamily="34" charset="0"/>
                        </a:rPr>
                        <a:t>+M</a:t>
                      </a:r>
                      <a:r>
                        <a:rPr kumimoji="0" lang="en-US" sz="1800" b="0" i="0" u="none" strike="noStrike" cap="none" normalizeH="0" baseline="0">
                          <a:ln>
                            <a:noFill/>
                          </a:ln>
                          <a:solidFill>
                            <a:schemeClr val="tx1"/>
                          </a:solidFill>
                          <a:effectLst/>
                          <a:latin typeface="Tahoma" pitchFamily="34" charset="0"/>
                        </a:rPr>
                        <a:t>)=-M</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24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11</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-M; shift 2</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FF0000"/>
                          </a:solidFill>
                          <a:effectLst/>
                          <a:latin typeface="Tahoma" pitchFamily="34" charset="0"/>
                        </a:rPr>
                        <a:t>11</a:t>
                      </a:r>
                      <a:r>
                        <a:rPr kumimoji="0" lang="en-US" sz="1800" b="0" i="0" u="none" strike="noStrike" cap="none" normalizeH="0" baseline="0">
                          <a:ln>
                            <a:noFill/>
                          </a:ln>
                          <a:solidFill>
                            <a:schemeClr val="tx1"/>
                          </a:solidFill>
                          <a:effectLst/>
                          <a:latin typeface="Tahoma" pitchFamily="34" charset="0"/>
                        </a:rPr>
                        <a:t>] =&gt; +0, [</a:t>
                      </a:r>
                      <a:r>
                        <a:rPr kumimoji="0" lang="en-US" sz="1800" b="0" i="0" u="none" strike="noStrike" cap="none" normalizeH="0" baseline="0">
                          <a:ln>
                            <a:noFill/>
                          </a:ln>
                          <a:solidFill>
                            <a:srgbClr val="006600"/>
                          </a:solidFill>
                          <a:effectLst/>
                          <a:latin typeface="Tahoma" pitchFamily="34" charset="0"/>
                        </a:rPr>
                        <a:t>10</a:t>
                      </a:r>
                      <a:r>
                        <a:rPr kumimoji="0" lang="en-US" sz="1800" b="0" i="0" u="none" strike="noStrike" cap="none" normalizeH="0" baseline="0">
                          <a:ln>
                            <a:noFill/>
                          </a:ln>
                          <a:solidFill>
                            <a:schemeClr val="tx1"/>
                          </a:solidFill>
                          <a:effectLst/>
                          <a:latin typeface="Tahoma" pitchFamily="34" charset="0"/>
                        </a:rPr>
                        <a:t>] =&gt; -M; 2x(</a:t>
                      </a:r>
                      <a:r>
                        <a:rPr kumimoji="0" lang="en-US" sz="1800" b="0" i="0" u="none" strike="noStrike" cap="none" normalizeH="0" baseline="0">
                          <a:ln>
                            <a:noFill/>
                          </a:ln>
                          <a:solidFill>
                            <a:srgbClr val="FF0000"/>
                          </a:solidFill>
                          <a:effectLst/>
                          <a:latin typeface="Tahoma" pitchFamily="34" charset="0"/>
                        </a:rPr>
                        <a:t>+0</a:t>
                      </a: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006600"/>
                          </a:solidFill>
                          <a:effectLst/>
                          <a:latin typeface="Tahoma" pitchFamily="34" charset="0"/>
                        </a:rPr>
                        <a:t>-M</a:t>
                      </a:r>
                      <a:r>
                        <a:rPr kumimoji="0" lang="en-US" sz="1800" b="0" i="0" u="none" strike="noStrike" cap="none" normalizeH="0" baseline="0">
                          <a:ln>
                            <a:noFill/>
                          </a:ln>
                          <a:solidFill>
                            <a:schemeClr val="tx1"/>
                          </a:solidFill>
                          <a:effectLst/>
                          <a:latin typeface="Tahoma" pitchFamily="34" charset="0"/>
                        </a:rPr>
                        <a:t>)=-M</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508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r"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11</a:t>
                      </a:r>
                    </a:p>
                  </a:txBody>
                  <a:tcPr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 shift 2</a:t>
                      </a:r>
                    </a:p>
                  </a:txBody>
                  <a:tcPr horzOverflow="overflow">
                    <a:lnL w="12700"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FF0000"/>
                          </a:solidFill>
                          <a:effectLst/>
                          <a:latin typeface="Tahoma" pitchFamily="34" charset="0"/>
                        </a:rPr>
                        <a:t>11</a:t>
                      </a:r>
                      <a:r>
                        <a:rPr kumimoji="0" lang="en-US" sz="1800" b="0" i="0" u="none" strike="noStrike" cap="none" normalizeH="0" baseline="0">
                          <a:ln>
                            <a:noFill/>
                          </a:ln>
                          <a:solidFill>
                            <a:schemeClr val="tx1"/>
                          </a:solidFill>
                          <a:effectLst/>
                          <a:latin typeface="Tahoma" pitchFamily="34" charset="0"/>
                        </a:rPr>
                        <a:t>] =&gt; +0, [</a:t>
                      </a:r>
                      <a:r>
                        <a:rPr kumimoji="0" lang="en-US" sz="1800" b="0" i="0" u="none" strike="noStrike" cap="none" normalizeH="0" baseline="0">
                          <a:ln>
                            <a:noFill/>
                          </a:ln>
                          <a:solidFill>
                            <a:srgbClr val="006600"/>
                          </a:solidFill>
                          <a:effectLst/>
                          <a:latin typeface="Tahoma" pitchFamily="34" charset="0"/>
                        </a:rPr>
                        <a:t>11</a:t>
                      </a:r>
                      <a:r>
                        <a:rPr kumimoji="0" lang="en-US" sz="1800" b="0" i="0" u="none" strike="noStrike" cap="none" normalizeH="0" baseline="0">
                          <a:ln>
                            <a:noFill/>
                          </a:ln>
                          <a:solidFill>
                            <a:schemeClr val="tx1"/>
                          </a:solidFill>
                          <a:effectLst/>
                          <a:latin typeface="Tahoma" pitchFamily="34" charset="0"/>
                        </a:rPr>
                        <a:t>] =&gt; +0; 2x(</a:t>
                      </a:r>
                      <a:r>
                        <a:rPr kumimoji="0" lang="en-US" sz="1800" b="0" i="0" u="none" strike="noStrike" cap="none" normalizeH="0" baseline="0">
                          <a:ln>
                            <a:noFill/>
                          </a:ln>
                          <a:solidFill>
                            <a:srgbClr val="FF0000"/>
                          </a:solidFill>
                          <a:effectLst/>
                          <a:latin typeface="Tahoma" pitchFamily="34" charset="0"/>
                        </a:rPr>
                        <a:t>+0</a:t>
                      </a:r>
                      <a:r>
                        <a:rPr kumimoji="0" lang="en-US" sz="1800" b="0" i="0" u="none" strike="noStrike" cap="none" normalizeH="0" baseline="0">
                          <a:ln>
                            <a:noFill/>
                          </a:ln>
                          <a:solidFill>
                            <a:schemeClr val="tx1"/>
                          </a:solidFill>
                          <a:effectLst/>
                          <a:latin typeface="Tahoma" pitchFamily="34" charset="0"/>
                        </a:rPr>
                        <a:t>)+(</a:t>
                      </a:r>
                      <a:r>
                        <a:rPr kumimoji="0" lang="en-US" sz="1800" b="0" i="0" u="none" strike="noStrike" cap="none" normalizeH="0" baseline="0">
                          <a:ln>
                            <a:noFill/>
                          </a:ln>
                          <a:solidFill>
                            <a:srgbClr val="006600"/>
                          </a:solidFill>
                          <a:effectLst/>
                          <a:latin typeface="Tahoma" pitchFamily="34" charset="0"/>
                        </a:rPr>
                        <a:t>+0</a:t>
                      </a:r>
                      <a:r>
                        <a:rPr kumimoji="0" lang="en-US" sz="1800" b="0" i="0" u="none" strike="noStrike" cap="none" normalizeH="0" baseline="0">
                          <a:ln>
                            <a:noFill/>
                          </a:ln>
                          <a:solidFill>
                            <a:schemeClr val="tx1"/>
                          </a:solidFill>
                          <a:effectLst/>
                          <a:latin typeface="Tahoma" pitchFamily="34" charset="0"/>
                        </a:rPr>
                        <a:t>)=+0</a:t>
                      </a:r>
                    </a:p>
                  </a:txBody>
                  <a:tcPr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58" name="Group 112">
            <a:extLst>
              <a:ext uri="{FF2B5EF4-FFF2-40B4-BE49-F238E27FC236}">
                <a16:creationId xmlns:a16="http://schemas.microsoft.com/office/drawing/2014/main" id="{F0567856-F882-4070-AF22-1AA5A1294F75}"/>
              </a:ext>
            </a:extLst>
          </p:cNvPr>
          <p:cNvGrpSpPr>
            <a:grpSpLocks/>
          </p:cNvGrpSpPr>
          <p:nvPr/>
        </p:nvGrpSpPr>
        <p:grpSpPr bwMode="auto">
          <a:xfrm>
            <a:off x="914400" y="2895600"/>
            <a:ext cx="609600" cy="76200"/>
            <a:chOff x="576" y="1824"/>
            <a:chExt cx="384" cy="48"/>
          </a:xfrm>
        </p:grpSpPr>
        <p:sp>
          <p:nvSpPr>
            <p:cNvPr id="59" name="Line 110">
              <a:extLst>
                <a:ext uri="{FF2B5EF4-FFF2-40B4-BE49-F238E27FC236}">
                  <a16:creationId xmlns:a16="http://schemas.microsoft.com/office/drawing/2014/main" id="{3D529107-215A-4100-9A4A-958F7FCE9858}"/>
                </a:ext>
              </a:extLst>
            </p:cNvPr>
            <p:cNvSpPr>
              <a:spLocks noChangeShapeType="1"/>
            </p:cNvSpPr>
            <p:nvPr/>
          </p:nvSpPr>
          <p:spPr bwMode="auto">
            <a:xfrm>
              <a:off x="576" y="1824"/>
              <a:ext cx="192"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sp>
          <p:nvSpPr>
            <p:cNvPr id="60" name="Line 111">
              <a:extLst>
                <a:ext uri="{FF2B5EF4-FFF2-40B4-BE49-F238E27FC236}">
                  <a16:creationId xmlns:a16="http://schemas.microsoft.com/office/drawing/2014/main" id="{C6D986B2-5245-45EA-BD7C-4DFE46173139}"/>
                </a:ext>
              </a:extLst>
            </p:cNvPr>
            <p:cNvSpPr>
              <a:spLocks noChangeShapeType="1"/>
            </p:cNvSpPr>
            <p:nvPr/>
          </p:nvSpPr>
          <p:spPr bwMode="auto">
            <a:xfrm>
              <a:off x="672" y="1872"/>
              <a:ext cx="288" cy="0"/>
            </a:xfrm>
            <a:prstGeom prst="line">
              <a:avLst/>
            </a:prstGeom>
            <a:noFill/>
            <a:ln w="28575">
              <a:solidFill>
                <a:srgbClr val="0066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grpSp>
      <p:grpSp>
        <p:nvGrpSpPr>
          <p:cNvPr id="61" name="Group 113">
            <a:extLst>
              <a:ext uri="{FF2B5EF4-FFF2-40B4-BE49-F238E27FC236}">
                <a16:creationId xmlns:a16="http://schemas.microsoft.com/office/drawing/2014/main" id="{A533F70C-57ED-4867-8439-5F996A9765C5}"/>
              </a:ext>
            </a:extLst>
          </p:cNvPr>
          <p:cNvGrpSpPr>
            <a:grpSpLocks/>
          </p:cNvGrpSpPr>
          <p:nvPr/>
        </p:nvGrpSpPr>
        <p:grpSpPr bwMode="auto">
          <a:xfrm>
            <a:off x="914400" y="3352800"/>
            <a:ext cx="609600" cy="76200"/>
            <a:chOff x="576" y="1824"/>
            <a:chExt cx="384" cy="48"/>
          </a:xfrm>
        </p:grpSpPr>
        <p:sp>
          <p:nvSpPr>
            <p:cNvPr id="62" name="Line 114">
              <a:extLst>
                <a:ext uri="{FF2B5EF4-FFF2-40B4-BE49-F238E27FC236}">
                  <a16:creationId xmlns:a16="http://schemas.microsoft.com/office/drawing/2014/main" id="{5527C80B-A75F-4754-9103-96C1C865E5F8}"/>
                </a:ext>
              </a:extLst>
            </p:cNvPr>
            <p:cNvSpPr>
              <a:spLocks noChangeShapeType="1"/>
            </p:cNvSpPr>
            <p:nvPr/>
          </p:nvSpPr>
          <p:spPr bwMode="auto">
            <a:xfrm>
              <a:off x="576" y="1824"/>
              <a:ext cx="192"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sp>
          <p:nvSpPr>
            <p:cNvPr id="63" name="Line 115">
              <a:extLst>
                <a:ext uri="{FF2B5EF4-FFF2-40B4-BE49-F238E27FC236}">
                  <a16:creationId xmlns:a16="http://schemas.microsoft.com/office/drawing/2014/main" id="{FEAAC240-977C-4357-9680-D5FF684D76A8}"/>
                </a:ext>
              </a:extLst>
            </p:cNvPr>
            <p:cNvSpPr>
              <a:spLocks noChangeShapeType="1"/>
            </p:cNvSpPr>
            <p:nvPr/>
          </p:nvSpPr>
          <p:spPr bwMode="auto">
            <a:xfrm>
              <a:off x="672" y="1872"/>
              <a:ext cx="288" cy="0"/>
            </a:xfrm>
            <a:prstGeom prst="line">
              <a:avLst/>
            </a:prstGeom>
            <a:noFill/>
            <a:ln w="28575">
              <a:solidFill>
                <a:srgbClr val="0066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grpSp>
      <p:grpSp>
        <p:nvGrpSpPr>
          <p:cNvPr id="64" name="Group 116">
            <a:extLst>
              <a:ext uri="{FF2B5EF4-FFF2-40B4-BE49-F238E27FC236}">
                <a16:creationId xmlns:a16="http://schemas.microsoft.com/office/drawing/2014/main" id="{8206ACD2-5D43-46F4-9444-F6B7515CF72A}"/>
              </a:ext>
            </a:extLst>
          </p:cNvPr>
          <p:cNvGrpSpPr>
            <a:grpSpLocks/>
          </p:cNvGrpSpPr>
          <p:nvPr/>
        </p:nvGrpSpPr>
        <p:grpSpPr bwMode="auto">
          <a:xfrm>
            <a:off x="914400" y="3810000"/>
            <a:ext cx="609600" cy="76200"/>
            <a:chOff x="576" y="1824"/>
            <a:chExt cx="384" cy="48"/>
          </a:xfrm>
        </p:grpSpPr>
        <p:sp>
          <p:nvSpPr>
            <p:cNvPr id="65" name="Line 117">
              <a:extLst>
                <a:ext uri="{FF2B5EF4-FFF2-40B4-BE49-F238E27FC236}">
                  <a16:creationId xmlns:a16="http://schemas.microsoft.com/office/drawing/2014/main" id="{FE8590CB-9EC4-4B37-A37E-6E311A355141}"/>
                </a:ext>
              </a:extLst>
            </p:cNvPr>
            <p:cNvSpPr>
              <a:spLocks noChangeShapeType="1"/>
            </p:cNvSpPr>
            <p:nvPr/>
          </p:nvSpPr>
          <p:spPr bwMode="auto">
            <a:xfrm>
              <a:off x="576" y="1824"/>
              <a:ext cx="192"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sp>
          <p:nvSpPr>
            <p:cNvPr id="66" name="Line 118">
              <a:extLst>
                <a:ext uri="{FF2B5EF4-FFF2-40B4-BE49-F238E27FC236}">
                  <a16:creationId xmlns:a16="http://schemas.microsoft.com/office/drawing/2014/main" id="{45F0CAE3-341A-4DE7-9B1A-40FFE276781D}"/>
                </a:ext>
              </a:extLst>
            </p:cNvPr>
            <p:cNvSpPr>
              <a:spLocks noChangeShapeType="1"/>
            </p:cNvSpPr>
            <p:nvPr/>
          </p:nvSpPr>
          <p:spPr bwMode="auto">
            <a:xfrm>
              <a:off x="672" y="1872"/>
              <a:ext cx="288" cy="0"/>
            </a:xfrm>
            <a:prstGeom prst="line">
              <a:avLst/>
            </a:prstGeom>
            <a:noFill/>
            <a:ln w="28575">
              <a:solidFill>
                <a:srgbClr val="0066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grpSp>
      <p:grpSp>
        <p:nvGrpSpPr>
          <p:cNvPr id="67" name="Group 119">
            <a:extLst>
              <a:ext uri="{FF2B5EF4-FFF2-40B4-BE49-F238E27FC236}">
                <a16:creationId xmlns:a16="http://schemas.microsoft.com/office/drawing/2014/main" id="{CDD7E1A3-0796-44A6-BE15-15370EFD8309}"/>
              </a:ext>
            </a:extLst>
          </p:cNvPr>
          <p:cNvGrpSpPr>
            <a:grpSpLocks/>
          </p:cNvGrpSpPr>
          <p:nvPr/>
        </p:nvGrpSpPr>
        <p:grpSpPr bwMode="auto">
          <a:xfrm>
            <a:off x="914400" y="4267200"/>
            <a:ext cx="609600" cy="76200"/>
            <a:chOff x="576" y="1824"/>
            <a:chExt cx="384" cy="48"/>
          </a:xfrm>
        </p:grpSpPr>
        <p:sp>
          <p:nvSpPr>
            <p:cNvPr id="68" name="Line 120">
              <a:extLst>
                <a:ext uri="{FF2B5EF4-FFF2-40B4-BE49-F238E27FC236}">
                  <a16:creationId xmlns:a16="http://schemas.microsoft.com/office/drawing/2014/main" id="{F34F1739-3ACB-4A30-8C53-93576B9AEB88}"/>
                </a:ext>
              </a:extLst>
            </p:cNvPr>
            <p:cNvSpPr>
              <a:spLocks noChangeShapeType="1"/>
            </p:cNvSpPr>
            <p:nvPr/>
          </p:nvSpPr>
          <p:spPr bwMode="auto">
            <a:xfrm>
              <a:off x="576" y="1824"/>
              <a:ext cx="192"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sp>
          <p:nvSpPr>
            <p:cNvPr id="69" name="Line 121">
              <a:extLst>
                <a:ext uri="{FF2B5EF4-FFF2-40B4-BE49-F238E27FC236}">
                  <a16:creationId xmlns:a16="http://schemas.microsoft.com/office/drawing/2014/main" id="{D6C287D7-D6AD-4BE7-BE88-C7C45B777505}"/>
                </a:ext>
              </a:extLst>
            </p:cNvPr>
            <p:cNvSpPr>
              <a:spLocks noChangeShapeType="1"/>
            </p:cNvSpPr>
            <p:nvPr/>
          </p:nvSpPr>
          <p:spPr bwMode="auto">
            <a:xfrm>
              <a:off x="672" y="1872"/>
              <a:ext cx="288" cy="0"/>
            </a:xfrm>
            <a:prstGeom prst="line">
              <a:avLst/>
            </a:prstGeom>
            <a:noFill/>
            <a:ln w="28575">
              <a:solidFill>
                <a:srgbClr val="0066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grpSp>
      <p:grpSp>
        <p:nvGrpSpPr>
          <p:cNvPr id="70" name="Group 122">
            <a:extLst>
              <a:ext uri="{FF2B5EF4-FFF2-40B4-BE49-F238E27FC236}">
                <a16:creationId xmlns:a16="http://schemas.microsoft.com/office/drawing/2014/main" id="{F53481B3-D065-46D5-ADCC-738B60D85BEF}"/>
              </a:ext>
            </a:extLst>
          </p:cNvPr>
          <p:cNvGrpSpPr>
            <a:grpSpLocks/>
          </p:cNvGrpSpPr>
          <p:nvPr/>
        </p:nvGrpSpPr>
        <p:grpSpPr bwMode="auto">
          <a:xfrm>
            <a:off x="914400" y="5181600"/>
            <a:ext cx="609600" cy="76200"/>
            <a:chOff x="576" y="1824"/>
            <a:chExt cx="384" cy="48"/>
          </a:xfrm>
        </p:grpSpPr>
        <p:sp>
          <p:nvSpPr>
            <p:cNvPr id="71" name="Line 123">
              <a:extLst>
                <a:ext uri="{FF2B5EF4-FFF2-40B4-BE49-F238E27FC236}">
                  <a16:creationId xmlns:a16="http://schemas.microsoft.com/office/drawing/2014/main" id="{BD25A8C8-3EBB-45C3-BBA2-E9C13FAD3C70}"/>
                </a:ext>
              </a:extLst>
            </p:cNvPr>
            <p:cNvSpPr>
              <a:spLocks noChangeShapeType="1"/>
            </p:cNvSpPr>
            <p:nvPr/>
          </p:nvSpPr>
          <p:spPr bwMode="auto">
            <a:xfrm>
              <a:off x="576" y="1824"/>
              <a:ext cx="192"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sp>
          <p:nvSpPr>
            <p:cNvPr id="72" name="Line 124">
              <a:extLst>
                <a:ext uri="{FF2B5EF4-FFF2-40B4-BE49-F238E27FC236}">
                  <a16:creationId xmlns:a16="http://schemas.microsoft.com/office/drawing/2014/main" id="{47BAEBB4-C3CC-4718-ACA9-04DE941F3DB0}"/>
                </a:ext>
              </a:extLst>
            </p:cNvPr>
            <p:cNvSpPr>
              <a:spLocks noChangeShapeType="1"/>
            </p:cNvSpPr>
            <p:nvPr/>
          </p:nvSpPr>
          <p:spPr bwMode="auto">
            <a:xfrm>
              <a:off x="672" y="1872"/>
              <a:ext cx="288" cy="0"/>
            </a:xfrm>
            <a:prstGeom prst="line">
              <a:avLst/>
            </a:prstGeom>
            <a:noFill/>
            <a:ln w="28575">
              <a:solidFill>
                <a:srgbClr val="0066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grpSp>
      <p:grpSp>
        <p:nvGrpSpPr>
          <p:cNvPr id="73" name="Group 125">
            <a:extLst>
              <a:ext uri="{FF2B5EF4-FFF2-40B4-BE49-F238E27FC236}">
                <a16:creationId xmlns:a16="http://schemas.microsoft.com/office/drawing/2014/main" id="{2125A248-1B8E-400F-B0D3-94335CFD0A1C}"/>
              </a:ext>
            </a:extLst>
          </p:cNvPr>
          <p:cNvGrpSpPr>
            <a:grpSpLocks/>
          </p:cNvGrpSpPr>
          <p:nvPr/>
        </p:nvGrpSpPr>
        <p:grpSpPr bwMode="auto">
          <a:xfrm>
            <a:off x="914400" y="5638800"/>
            <a:ext cx="609600" cy="76200"/>
            <a:chOff x="576" y="1824"/>
            <a:chExt cx="384" cy="48"/>
          </a:xfrm>
        </p:grpSpPr>
        <p:sp>
          <p:nvSpPr>
            <p:cNvPr id="74" name="Line 126">
              <a:extLst>
                <a:ext uri="{FF2B5EF4-FFF2-40B4-BE49-F238E27FC236}">
                  <a16:creationId xmlns:a16="http://schemas.microsoft.com/office/drawing/2014/main" id="{DE761EF8-35EC-4422-9877-085C15EE205C}"/>
                </a:ext>
              </a:extLst>
            </p:cNvPr>
            <p:cNvSpPr>
              <a:spLocks noChangeShapeType="1"/>
            </p:cNvSpPr>
            <p:nvPr/>
          </p:nvSpPr>
          <p:spPr bwMode="auto">
            <a:xfrm>
              <a:off x="576" y="1824"/>
              <a:ext cx="192"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sp>
          <p:nvSpPr>
            <p:cNvPr id="75" name="Line 127">
              <a:extLst>
                <a:ext uri="{FF2B5EF4-FFF2-40B4-BE49-F238E27FC236}">
                  <a16:creationId xmlns:a16="http://schemas.microsoft.com/office/drawing/2014/main" id="{8DCE4E96-E123-4CD3-B88E-2F6CA25550B7}"/>
                </a:ext>
              </a:extLst>
            </p:cNvPr>
            <p:cNvSpPr>
              <a:spLocks noChangeShapeType="1"/>
            </p:cNvSpPr>
            <p:nvPr/>
          </p:nvSpPr>
          <p:spPr bwMode="auto">
            <a:xfrm>
              <a:off x="672" y="1872"/>
              <a:ext cx="288" cy="0"/>
            </a:xfrm>
            <a:prstGeom prst="line">
              <a:avLst/>
            </a:prstGeom>
            <a:noFill/>
            <a:ln w="28575">
              <a:solidFill>
                <a:srgbClr val="0066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grpSp>
      <p:grpSp>
        <p:nvGrpSpPr>
          <p:cNvPr id="76" name="Group 128">
            <a:extLst>
              <a:ext uri="{FF2B5EF4-FFF2-40B4-BE49-F238E27FC236}">
                <a16:creationId xmlns:a16="http://schemas.microsoft.com/office/drawing/2014/main" id="{5F895F9D-695E-4E01-A5D1-C24DC112D6D5}"/>
              </a:ext>
            </a:extLst>
          </p:cNvPr>
          <p:cNvGrpSpPr>
            <a:grpSpLocks/>
          </p:cNvGrpSpPr>
          <p:nvPr/>
        </p:nvGrpSpPr>
        <p:grpSpPr bwMode="auto">
          <a:xfrm>
            <a:off x="914400" y="6096000"/>
            <a:ext cx="609600" cy="76200"/>
            <a:chOff x="576" y="1824"/>
            <a:chExt cx="384" cy="48"/>
          </a:xfrm>
        </p:grpSpPr>
        <p:sp>
          <p:nvSpPr>
            <p:cNvPr id="77" name="Line 129">
              <a:extLst>
                <a:ext uri="{FF2B5EF4-FFF2-40B4-BE49-F238E27FC236}">
                  <a16:creationId xmlns:a16="http://schemas.microsoft.com/office/drawing/2014/main" id="{647A212F-7C3F-4DBC-BCF7-2DF70817008D}"/>
                </a:ext>
              </a:extLst>
            </p:cNvPr>
            <p:cNvSpPr>
              <a:spLocks noChangeShapeType="1"/>
            </p:cNvSpPr>
            <p:nvPr/>
          </p:nvSpPr>
          <p:spPr bwMode="auto">
            <a:xfrm>
              <a:off x="576" y="1824"/>
              <a:ext cx="192"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sp>
          <p:nvSpPr>
            <p:cNvPr id="78" name="Line 130">
              <a:extLst>
                <a:ext uri="{FF2B5EF4-FFF2-40B4-BE49-F238E27FC236}">
                  <a16:creationId xmlns:a16="http://schemas.microsoft.com/office/drawing/2014/main" id="{861BB747-D157-4172-AFBB-99E1EE4A9747}"/>
                </a:ext>
              </a:extLst>
            </p:cNvPr>
            <p:cNvSpPr>
              <a:spLocks noChangeShapeType="1"/>
            </p:cNvSpPr>
            <p:nvPr/>
          </p:nvSpPr>
          <p:spPr bwMode="auto">
            <a:xfrm>
              <a:off x="672" y="1872"/>
              <a:ext cx="288" cy="0"/>
            </a:xfrm>
            <a:prstGeom prst="line">
              <a:avLst/>
            </a:prstGeom>
            <a:noFill/>
            <a:ln w="28575">
              <a:solidFill>
                <a:srgbClr val="0066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grpSp>
      <p:grpSp>
        <p:nvGrpSpPr>
          <p:cNvPr id="79" name="Group 136">
            <a:extLst>
              <a:ext uri="{FF2B5EF4-FFF2-40B4-BE49-F238E27FC236}">
                <a16:creationId xmlns:a16="http://schemas.microsoft.com/office/drawing/2014/main" id="{F71A69D9-7DA3-4682-B10C-C2BC203D9D3B}"/>
              </a:ext>
            </a:extLst>
          </p:cNvPr>
          <p:cNvGrpSpPr>
            <a:grpSpLocks/>
          </p:cNvGrpSpPr>
          <p:nvPr/>
        </p:nvGrpSpPr>
        <p:grpSpPr bwMode="auto">
          <a:xfrm>
            <a:off x="914400" y="4724400"/>
            <a:ext cx="609600" cy="76200"/>
            <a:chOff x="576" y="1824"/>
            <a:chExt cx="384" cy="48"/>
          </a:xfrm>
        </p:grpSpPr>
        <p:sp>
          <p:nvSpPr>
            <p:cNvPr id="80" name="Line 137">
              <a:extLst>
                <a:ext uri="{FF2B5EF4-FFF2-40B4-BE49-F238E27FC236}">
                  <a16:creationId xmlns:a16="http://schemas.microsoft.com/office/drawing/2014/main" id="{0352DB0B-A742-45EB-8FC7-59CF36175F4B}"/>
                </a:ext>
              </a:extLst>
            </p:cNvPr>
            <p:cNvSpPr>
              <a:spLocks noChangeShapeType="1"/>
            </p:cNvSpPr>
            <p:nvPr/>
          </p:nvSpPr>
          <p:spPr bwMode="auto">
            <a:xfrm>
              <a:off x="576" y="1824"/>
              <a:ext cx="192" cy="0"/>
            </a:xfrm>
            <a:prstGeom prst="line">
              <a:avLst/>
            </a:prstGeom>
            <a:noFill/>
            <a:ln w="28575">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sp>
          <p:nvSpPr>
            <p:cNvPr id="81" name="Line 138">
              <a:extLst>
                <a:ext uri="{FF2B5EF4-FFF2-40B4-BE49-F238E27FC236}">
                  <a16:creationId xmlns:a16="http://schemas.microsoft.com/office/drawing/2014/main" id="{F8DB43C3-F0A2-42B7-888A-B0B066060562}"/>
                </a:ext>
              </a:extLst>
            </p:cNvPr>
            <p:cNvSpPr>
              <a:spLocks noChangeShapeType="1"/>
            </p:cNvSpPr>
            <p:nvPr/>
          </p:nvSpPr>
          <p:spPr bwMode="auto">
            <a:xfrm>
              <a:off x="672" y="1872"/>
              <a:ext cx="288" cy="0"/>
            </a:xfrm>
            <a:prstGeom prst="line">
              <a:avLst/>
            </a:prstGeom>
            <a:noFill/>
            <a:ln w="28575">
              <a:solidFill>
                <a:srgbClr val="006600"/>
              </a:solidFill>
              <a:round/>
              <a:headEnd type="none" w="sm" len="sm"/>
              <a:tailEnd type="none" w="sm" len="sm"/>
            </a:ln>
            <a:extLst>
              <a:ext uri="{909E8E84-426E-40DD-AFC4-6F175D3DCCD1}">
                <a14:hiddenFill xmlns:a14="http://schemas.microsoft.com/office/drawing/2010/main">
                  <a:noFill/>
                </a14:hiddenFill>
              </a:ext>
            </a:extLst>
          </p:spPr>
          <p:txBody>
            <a:bodyPr/>
            <a:lstStyle/>
            <a:p>
              <a:pPr eaLnBrk="1" hangingPunct="1"/>
              <a:endParaRPr lang="zh-CN" altLang="en-US" sz="2400" baseline="0">
                <a:solidFill>
                  <a:prstClr val="black"/>
                </a:solidFill>
                <a:ea typeface="宋体" panose="02010600030101010101" pitchFamily="2" charset="-122"/>
                <a:cs typeface="Arial" panose="020B0604020202020204" pitchFamily="34" charset="0"/>
              </a:endParaRPr>
            </a:p>
          </p:txBody>
        </p:sp>
      </p:grpSp>
      <p:graphicFrame>
        <p:nvGraphicFramePr>
          <p:cNvPr id="83" name="Group 135">
            <a:extLst>
              <a:ext uri="{FF2B5EF4-FFF2-40B4-BE49-F238E27FC236}">
                <a16:creationId xmlns:a16="http://schemas.microsoft.com/office/drawing/2014/main" id="{DAC03A93-FD4D-4A7F-888C-13154A5E5E92}"/>
              </a:ext>
            </a:extLst>
          </p:cNvPr>
          <p:cNvGraphicFramePr>
            <a:graphicFrameLocks noGrp="1"/>
          </p:cNvGraphicFramePr>
          <p:nvPr/>
        </p:nvGraphicFramePr>
        <p:xfrm>
          <a:off x="6953774" y="617989"/>
          <a:ext cx="1524000" cy="1417640"/>
        </p:xfrm>
        <a:graphic>
          <a:graphicData uri="http://schemas.openxmlformats.org/drawingml/2006/table">
            <a:tbl>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tblGrid>
              <a:tr h="283528">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 bit  Booth</a:t>
                      </a:r>
                    </a:p>
                  </a:txBody>
                  <a:tcPr marT="45730" marB="45730" horzOverflow="overflow">
                    <a:lnL w="28575"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28575"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solidFill>
                      <a:srgbClr val="4F81BD"/>
                    </a:solidFill>
                  </a:tcPr>
                </a:tc>
                <a:tc hMerge="1">
                  <a:txBody>
                    <a:bodyPr/>
                    <a:lstStyle/>
                    <a:p>
                      <a:endParaRPr lang="en-US"/>
                    </a:p>
                  </a:txBody>
                  <a:tcPr/>
                </a:tc>
                <a:extLst>
                  <a:ext uri="{0D108BD9-81ED-4DB2-BD59-A6C34878D82A}">
                    <a16:rowId xmlns:a16="http://schemas.microsoft.com/office/drawing/2014/main" val="10000"/>
                  </a:ext>
                </a:extLst>
              </a:tr>
              <a:tr h="28352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00</a:t>
                      </a:r>
                    </a:p>
                  </a:txBody>
                  <a:tcPr marT="45730" marB="45730"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T="45730" marB="45730"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solidFill>
                      <a:srgbClr val="4F81BD"/>
                    </a:solidFill>
                  </a:tcPr>
                </a:tc>
                <a:extLst>
                  <a:ext uri="{0D108BD9-81ED-4DB2-BD59-A6C34878D82A}">
                    <a16:rowId xmlns:a16="http://schemas.microsoft.com/office/drawing/2014/main" val="10001"/>
                  </a:ext>
                </a:extLst>
              </a:tr>
              <a:tr h="28352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01</a:t>
                      </a:r>
                    </a:p>
                  </a:txBody>
                  <a:tcPr marT="45730" marB="45730"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+M;</a:t>
                      </a:r>
                    </a:p>
                  </a:txBody>
                  <a:tcPr marT="45730" marB="45730"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solidFill>
                      <a:srgbClr val="4F81BD"/>
                    </a:solidFill>
                  </a:tcPr>
                </a:tc>
                <a:extLst>
                  <a:ext uri="{0D108BD9-81ED-4DB2-BD59-A6C34878D82A}">
                    <a16:rowId xmlns:a16="http://schemas.microsoft.com/office/drawing/2014/main" val="10002"/>
                  </a:ext>
                </a:extLst>
              </a:tr>
              <a:tr h="28352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10</a:t>
                      </a:r>
                    </a:p>
                  </a:txBody>
                  <a:tcPr marT="45730" marB="45730"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-M;</a:t>
                      </a:r>
                    </a:p>
                  </a:txBody>
                  <a:tcPr marT="45730" marB="45730"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sm" len="sm"/>
                      <a:tailEnd type="none" w="sm" len="sm"/>
                    </a:lnB>
                    <a:lnTlToBr>
                      <a:noFill/>
                    </a:lnTlToBr>
                    <a:lnBlToTr>
                      <a:noFill/>
                    </a:lnBlToTr>
                    <a:solidFill>
                      <a:srgbClr val="4F81BD"/>
                    </a:solidFill>
                  </a:tcPr>
                </a:tc>
                <a:extLst>
                  <a:ext uri="{0D108BD9-81ED-4DB2-BD59-A6C34878D82A}">
                    <a16:rowId xmlns:a16="http://schemas.microsoft.com/office/drawing/2014/main" val="10003"/>
                  </a:ext>
                </a:extLst>
              </a:tr>
              <a:tr h="28352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11</a:t>
                      </a:r>
                    </a:p>
                  </a:txBody>
                  <a:tcPr marT="45730" marB="45730" horzOverflow="overflow">
                    <a:lnL w="28575" cap="flat" cmpd="sng" algn="ctr">
                      <a:solidFill>
                        <a:sysClr val="windowText" lastClr="000000"/>
                      </a:solidFill>
                      <a:prstDash val="solid"/>
                      <a:round/>
                      <a:headEnd type="none" w="sm" len="sm"/>
                      <a:tailEnd type="none" w="sm" len="sm"/>
                    </a:lnL>
                    <a:lnR w="12700"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T="45730" marB="45730" horzOverflow="overflow">
                    <a:lnL w="12700" cap="flat" cmpd="sng" algn="ctr">
                      <a:solidFill>
                        <a:sysClr val="windowText" lastClr="000000"/>
                      </a:solidFill>
                      <a:prstDash val="solid"/>
                      <a:round/>
                      <a:headEnd type="none" w="sm" len="sm"/>
                      <a:tailEnd type="none" w="sm" len="sm"/>
                    </a:lnL>
                    <a:lnR w="28575" cap="flat" cmpd="sng" algn="ctr">
                      <a:solidFill>
                        <a:sysClr val="windowText" lastClr="000000"/>
                      </a:solidFill>
                      <a:prstDash val="solid"/>
                      <a:round/>
                      <a:headEnd type="none" w="sm" len="sm"/>
                      <a:tailEnd type="none" w="sm" len="sm"/>
                    </a:lnR>
                    <a:lnT w="12700" cap="flat" cmpd="sng" algn="ctr">
                      <a:solidFill>
                        <a:sysClr val="windowText" lastClr="000000"/>
                      </a:solidFill>
                      <a:prstDash val="solid"/>
                      <a:round/>
                      <a:headEnd type="none" w="sm" len="sm"/>
                      <a:tailEnd type="none" w="sm" len="sm"/>
                    </a:lnT>
                    <a:lnB w="28575" cap="flat" cmpd="sng" algn="ctr">
                      <a:solidFill>
                        <a:sysClr val="windowText" lastClr="000000"/>
                      </a:solidFill>
                      <a:prstDash val="solid"/>
                      <a:round/>
                      <a:headEnd type="none" w="sm" len="sm"/>
                      <a:tailEnd type="none" w="sm" len="sm"/>
                    </a:lnB>
                    <a:lnTlToBr>
                      <a:noFill/>
                    </a:lnTlToBr>
                    <a:lnBlToTr>
                      <a:noFill/>
                    </a:lnBlTo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5682876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Why It Works?</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59</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20" y="1193990"/>
            <a:ext cx="3357344" cy="5591820"/>
          </a:xfrm>
        </p:spPr>
        <p:txBody>
          <a:bodyPr/>
          <a:lstStyle/>
          <a:p>
            <a:r>
              <a:rPr lang="en-US" altLang="zh-CN" sz="2000"/>
              <a:t>Booth's algorithm performs an addition when it encounters the first digit of a block of ones (0 1) and a subtraction when it encounters the end of the block (1 0). </a:t>
            </a:r>
          </a:p>
          <a:p>
            <a:r>
              <a:rPr lang="en-US" altLang="zh-CN" sz="2000"/>
              <a:t>When the ones in a multiplier are grouped into long blocks, Booth's algorithm performs fewer additions and subtractions than the normal multiplication algorithm. </a:t>
            </a:r>
          </a:p>
        </p:txBody>
      </p:sp>
      <p:sp>
        <p:nvSpPr>
          <p:cNvPr id="10" name="AutoShape 3">
            <a:extLst>
              <a:ext uri="{FF2B5EF4-FFF2-40B4-BE49-F238E27FC236}">
                <a16:creationId xmlns:a16="http://schemas.microsoft.com/office/drawing/2014/main" id="{DFAB15B3-A371-4F23-A599-2B91436246E3}"/>
              </a:ext>
            </a:extLst>
          </p:cNvPr>
          <p:cNvSpPr txBox="1">
            <a:spLocks noChangeArrowheads="1"/>
          </p:cNvSpPr>
          <p:nvPr/>
        </p:nvSpPr>
        <p:spPr bwMode="auto">
          <a:xfrm>
            <a:off x="5286538" y="1193990"/>
            <a:ext cx="4267200" cy="5029200"/>
          </a:xfrm>
          <a:prstGeom prst="roundRect">
            <a:avLst>
              <a:gd name="adj" fmla="val 1248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rgbClr val="000099"/>
              </a:buClr>
              <a:buSzPct val="100000"/>
              <a:buFont typeface="Wingdings" panose="05000000000000000000" pitchFamily="2" charset="2"/>
              <a:buChar char="q"/>
              <a:defRPr sz="2800" b="1">
                <a:solidFill>
                  <a:srgbClr val="0000CC"/>
                </a:solidFill>
                <a:latin typeface="+mn-lt"/>
                <a:ea typeface="+mn-ea"/>
                <a:cs typeface="+mn-cs"/>
              </a:defRPr>
            </a:lvl1pPr>
            <a:lvl2pPr marL="742950" indent="-285750" algn="l" rtl="0" eaLnBrk="0" fontAlgn="base" hangingPunct="0">
              <a:spcBef>
                <a:spcPct val="20000"/>
              </a:spcBef>
              <a:spcAft>
                <a:spcPct val="0"/>
              </a:spcAft>
              <a:buSzPct val="100000"/>
              <a:buChar char="–"/>
              <a:defRPr sz="2400" b="1">
                <a:solidFill>
                  <a:schemeClr val="tx1"/>
                </a:solidFill>
                <a:latin typeface="+mn-lt"/>
              </a:defRPr>
            </a:lvl2pPr>
            <a:lvl3pPr marL="1143000" indent="-228600" algn="l" rtl="0" eaLnBrk="0" fontAlgn="base" hangingPunct="0">
              <a:spcBef>
                <a:spcPct val="20000"/>
              </a:spcBef>
              <a:spcAft>
                <a:spcPct val="0"/>
              </a:spcAft>
              <a:buSzPct val="100000"/>
              <a:buChar char="•"/>
              <a:defRPr sz="2000">
                <a:solidFill>
                  <a:schemeClr val="tx1"/>
                </a:solidFill>
                <a:latin typeface="Times New Roman" pitchFamily="18" charset="0"/>
              </a:defRPr>
            </a:lvl3pPr>
            <a:lvl4pPr marL="1600200" indent="-228600" algn="l" rtl="0" eaLnBrk="0" fontAlgn="base" hangingPunct="0">
              <a:spcBef>
                <a:spcPct val="20000"/>
              </a:spcBef>
              <a:spcAft>
                <a:spcPct val="0"/>
              </a:spcAft>
              <a:buSzPct val="100000"/>
              <a:buChar char="–"/>
              <a:defRPr sz="18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18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18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18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18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1800">
                <a:solidFill>
                  <a:schemeClr val="tx1"/>
                </a:solidFill>
                <a:latin typeface="Times New Roman" pitchFamily="18" charset="0"/>
              </a:defRPr>
            </a:lvl9pPr>
          </a:lstStyle>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r>
              <a:rPr kumimoji="0" lang="en-US" altLang="en-US" sz="1900" b="0" i="0" u="none" strike="noStrike" kern="0" cap="none" spc="0" normalizeH="0" baseline="0" noProof="0">
                <a:ln>
                  <a:noFill/>
                </a:ln>
                <a:solidFill>
                  <a:srgbClr val="0000CC"/>
                </a:solidFill>
                <a:effectLst/>
                <a:uLnTx/>
                <a:uFillTx/>
                <a:latin typeface="Arial"/>
                <a:ea typeface="+mn-ea"/>
                <a:cs typeface="+mn-cs"/>
              </a:rPr>
              <a:t>b</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 × </a:t>
            </a:r>
            <a:r>
              <a:rPr kumimoji="0" lang="en-US" altLang="en-US" sz="1900" b="0" i="0" u="none" strike="noStrike" kern="0" cap="none" spc="0" normalizeH="0" baseline="0" noProof="0">
                <a:ln>
                  <a:noFill/>
                </a:ln>
                <a:solidFill>
                  <a:srgbClr val="0000CC"/>
                </a:solidFill>
                <a:effectLst/>
                <a:uLnTx/>
                <a:uFillTx/>
                <a:latin typeface="Arial"/>
                <a:ea typeface="+mn-ea"/>
                <a:cs typeface="+mn-cs"/>
              </a:rPr>
              <a:t>(a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31</a:t>
            </a:r>
            <a:r>
              <a:rPr kumimoji="0" lang="en-US" altLang="en-US" sz="1900" b="0" i="0" u="none" strike="noStrike" kern="0" cap="none" spc="0" normalizeH="0" baseline="0" noProof="0">
                <a:ln>
                  <a:noFill/>
                </a:ln>
                <a:solidFill>
                  <a:srgbClr val="0000CC"/>
                </a:solidFill>
                <a:effectLst/>
                <a:uLnTx/>
                <a:uFillTx/>
                <a:latin typeface="Arial"/>
                <a:ea typeface="+mn-ea"/>
                <a:cs typeface="+mn-cs"/>
              </a:rPr>
              <a:t>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30</a:t>
            </a:r>
            <a:r>
              <a:rPr kumimoji="0" lang="en-US" altLang="en-US" sz="1900" b="0" i="0" u="none" strike="noStrike" kern="0" cap="none" spc="0" normalizeH="0" baseline="0" noProof="0">
                <a:ln>
                  <a:noFill/>
                </a:ln>
                <a:solidFill>
                  <a:srgbClr val="0000CC"/>
                </a:solidFill>
                <a:effectLst/>
                <a:uLnTx/>
                <a:uFillTx/>
                <a:latin typeface="Arial"/>
                <a:ea typeface="+mn-ea"/>
                <a:cs typeface="+mn-cs"/>
              </a:rPr>
              <a:t>….a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0</a:t>
            </a:r>
            <a:r>
              <a:rPr kumimoji="0" lang="en-US" altLang="en-US" sz="1900" b="0" i="0" u="none" strike="noStrike" kern="0" cap="none" spc="0" normalizeH="0" baseline="0" noProof="0">
                <a:ln>
                  <a:noFill/>
                </a:ln>
                <a:solidFill>
                  <a:srgbClr val="0000CC"/>
                </a:solidFill>
                <a:effectLst/>
                <a:uLnTx/>
                <a:uFillTx/>
                <a:latin typeface="Arial"/>
                <a:ea typeface="+mn-ea"/>
                <a:cs typeface="+mn-cs"/>
              </a:rPr>
              <a:t>)</a:t>
            </a: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endParaRPr kumimoji="0" lang="en-US" altLang="en-US" sz="1900" b="0" i="0" u="none" strike="noStrike" kern="0" cap="none" spc="0" normalizeH="0" baseline="0" noProof="0">
              <a:ln>
                <a:noFill/>
              </a:ln>
              <a:solidFill>
                <a:srgbClr val="0000CC"/>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r>
              <a:rPr kumimoji="0" lang="en-US" altLang="en-US" sz="1900" b="0" i="0" u="none" strike="noStrike" kern="0" cap="none" spc="0" normalizeH="0" baseline="0" noProof="0">
                <a:ln>
                  <a:noFill/>
                </a:ln>
                <a:solidFill>
                  <a:srgbClr val="0000CC"/>
                </a:solidFill>
                <a:effectLst/>
                <a:uLnTx/>
                <a:uFillTx/>
                <a:latin typeface="Arial"/>
                <a:ea typeface="+mn-ea"/>
                <a:cs typeface="+mn-cs"/>
              </a:rPr>
              <a:t>= 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0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b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2</a:t>
            </a:r>
            <a:r>
              <a:rPr kumimoji="0" lang="en-US" altLang="en-US" sz="1900" b="0" i="0" u="none" strike="noStrike" kern="0" cap="none" spc="0" normalizeH="0" baseline="30000" noProof="0">
                <a:ln>
                  <a:noFill/>
                </a:ln>
                <a:solidFill>
                  <a:srgbClr val="0000CC"/>
                </a:solidFill>
                <a:effectLst/>
                <a:uLnTx/>
                <a:uFillTx/>
                <a:latin typeface="Arial"/>
                <a:ea typeface="+mn-ea"/>
                <a:cs typeface="+mn-cs"/>
              </a:rPr>
              <a:t>0  </a:t>
            </a:r>
            <a:r>
              <a:rPr kumimoji="0" lang="en-US" altLang="en-US" sz="1900" b="0" i="0" u="none" strike="noStrike" kern="0" cap="none" spc="0" normalizeH="0" baseline="0" noProof="0">
                <a:ln>
                  <a:noFill/>
                </a:ln>
                <a:solidFill>
                  <a:srgbClr val="0000CC"/>
                </a:solidFill>
                <a:effectLst/>
                <a:uLnTx/>
                <a:uFillTx/>
                <a:latin typeface="Arial"/>
                <a:ea typeface="+mn-ea"/>
                <a:cs typeface="+mn-cs"/>
              </a:rPr>
              <a:t>+</a:t>
            </a: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r>
              <a:rPr kumimoji="0" lang="en-US" altLang="en-US" sz="1900" b="0" i="0" u="none" strike="noStrike" kern="0" cap="none" spc="0" normalizeH="0" baseline="0" noProof="0">
                <a:ln>
                  <a:noFill/>
                </a:ln>
                <a:solidFill>
                  <a:srgbClr val="0000CC"/>
                </a:solidFill>
                <a:effectLst/>
                <a:uLnTx/>
                <a:uFillTx/>
                <a:latin typeface="Arial"/>
                <a:ea typeface="+mn-ea"/>
                <a:cs typeface="+mn-cs"/>
              </a:rPr>
              <a:t>   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1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b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2</a:t>
            </a:r>
            <a:r>
              <a:rPr kumimoji="0" lang="en-US" altLang="en-US" sz="1900" b="0" i="0" u="none" strike="noStrike" kern="0" cap="none" spc="0" normalizeH="0" baseline="30000" noProof="0">
                <a:ln>
                  <a:noFill/>
                </a:ln>
                <a:solidFill>
                  <a:srgbClr val="0000CC"/>
                </a:solidFill>
                <a:effectLst/>
                <a:uLnTx/>
                <a:uFillTx/>
                <a:latin typeface="Arial"/>
                <a:ea typeface="+mn-ea"/>
                <a:cs typeface="+mn-cs"/>
              </a:rPr>
              <a:t>1  </a:t>
            </a:r>
            <a:r>
              <a:rPr kumimoji="0" lang="en-US" altLang="en-US" sz="1900" b="0" i="0" u="none" strike="noStrike" kern="0" cap="none" spc="0" normalizeH="0" baseline="0" noProof="0">
                <a:ln>
                  <a:noFill/>
                </a:ln>
                <a:solidFill>
                  <a:srgbClr val="0000CC"/>
                </a:solidFill>
                <a:effectLst/>
                <a:uLnTx/>
                <a:uFillTx/>
                <a:latin typeface="Arial"/>
                <a:ea typeface="+mn-ea"/>
                <a:cs typeface="+mn-cs"/>
              </a:rPr>
              <a:t>+</a:t>
            </a: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r>
              <a:rPr kumimoji="0" lang="en-US" altLang="en-US" sz="1900" b="0" i="0" u="none" strike="noStrike" kern="0" cap="none" spc="0" normalizeH="0" baseline="0" noProof="0">
                <a:ln>
                  <a:noFill/>
                </a:ln>
                <a:solidFill>
                  <a:srgbClr val="0000CC"/>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r>
              <a:rPr kumimoji="0" lang="en-US" altLang="en-US" sz="1900" b="0" i="0" u="none" strike="noStrike" kern="0" cap="none" spc="0" normalizeH="0" baseline="0" noProof="0">
                <a:ln>
                  <a:noFill/>
                </a:ln>
                <a:solidFill>
                  <a:srgbClr val="0000CC"/>
                </a:solidFill>
                <a:effectLst/>
                <a:uLnTx/>
                <a:uFillTx/>
                <a:latin typeface="Arial"/>
                <a:ea typeface="+mn-ea"/>
                <a:cs typeface="+mn-cs"/>
              </a:rPr>
              <a:t>   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31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b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2</a:t>
            </a:r>
            <a:r>
              <a:rPr kumimoji="0" lang="en-US" altLang="en-US" sz="1900" b="0" i="0" u="none" strike="noStrike" kern="0" cap="none" spc="0" normalizeH="0" baseline="30000" noProof="0">
                <a:ln>
                  <a:noFill/>
                </a:ln>
                <a:solidFill>
                  <a:srgbClr val="0000CC"/>
                </a:solidFill>
                <a:effectLst/>
                <a:uLnTx/>
                <a:uFillTx/>
                <a:latin typeface="Arial"/>
                <a:ea typeface="+mn-ea"/>
                <a:cs typeface="+mn-cs"/>
              </a:rPr>
              <a:t>31</a:t>
            </a: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endParaRPr kumimoji="0" lang="en-US" altLang="en-US" sz="1900" b="0" i="0" u="none" strike="noStrike" kern="0" cap="none" spc="0" normalizeH="0" baseline="0" noProof="0">
              <a:ln>
                <a:noFill/>
              </a:ln>
              <a:solidFill>
                <a:srgbClr val="0000CC"/>
              </a:solidFill>
              <a:effectLst/>
              <a:uLnTx/>
              <a:uFillTx/>
              <a:latin typeface="Arial"/>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r>
              <a:rPr kumimoji="0" lang="en-US" altLang="en-US" sz="1900" b="0" i="0" u="none" strike="noStrike" kern="0" cap="none" spc="0" normalizeH="0" baseline="0" noProof="0">
                <a:ln>
                  <a:noFill/>
                </a:ln>
                <a:solidFill>
                  <a:srgbClr val="0000CC"/>
                </a:solidFill>
                <a:effectLst/>
                <a:uLnTx/>
                <a:uFillTx/>
                <a:latin typeface="Arial"/>
                <a:ea typeface="+mn-ea"/>
                <a:cs typeface="+mn-cs"/>
              </a:rPr>
              <a:t>= ( 0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 </a:t>
            </a:r>
            <a:r>
              <a:rPr kumimoji="0" lang="en-US" altLang="en-US" sz="1900" b="0" i="0" u="none" strike="noStrike" kern="0" cap="none" spc="0" normalizeH="0" baseline="0" noProof="0">
                <a:ln>
                  <a:noFill/>
                </a:ln>
                <a:solidFill>
                  <a:srgbClr val="0000CC"/>
                </a:solidFill>
                <a:effectLst/>
                <a:uLnTx/>
                <a:uFillTx/>
                <a:latin typeface="Arial"/>
                <a:ea typeface="+mn-ea"/>
                <a:cs typeface="+mn-cs"/>
              </a:rPr>
              <a:t>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0 </a:t>
            </a:r>
            <a:r>
              <a:rPr kumimoji="0" lang="en-US" altLang="en-US" sz="1900" b="0" i="0" u="none" strike="noStrike" kern="0" cap="none" spc="0" normalizeH="0" baseline="0" noProof="0">
                <a:ln>
                  <a:noFill/>
                </a:ln>
                <a:solidFill>
                  <a:srgbClr val="0000CC"/>
                </a:solidFill>
                <a:effectLst/>
                <a:uLnTx/>
                <a:uFillTx/>
                <a:latin typeface="Arial"/>
                <a:ea typeface="+mn-ea"/>
                <a:cs typeface="+mn-cs"/>
              </a:rPr>
              <a:t>)</a:t>
            </a:r>
            <a:r>
              <a:rPr kumimoji="0" lang="en-US" altLang="en-US" sz="1900" b="0" i="0" u="none" strike="noStrike" kern="0" cap="none" spc="0" normalizeH="0" baseline="-25000" noProof="0">
                <a:ln>
                  <a:noFill/>
                </a:ln>
                <a:solidFill>
                  <a:srgbClr val="0000CC"/>
                </a:solidFill>
                <a:effectLst/>
                <a:uLnTx/>
                <a:uFillTx/>
                <a:latin typeface="Arial"/>
                <a:ea typeface="+mn-ea"/>
                <a:cs typeface="+mn-cs"/>
              </a:rPr>
              <a:t>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b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2</a:t>
            </a:r>
            <a:r>
              <a:rPr kumimoji="0" lang="en-US" altLang="en-US" sz="1900" b="0" i="0" u="none" strike="noStrike" kern="0" cap="none" spc="0" normalizeH="0" baseline="30000" noProof="0">
                <a:ln>
                  <a:noFill/>
                </a:ln>
                <a:solidFill>
                  <a:srgbClr val="0000CC"/>
                </a:solidFill>
                <a:effectLst/>
                <a:uLnTx/>
                <a:uFillTx/>
                <a:latin typeface="Arial"/>
                <a:ea typeface="+mn-ea"/>
                <a:cs typeface="+mn-cs"/>
              </a:rPr>
              <a:t>0  </a:t>
            </a:r>
            <a:r>
              <a:rPr kumimoji="0" lang="en-US" altLang="en-US" sz="1900" b="0" i="0" u="none" strike="noStrike" kern="0" cap="none" spc="0" normalizeH="0" baseline="0" noProof="0">
                <a:ln>
                  <a:noFill/>
                </a:ln>
                <a:solidFill>
                  <a:srgbClr val="0000CC"/>
                </a:solidFill>
                <a:effectLst/>
                <a:uLnTx/>
                <a:uFillTx/>
                <a:latin typeface="Arial"/>
                <a:ea typeface="+mn-ea"/>
                <a:cs typeface="+mn-cs"/>
              </a:rPr>
              <a:t>+</a:t>
            </a: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r>
              <a:rPr kumimoji="0" lang="en-US" altLang="en-US" sz="1900" b="0" i="0" u="none" strike="noStrike" kern="0" cap="none" spc="0" normalizeH="0" baseline="0" noProof="0">
                <a:ln>
                  <a:noFill/>
                </a:ln>
                <a:solidFill>
                  <a:srgbClr val="0000CC"/>
                </a:solidFill>
                <a:effectLst/>
                <a:uLnTx/>
                <a:uFillTx/>
                <a:latin typeface="Arial"/>
                <a:ea typeface="+mn-ea"/>
                <a:cs typeface="+mn-cs"/>
              </a:rPr>
              <a:t>   ( 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0</a:t>
            </a:r>
            <a:r>
              <a:rPr kumimoji="0" lang="en-US" altLang="en-US" sz="1900" b="0" i="0" u="none" strike="noStrike" kern="0" cap="none" spc="0" normalizeH="0" baseline="0" noProof="0">
                <a:ln>
                  <a:noFill/>
                </a:ln>
                <a:solidFill>
                  <a:srgbClr val="0000CC"/>
                </a:solidFill>
                <a:effectLst/>
                <a:uLnTx/>
                <a:uFillTx/>
                <a:latin typeface="Arial"/>
                <a:ea typeface="+mn-ea"/>
                <a:cs typeface="+mn-cs"/>
              </a:rPr>
              <a:t>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 </a:t>
            </a:r>
            <a:r>
              <a:rPr kumimoji="0" lang="en-US" altLang="en-US" sz="1900" b="0" i="0" u="none" strike="noStrike" kern="0" cap="none" spc="0" normalizeH="0" baseline="0" noProof="0">
                <a:ln>
                  <a:noFill/>
                </a:ln>
                <a:solidFill>
                  <a:srgbClr val="0000CC"/>
                </a:solidFill>
                <a:effectLst/>
                <a:uLnTx/>
                <a:uFillTx/>
                <a:latin typeface="Arial"/>
                <a:ea typeface="+mn-ea"/>
                <a:cs typeface="+mn-cs"/>
              </a:rPr>
              <a:t>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1</a:t>
            </a:r>
            <a:r>
              <a:rPr kumimoji="0" lang="en-US" altLang="en-US" sz="1900" b="0" i="0" u="none" strike="noStrike" kern="0" cap="none" spc="0" normalizeH="0" baseline="0" noProof="0">
                <a:ln>
                  <a:noFill/>
                </a:ln>
                <a:solidFill>
                  <a:srgbClr val="0000CC"/>
                </a:solidFill>
                <a:effectLst/>
                <a:uLnTx/>
                <a:uFillTx/>
                <a:latin typeface="Arial"/>
                <a:ea typeface="+mn-ea"/>
                <a:cs typeface="+mn-cs"/>
              </a:rPr>
              <a:t>)</a:t>
            </a:r>
            <a:r>
              <a:rPr kumimoji="0" lang="en-US" altLang="en-US" sz="1900" b="0" i="0" u="none" strike="noStrike" kern="0" cap="none" spc="0" normalizeH="0" baseline="-25000" noProof="0">
                <a:ln>
                  <a:noFill/>
                </a:ln>
                <a:solidFill>
                  <a:srgbClr val="0000CC"/>
                </a:solidFill>
                <a:effectLst/>
                <a:uLnTx/>
                <a:uFillTx/>
                <a:latin typeface="Arial"/>
                <a:ea typeface="+mn-ea"/>
                <a:cs typeface="+mn-cs"/>
              </a:rPr>
              <a:t>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b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2</a:t>
            </a:r>
            <a:r>
              <a:rPr kumimoji="0" lang="en-US" altLang="en-US" sz="1900" b="0" i="0" u="none" strike="noStrike" kern="0" cap="none" spc="0" normalizeH="0" baseline="30000" noProof="0">
                <a:ln>
                  <a:noFill/>
                </a:ln>
                <a:solidFill>
                  <a:srgbClr val="0000CC"/>
                </a:solidFill>
                <a:effectLst/>
                <a:uLnTx/>
                <a:uFillTx/>
                <a:latin typeface="Arial"/>
                <a:ea typeface="+mn-ea"/>
                <a:cs typeface="+mn-cs"/>
              </a:rPr>
              <a:t>1  </a:t>
            </a:r>
            <a:r>
              <a:rPr kumimoji="0" lang="en-US" altLang="en-US" sz="1900" b="0" i="0" u="none" strike="noStrike" kern="0" cap="none" spc="0" normalizeH="0" baseline="0" noProof="0">
                <a:ln>
                  <a:noFill/>
                </a:ln>
                <a:solidFill>
                  <a:srgbClr val="0000CC"/>
                </a:solidFill>
                <a:effectLst/>
                <a:uLnTx/>
                <a:uFillTx/>
                <a:latin typeface="Arial"/>
                <a:ea typeface="+mn-ea"/>
                <a:cs typeface="+mn-cs"/>
              </a:rPr>
              <a:t>+</a:t>
            </a: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r>
              <a:rPr kumimoji="0" lang="en-US" altLang="en-US" sz="1900" b="0" i="0" u="none" strike="noStrike" kern="0" cap="none" spc="0" normalizeH="0" baseline="0" noProof="0">
                <a:ln>
                  <a:noFill/>
                </a:ln>
                <a:solidFill>
                  <a:srgbClr val="0000CC"/>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r>
              <a:rPr kumimoji="0" lang="en-US" altLang="en-US" sz="1900" b="0" i="0" u="none" strike="noStrike" kern="0" cap="none" spc="0" normalizeH="0" baseline="0" noProof="0">
                <a:ln>
                  <a:noFill/>
                </a:ln>
                <a:solidFill>
                  <a:srgbClr val="0000CC"/>
                </a:solidFill>
                <a:effectLst/>
                <a:uLnTx/>
                <a:uFillTx/>
                <a:latin typeface="Arial"/>
                <a:ea typeface="+mn-ea"/>
                <a:cs typeface="+mn-cs"/>
              </a:rPr>
              <a:t>   (a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30</a:t>
            </a:r>
            <a:r>
              <a:rPr kumimoji="0" lang="en-US" altLang="en-US" sz="1900" b="0" i="0" u="none" strike="noStrike" kern="0" cap="none" spc="0" normalizeH="0" baseline="0" noProof="0">
                <a:ln>
                  <a:noFill/>
                </a:ln>
                <a:solidFill>
                  <a:srgbClr val="0000CC"/>
                </a:solidFill>
                <a:effectLst/>
                <a:uLnTx/>
                <a:uFillTx/>
                <a:latin typeface="Arial"/>
                <a:ea typeface="+mn-ea"/>
                <a:cs typeface="+mn-cs"/>
              </a:rPr>
              <a:t>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 </a:t>
            </a:r>
            <a:r>
              <a:rPr kumimoji="0" lang="en-US" altLang="en-US" sz="1900" b="0" i="0" u="none" strike="noStrike" kern="0" cap="none" spc="0" normalizeH="0" baseline="0" noProof="0">
                <a:ln>
                  <a:noFill/>
                </a:ln>
                <a:solidFill>
                  <a:srgbClr val="0000CC"/>
                </a:solidFill>
                <a:effectLst/>
                <a:uLnTx/>
                <a:uFillTx/>
                <a:latin typeface="Arial"/>
                <a:ea typeface="+mn-ea"/>
                <a:cs typeface="+mn-cs"/>
              </a:rPr>
              <a:t>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31</a:t>
            </a:r>
            <a:r>
              <a:rPr kumimoji="0" lang="en-US" altLang="en-US" sz="1900" b="0" i="0" u="none" strike="noStrike" kern="0" cap="none" spc="0" normalizeH="0" baseline="0" noProof="0">
                <a:ln>
                  <a:noFill/>
                </a:ln>
                <a:solidFill>
                  <a:srgbClr val="0000CC"/>
                </a:solidFill>
                <a:effectLst/>
                <a:uLnTx/>
                <a:uFillTx/>
                <a:latin typeface="Arial"/>
                <a:ea typeface="+mn-ea"/>
                <a:cs typeface="+mn-cs"/>
              </a:rPr>
              <a:t>)</a:t>
            </a:r>
            <a:r>
              <a:rPr kumimoji="0" lang="en-US" altLang="en-US" sz="1900" b="0" i="0" u="none" strike="noStrike" kern="0" cap="none" spc="0" normalizeH="0" baseline="-25000" noProof="0">
                <a:ln>
                  <a:noFill/>
                </a:ln>
                <a:solidFill>
                  <a:srgbClr val="0000CC"/>
                </a:solidFill>
                <a:effectLst/>
                <a:uLnTx/>
                <a:uFillTx/>
                <a:latin typeface="Arial"/>
                <a:ea typeface="+mn-ea"/>
                <a:cs typeface="+mn-cs"/>
              </a:rPr>
              <a:t>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b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2</a:t>
            </a:r>
            <a:r>
              <a:rPr kumimoji="0" lang="en-US" altLang="en-US" sz="1900" b="0" i="0" u="none" strike="noStrike" kern="0" cap="none" spc="0" normalizeH="0" baseline="30000" noProof="0">
                <a:ln>
                  <a:noFill/>
                </a:ln>
                <a:solidFill>
                  <a:srgbClr val="0000CC"/>
                </a:solidFill>
                <a:effectLst/>
                <a:uLnTx/>
                <a:uFillTx/>
                <a:latin typeface="Arial"/>
                <a:ea typeface="+mn-ea"/>
                <a:cs typeface="+mn-cs"/>
              </a:rPr>
              <a:t>31</a:t>
            </a:r>
            <a:r>
              <a:rPr kumimoji="0" lang="en-US" altLang="en-US" sz="1900" b="0" i="0" u="none" strike="noStrike" kern="0" cap="none" spc="0" normalizeH="0" baseline="0" noProof="0">
                <a:ln>
                  <a:noFill/>
                </a:ln>
                <a:solidFill>
                  <a:srgbClr val="0000CC"/>
                </a:solidFill>
                <a:effectLst/>
                <a:uLnTx/>
                <a:uFillTx/>
                <a:latin typeface="Arial"/>
                <a:ea typeface="+mn-ea"/>
                <a:cs typeface="+mn-cs"/>
              </a:rPr>
              <a:t> +</a:t>
            </a:r>
          </a:p>
          <a:p>
            <a:pPr marL="342900" marR="0" lvl="0" indent="-342900" algn="l" defTabSz="914400" rtl="0" eaLnBrk="0" fontAlgn="base" latinLnBrk="0" hangingPunct="0">
              <a:lnSpc>
                <a:spcPct val="100000"/>
              </a:lnSpc>
              <a:spcBef>
                <a:spcPct val="20000"/>
              </a:spcBef>
              <a:spcAft>
                <a:spcPct val="0"/>
              </a:spcAft>
              <a:buClr>
                <a:srgbClr val="000099"/>
              </a:buClr>
              <a:buSzPct val="100000"/>
              <a:buFont typeface="Wingdings" panose="05000000000000000000" pitchFamily="2" charset="2"/>
              <a:buNone/>
              <a:tabLst/>
              <a:defRPr/>
            </a:pPr>
            <a:r>
              <a:rPr kumimoji="0" lang="en-US" altLang="en-US" sz="1900" b="0" i="0" u="none" strike="noStrike" kern="0" cap="none" spc="0" normalizeH="0" baseline="0" noProof="0">
                <a:ln>
                  <a:noFill/>
                </a:ln>
                <a:solidFill>
                  <a:srgbClr val="0000CC"/>
                </a:solidFill>
                <a:effectLst/>
                <a:uLnTx/>
                <a:uFillTx/>
                <a:latin typeface="Arial"/>
                <a:ea typeface="+mn-ea"/>
                <a:cs typeface="+mn-cs"/>
              </a:rPr>
              <a:t>   a</a:t>
            </a:r>
            <a:r>
              <a:rPr kumimoji="0" lang="en-US" altLang="en-US" sz="1900" b="0" i="0" u="none" strike="noStrike" kern="0" cap="none" spc="0" normalizeH="0" baseline="-25000" noProof="0">
                <a:ln>
                  <a:noFill/>
                </a:ln>
                <a:solidFill>
                  <a:srgbClr val="0000CC"/>
                </a:solidFill>
                <a:effectLst/>
                <a:uLnTx/>
                <a:uFillTx/>
                <a:latin typeface="Arial"/>
                <a:ea typeface="+mn-ea"/>
                <a:cs typeface="+mn-cs"/>
              </a:rPr>
              <a:t>31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b </a:t>
            </a:r>
            <a:r>
              <a:rPr kumimoji="0" lang="en-US" altLang="en-US" sz="1900" b="0" i="0" u="none" strike="noStrike" kern="0" cap="none" spc="0" normalizeH="0" baseline="0" noProof="0">
                <a:ln>
                  <a:noFill/>
                </a:ln>
                <a:solidFill>
                  <a:srgbClr val="0000CC"/>
                </a:solidFill>
                <a:effectLst/>
                <a:uLnTx/>
                <a:uFillTx/>
                <a:latin typeface="Arial"/>
                <a:ea typeface="+mn-ea"/>
                <a:cs typeface="Times New Roman" panose="02020603050405020304" pitchFamily="18" charset="0"/>
              </a:rPr>
              <a:t>×</a:t>
            </a:r>
            <a:r>
              <a:rPr kumimoji="0" lang="en-US" altLang="en-US" sz="1900" b="0" i="0" u="none" strike="noStrike" kern="0" cap="none" spc="0" normalizeH="0" baseline="0" noProof="0">
                <a:ln>
                  <a:noFill/>
                </a:ln>
                <a:solidFill>
                  <a:srgbClr val="0000CC"/>
                </a:solidFill>
                <a:effectLst/>
                <a:uLnTx/>
                <a:uFillTx/>
                <a:latin typeface="Arial"/>
                <a:ea typeface="+mn-ea"/>
                <a:cs typeface="+mn-cs"/>
              </a:rPr>
              <a:t> 2</a:t>
            </a:r>
            <a:r>
              <a:rPr kumimoji="0" lang="en-US" altLang="en-US" sz="1900" b="0" i="0" u="none" strike="noStrike" kern="0" cap="none" spc="0" normalizeH="0" baseline="30000" noProof="0">
                <a:ln>
                  <a:noFill/>
                </a:ln>
                <a:solidFill>
                  <a:srgbClr val="0000CC"/>
                </a:solidFill>
                <a:effectLst/>
                <a:uLnTx/>
                <a:uFillTx/>
                <a:latin typeface="Arial"/>
                <a:ea typeface="+mn-ea"/>
                <a:cs typeface="+mn-cs"/>
              </a:rPr>
              <a:t>32</a:t>
            </a:r>
          </a:p>
        </p:txBody>
      </p:sp>
      <p:sp>
        <p:nvSpPr>
          <p:cNvPr id="11" name="Oval 1">
            <a:extLst>
              <a:ext uri="{FF2B5EF4-FFF2-40B4-BE49-F238E27FC236}">
                <a16:creationId xmlns:a16="http://schemas.microsoft.com/office/drawing/2014/main" id="{49D2438A-07F8-4730-8E1B-E28F59F5FD10}"/>
              </a:ext>
            </a:extLst>
          </p:cNvPr>
          <p:cNvSpPr/>
          <p:nvPr/>
        </p:nvSpPr>
        <p:spPr>
          <a:xfrm>
            <a:off x="5438938" y="5156390"/>
            <a:ext cx="1905000" cy="457200"/>
          </a:xfrm>
          <a:prstGeom prst="ellipse">
            <a:avLst/>
          </a:prstGeom>
          <a:noFill/>
          <a:ln w="25400" cap="flat" cmpd="sng" algn="ctr">
            <a:solidFill>
              <a:srgbClr val="FFC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0926781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71" y="132420"/>
            <a:ext cx="7772400" cy="1020763"/>
          </a:xfrm>
        </p:spPr>
        <p:txBody>
          <a:bodyPr/>
          <a:lstStyle/>
          <a:p>
            <a:r>
              <a:rPr lang="en-US"/>
              <a:t>Datapath = ALU + Registers</a:t>
            </a:r>
          </a:p>
        </p:txBody>
      </p:sp>
      <p:sp>
        <p:nvSpPr>
          <p:cNvPr id="3" name="Content Placeholder 2"/>
          <p:cNvSpPr>
            <a:spLocks noGrp="1"/>
          </p:cNvSpPr>
          <p:nvPr>
            <p:ph idx="1"/>
          </p:nvPr>
        </p:nvSpPr>
        <p:spPr>
          <a:xfrm>
            <a:off x="472743" y="1232318"/>
            <a:ext cx="3718258" cy="5493262"/>
          </a:xfrm>
        </p:spPr>
        <p:txBody>
          <a:bodyPr/>
          <a:lstStyle/>
          <a:p>
            <a:r>
              <a:rPr lang="en-US" altLang="zh-CN" sz="2400"/>
              <a:t>The combination of a set of registers with a shared ALU and interconnecting paths is the </a:t>
            </a:r>
            <a:r>
              <a:rPr lang="en-US" altLang="zh-CN" sz="2400" err="1"/>
              <a:t>datapath</a:t>
            </a:r>
            <a:r>
              <a:rPr lang="en-US" altLang="zh-CN" sz="2400"/>
              <a:t> for the system.</a:t>
            </a:r>
          </a:p>
          <a:p>
            <a:r>
              <a:rPr lang="en-US" altLang="zh-CN" sz="2400"/>
              <a:t>The control unit for the </a:t>
            </a:r>
            <a:r>
              <a:rPr lang="en-US" altLang="zh-CN" sz="2400" err="1"/>
              <a:t>datapath</a:t>
            </a:r>
            <a:r>
              <a:rPr lang="en-US" altLang="zh-CN" sz="2400"/>
              <a:t> directs the information low through the buses, the ALU, the shifter, and the registers by applying signals to the select inputs. </a:t>
            </a:r>
          </a:p>
          <a:p>
            <a:endParaRPr lang="en-US" altLang="zh-CN" sz="2400"/>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a:t>
            </a:fld>
            <a:endParaRPr lang="en-US" altLang="zh-CN" sz="1600"/>
          </a:p>
        </p:txBody>
      </p:sp>
      <p:pic>
        <p:nvPicPr>
          <p:cNvPr id="5" name="图片 4">
            <a:extLst>
              <a:ext uri="{FF2B5EF4-FFF2-40B4-BE49-F238E27FC236}">
                <a16:creationId xmlns:a16="http://schemas.microsoft.com/office/drawing/2014/main" id="{05A262EC-3635-C6B6-51D7-5A5176AEC61D}"/>
              </a:ext>
            </a:extLst>
          </p:cNvPr>
          <p:cNvPicPr>
            <a:picLocks noChangeAspect="1"/>
          </p:cNvPicPr>
          <p:nvPr/>
        </p:nvPicPr>
        <p:blipFill>
          <a:blip r:embed="rId3"/>
          <a:stretch>
            <a:fillRect/>
          </a:stretch>
        </p:blipFill>
        <p:spPr>
          <a:xfrm>
            <a:off x="4388567" y="1270000"/>
            <a:ext cx="4240740" cy="5588000"/>
          </a:xfrm>
          <a:prstGeom prst="rect">
            <a:avLst/>
          </a:prstGeom>
        </p:spPr>
      </p:pic>
    </p:spTree>
    <p:extLst>
      <p:ext uri="{BB962C8B-B14F-4D97-AF65-F5344CB8AC3E}">
        <p14:creationId xmlns:p14="http://schemas.microsoft.com/office/powerpoint/2010/main" val="1983994112"/>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Why It Works?</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60</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en-US" altLang="zh-CN" sz="2400"/>
              <a:t>Works for positive multiplier coz a</a:t>
            </a:r>
            <a:r>
              <a:rPr lang="en-US" altLang="zh-CN" sz="2400" baseline="-25000"/>
              <a:t>31</a:t>
            </a:r>
            <a:r>
              <a:rPr lang="en-US" altLang="zh-CN" sz="2400"/>
              <a:t> is 0 </a:t>
            </a:r>
          </a:p>
          <a:p>
            <a:r>
              <a:rPr lang="en-US" altLang="zh-CN" sz="2400"/>
              <a:t>What happens for negative multipliers? a</a:t>
            </a:r>
            <a:r>
              <a:rPr lang="en-US" altLang="zh-CN" sz="2400" baseline="-25000"/>
              <a:t>31</a:t>
            </a:r>
            <a:r>
              <a:rPr lang="en-US" altLang="zh-CN" sz="2400"/>
              <a:t> is 1</a:t>
            </a:r>
          </a:p>
          <a:p>
            <a:pPr lvl="1"/>
            <a:r>
              <a:rPr lang="en-US" altLang="zh-CN" sz="1800"/>
              <a:t>Remember that we are using 2’s complement binary</a:t>
            </a:r>
          </a:p>
          <a:p>
            <a:endParaRPr lang="en-US" altLang="zh-CN" sz="2400"/>
          </a:p>
          <a:p>
            <a:pPr marL="0" indent="0">
              <a:buNone/>
            </a:pPr>
            <a:r>
              <a:rPr lang="en-US" altLang="zh-CN" sz="2400"/>
              <a:t>	</a:t>
            </a:r>
            <a:r>
              <a:rPr lang="en-US" altLang="zh-CN" sz="2000"/>
              <a:t>b × (a</a:t>
            </a:r>
            <a:r>
              <a:rPr lang="en-US" altLang="zh-CN" sz="2000" baseline="-25000"/>
              <a:t>31</a:t>
            </a:r>
            <a:r>
              <a:rPr lang="en-US" altLang="zh-CN" sz="2000"/>
              <a:t>a</a:t>
            </a:r>
            <a:r>
              <a:rPr lang="en-US" altLang="zh-CN" sz="2000" baseline="-25000"/>
              <a:t>30</a:t>
            </a:r>
            <a:r>
              <a:rPr lang="en-US" altLang="zh-CN" sz="2000"/>
              <a:t>….a</a:t>
            </a:r>
            <a:r>
              <a:rPr lang="en-US" altLang="zh-CN" sz="2000" baseline="-25000"/>
              <a:t>0</a:t>
            </a:r>
            <a:r>
              <a:rPr lang="en-US" altLang="zh-CN" sz="2000"/>
              <a:t>) = b × (- a</a:t>
            </a:r>
            <a:r>
              <a:rPr lang="en-US" altLang="zh-CN" sz="2000" baseline="-25000"/>
              <a:t>31</a:t>
            </a:r>
            <a:r>
              <a:rPr lang="en-US" altLang="zh-CN" sz="2000"/>
              <a:t> × 2</a:t>
            </a:r>
            <a:r>
              <a:rPr lang="en-US" altLang="zh-CN" sz="2000" baseline="30000"/>
              <a:t>31</a:t>
            </a:r>
            <a:r>
              <a:rPr lang="en-US" altLang="zh-CN" sz="2000"/>
              <a:t>+a</a:t>
            </a:r>
            <a:r>
              <a:rPr lang="en-US" altLang="zh-CN" sz="2000" baseline="-25000"/>
              <a:t>30</a:t>
            </a:r>
            <a:r>
              <a:rPr lang="en-US" altLang="zh-CN" sz="2000"/>
              <a:t> × 2</a:t>
            </a:r>
            <a:r>
              <a:rPr lang="en-US" altLang="zh-CN" sz="2000" baseline="30000"/>
              <a:t>30</a:t>
            </a:r>
            <a:r>
              <a:rPr lang="en-US" altLang="zh-CN" sz="2000"/>
              <a:t>+….a</a:t>
            </a:r>
            <a:r>
              <a:rPr lang="en-US" altLang="zh-CN" sz="2000" baseline="-25000"/>
              <a:t>0</a:t>
            </a:r>
            <a:r>
              <a:rPr lang="en-US" altLang="zh-CN" sz="2000"/>
              <a:t> ×2</a:t>
            </a:r>
            <a:r>
              <a:rPr lang="en-US" altLang="zh-CN" sz="2000" baseline="30000"/>
              <a:t>0</a:t>
            </a:r>
            <a:r>
              <a:rPr lang="en-US" altLang="zh-CN" sz="2000"/>
              <a:t>)</a:t>
            </a:r>
          </a:p>
          <a:p>
            <a:endParaRPr lang="en-US" altLang="zh-CN" sz="2000"/>
          </a:p>
          <a:p>
            <a:pPr marL="0" indent="0">
              <a:buNone/>
            </a:pPr>
            <a:r>
              <a:rPr lang="en-US" altLang="zh-CN" sz="2000"/>
              <a:t>	Same derivation applies</a:t>
            </a:r>
          </a:p>
        </p:txBody>
      </p:sp>
    </p:spTree>
    <p:extLst>
      <p:ext uri="{BB962C8B-B14F-4D97-AF65-F5344CB8AC3E}">
        <p14:creationId xmlns:p14="http://schemas.microsoft.com/office/powerpoint/2010/main" val="426821516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0" y="72190"/>
            <a:ext cx="8471667" cy="1020763"/>
          </a:xfrm>
        </p:spPr>
        <p:txBody>
          <a:bodyPr/>
          <a:lstStyle/>
          <a:p>
            <a:r>
              <a:rPr lang="en-US" altLang="zh-CN"/>
              <a:t>Summary</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61</a:t>
            </a:fld>
            <a:endParaRPr lang="en-US" altLang="zh-CN" sz="1600"/>
          </a:p>
        </p:txBody>
      </p:sp>
      <p:pic>
        <p:nvPicPr>
          <p:cNvPr id="3" name="图片 2">
            <a:extLst>
              <a:ext uri="{FF2B5EF4-FFF2-40B4-BE49-F238E27FC236}">
                <a16:creationId xmlns:a16="http://schemas.microsoft.com/office/drawing/2014/main" id="{00B93880-37E0-4A26-8097-DB1F810CFB65}"/>
              </a:ext>
            </a:extLst>
          </p:cNvPr>
          <p:cNvPicPr>
            <a:picLocks noChangeAspect="1"/>
          </p:cNvPicPr>
          <p:nvPr/>
        </p:nvPicPr>
        <p:blipFill>
          <a:blip r:embed="rId3"/>
          <a:stretch>
            <a:fillRect/>
          </a:stretch>
        </p:blipFill>
        <p:spPr>
          <a:xfrm>
            <a:off x="2993982" y="1624208"/>
            <a:ext cx="3048605" cy="2898000"/>
          </a:xfrm>
          <a:prstGeom prst="rect">
            <a:avLst/>
          </a:prstGeom>
        </p:spPr>
      </p:pic>
      <p:sp>
        <p:nvSpPr>
          <p:cNvPr id="7" name="Rectangle 1027">
            <a:extLst>
              <a:ext uri="{FF2B5EF4-FFF2-40B4-BE49-F238E27FC236}">
                <a16:creationId xmlns:a16="http://schemas.microsoft.com/office/drawing/2014/main" id="{1F41160C-93D9-48C0-A7C9-C56E1D485120}"/>
              </a:ext>
            </a:extLst>
          </p:cNvPr>
          <p:cNvSpPr txBox="1">
            <a:spLocks noChangeArrowheads="1"/>
          </p:cNvSpPr>
          <p:nvPr/>
        </p:nvSpPr>
        <p:spPr bwMode="auto">
          <a:xfrm>
            <a:off x="800014" y="4923911"/>
            <a:ext cx="7385136" cy="957059"/>
          </a:xfrm>
          <a:prstGeom prst="rect">
            <a:avLst/>
          </a:prstGeom>
          <a:noFill/>
          <a:ln w="9525">
            <a:noFill/>
            <a:miter lim="800000"/>
            <a:headEnd/>
            <a:tailEnd/>
          </a:ln>
          <a:effectLst/>
        </p:spPr>
        <p:txBody>
          <a:bodyPr lIns="182562" tIns="46038" rIns="182562" bIns="46038"/>
          <a:lstStyle/>
          <a:p>
            <a:pPr eaLnBrk="1" hangingPunct="1">
              <a:lnSpc>
                <a:spcPct val="90000"/>
              </a:lnSpc>
              <a:spcBef>
                <a:spcPct val="20000"/>
              </a:spcBef>
              <a:buClr>
                <a:srgbClr val="1F497D"/>
              </a:buClr>
              <a:buSzPct val="75000"/>
              <a:defRPr/>
            </a:pPr>
            <a:r>
              <a:rPr lang="en-US" kern="0" baseline="0">
                <a:solidFill>
                  <a:prstClr val="black"/>
                </a:solidFill>
                <a:latin typeface="+mn-lt"/>
                <a:cs typeface="Arial" panose="020B0604020202020204" pitchFamily="34" charset="0"/>
              </a:rPr>
              <a:t>Benefit: Reducing the number of partial products</a:t>
            </a:r>
          </a:p>
          <a:p>
            <a:pPr eaLnBrk="1" hangingPunct="1">
              <a:lnSpc>
                <a:spcPct val="90000"/>
              </a:lnSpc>
              <a:spcBef>
                <a:spcPct val="20000"/>
              </a:spcBef>
              <a:buClr>
                <a:srgbClr val="1F497D"/>
              </a:buClr>
              <a:buSzPct val="75000"/>
              <a:defRPr/>
            </a:pPr>
            <a:r>
              <a:rPr lang="en-US" kern="0" baseline="0">
                <a:solidFill>
                  <a:prstClr val="black"/>
                </a:solidFill>
                <a:latin typeface="+mn-lt"/>
                <a:cs typeface="Arial" panose="020B0604020202020204" pitchFamily="34" charset="0"/>
              </a:rPr>
              <a:t>Take away: Booth encoding</a:t>
            </a:r>
          </a:p>
        </p:txBody>
      </p:sp>
    </p:spTree>
    <p:extLst>
      <p:ext uri="{BB962C8B-B14F-4D97-AF65-F5344CB8AC3E}">
        <p14:creationId xmlns:p14="http://schemas.microsoft.com/office/powerpoint/2010/main" val="2364146960"/>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0" y="72190"/>
            <a:ext cx="8471667" cy="1020763"/>
          </a:xfrm>
        </p:spPr>
        <p:txBody>
          <a:bodyPr/>
          <a:lstStyle/>
          <a:p>
            <a:r>
              <a:rPr lang="en-US" altLang="zh-CN"/>
              <a:t>Exercise</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62</a:t>
            </a:fld>
            <a:endParaRPr lang="en-US" altLang="zh-CN" sz="1600"/>
          </a:p>
        </p:txBody>
      </p:sp>
      <p:sp>
        <p:nvSpPr>
          <p:cNvPr id="4" name="矩形 3">
            <a:extLst>
              <a:ext uri="{FF2B5EF4-FFF2-40B4-BE49-F238E27FC236}">
                <a16:creationId xmlns:a16="http://schemas.microsoft.com/office/drawing/2014/main" id="{AC04ABDF-9034-4C42-AEEA-E087216931D9}"/>
              </a:ext>
            </a:extLst>
          </p:cNvPr>
          <p:cNvSpPr/>
          <p:nvPr/>
        </p:nvSpPr>
        <p:spPr>
          <a:xfrm>
            <a:off x="666257" y="2713112"/>
            <a:ext cx="6849360" cy="543739"/>
          </a:xfrm>
          <a:prstGeom prst="rect">
            <a:avLst/>
          </a:prstGeom>
        </p:spPr>
        <p:txBody>
          <a:bodyPr wrap="square">
            <a:spAutoFit/>
          </a:bodyPr>
          <a:lstStyle/>
          <a:p>
            <a:r>
              <a:rPr lang="en-US" altLang="zh-CN" sz="4400">
                <a:solidFill>
                  <a:schemeClr val="tx1"/>
                </a:solidFill>
              </a:rPr>
              <a:t>Signed Multiplication:    x=5, y=-7</a:t>
            </a:r>
            <a:endParaRPr lang="zh-CN" altLang="en-US" sz="4400">
              <a:solidFill>
                <a:schemeClr val="tx1"/>
              </a:solidFill>
            </a:endParaRPr>
          </a:p>
        </p:txBody>
      </p:sp>
      <p:sp>
        <p:nvSpPr>
          <p:cNvPr id="8" name="矩形 7">
            <a:extLst>
              <a:ext uri="{FF2B5EF4-FFF2-40B4-BE49-F238E27FC236}">
                <a16:creationId xmlns:a16="http://schemas.microsoft.com/office/drawing/2014/main" id="{8454F62B-CEC9-4ECE-B374-4F1FD5FEA41D}"/>
              </a:ext>
            </a:extLst>
          </p:cNvPr>
          <p:cNvSpPr/>
          <p:nvPr/>
        </p:nvSpPr>
        <p:spPr>
          <a:xfrm>
            <a:off x="666257" y="1725643"/>
            <a:ext cx="6849360" cy="543739"/>
          </a:xfrm>
          <a:prstGeom prst="rect">
            <a:avLst/>
          </a:prstGeom>
        </p:spPr>
        <p:txBody>
          <a:bodyPr wrap="square">
            <a:spAutoFit/>
          </a:bodyPr>
          <a:lstStyle/>
          <a:p>
            <a:r>
              <a:rPr lang="en-US" altLang="zh-CN" sz="4400">
                <a:solidFill>
                  <a:schemeClr val="tx1"/>
                </a:solidFill>
              </a:rPr>
              <a:t>Unsigned Multiplication:    x=5, y=3</a:t>
            </a:r>
            <a:endParaRPr lang="zh-CN" altLang="en-US" sz="4400">
              <a:solidFill>
                <a:schemeClr val="tx1"/>
              </a:solidFill>
            </a:endParaRPr>
          </a:p>
        </p:txBody>
      </p:sp>
    </p:spTree>
    <p:extLst>
      <p:ext uri="{BB962C8B-B14F-4D97-AF65-F5344CB8AC3E}">
        <p14:creationId xmlns:p14="http://schemas.microsoft.com/office/powerpoint/2010/main" val="132260462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t>Yet Another Option: Array Multiplier</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63</a:t>
            </a:fld>
            <a:endParaRPr lang="en-US" altLang="zh-CN" sz="1600"/>
          </a:p>
        </p:txBody>
      </p:sp>
      <p:sp>
        <p:nvSpPr>
          <p:cNvPr id="49" name="Content Placeholder 2">
            <a:extLst>
              <a:ext uri="{FF2B5EF4-FFF2-40B4-BE49-F238E27FC236}">
                <a16:creationId xmlns:a16="http://schemas.microsoft.com/office/drawing/2014/main" id="{ABEB38EA-299F-44A7-823C-0F800E3627A4}"/>
              </a:ext>
            </a:extLst>
          </p:cNvPr>
          <p:cNvSpPr txBox="1">
            <a:spLocks/>
          </p:cNvSpPr>
          <p:nvPr/>
        </p:nvSpPr>
        <p:spPr bwMode="auto">
          <a:xfrm>
            <a:off x="4800600" y="1600200"/>
            <a:ext cx="40386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rgbClr val="3333FF"/>
              </a:buClr>
              <a:buSzPct val="80000"/>
              <a:buNone/>
              <a:tabLst/>
              <a:defRPr/>
            </a:pPr>
            <a:r>
              <a:rPr kumimoji="0" lang="en-US" altLang="en-US" sz="2400" b="0" i="0" u="none" strike="noStrike" kern="1200" cap="none" spc="0" normalizeH="0" baseline="0" noProof="0">
                <a:ln>
                  <a:noFill/>
                </a:ln>
                <a:solidFill>
                  <a:sysClr val="windowText" lastClr="000000"/>
                </a:solidFill>
                <a:effectLst/>
                <a:uLnTx/>
                <a:uFillTx/>
                <a:ea typeface="+mn-ea"/>
                <a:cs typeface="+mn-cs"/>
              </a:rPr>
              <a:t>Adding all partial products simultaneously using an array of basic cells</a:t>
            </a:r>
          </a:p>
        </p:txBody>
      </p:sp>
      <p:graphicFrame>
        <p:nvGraphicFramePr>
          <p:cNvPr id="50" name="Group 269">
            <a:extLst>
              <a:ext uri="{FF2B5EF4-FFF2-40B4-BE49-F238E27FC236}">
                <a16:creationId xmlns:a16="http://schemas.microsoft.com/office/drawing/2014/main" id="{513C921A-C8A4-486F-8191-509803F11B9A}"/>
              </a:ext>
            </a:extLst>
          </p:cNvPr>
          <p:cNvGraphicFramePr>
            <a:graphicFrameLocks noGrp="1"/>
          </p:cNvGraphicFramePr>
          <p:nvPr/>
        </p:nvGraphicFramePr>
        <p:xfrm>
          <a:off x="609600" y="1524000"/>
          <a:ext cx="3657600" cy="4232278"/>
        </p:xfrm>
        <a:graphic>
          <a:graphicData uri="http://schemas.openxmlformats.org/drawingml/2006/table">
            <a:tbl>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tblGrid>
              <a:tr h="6048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1</a:t>
                      </a: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a:noFill/>
                    </a:lnL>
                    <a:lnR>
                      <a:noFill/>
                    </a:lnR>
                    <a:lnT>
                      <a:noFill/>
                    </a:lnT>
                    <a:lnB>
                      <a:noFill/>
                    </a:lnB>
                    <a:lnTlToBr>
                      <a:noFill/>
                    </a:lnTlToBr>
                    <a:lnBlToTr>
                      <a:noFill/>
                    </a:lnBlToTr>
                    <a:solidFill>
                      <a:srgbClr val="4F81BD"/>
                    </a:solidFill>
                  </a:tcPr>
                </a:tc>
                <a:extLst>
                  <a:ext uri="{0D108BD9-81ED-4DB2-BD59-A6C34878D82A}">
                    <a16:rowId xmlns:a16="http://schemas.microsoft.com/office/drawing/2014/main" val="10000"/>
                  </a:ext>
                </a:extLst>
              </a:tr>
              <a:tr h="6048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x</a:t>
                      </a:r>
                    </a:p>
                  </a:txBody>
                  <a:tcPr horzOverflow="overflow">
                    <a:lnL>
                      <a:noFill/>
                    </a:lnL>
                    <a:lnR>
                      <a:noFill/>
                    </a:lnR>
                    <a:lnT>
                      <a:noFill/>
                    </a:lnT>
                    <a:lnB w="12700" cap="flat" cmpd="sng" algn="ctr">
                      <a:solidFill>
                        <a:sysClr val="windowText" lastClr="000000"/>
                      </a:solidFill>
                      <a:prstDash val="solid"/>
                      <a:round/>
                      <a:headEnd type="none" w="sm" len="sm"/>
                      <a:tailEnd type="none" w="sm" len="sm"/>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1</a:t>
                      </a:r>
                    </a:p>
                  </a:txBody>
                  <a:tcPr horzOverflow="overflow">
                    <a:lnL>
                      <a:noFill/>
                    </a:lnL>
                    <a:lnR>
                      <a:noFill/>
                    </a:lnR>
                    <a:lnT>
                      <a:noFill/>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a:noFill/>
                    </a:lnL>
                    <a:lnR>
                      <a:noFill/>
                    </a:lnR>
                    <a:lnT>
                      <a:noFill/>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a:noFill/>
                    </a:lnL>
                    <a:lnR>
                      <a:noFill/>
                    </a:lnR>
                    <a:lnT>
                      <a:noFill/>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1</a:t>
                      </a:r>
                    </a:p>
                  </a:txBody>
                  <a:tcPr horzOverflow="overflow">
                    <a:lnL>
                      <a:noFill/>
                    </a:lnL>
                    <a:lnR>
                      <a:noFill/>
                    </a:lnR>
                    <a:lnT>
                      <a:noFill/>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1"/>
                  </a:ext>
                </a:extLst>
              </a:tr>
              <a:tr h="60325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sm" len="sm"/>
                      <a:tailEnd type="none" w="sm" len="sm"/>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extLst>
                  <a:ext uri="{0D108BD9-81ED-4DB2-BD59-A6C34878D82A}">
                    <a16:rowId xmlns:a16="http://schemas.microsoft.com/office/drawing/2014/main" val="10002"/>
                  </a:ext>
                </a:extLst>
              </a:tr>
              <a:tr h="6048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w="12700" cap="flat" cmpd="sng" algn="ctr">
                      <a:solidFill>
                        <a:sysClr val="windowText" lastClr="000000"/>
                      </a:solidFill>
                      <a:prstDash val="solid"/>
                      <a:round/>
                      <a:headEnd type="none" w="med" len="med"/>
                      <a:tailEnd type="none" w="med" len="med"/>
                    </a:lnR>
                    <a:lnT>
                      <a:noFill/>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ysClr val="windowText" lastClr="000000"/>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a:noFill/>
                    </a:lnB>
                    <a:lnTlToBr>
                      <a:noFill/>
                    </a:lnTlToBr>
                    <a:lnBlToTr>
                      <a:noFill/>
                    </a:lnBlToTr>
                    <a:solidFill>
                      <a:srgbClr val="4F81BD"/>
                    </a:solidFill>
                  </a:tcPr>
                </a:tc>
                <a:extLst>
                  <a:ext uri="{0D108BD9-81ED-4DB2-BD59-A6C34878D82A}">
                    <a16:rowId xmlns:a16="http://schemas.microsoft.com/office/drawing/2014/main" val="10003"/>
                  </a:ext>
                </a:extLst>
              </a:tr>
              <a:tr h="6048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w="12700" cap="flat" cmpd="sng" algn="ctr">
                      <a:solidFill>
                        <a:sysClr val="windowText" lastClr="000000"/>
                      </a:solidFill>
                      <a:prstDash val="solid"/>
                      <a:round/>
                      <a:headEnd type="none" w="med" len="med"/>
                      <a:tailEnd type="none" w="med" len="med"/>
                    </a:lnR>
                    <a:lnT>
                      <a:noFill/>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ysClr val="windowText" lastClr="000000"/>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extLst>
                  <a:ext uri="{0D108BD9-81ED-4DB2-BD59-A6C34878D82A}">
                    <a16:rowId xmlns:a16="http://schemas.microsoft.com/office/drawing/2014/main" val="10004"/>
                  </a:ext>
                </a:extLst>
              </a:tr>
              <a:tr h="6048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w="12700" cap="flat" cmpd="sng" algn="ctr">
                      <a:solidFill>
                        <a:sysClr val="windowText" lastClr="000000"/>
                      </a:solidFill>
                      <a:prstDash val="solid"/>
                      <a:round/>
                      <a:headEnd type="none" w="med" len="med"/>
                      <a:tailEnd type="none" w="med" len="med"/>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1</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w="12700" cap="flat" cmpd="sng" algn="ctr">
                      <a:solidFill>
                        <a:sysClr val="windowText" lastClr="000000"/>
                      </a:solidFill>
                      <a:prstDash val="solid"/>
                      <a:round/>
                      <a:headEnd type="none" w="med" len="med"/>
                      <a:tailEnd type="none" w="med" len="med"/>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sm" len="sm"/>
                      <a:tailEnd type="none" w="sm" len="sm"/>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w="12700" cap="flat" cmpd="sng" algn="ctr">
                      <a:solidFill>
                        <a:sysClr val="windowText" lastClr="000000"/>
                      </a:solidFill>
                      <a:prstDash val="solid"/>
                      <a:round/>
                      <a:headEnd type="none" w="sm" len="sm"/>
                      <a:tailEnd type="none" w="sm" len="sm"/>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w="12700" cap="flat" cmpd="sng" algn="ctr">
                      <a:solidFill>
                        <a:sysClr val="windowText" lastClr="000000"/>
                      </a:solidFill>
                      <a:prstDash val="solid"/>
                      <a:round/>
                      <a:headEnd type="none" w="sm" len="sm"/>
                      <a:tailEnd type="none" w="sm" len="sm"/>
                    </a:lnB>
                    <a:lnTlToBr>
                      <a:noFill/>
                    </a:lnTlToBr>
                    <a:lnBlToTr>
                      <a:noFill/>
                    </a:lnBlToTr>
                    <a:solidFill>
                      <a:srgbClr val="4F81BD"/>
                    </a:solidFill>
                  </a:tcPr>
                </a:tc>
                <a:extLst>
                  <a:ext uri="{0D108BD9-81ED-4DB2-BD59-A6C34878D82A}">
                    <a16:rowId xmlns:a16="http://schemas.microsoft.com/office/drawing/2014/main" val="10005"/>
                  </a:ext>
                </a:extLst>
              </a:tr>
              <a:tr h="60483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800" b="0" i="0" u="none" strike="noStrike" cap="none" normalizeH="0" baseline="0">
                        <a:ln>
                          <a:noFill/>
                        </a:ln>
                        <a:solidFill>
                          <a:schemeClr val="tx1"/>
                        </a:solidFill>
                        <a:effectLst/>
                        <a:latin typeface="Times New Roman" pitchFamily="18" charset="0"/>
                        <a:cs typeface="Arial" charset="0"/>
                      </a:endParaRPr>
                    </a:p>
                  </a:txBody>
                  <a:tcPr horzOverflow="overflow">
                    <a:lnL>
                      <a:noFill/>
                    </a:lnL>
                    <a:lnR>
                      <a:noFill/>
                    </a:lnR>
                    <a:lnT>
                      <a:noFill/>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1</a:t>
                      </a:r>
                    </a:p>
                  </a:txBody>
                  <a:tcPr horzOverflow="overflow">
                    <a:lnL>
                      <a:noFill/>
                    </a:lnL>
                    <a:lnR>
                      <a:noFill/>
                    </a:lnR>
                    <a:lnT w="12700" cap="flat" cmpd="sng" algn="ctr">
                      <a:solidFill>
                        <a:sysClr val="windowText" lastClr="000000"/>
                      </a:solidFill>
                      <a:prstDash val="solid"/>
                      <a:round/>
                      <a:headEnd type="none" w="med" len="med"/>
                      <a:tailEnd type="none" w="med" len="med"/>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a:noFill/>
                    </a:lnL>
                    <a:lnR>
                      <a:noFill/>
                    </a:lnR>
                    <a:lnT w="12700" cap="flat" cmpd="sng" algn="ctr">
                      <a:solidFill>
                        <a:sysClr val="windowText" lastClr="000000"/>
                      </a:solidFill>
                      <a:prstDash val="solid"/>
                      <a:round/>
                      <a:headEnd type="none" w="med" len="med"/>
                      <a:tailEnd type="none" w="med" len="med"/>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a:noFill/>
                    </a:lnL>
                    <a:lnR>
                      <a:noFill/>
                    </a:lnR>
                    <a:lnT w="12700" cap="flat" cmpd="sng" algn="ctr">
                      <a:solidFill>
                        <a:sysClr val="windowText" lastClr="000000"/>
                      </a:solidFill>
                      <a:prstDash val="solid"/>
                      <a:round/>
                      <a:headEnd type="none" w="med" len="med"/>
                      <a:tailEnd type="none" w="med" len="med"/>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1</a:t>
                      </a:r>
                    </a:p>
                  </a:txBody>
                  <a:tcPr horzOverflow="overflow">
                    <a:lnL>
                      <a:noFill/>
                    </a:lnL>
                    <a:lnR>
                      <a:noFill/>
                    </a:lnR>
                    <a:lnT w="12700" cap="flat" cmpd="sng" algn="ctr">
                      <a:solidFill>
                        <a:sysClr val="windowText" lastClr="000000"/>
                      </a:solidFill>
                      <a:prstDash val="solid"/>
                      <a:round/>
                      <a:headEnd type="none" w="med" len="med"/>
                      <a:tailEnd type="none" w="med" len="med"/>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a:noFill/>
                    </a:lnL>
                    <a:lnR>
                      <a:noFill/>
                    </a:lnR>
                    <a:lnT w="12700" cap="flat" cmpd="sng" algn="ctr">
                      <a:solidFill>
                        <a:sysClr val="windowText" lastClr="000000"/>
                      </a:solidFill>
                      <a:prstDash val="solid"/>
                      <a:round/>
                      <a:headEnd type="none" w="sm" len="sm"/>
                      <a:tailEnd type="none" w="sm" len="sm"/>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a:noFill/>
                    </a:lnL>
                    <a:lnR>
                      <a:noFill/>
                    </a:lnR>
                    <a:lnT w="12700" cap="flat" cmpd="sng" algn="ctr">
                      <a:solidFill>
                        <a:sysClr val="windowText" lastClr="000000"/>
                      </a:solidFill>
                      <a:prstDash val="solid"/>
                      <a:round/>
                      <a:headEnd type="none" w="sm" len="sm"/>
                      <a:tailEnd type="none" w="sm" len="sm"/>
                    </a:lnT>
                    <a:lnB>
                      <a:noFill/>
                    </a:lnB>
                    <a:lnTlToBr>
                      <a:noFill/>
                    </a:lnTlToBr>
                    <a:lnBlToTr>
                      <a:noFill/>
                    </a:lnBlToTr>
                    <a:solidFill>
                      <a:srgbClr val="4F81BD"/>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cs typeface="Arial" charset="0"/>
                        </a:rPr>
                        <a:t>0</a:t>
                      </a:r>
                    </a:p>
                  </a:txBody>
                  <a:tcPr horzOverflow="overflow">
                    <a:lnL>
                      <a:noFill/>
                    </a:lnL>
                    <a:lnR>
                      <a:noFill/>
                    </a:lnR>
                    <a:lnT w="12700" cap="flat" cmpd="sng" algn="ctr">
                      <a:solidFill>
                        <a:sysClr val="windowText" lastClr="000000"/>
                      </a:solidFill>
                      <a:prstDash val="solid"/>
                      <a:round/>
                      <a:headEnd type="none" w="sm" len="sm"/>
                      <a:tailEnd type="none" w="sm" len="sm"/>
                    </a:lnT>
                    <a:lnB>
                      <a:noFill/>
                    </a:lnB>
                    <a:lnTlToBr>
                      <a:noFill/>
                    </a:lnTlToBr>
                    <a:lnBlToTr>
                      <a:noFill/>
                    </a:lnBlToTr>
                    <a:solidFill>
                      <a:srgbClr val="4F81BD"/>
                    </a:solidFill>
                  </a:tcPr>
                </a:tc>
                <a:extLst>
                  <a:ext uri="{0D108BD9-81ED-4DB2-BD59-A6C34878D82A}">
                    <a16:rowId xmlns:a16="http://schemas.microsoft.com/office/drawing/2014/main" val="10006"/>
                  </a:ext>
                </a:extLst>
              </a:tr>
            </a:tbl>
          </a:graphicData>
        </a:graphic>
      </p:graphicFrame>
      <p:sp>
        <p:nvSpPr>
          <p:cNvPr id="51" name="Rectangle 7">
            <a:extLst>
              <a:ext uri="{FF2B5EF4-FFF2-40B4-BE49-F238E27FC236}">
                <a16:creationId xmlns:a16="http://schemas.microsoft.com/office/drawing/2014/main" id="{824728E8-095B-4DF7-B88F-9D65D469A641}"/>
              </a:ext>
            </a:extLst>
          </p:cNvPr>
          <p:cNvSpPr/>
          <p:nvPr/>
        </p:nvSpPr>
        <p:spPr>
          <a:xfrm>
            <a:off x="4572000" y="3733800"/>
            <a:ext cx="2209800" cy="1752600"/>
          </a:xfrm>
          <a:prstGeom prst="rect">
            <a:avLst/>
          </a:prstGeom>
          <a:solidFill>
            <a:srgbClr val="FFCCFF"/>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a:ea typeface="+mn-ea"/>
              <a:cs typeface="+mn-cs"/>
            </a:endParaRPr>
          </a:p>
        </p:txBody>
      </p:sp>
      <p:pic>
        <p:nvPicPr>
          <p:cNvPr id="52" name="Picture 2" descr="AND symbol">
            <a:hlinkClick r:id="rId4" tooltip="AND symbol"/>
            <a:extLst>
              <a:ext uri="{FF2B5EF4-FFF2-40B4-BE49-F238E27FC236}">
                <a16:creationId xmlns:a16="http://schemas.microsoft.com/office/drawing/2014/main" id="{A4CB5503-F470-46E7-9ACD-E816B054B344}"/>
              </a:ext>
            </a:extLst>
          </p:cNvPr>
          <p:cNvPicPr>
            <a:picLocks noChangeAspect="1" noChangeArrowheads="1"/>
          </p:cNvPicPr>
          <p:nvPr>
            <p:custDataLst>
              <p:tags r:id="rId1"/>
            </p:custDataLst>
          </p:nvPr>
        </p:nvPicPr>
        <p:blipFill>
          <a:blip r:embed="rId5">
            <a:extLst>
              <a:ext uri="{28A0092B-C50C-407E-A947-70E740481C1C}">
                <a14:useLocalDpi xmlns:a14="http://schemas.microsoft.com/office/drawing/2010/main" val="0"/>
              </a:ext>
            </a:extLst>
          </a:blip>
          <a:srcRect/>
          <a:stretch>
            <a:fillRect/>
          </a:stretch>
        </p:blipFill>
        <p:spPr bwMode="auto">
          <a:xfrm>
            <a:off x="5638800" y="3657600"/>
            <a:ext cx="838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Rectangle 9">
            <a:extLst>
              <a:ext uri="{FF2B5EF4-FFF2-40B4-BE49-F238E27FC236}">
                <a16:creationId xmlns:a16="http://schemas.microsoft.com/office/drawing/2014/main" id="{DEAB9C3A-AC79-4B63-993A-C2A0EB2ADDB7}"/>
              </a:ext>
            </a:extLst>
          </p:cNvPr>
          <p:cNvSpPr/>
          <p:nvPr/>
        </p:nvSpPr>
        <p:spPr>
          <a:xfrm>
            <a:off x="4953000" y="4495800"/>
            <a:ext cx="1447800" cy="685800"/>
          </a:xfrm>
          <a:prstGeom prst="rect">
            <a:avLst/>
          </a:prstGeom>
          <a:solidFill>
            <a:srgbClr val="FFFF00"/>
          </a:solidFill>
          <a:ln w="25400" cap="flat" cmpd="sng" algn="ctr">
            <a:solidFill>
              <a:srgbClr val="FF0000"/>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prstClr val="black"/>
                </a:solidFill>
                <a:effectLst/>
                <a:uLnTx/>
                <a:uFillTx/>
                <a:latin typeface="Calibri"/>
                <a:ea typeface="+mn-ea"/>
                <a:cs typeface="+mn-cs"/>
              </a:rPr>
              <a:t>Full Adder</a:t>
            </a:r>
          </a:p>
        </p:txBody>
      </p:sp>
      <p:cxnSp>
        <p:nvCxnSpPr>
          <p:cNvPr id="54" name="Straight Connector 11">
            <a:extLst>
              <a:ext uri="{FF2B5EF4-FFF2-40B4-BE49-F238E27FC236}">
                <a16:creationId xmlns:a16="http://schemas.microsoft.com/office/drawing/2014/main" id="{C061C632-7C95-427C-A7F5-805D9AB11D18}"/>
              </a:ext>
            </a:extLst>
          </p:cNvPr>
          <p:cNvCxnSpPr/>
          <p:nvPr/>
        </p:nvCxnSpPr>
        <p:spPr>
          <a:xfrm rot="5400000">
            <a:off x="4729163" y="4044950"/>
            <a:ext cx="903288" cy="1587"/>
          </a:xfrm>
          <a:prstGeom prst="line">
            <a:avLst/>
          </a:prstGeom>
          <a:noFill/>
          <a:ln w="28575" cap="flat" cmpd="sng" algn="ctr">
            <a:solidFill>
              <a:srgbClr val="FF0000"/>
            </a:solidFill>
            <a:prstDash val="solid"/>
            <a:headEnd type="none" w="med" len="med"/>
            <a:tailEnd type="arrow" w="med" len="med"/>
          </a:ln>
          <a:effectLst/>
        </p:spPr>
      </p:cxnSp>
      <p:cxnSp>
        <p:nvCxnSpPr>
          <p:cNvPr id="55" name="Straight Connector 14">
            <a:extLst>
              <a:ext uri="{FF2B5EF4-FFF2-40B4-BE49-F238E27FC236}">
                <a16:creationId xmlns:a16="http://schemas.microsoft.com/office/drawing/2014/main" id="{245CE5C1-479B-47B8-92C3-A7E56DAB7398}"/>
              </a:ext>
            </a:extLst>
          </p:cNvPr>
          <p:cNvCxnSpPr/>
          <p:nvPr/>
        </p:nvCxnSpPr>
        <p:spPr>
          <a:xfrm rot="5400000">
            <a:off x="5117306" y="4045744"/>
            <a:ext cx="896938" cy="6350"/>
          </a:xfrm>
          <a:prstGeom prst="line">
            <a:avLst/>
          </a:prstGeom>
          <a:noFill/>
          <a:ln w="28575" cap="flat" cmpd="sng" algn="ctr">
            <a:solidFill>
              <a:srgbClr val="FF0000"/>
            </a:solidFill>
            <a:prstDash val="solid"/>
            <a:headEnd type="none" w="med" len="med"/>
            <a:tailEnd type="arrow" w="med" len="med"/>
          </a:ln>
          <a:effectLst/>
        </p:spPr>
      </p:cxnSp>
      <p:cxnSp>
        <p:nvCxnSpPr>
          <p:cNvPr id="56" name="Straight Connector 15">
            <a:extLst>
              <a:ext uri="{FF2B5EF4-FFF2-40B4-BE49-F238E27FC236}">
                <a16:creationId xmlns:a16="http://schemas.microsoft.com/office/drawing/2014/main" id="{177799B5-226A-4B63-AAB5-8FA2CA1FAE3C}"/>
              </a:ext>
            </a:extLst>
          </p:cNvPr>
          <p:cNvCxnSpPr/>
          <p:nvPr/>
        </p:nvCxnSpPr>
        <p:spPr>
          <a:xfrm rot="5400000">
            <a:off x="4991894" y="5523706"/>
            <a:ext cx="685800" cy="1588"/>
          </a:xfrm>
          <a:prstGeom prst="line">
            <a:avLst/>
          </a:prstGeom>
          <a:noFill/>
          <a:ln w="28575" cap="flat" cmpd="sng" algn="ctr">
            <a:solidFill>
              <a:srgbClr val="FF0000"/>
            </a:solidFill>
            <a:prstDash val="solid"/>
            <a:headEnd type="none" w="med" len="med"/>
            <a:tailEnd type="arrow" w="med" len="med"/>
          </a:ln>
          <a:effectLst/>
        </p:spPr>
      </p:cxnSp>
      <p:cxnSp>
        <p:nvCxnSpPr>
          <p:cNvPr id="57" name="Straight Connector 16">
            <a:extLst>
              <a:ext uri="{FF2B5EF4-FFF2-40B4-BE49-F238E27FC236}">
                <a16:creationId xmlns:a16="http://schemas.microsoft.com/office/drawing/2014/main" id="{EFFC65C2-5B41-472D-9527-BD02DC16300C}"/>
              </a:ext>
            </a:extLst>
          </p:cNvPr>
          <p:cNvCxnSpPr/>
          <p:nvPr/>
        </p:nvCxnSpPr>
        <p:spPr>
          <a:xfrm rot="5400000">
            <a:off x="5601494" y="5523706"/>
            <a:ext cx="685800" cy="1588"/>
          </a:xfrm>
          <a:prstGeom prst="line">
            <a:avLst/>
          </a:prstGeom>
          <a:noFill/>
          <a:ln w="28575" cap="flat" cmpd="sng" algn="ctr">
            <a:solidFill>
              <a:srgbClr val="FF0000"/>
            </a:solidFill>
            <a:prstDash val="solid"/>
            <a:headEnd type="none" w="med" len="med"/>
            <a:tailEnd type="arrow" w="med" len="med"/>
          </a:ln>
          <a:effectLst/>
        </p:spPr>
      </p:cxnSp>
      <p:sp>
        <p:nvSpPr>
          <p:cNvPr id="58" name="TextBox 19">
            <a:extLst>
              <a:ext uri="{FF2B5EF4-FFF2-40B4-BE49-F238E27FC236}">
                <a16:creationId xmlns:a16="http://schemas.microsoft.com/office/drawing/2014/main" id="{0CF3AC94-C243-491B-B865-1C6EB8D172FC}"/>
              </a:ext>
            </a:extLst>
          </p:cNvPr>
          <p:cNvSpPr txBox="1">
            <a:spLocks noChangeArrowheads="1"/>
          </p:cNvSpPr>
          <p:nvPr/>
        </p:nvSpPr>
        <p:spPr bwMode="auto">
          <a:xfrm>
            <a:off x="4800600" y="3200400"/>
            <a:ext cx="1681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aseline="0">
                <a:solidFill>
                  <a:prstClr val="black"/>
                </a:solidFill>
                <a:latin typeface="Times New Roman" panose="02020603050405020304" pitchFamily="18" charset="0"/>
                <a:cs typeface="Arial" panose="020B0604020202020204" pitchFamily="34" charset="0"/>
              </a:rPr>
              <a:t>S</a:t>
            </a:r>
            <a:r>
              <a:rPr lang="en-US" altLang="en-US" sz="2400">
                <a:solidFill>
                  <a:prstClr val="black"/>
                </a:solidFill>
                <a:latin typeface="Times New Roman" panose="02020603050405020304" pitchFamily="18" charset="0"/>
                <a:cs typeface="Arial" panose="020B0604020202020204" pitchFamily="34" charset="0"/>
              </a:rPr>
              <a:t>in</a:t>
            </a:r>
            <a:r>
              <a:rPr lang="en-US" altLang="en-US" sz="2400" baseline="0">
                <a:solidFill>
                  <a:prstClr val="black"/>
                </a:solidFill>
                <a:latin typeface="Times New Roman" panose="02020603050405020304" pitchFamily="18" charset="0"/>
                <a:cs typeface="Arial" panose="020B0604020202020204" pitchFamily="34" charset="0"/>
              </a:rPr>
              <a:t>   C</a:t>
            </a:r>
            <a:r>
              <a:rPr lang="en-US" altLang="en-US" sz="2400">
                <a:solidFill>
                  <a:prstClr val="black"/>
                </a:solidFill>
                <a:latin typeface="Times New Roman" panose="02020603050405020304" pitchFamily="18" charset="0"/>
                <a:cs typeface="Arial" panose="020B0604020202020204" pitchFamily="34" charset="0"/>
              </a:rPr>
              <a:t>in</a:t>
            </a:r>
            <a:r>
              <a:rPr lang="en-US" altLang="en-US" sz="2400" baseline="0">
                <a:solidFill>
                  <a:prstClr val="black"/>
                </a:solidFill>
                <a:latin typeface="Times New Roman" panose="02020603050405020304" pitchFamily="18" charset="0"/>
                <a:cs typeface="Arial" panose="020B0604020202020204" pitchFamily="34" charset="0"/>
              </a:rPr>
              <a:t>   A</a:t>
            </a:r>
            <a:r>
              <a:rPr lang="en-US" altLang="en-US" sz="2400">
                <a:solidFill>
                  <a:prstClr val="black"/>
                </a:solidFill>
                <a:latin typeface="Times New Roman" panose="02020603050405020304" pitchFamily="18" charset="0"/>
                <a:cs typeface="Arial" panose="020B0604020202020204" pitchFamily="34" charset="0"/>
              </a:rPr>
              <a:t>i</a:t>
            </a:r>
            <a:r>
              <a:rPr lang="en-US" altLang="en-US" sz="2400" baseline="0">
                <a:solidFill>
                  <a:prstClr val="black"/>
                </a:solidFill>
                <a:latin typeface="Times New Roman" panose="02020603050405020304" pitchFamily="18" charset="0"/>
                <a:cs typeface="Arial" panose="020B0604020202020204" pitchFamily="34" charset="0"/>
              </a:rPr>
              <a:t>   B</a:t>
            </a:r>
            <a:r>
              <a:rPr lang="en-US" altLang="en-US" sz="2400">
                <a:solidFill>
                  <a:prstClr val="black"/>
                </a:solidFill>
                <a:latin typeface="Times New Roman" panose="02020603050405020304" pitchFamily="18" charset="0"/>
                <a:cs typeface="Arial" panose="020B0604020202020204" pitchFamily="34" charset="0"/>
              </a:rPr>
              <a:t>j</a:t>
            </a:r>
            <a:endParaRPr lang="en-US" altLang="en-US" sz="2400" baseline="0">
              <a:solidFill>
                <a:prstClr val="black"/>
              </a:solidFill>
              <a:latin typeface="Times New Roman" panose="02020603050405020304" pitchFamily="18" charset="0"/>
              <a:cs typeface="Arial" panose="020B0604020202020204" pitchFamily="34" charset="0"/>
            </a:endParaRPr>
          </a:p>
        </p:txBody>
      </p:sp>
      <p:cxnSp>
        <p:nvCxnSpPr>
          <p:cNvPr id="59" name="Straight Connector 21">
            <a:extLst>
              <a:ext uri="{FF2B5EF4-FFF2-40B4-BE49-F238E27FC236}">
                <a16:creationId xmlns:a16="http://schemas.microsoft.com/office/drawing/2014/main" id="{80A33A7F-A7AC-4ECD-9A8D-781862200696}"/>
              </a:ext>
            </a:extLst>
          </p:cNvPr>
          <p:cNvCxnSpPr/>
          <p:nvPr/>
        </p:nvCxnSpPr>
        <p:spPr>
          <a:xfrm rot="5400000">
            <a:off x="5715794" y="3733006"/>
            <a:ext cx="304800" cy="1588"/>
          </a:xfrm>
          <a:prstGeom prst="line">
            <a:avLst/>
          </a:prstGeom>
          <a:noFill/>
          <a:ln w="28575" cap="flat" cmpd="sng" algn="ctr">
            <a:solidFill>
              <a:srgbClr val="FF0000"/>
            </a:solidFill>
            <a:prstDash val="solid"/>
          </a:ln>
          <a:effectLst/>
        </p:spPr>
      </p:cxnSp>
      <p:cxnSp>
        <p:nvCxnSpPr>
          <p:cNvPr id="60" name="Straight Connector 23">
            <a:extLst>
              <a:ext uri="{FF2B5EF4-FFF2-40B4-BE49-F238E27FC236}">
                <a16:creationId xmlns:a16="http://schemas.microsoft.com/office/drawing/2014/main" id="{F0CB7D24-1730-497B-9015-BE056A7F32DA}"/>
              </a:ext>
            </a:extLst>
          </p:cNvPr>
          <p:cNvCxnSpPr/>
          <p:nvPr/>
        </p:nvCxnSpPr>
        <p:spPr>
          <a:xfrm rot="5400000">
            <a:off x="6052344" y="3739356"/>
            <a:ext cx="304800" cy="1588"/>
          </a:xfrm>
          <a:prstGeom prst="line">
            <a:avLst/>
          </a:prstGeom>
          <a:noFill/>
          <a:ln w="28575" cap="flat" cmpd="sng" algn="ctr">
            <a:solidFill>
              <a:srgbClr val="FF0000"/>
            </a:solidFill>
            <a:prstDash val="solid"/>
          </a:ln>
          <a:effectLst/>
        </p:spPr>
      </p:cxnSp>
      <p:sp>
        <p:nvSpPr>
          <p:cNvPr id="61" name="TextBox 26">
            <a:extLst>
              <a:ext uri="{FF2B5EF4-FFF2-40B4-BE49-F238E27FC236}">
                <a16:creationId xmlns:a16="http://schemas.microsoft.com/office/drawing/2014/main" id="{33A0B8AA-3A9D-4AA6-9CE9-7C52FC8DFF0B}"/>
              </a:ext>
            </a:extLst>
          </p:cNvPr>
          <p:cNvSpPr txBox="1">
            <a:spLocks noChangeArrowheads="1"/>
          </p:cNvSpPr>
          <p:nvPr/>
        </p:nvSpPr>
        <p:spPr bwMode="auto">
          <a:xfrm>
            <a:off x="5359400" y="5556250"/>
            <a:ext cx="12525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aseline="0">
                <a:solidFill>
                  <a:prstClr val="black"/>
                </a:solidFill>
                <a:latin typeface="Times New Roman" panose="02020603050405020304" pitchFamily="18" charset="0"/>
                <a:cs typeface="Arial" panose="020B0604020202020204" pitchFamily="34" charset="0"/>
              </a:rPr>
              <a:t>C</a:t>
            </a:r>
            <a:r>
              <a:rPr lang="en-US" altLang="en-US" sz="2400">
                <a:solidFill>
                  <a:prstClr val="black"/>
                </a:solidFill>
                <a:latin typeface="Times New Roman" panose="02020603050405020304" pitchFamily="18" charset="0"/>
                <a:cs typeface="Arial" panose="020B0604020202020204" pitchFamily="34" charset="0"/>
              </a:rPr>
              <a:t>out</a:t>
            </a:r>
            <a:r>
              <a:rPr lang="en-US" altLang="en-US" sz="2400" baseline="0">
                <a:solidFill>
                  <a:prstClr val="black"/>
                </a:solidFill>
                <a:latin typeface="Times New Roman" panose="02020603050405020304" pitchFamily="18" charset="0"/>
                <a:cs typeface="Arial" panose="020B0604020202020204" pitchFamily="34" charset="0"/>
              </a:rPr>
              <a:t>    S</a:t>
            </a:r>
            <a:r>
              <a:rPr lang="en-US" altLang="en-US" sz="2400">
                <a:solidFill>
                  <a:prstClr val="black"/>
                </a:solidFill>
                <a:latin typeface="Times New Roman" panose="02020603050405020304" pitchFamily="18" charset="0"/>
                <a:cs typeface="Arial" panose="020B0604020202020204" pitchFamily="34" charset="0"/>
              </a:rPr>
              <a:t>out</a:t>
            </a:r>
            <a:r>
              <a:rPr lang="en-US" altLang="en-US" sz="2400" baseline="0">
                <a:solidFill>
                  <a:prstClr val="black"/>
                </a:solidFill>
                <a:latin typeface="Times New Roman" panose="02020603050405020304" pitchFamily="18" charset="0"/>
                <a:cs typeface="Arial" panose="020B0604020202020204" pitchFamily="34" charset="0"/>
              </a:rPr>
              <a:t> </a:t>
            </a:r>
          </a:p>
        </p:txBody>
      </p:sp>
      <p:grpSp>
        <p:nvGrpSpPr>
          <p:cNvPr id="62" name="Group 34">
            <a:extLst>
              <a:ext uri="{FF2B5EF4-FFF2-40B4-BE49-F238E27FC236}">
                <a16:creationId xmlns:a16="http://schemas.microsoft.com/office/drawing/2014/main" id="{3D259673-5987-4743-88DE-A5D36E8EBFED}"/>
              </a:ext>
            </a:extLst>
          </p:cNvPr>
          <p:cNvGrpSpPr>
            <a:grpSpLocks/>
          </p:cNvGrpSpPr>
          <p:nvPr/>
        </p:nvGrpSpPr>
        <p:grpSpPr bwMode="auto">
          <a:xfrm>
            <a:off x="7429500" y="3886200"/>
            <a:ext cx="1409700" cy="1447800"/>
            <a:chOff x="7429500" y="3886200"/>
            <a:chExt cx="1409700" cy="1447800"/>
          </a:xfrm>
        </p:grpSpPr>
        <p:sp>
          <p:nvSpPr>
            <p:cNvPr id="63" name="Rectangle 27">
              <a:extLst>
                <a:ext uri="{FF2B5EF4-FFF2-40B4-BE49-F238E27FC236}">
                  <a16:creationId xmlns:a16="http://schemas.microsoft.com/office/drawing/2014/main" id="{353859D3-8D0A-4B69-A2E7-9FACEF5AB81C}"/>
                </a:ext>
              </a:extLst>
            </p:cNvPr>
            <p:cNvSpPr/>
            <p:nvPr/>
          </p:nvSpPr>
          <p:spPr>
            <a:xfrm>
              <a:off x="7467600" y="4267200"/>
              <a:ext cx="952500" cy="685800"/>
            </a:xfrm>
            <a:prstGeom prst="rect">
              <a:avLst/>
            </a:prstGeom>
            <a:noFill/>
            <a:ln w="28575"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00B050"/>
                  </a:solidFill>
                  <a:effectLst/>
                  <a:uLnTx/>
                  <a:uFillTx/>
                  <a:latin typeface="Calibri"/>
                  <a:ea typeface="+mn-ea"/>
                  <a:cs typeface="+mn-cs"/>
                </a:rPr>
                <a:t>Ai ,Bj</a:t>
              </a:r>
            </a:p>
          </p:txBody>
        </p:sp>
        <p:cxnSp>
          <p:nvCxnSpPr>
            <p:cNvPr id="64" name="Straight Arrow Connector 29">
              <a:extLst>
                <a:ext uri="{FF2B5EF4-FFF2-40B4-BE49-F238E27FC236}">
                  <a16:creationId xmlns:a16="http://schemas.microsoft.com/office/drawing/2014/main" id="{598E8E59-0592-499C-B4DD-A86A28B52726}"/>
                </a:ext>
              </a:extLst>
            </p:cNvPr>
            <p:cNvCxnSpPr/>
            <p:nvPr/>
          </p:nvCxnSpPr>
          <p:spPr>
            <a:xfrm rot="10800000" flipV="1">
              <a:off x="8420100" y="4000500"/>
              <a:ext cx="419100" cy="304800"/>
            </a:xfrm>
            <a:prstGeom prst="straightConnector1">
              <a:avLst/>
            </a:prstGeom>
            <a:noFill/>
            <a:ln w="28575" cap="flat" cmpd="sng" algn="ctr">
              <a:solidFill>
                <a:srgbClr val="0070C0"/>
              </a:solidFill>
              <a:prstDash val="solid"/>
              <a:tailEnd type="arrow"/>
            </a:ln>
            <a:effectLst/>
          </p:spPr>
        </p:cxnSp>
        <p:cxnSp>
          <p:nvCxnSpPr>
            <p:cNvPr id="65" name="Straight Arrow Connector 30">
              <a:extLst>
                <a:ext uri="{FF2B5EF4-FFF2-40B4-BE49-F238E27FC236}">
                  <a16:creationId xmlns:a16="http://schemas.microsoft.com/office/drawing/2014/main" id="{5E35E454-28BF-4461-977F-F5C57ED574BF}"/>
                </a:ext>
              </a:extLst>
            </p:cNvPr>
            <p:cNvCxnSpPr/>
            <p:nvPr/>
          </p:nvCxnSpPr>
          <p:spPr>
            <a:xfrm rot="10800000" flipV="1">
              <a:off x="7429500" y="4953000"/>
              <a:ext cx="419100" cy="304800"/>
            </a:xfrm>
            <a:prstGeom prst="straightConnector1">
              <a:avLst/>
            </a:prstGeom>
            <a:noFill/>
            <a:ln w="28575" cap="flat" cmpd="sng" algn="ctr">
              <a:solidFill>
                <a:srgbClr val="0070C0"/>
              </a:solidFill>
              <a:prstDash val="solid"/>
              <a:tailEnd type="arrow"/>
            </a:ln>
            <a:effectLst/>
          </p:spPr>
        </p:cxnSp>
        <p:cxnSp>
          <p:nvCxnSpPr>
            <p:cNvPr id="66" name="Straight Arrow Connector 31">
              <a:extLst>
                <a:ext uri="{FF2B5EF4-FFF2-40B4-BE49-F238E27FC236}">
                  <a16:creationId xmlns:a16="http://schemas.microsoft.com/office/drawing/2014/main" id="{8347B605-FEF3-4D52-B562-8A238599E15D}"/>
                </a:ext>
              </a:extLst>
            </p:cNvPr>
            <p:cNvCxnSpPr/>
            <p:nvPr/>
          </p:nvCxnSpPr>
          <p:spPr>
            <a:xfrm rot="5400000">
              <a:off x="7735094" y="4075906"/>
              <a:ext cx="381000" cy="1588"/>
            </a:xfrm>
            <a:prstGeom prst="straightConnector1">
              <a:avLst/>
            </a:prstGeom>
            <a:noFill/>
            <a:ln w="28575" cap="flat" cmpd="sng" algn="ctr">
              <a:solidFill>
                <a:srgbClr val="0070C0"/>
              </a:solidFill>
              <a:prstDash val="solid"/>
              <a:tailEnd type="arrow"/>
            </a:ln>
            <a:effectLst/>
          </p:spPr>
        </p:cxnSp>
        <p:cxnSp>
          <p:nvCxnSpPr>
            <p:cNvPr id="67" name="Straight Arrow Connector 33">
              <a:extLst>
                <a:ext uri="{FF2B5EF4-FFF2-40B4-BE49-F238E27FC236}">
                  <a16:creationId xmlns:a16="http://schemas.microsoft.com/office/drawing/2014/main" id="{F705998A-5D05-4B17-BF97-ECA3921BC3EC}"/>
                </a:ext>
              </a:extLst>
            </p:cNvPr>
            <p:cNvCxnSpPr/>
            <p:nvPr/>
          </p:nvCxnSpPr>
          <p:spPr>
            <a:xfrm rot="5400000">
              <a:off x="7773194" y="5142706"/>
              <a:ext cx="381000" cy="1588"/>
            </a:xfrm>
            <a:prstGeom prst="straightConnector1">
              <a:avLst/>
            </a:prstGeom>
            <a:noFill/>
            <a:ln w="28575" cap="flat" cmpd="sng" algn="ctr">
              <a:solidFill>
                <a:srgbClr val="0070C0"/>
              </a:solidFill>
              <a:prstDash val="solid"/>
              <a:tailEnd type="arrow"/>
            </a:ln>
            <a:effectLst/>
          </p:spPr>
        </p:cxnSp>
      </p:grpSp>
      <p:sp>
        <p:nvSpPr>
          <p:cNvPr id="68" name="Right Arrow 35">
            <a:extLst>
              <a:ext uri="{FF2B5EF4-FFF2-40B4-BE49-F238E27FC236}">
                <a16:creationId xmlns:a16="http://schemas.microsoft.com/office/drawing/2014/main" id="{BC3E69D4-74BA-41CF-A7B5-1A156756FC8E}"/>
              </a:ext>
            </a:extLst>
          </p:cNvPr>
          <p:cNvSpPr/>
          <p:nvPr/>
        </p:nvSpPr>
        <p:spPr>
          <a:xfrm>
            <a:off x="6972300" y="4419600"/>
            <a:ext cx="381000" cy="457200"/>
          </a:xfrm>
          <a:prstGeom prst="rightArrow">
            <a:avLst/>
          </a:prstGeom>
          <a:solidFill>
            <a:srgbClr val="00B050"/>
          </a:solidFill>
          <a:ln w="25400"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694871583"/>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t>4 x 4 Array Multiplier</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64</a:t>
            </a:fld>
            <a:endParaRPr lang="en-US" altLang="zh-CN" sz="1600"/>
          </a:p>
        </p:txBody>
      </p:sp>
      <p:pic>
        <p:nvPicPr>
          <p:cNvPr id="7" name="Picture 11">
            <a:extLst>
              <a:ext uri="{FF2B5EF4-FFF2-40B4-BE49-F238E27FC236}">
                <a16:creationId xmlns:a16="http://schemas.microsoft.com/office/drawing/2014/main" id="{D803A078-6BB2-594B-9C1D-A66029CA13D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0" y="3185694"/>
            <a:ext cx="7911991" cy="2989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2">
            <a:extLst>
              <a:ext uri="{FF2B5EF4-FFF2-40B4-BE49-F238E27FC236}">
                <a16:creationId xmlns:a16="http://schemas.microsoft.com/office/drawing/2014/main" id="{59104F69-1068-AB4F-9501-AE80083980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5926" y="1433095"/>
            <a:ext cx="92906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1522564"/>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0" y="72190"/>
            <a:ext cx="8007299" cy="1020763"/>
          </a:xfrm>
        </p:spPr>
        <p:txBody>
          <a:bodyPr/>
          <a:lstStyle/>
          <a:p>
            <a:r>
              <a:rPr lang="en-US"/>
              <a:t>16-bit Array Multiplier</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65</a:t>
            </a:fld>
            <a:endParaRPr lang="en-US" altLang="zh-CN" sz="1600"/>
          </a:p>
        </p:txBody>
      </p:sp>
      <p:pic>
        <p:nvPicPr>
          <p:cNvPr id="8" name="Content Placeholder 6" descr="c6288.gif">
            <a:extLst>
              <a:ext uri="{FF2B5EF4-FFF2-40B4-BE49-F238E27FC236}">
                <a16:creationId xmlns:a16="http://schemas.microsoft.com/office/drawing/2014/main" id="{ADACABC6-0187-49F5-B312-5443EA421DE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304925"/>
            <a:ext cx="7200900" cy="3952875"/>
          </a:xfrm>
        </p:spPr>
      </p:pic>
      <p:sp>
        <p:nvSpPr>
          <p:cNvPr id="11" name="Rectangle 1027">
            <a:extLst>
              <a:ext uri="{FF2B5EF4-FFF2-40B4-BE49-F238E27FC236}">
                <a16:creationId xmlns:a16="http://schemas.microsoft.com/office/drawing/2014/main" id="{53368162-A458-48BE-BD9C-15F3B9945F63}"/>
              </a:ext>
            </a:extLst>
          </p:cNvPr>
          <p:cNvSpPr txBox="1">
            <a:spLocks noChangeArrowheads="1"/>
          </p:cNvSpPr>
          <p:nvPr/>
        </p:nvSpPr>
        <p:spPr bwMode="auto">
          <a:xfrm>
            <a:off x="381000" y="5334000"/>
            <a:ext cx="8077200" cy="1219200"/>
          </a:xfrm>
          <a:prstGeom prst="rect">
            <a:avLst/>
          </a:prstGeom>
          <a:noFill/>
          <a:ln w="9525">
            <a:noFill/>
            <a:miter lim="800000"/>
            <a:headEnd/>
            <a:tailEnd/>
          </a:ln>
          <a:effectLst/>
        </p:spPr>
        <p:txBody>
          <a:bodyPr lIns="182562" tIns="46038" rIns="182562" bIns="46038"/>
          <a:lstStyle/>
          <a:p>
            <a:pPr eaLnBrk="1" hangingPunct="1">
              <a:lnSpc>
                <a:spcPct val="90000"/>
              </a:lnSpc>
              <a:spcBef>
                <a:spcPct val="20000"/>
              </a:spcBef>
              <a:buClr>
                <a:srgbClr val="1F497D"/>
              </a:buClr>
              <a:buSzPct val="75000"/>
              <a:defRPr/>
            </a:pPr>
            <a:r>
              <a:rPr lang="en-US" sz="2400" kern="0" baseline="0">
                <a:solidFill>
                  <a:prstClr val="black"/>
                </a:solidFill>
                <a:latin typeface="+mn-lt"/>
                <a:cs typeface="Arial" panose="020B0604020202020204" pitchFamily="34" charset="0"/>
              </a:rPr>
              <a:t>Conceptually straightforward</a:t>
            </a:r>
          </a:p>
          <a:p>
            <a:pPr eaLnBrk="1" hangingPunct="1">
              <a:lnSpc>
                <a:spcPct val="90000"/>
              </a:lnSpc>
              <a:spcBef>
                <a:spcPct val="20000"/>
              </a:spcBef>
              <a:buClr>
                <a:srgbClr val="1F497D"/>
              </a:buClr>
              <a:buSzPct val="75000"/>
              <a:defRPr/>
            </a:pPr>
            <a:r>
              <a:rPr lang="en-US" sz="2400" kern="0" baseline="0">
                <a:solidFill>
                  <a:prstClr val="black"/>
                </a:solidFill>
                <a:latin typeface="+mn-lt"/>
                <a:cs typeface="Arial" panose="020B0604020202020204" pitchFamily="34" charset="0"/>
              </a:rPr>
              <a:t>Fairly expensive hardware, integer multiplies relatively rare</a:t>
            </a:r>
          </a:p>
          <a:p>
            <a:pPr lvl="1" eaLnBrk="1" hangingPunct="1">
              <a:lnSpc>
                <a:spcPct val="90000"/>
              </a:lnSpc>
              <a:spcBef>
                <a:spcPct val="20000"/>
              </a:spcBef>
              <a:buClr>
                <a:srgbClr val="1F497D"/>
              </a:buClr>
              <a:buSzPct val="75000"/>
              <a:defRPr/>
            </a:pPr>
            <a:r>
              <a:rPr lang="en-US" sz="2400" kern="0" baseline="0">
                <a:solidFill>
                  <a:prstClr val="black"/>
                </a:solidFill>
                <a:latin typeface="+mn-lt"/>
                <a:cs typeface="Arial" panose="020B0604020202020204" pitchFamily="34" charset="0"/>
              </a:rPr>
              <a:t>Most used in array address calc: replace with shifts</a:t>
            </a:r>
          </a:p>
        </p:txBody>
      </p:sp>
    </p:spTree>
    <p:extLst>
      <p:ext uri="{BB962C8B-B14F-4D97-AF65-F5344CB8AC3E}">
        <p14:creationId xmlns:p14="http://schemas.microsoft.com/office/powerpoint/2010/main" val="3218326173"/>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959" y="72190"/>
            <a:ext cx="7772400" cy="1020763"/>
          </a:xfrm>
        </p:spPr>
        <p:txBody>
          <a:bodyPr/>
          <a:lstStyle/>
          <a:p>
            <a:r>
              <a:rPr lang="en-US"/>
              <a:t>Fixed number operations</a:t>
            </a:r>
          </a:p>
        </p:txBody>
      </p:sp>
      <p:sp>
        <p:nvSpPr>
          <p:cNvPr id="3" name="Content Placeholder 2"/>
          <p:cNvSpPr>
            <a:spLocks noGrp="1"/>
          </p:cNvSpPr>
          <p:nvPr>
            <p:ph idx="1"/>
          </p:nvPr>
        </p:nvSpPr>
        <p:spPr>
          <a:xfrm>
            <a:off x="598959" y="1290220"/>
            <a:ext cx="7772400" cy="5027613"/>
          </a:xfrm>
        </p:spPr>
        <p:txBody>
          <a:bodyPr/>
          <a:lstStyle/>
          <a:p>
            <a:r>
              <a:rPr lang="en-US" altLang="zh-CN">
                <a:solidFill>
                  <a:schemeClr val="bg1">
                    <a:lumMod val="75000"/>
                  </a:schemeClr>
                </a:solidFill>
              </a:rPr>
              <a:t>Addition/subtraction</a:t>
            </a:r>
          </a:p>
          <a:p>
            <a:r>
              <a:rPr lang="en-US" altLang="zh-CN">
                <a:solidFill>
                  <a:schemeClr val="bg1">
                    <a:lumMod val="75000"/>
                  </a:schemeClr>
                </a:solidFill>
              </a:rPr>
              <a:t>Multiplication</a:t>
            </a:r>
          </a:p>
          <a:p>
            <a:r>
              <a:rPr lang="en-US" altLang="zh-CN"/>
              <a:t>Division</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66</a:t>
            </a:fld>
            <a:endParaRPr lang="en-US" altLang="zh-CN" sz="1600"/>
          </a:p>
        </p:txBody>
      </p:sp>
    </p:spTree>
    <p:extLst>
      <p:ext uri="{BB962C8B-B14F-4D97-AF65-F5344CB8AC3E}">
        <p14:creationId xmlns:p14="http://schemas.microsoft.com/office/powerpoint/2010/main" val="306640097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Unsigned Division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67</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1020763"/>
          </a:xfrm>
        </p:spPr>
        <p:txBody>
          <a:bodyPr/>
          <a:lstStyle/>
          <a:p>
            <a:r>
              <a:rPr lang="en-US" altLang="zh-CN" sz="2400"/>
              <a:t>Again, back to 3</a:t>
            </a:r>
            <a:r>
              <a:rPr lang="en-US" altLang="zh-CN" sz="2400" baseline="30000"/>
              <a:t>rd</a:t>
            </a:r>
            <a:r>
              <a:rPr lang="en-US" altLang="zh-CN" sz="2400"/>
              <a:t> grade (74 ÷ 8 = 9 rem 2)</a:t>
            </a:r>
          </a:p>
        </p:txBody>
      </p:sp>
      <p:graphicFrame>
        <p:nvGraphicFramePr>
          <p:cNvPr id="35" name="Group 405">
            <a:extLst>
              <a:ext uri="{FF2B5EF4-FFF2-40B4-BE49-F238E27FC236}">
                <a16:creationId xmlns:a16="http://schemas.microsoft.com/office/drawing/2014/main" id="{125D0C4A-E9F4-4FCF-BBDB-32C0B90448CA}"/>
              </a:ext>
            </a:extLst>
          </p:cNvPr>
          <p:cNvGraphicFramePr>
            <a:graphicFrameLocks noGrp="1"/>
          </p:cNvGraphicFramePr>
          <p:nvPr>
            <p:extLst>
              <p:ext uri="{D42A27DB-BD31-4B8C-83A1-F6EECF244321}">
                <p14:modId xmlns:p14="http://schemas.microsoft.com/office/powerpoint/2010/main" val="3508043504"/>
              </p:ext>
            </p:extLst>
          </p:nvPr>
        </p:nvGraphicFramePr>
        <p:xfrm>
          <a:off x="647700" y="2043419"/>
          <a:ext cx="7848600" cy="4089400"/>
        </p:xfrm>
        <a:graphic>
          <a:graphicData uri="http://schemas.openxmlformats.org/drawingml/2006/table">
            <a:tbl>
              <a:tblPr/>
              <a:tblGrid>
                <a:gridCol w="1320800">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06400">
                  <a:extLst>
                    <a:ext uri="{9D8B030D-6E8A-4147-A177-3AD203B41FA5}">
                      <a16:colId xmlns:a16="http://schemas.microsoft.com/office/drawing/2014/main" val="20002"/>
                    </a:ext>
                  </a:extLst>
                </a:gridCol>
                <a:gridCol w="406400">
                  <a:extLst>
                    <a:ext uri="{9D8B030D-6E8A-4147-A177-3AD203B41FA5}">
                      <a16:colId xmlns:a16="http://schemas.microsoft.com/office/drawing/2014/main" val="20003"/>
                    </a:ext>
                  </a:extLst>
                </a:gridCol>
                <a:gridCol w="406400">
                  <a:extLst>
                    <a:ext uri="{9D8B030D-6E8A-4147-A177-3AD203B41FA5}">
                      <a16:colId xmlns:a16="http://schemas.microsoft.com/office/drawing/2014/main" val="20004"/>
                    </a:ext>
                  </a:extLst>
                </a:gridCol>
                <a:gridCol w="406400">
                  <a:extLst>
                    <a:ext uri="{9D8B030D-6E8A-4147-A177-3AD203B41FA5}">
                      <a16:colId xmlns:a16="http://schemas.microsoft.com/office/drawing/2014/main" val="20005"/>
                    </a:ext>
                  </a:extLst>
                </a:gridCol>
                <a:gridCol w="406400">
                  <a:extLst>
                    <a:ext uri="{9D8B030D-6E8A-4147-A177-3AD203B41FA5}">
                      <a16:colId xmlns:a16="http://schemas.microsoft.com/office/drawing/2014/main" val="20006"/>
                    </a:ext>
                  </a:extLst>
                </a:gridCol>
                <a:gridCol w="406400">
                  <a:extLst>
                    <a:ext uri="{9D8B030D-6E8A-4147-A177-3AD203B41FA5}">
                      <a16:colId xmlns:a16="http://schemas.microsoft.com/office/drawing/2014/main" val="20007"/>
                    </a:ext>
                  </a:extLst>
                </a:gridCol>
                <a:gridCol w="406400">
                  <a:extLst>
                    <a:ext uri="{9D8B030D-6E8A-4147-A177-3AD203B41FA5}">
                      <a16:colId xmlns:a16="http://schemas.microsoft.com/office/drawing/2014/main" val="20008"/>
                    </a:ext>
                  </a:extLst>
                </a:gridCol>
                <a:gridCol w="406400">
                  <a:extLst>
                    <a:ext uri="{9D8B030D-6E8A-4147-A177-3AD203B41FA5}">
                      <a16:colId xmlns:a16="http://schemas.microsoft.com/office/drawing/2014/main" val="20009"/>
                    </a:ext>
                  </a:extLst>
                </a:gridCol>
                <a:gridCol w="406400">
                  <a:extLst>
                    <a:ext uri="{9D8B030D-6E8A-4147-A177-3AD203B41FA5}">
                      <a16:colId xmlns:a16="http://schemas.microsoft.com/office/drawing/2014/main" val="20010"/>
                    </a:ext>
                  </a:extLst>
                </a:gridCol>
                <a:gridCol w="406400">
                  <a:extLst>
                    <a:ext uri="{9D8B030D-6E8A-4147-A177-3AD203B41FA5}">
                      <a16:colId xmlns:a16="http://schemas.microsoft.com/office/drawing/2014/main" val="20011"/>
                    </a:ext>
                  </a:extLst>
                </a:gridCol>
                <a:gridCol w="2057400">
                  <a:extLst>
                    <a:ext uri="{9D8B030D-6E8A-4147-A177-3AD203B41FA5}">
                      <a16:colId xmlns:a16="http://schemas.microsoft.com/office/drawing/2014/main" val="20012"/>
                    </a:ext>
                  </a:extLst>
                </a:gridCol>
              </a:tblGrid>
              <a:tr h="5080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sm" len="sm"/>
                      <a:tailEnd type="none" w="sm" len="sm"/>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Quotient</a:t>
                      </a:r>
                    </a:p>
                  </a:txBody>
                  <a:tcPr horzOverflow="overflow">
                    <a:lnL>
                      <a:noFill/>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0"/>
                  </a:ext>
                </a:extLst>
              </a:tr>
              <a:tr h="5080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Divisor</a:t>
                      </a:r>
                    </a:p>
                  </a:txBody>
                  <a:tcPr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w="12700" cap="flat" cmpd="sng" algn="ctr">
                      <a:solidFill>
                        <a:srgbClr val="000000"/>
                      </a:solidFill>
                      <a:prstDash val="solid"/>
                      <a:round/>
                      <a:headEnd type="none" w="sm" len="sm"/>
                      <a:tailEnd type="none" w="sm" len="sm"/>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Dividend</a:t>
                      </a:r>
                    </a:p>
                  </a:txBody>
                  <a:tcPr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1"/>
                  </a:ext>
                </a:extLst>
              </a:tr>
              <a:tr h="5080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5334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5080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4"/>
                  </a:ext>
                </a:extLst>
              </a:tr>
              <a:tr h="5080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5"/>
                  </a:ext>
                </a:extLst>
              </a:tr>
              <a:tr h="5080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a:t>
                      </a:r>
                    </a:p>
                  </a:txBody>
                  <a:tcPr horzOverflow="overflow">
                    <a:lnL>
                      <a:noFill/>
                    </a:lnL>
                    <a:lnR>
                      <a:noFill/>
                    </a:lnR>
                    <a:lnT>
                      <a:noFill/>
                    </a:lnT>
                    <a:lnB>
                      <a:noFill/>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6"/>
                  </a:ext>
                </a:extLst>
              </a:tr>
              <a:tr h="508000">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w="12700" cap="flat" cmpd="sng" algn="ctr">
                      <a:solidFill>
                        <a:srgbClr val="000000"/>
                      </a:solidFill>
                      <a:prstDash val="solid"/>
                      <a:round/>
                      <a:headEnd type="none" w="sm" len="sm"/>
                      <a:tailEnd type="none" w="sm" len="sm"/>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800" b="0" i="0" u="none" strike="noStrike" cap="none" normalizeH="0" baseline="0">
                        <a:ln>
                          <a:noFill/>
                        </a:ln>
                        <a:solidFill>
                          <a:schemeClr val="tx1"/>
                        </a:solidFill>
                        <a:effectLst/>
                        <a:latin typeface="Tahoma" pitchFamily="34" charset="0"/>
                      </a:endParaRPr>
                    </a:p>
                  </a:txBody>
                  <a:tcP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1</a:t>
                      </a:r>
                    </a:p>
                  </a:txBody>
                  <a:tcP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0</a:t>
                      </a:r>
                    </a:p>
                  </a:txBody>
                  <a:tcP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800" b="0" i="0" u="none" strike="noStrike" cap="none" normalizeH="0" baseline="0">
                          <a:ln>
                            <a:noFill/>
                          </a:ln>
                          <a:solidFill>
                            <a:schemeClr val="tx1"/>
                          </a:solidFill>
                          <a:effectLst/>
                          <a:latin typeface="Tahoma" pitchFamily="34" charset="0"/>
                        </a:rPr>
                        <a:t>Remainder</a:t>
                      </a:r>
                    </a:p>
                  </a:txBody>
                  <a:tcPr horzOverflow="overflow">
                    <a:lnL>
                      <a:noFill/>
                    </a:lnL>
                    <a:lnR w="12700" cap="flat" cmpd="sng" algn="ctr">
                      <a:solidFill>
                        <a:srgbClr val="000000"/>
                      </a:solidFill>
                      <a:prstDash val="solid"/>
                      <a:round/>
                      <a:headEnd type="none" w="sm" len="sm"/>
                      <a:tailEnd type="none" w="sm" len="sm"/>
                    </a:lnR>
                    <a:lnT>
                      <a:noFill/>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91054842"/>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Unsigned Division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68</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08989" cy="5321110"/>
          </a:xfrm>
        </p:spPr>
        <p:txBody>
          <a:bodyPr/>
          <a:lstStyle/>
          <a:p>
            <a:r>
              <a:rPr lang="en-US" altLang="zh-CN" sz="2800"/>
              <a:t>How does hardware know if division fits?</a:t>
            </a:r>
          </a:p>
          <a:p>
            <a:pPr lvl="1"/>
            <a:r>
              <a:rPr lang="en-US" altLang="zh-CN" sz="2400"/>
              <a:t>Condition: if remainder ≥ divisor</a:t>
            </a:r>
          </a:p>
          <a:p>
            <a:pPr lvl="1"/>
            <a:r>
              <a:rPr lang="en-US" altLang="zh-CN" sz="2400"/>
              <a:t>Use subtraction: (remainder – divisor) ≥ 0</a:t>
            </a:r>
          </a:p>
          <a:p>
            <a:r>
              <a:rPr lang="en-US" altLang="zh-CN" sz="2800"/>
              <a:t>OK, so if it fits, what do we do?</a:t>
            </a:r>
          </a:p>
          <a:p>
            <a:pPr lvl="1"/>
            <a:r>
              <a:rPr lang="en-US" altLang="zh-CN" sz="2400"/>
              <a:t>Remainder</a:t>
            </a:r>
            <a:r>
              <a:rPr lang="en-US" altLang="zh-CN" sz="2400" baseline="-25000"/>
              <a:t>n+1</a:t>
            </a:r>
            <a:r>
              <a:rPr lang="en-US" altLang="zh-CN" sz="2400"/>
              <a:t> = </a:t>
            </a:r>
            <a:r>
              <a:rPr lang="en-US" altLang="zh-CN" sz="2400" err="1"/>
              <a:t>Remainder</a:t>
            </a:r>
            <a:r>
              <a:rPr lang="en-US" altLang="zh-CN" sz="2400" baseline="-25000" err="1"/>
              <a:t>n</a:t>
            </a:r>
            <a:r>
              <a:rPr lang="en-US" altLang="zh-CN" sz="2400"/>
              <a:t> – divisor</a:t>
            </a:r>
          </a:p>
          <a:p>
            <a:r>
              <a:rPr lang="en-US" altLang="zh-CN" sz="2800"/>
              <a:t>What if it doesn’t fit?</a:t>
            </a:r>
          </a:p>
          <a:p>
            <a:pPr lvl="1"/>
            <a:r>
              <a:rPr lang="en-US" altLang="zh-CN" sz="2400"/>
              <a:t>Have to restore original remainder</a:t>
            </a:r>
          </a:p>
          <a:p>
            <a:r>
              <a:rPr lang="en-US" altLang="zh-CN" sz="2800"/>
              <a:t>Called </a:t>
            </a:r>
            <a:r>
              <a:rPr lang="en-US" altLang="zh-CN" sz="2800" b="1"/>
              <a:t>restoring division</a:t>
            </a:r>
          </a:p>
        </p:txBody>
      </p:sp>
    </p:spTree>
    <p:extLst>
      <p:ext uri="{BB962C8B-B14F-4D97-AF65-F5344CB8AC3E}">
        <p14:creationId xmlns:p14="http://schemas.microsoft.com/office/powerpoint/2010/main" val="295520979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Implementation 1</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dirty="0"/>
              <a:t>                           </a:t>
            </a:r>
            <a:fld id="{DE25123E-B6C6-4CCE-92F8-C336FF7E8695}" type="slidenum">
              <a:rPr lang="en-US" altLang="zh-CN" sz="1600" smtClean="0"/>
              <a:pPr>
                <a:spcBef>
                  <a:spcPct val="0"/>
                </a:spcBef>
                <a:buClrTx/>
                <a:buFontTx/>
                <a:buNone/>
              </a:pPr>
              <a:t>69</a:t>
            </a:fld>
            <a:endParaRPr lang="en-US" altLang="zh-CN" sz="1600" dirty="0"/>
          </a:p>
        </p:txBody>
      </p:sp>
      <p:graphicFrame>
        <p:nvGraphicFramePr>
          <p:cNvPr id="12" name="Group 124">
            <a:extLst>
              <a:ext uri="{FF2B5EF4-FFF2-40B4-BE49-F238E27FC236}">
                <a16:creationId xmlns:a16="http://schemas.microsoft.com/office/drawing/2014/main" id="{E8D32871-7E46-4916-960B-7D69B1ACA028}"/>
              </a:ext>
            </a:extLst>
          </p:cNvPr>
          <p:cNvGraphicFramePr>
            <a:graphicFrameLocks noGrp="1"/>
          </p:cNvGraphicFramePr>
          <p:nvPr>
            <p:extLst>
              <p:ext uri="{D42A27DB-BD31-4B8C-83A1-F6EECF244321}">
                <p14:modId xmlns:p14="http://schemas.microsoft.com/office/powerpoint/2010/main" val="2924893491"/>
              </p:ext>
            </p:extLst>
          </p:nvPr>
        </p:nvGraphicFramePr>
        <p:xfrm>
          <a:off x="4978167" y="1252580"/>
          <a:ext cx="4083074" cy="2267472"/>
        </p:xfrm>
        <a:graphic>
          <a:graphicData uri="http://schemas.openxmlformats.org/drawingml/2006/table">
            <a:tbl>
              <a:tblPr/>
              <a:tblGrid>
                <a:gridCol w="717494">
                  <a:extLst>
                    <a:ext uri="{9D8B030D-6E8A-4147-A177-3AD203B41FA5}">
                      <a16:colId xmlns:a16="http://schemas.microsoft.com/office/drawing/2014/main" val="20000"/>
                    </a:ext>
                  </a:extLst>
                </a:gridCol>
                <a:gridCol w="208266">
                  <a:extLst>
                    <a:ext uri="{9D8B030D-6E8A-4147-A177-3AD203B41FA5}">
                      <a16:colId xmlns:a16="http://schemas.microsoft.com/office/drawing/2014/main" val="20001"/>
                    </a:ext>
                  </a:extLst>
                </a:gridCol>
                <a:gridCol w="208266">
                  <a:extLst>
                    <a:ext uri="{9D8B030D-6E8A-4147-A177-3AD203B41FA5}">
                      <a16:colId xmlns:a16="http://schemas.microsoft.com/office/drawing/2014/main" val="20002"/>
                    </a:ext>
                  </a:extLst>
                </a:gridCol>
                <a:gridCol w="208266">
                  <a:extLst>
                    <a:ext uri="{9D8B030D-6E8A-4147-A177-3AD203B41FA5}">
                      <a16:colId xmlns:a16="http://schemas.microsoft.com/office/drawing/2014/main" val="20003"/>
                    </a:ext>
                  </a:extLst>
                </a:gridCol>
                <a:gridCol w="208266">
                  <a:extLst>
                    <a:ext uri="{9D8B030D-6E8A-4147-A177-3AD203B41FA5}">
                      <a16:colId xmlns:a16="http://schemas.microsoft.com/office/drawing/2014/main" val="20004"/>
                    </a:ext>
                  </a:extLst>
                </a:gridCol>
                <a:gridCol w="208266">
                  <a:extLst>
                    <a:ext uri="{9D8B030D-6E8A-4147-A177-3AD203B41FA5}">
                      <a16:colId xmlns:a16="http://schemas.microsoft.com/office/drawing/2014/main" val="20005"/>
                    </a:ext>
                  </a:extLst>
                </a:gridCol>
                <a:gridCol w="208266">
                  <a:extLst>
                    <a:ext uri="{9D8B030D-6E8A-4147-A177-3AD203B41FA5}">
                      <a16:colId xmlns:a16="http://schemas.microsoft.com/office/drawing/2014/main" val="20006"/>
                    </a:ext>
                  </a:extLst>
                </a:gridCol>
                <a:gridCol w="208266">
                  <a:extLst>
                    <a:ext uri="{9D8B030D-6E8A-4147-A177-3AD203B41FA5}">
                      <a16:colId xmlns:a16="http://schemas.microsoft.com/office/drawing/2014/main" val="20007"/>
                    </a:ext>
                  </a:extLst>
                </a:gridCol>
                <a:gridCol w="208266">
                  <a:extLst>
                    <a:ext uri="{9D8B030D-6E8A-4147-A177-3AD203B41FA5}">
                      <a16:colId xmlns:a16="http://schemas.microsoft.com/office/drawing/2014/main" val="20008"/>
                    </a:ext>
                  </a:extLst>
                </a:gridCol>
                <a:gridCol w="208266">
                  <a:extLst>
                    <a:ext uri="{9D8B030D-6E8A-4147-A177-3AD203B41FA5}">
                      <a16:colId xmlns:a16="http://schemas.microsoft.com/office/drawing/2014/main" val="20009"/>
                    </a:ext>
                  </a:extLst>
                </a:gridCol>
                <a:gridCol w="208266">
                  <a:extLst>
                    <a:ext uri="{9D8B030D-6E8A-4147-A177-3AD203B41FA5}">
                      <a16:colId xmlns:a16="http://schemas.microsoft.com/office/drawing/2014/main" val="20010"/>
                    </a:ext>
                  </a:extLst>
                </a:gridCol>
                <a:gridCol w="208266">
                  <a:extLst>
                    <a:ext uri="{9D8B030D-6E8A-4147-A177-3AD203B41FA5}">
                      <a16:colId xmlns:a16="http://schemas.microsoft.com/office/drawing/2014/main" val="20011"/>
                    </a:ext>
                  </a:extLst>
                </a:gridCol>
                <a:gridCol w="1074654">
                  <a:extLst>
                    <a:ext uri="{9D8B030D-6E8A-4147-A177-3AD203B41FA5}">
                      <a16:colId xmlns:a16="http://schemas.microsoft.com/office/drawing/2014/main" val="20012"/>
                    </a:ext>
                  </a:extLst>
                </a:gridCol>
              </a:tblGrid>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Quotient</a:t>
                      </a:r>
                    </a:p>
                  </a:txBody>
                  <a:tcPr marL="91433" marR="91433" marT="45705" marB="45705" horzOverflow="overflow">
                    <a:lnL>
                      <a:noFill/>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extLst>
                  <a:ext uri="{0D108BD9-81ED-4DB2-BD59-A6C34878D82A}">
                    <a16:rowId xmlns:a16="http://schemas.microsoft.com/office/drawing/2014/main" val="10000"/>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Divisor</a:t>
                      </a: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w="12700" cap="flat" cmpd="sng" algn="ctr">
                      <a:solidFill>
                        <a:srgbClr val="000000"/>
                      </a:solidFill>
                      <a:prstDash val="solid"/>
                      <a:round/>
                      <a:headEnd type="none" w="sm" len="sm"/>
                      <a:tailEnd type="none" w="sm" len="sm"/>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Dividend</a:t>
                      </a: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1"/>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2"/>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3"/>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4"/>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5"/>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6"/>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Remainder</a:t>
                      </a: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extLst>
                  <a:ext uri="{0D108BD9-81ED-4DB2-BD59-A6C34878D82A}">
                    <a16:rowId xmlns:a16="http://schemas.microsoft.com/office/drawing/2014/main" val="10007"/>
                  </a:ext>
                </a:extLst>
              </a:tr>
            </a:tbl>
          </a:graphicData>
        </a:graphic>
      </p:graphicFrame>
      <p:pic>
        <p:nvPicPr>
          <p:cNvPr id="3" name="图片 2">
            <a:extLst>
              <a:ext uri="{FF2B5EF4-FFF2-40B4-BE49-F238E27FC236}">
                <a16:creationId xmlns:a16="http://schemas.microsoft.com/office/drawing/2014/main" id="{7E6ECF91-6D82-4306-AD1D-C888677C816E}"/>
              </a:ext>
            </a:extLst>
          </p:cNvPr>
          <p:cNvPicPr>
            <a:picLocks noChangeAspect="1"/>
          </p:cNvPicPr>
          <p:nvPr/>
        </p:nvPicPr>
        <p:blipFill>
          <a:blip r:embed="rId3"/>
          <a:stretch>
            <a:fillRect/>
          </a:stretch>
        </p:blipFill>
        <p:spPr>
          <a:xfrm>
            <a:off x="326148" y="2975242"/>
            <a:ext cx="7468247" cy="3840813"/>
          </a:xfrm>
          <a:prstGeom prst="rect">
            <a:avLst/>
          </a:prstGeom>
        </p:spPr>
      </p:pic>
      <p:cxnSp>
        <p:nvCxnSpPr>
          <p:cNvPr id="7" name="Straight Arrow Connector 5">
            <a:extLst>
              <a:ext uri="{FF2B5EF4-FFF2-40B4-BE49-F238E27FC236}">
                <a16:creationId xmlns:a16="http://schemas.microsoft.com/office/drawing/2014/main" id="{1D8BFFB6-5E8C-77B7-47D8-5493A19354E7}"/>
              </a:ext>
            </a:extLst>
          </p:cNvPr>
          <p:cNvCxnSpPr>
            <a:cxnSpLocks/>
          </p:cNvCxnSpPr>
          <p:nvPr/>
        </p:nvCxnSpPr>
        <p:spPr>
          <a:xfrm flipH="1">
            <a:off x="3669210" y="3987663"/>
            <a:ext cx="1869742" cy="1938757"/>
          </a:xfrm>
          <a:prstGeom prst="straightConnector1">
            <a:avLst/>
          </a:prstGeom>
          <a:noFill/>
          <a:ln w="19050" cap="flat" cmpd="sng" algn="ctr">
            <a:solidFill>
              <a:srgbClr val="0000CC"/>
            </a:solidFill>
            <a:prstDash val="solid"/>
            <a:tailEnd type="arrow"/>
          </a:ln>
          <a:effectLst/>
        </p:spPr>
      </p:cxnSp>
      <p:sp>
        <p:nvSpPr>
          <p:cNvPr id="8" name="TextBox 7">
            <a:extLst>
              <a:ext uri="{FF2B5EF4-FFF2-40B4-BE49-F238E27FC236}">
                <a16:creationId xmlns:a16="http://schemas.microsoft.com/office/drawing/2014/main" id="{B9BD8D16-D551-8D36-E618-22571EC502F1}"/>
              </a:ext>
            </a:extLst>
          </p:cNvPr>
          <p:cNvSpPr txBox="1">
            <a:spLocks noChangeArrowheads="1"/>
          </p:cNvSpPr>
          <p:nvPr/>
        </p:nvSpPr>
        <p:spPr bwMode="auto">
          <a:xfrm>
            <a:off x="5492750" y="3718113"/>
            <a:ext cx="3467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1" i="0" u="none" strike="noStrike" kern="0" cap="none" spc="0" normalizeH="0" baseline="0" noProof="0" dirty="0">
                <a:ln>
                  <a:noFill/>
                </a:ln>
                <a:solidFill>
                  <a:srgbClr val="0000CC"/>
                </a:solidFill>
                <a:effectLst/>
                <a:uLnTx/>
                <a:uFillTx/>
                <a:latin typeface="Arial" panose="020B0604020202020204" pitchFamily="34" charset="0"/>
              </a:rPr>
              <a:t>1. Place dividend in lower half</a:t>
            </a:r>
          </a:p>
        </p:txBody>
      </p:sp>
      <p:cxnSp>
        <p:nvCxnSpPr>
          <p:cNvPr id="10" name="Straight Arrow Connector 12">
            <a:extLst>
              <a:ext uri="{FF2B5EF4-FFF2-40B4-BE49-F238E27FC236}">
                <a16:creationId xmlns:a16="http://schemas.microsoft.com/office/drawing/2014/main" id="{940FA1BA-0CBB-7BA1-2036-C389357A4ACA}"/>
              </a:ext>
            </a:extLst>
          </p:cNvPr>
          <p:cNvCxnSpPr/>
          <p:nvPr/>
        </p:nvCxnSpPr>
        <p:spPr>
          <a:xfrm flipH="1" flipV="1">
            <a:off x="3915172" y="6201669"/>
            <a:ext cx="1944414" cy="399901"/>
          </a:xfrm>
          <a:prstGeom prst="straightConnector1">
            <a:avLst/>
          </a:prstGeom>
          <a:noFill/>
          <a:ln w="19050" cap="flat" cmpd="sng" algn="ctr">
            <a:solidFill>
              <a:srgbClr val="0000CC"/>
            </a:solidFill>
            <a:prstDash val="solid"/>
            <a:tailEnd type="arrow"/>
          </a:ln>
          <a:effectLst/>
        </p:spPr>
      </p:cxnSp>
      <p:sp>
        <p:nvSpPr>
          <p:cNvPr id="11" name="TextBox 18">
            <a:extLst>
              <a:ext uri="{FF2B5EF4-FFF2-40B4-BE49-F238E27FC236}">
                <a16:creationId xmlns:a16="http://schemas.microsoft.com/office/drawing/2014/main" id="{F13C4BC3-9862-E49E-B665-3B8A1F6808DD}"/>
              </a:ext>
            </a:extLst>
          </p:cNvPr>
          <p:cNvSpPr txBox="1">
            <a:spLocks noChangeArrowheads="1"/>
          </p:cNvSpPr>
          <p:nvPr/>
        </p:nvSpPr>
        <p:spPr bwMode="auto">
          <a:xfrm>
            <a:off x="5870355" y="6430414"/>
            <a:ext cx="255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1" i="0" u="none" strike="noStrike" kern="0" cap="none" spc="0" normalizeH="0" baseline="0" noProof="0" dirty="0">
                <a:ln>
                  <a:noFill/>
                </a:ln>
                <a:solidFill>
                  <a:srgbClr val="0000CC"/>
                </a:solidFill>
                <a:effectLst/>
                <a:uLnTx/>
                <a:uFillTx/>
                <a:latin typeface="Arial" panose="020B0604020202020204" pitchFamily="34" charset="0"/>
              </a:rPr>
              <a:t>3. Get remainder here</a:t>
            </a:r>
          </a:p>
        </p:txBody>
      </p:sp>
      <p:sp>
        <p:nvSpPr>
          <p:cNvPr id="14" name="Curved Right Arrow 14">
            <a:extLst>
              <a:ext uri="{FF2B5EF4-FFF2-40B4-BE49-F238E27FC236}">
                <a16:creationId xmlns:a16="http://schemas.microsoft.com/office/drawing/2014/main" id="{2A292356-BEA6-8FD0-764B-3237DAAD9675}"/>
              </a:ext>
            </a:extLst>
          </p:cNvPr>
          <p:cNvSpPr/>
          <p:nvPr/>
        </p:nvSpPr>
        <p:spPr>
          <a:xfrm flipV="1">
            <a:off x="58229" y="3046561"/>
            <a:ext cx="1308460" cy="2616432"/>
          </a:xfrm>
          <a:prstGeom prst="curvedRightArrow">
            <a:avLst>
              <a:gd name="adj1" fmla="val 7218"/>
              <a:gd name="adj2" fmla="val 19941"/>
              <a:gd name="adj3" fmla="val 12500"/>
            </a:avLst>
          </a:prstGeom>
          <a:gradFill>
            <a:gsLst>
              <a:gs pos="0">
                <a:srgbClr val="000000">
                  <a:tint val="66000"/>
                  <a:satMod val="160000"/>
                </a:srgbClr>
              </a:gs>
              <a:gs pos="50000">
                <a:srgbClr val="000000">
                  <a:tint val="44500"/>
                  <a:satMod val="160000"/>
                </a:srgbClr>
              </a:gs>
              <a:gs pos="100000">
                <a:srgbClr val="000000">
                  <a:tint val="23500"/>
                  <a:satMod val="160000"/>
                </a:srgbClr>
              </a:gs>
            </a:gsLst>
            <a:lin ang="5400000" scaled="0"/>
          </a:gradFill>
          <a:ln w="25400" cap="flat" cmpd="sng" algn="ctr">
            <a:solidFill>
              <a:srgbClr val="00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15" name="TextBox 15">
            <a:extLst>
              <a:ext uri="{FF2B5EF4-FFF2-40B4-BE49-F238E27FC236}">
                <a16:creationId xmlns:a16="http://schemas.microsoft.com/office/drawing/2014/main" id="{42B2C962-27EA-EBB4-C590-328BFC8D16EB}"/>
              </a:ext>
            </a:extLst>
          </p:cNvPr>
          <p:cNvSpPr txBox="1">
            <a:spLocks noChangeArrowheads="1"/>
          </p:cNvSpPr>
          <p:nvPr/>
        </p:nvSpPr>
        <p:spPr bwMode="auto">
          <a:xfrm>
            <a:off x="286469" y="2748353"/>
            <a:ext cx="209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1" i="0" u="none" strike="noStrike" kern="0" cap="none" spc="0" normalizeH="0" baseline="0" noProof="0" dirty="0">
                <a:ln>
                  <a:noFill/>
                </a:ln>
                <a:solidFill>
                  <a:srgbClr val="0000CC"/>
                </a:solidFill>
                <a:effectLst/>
                <a:uLnTx/>
                <a:uFillTx/>
                <a:latin typeface="Arial" panose="020B0604020202020204" pitchFamily="34" charset="0"/>
              </a:rPr>
              <a:t>2. Do the division</a:t>
            </a:r>
          </a:p>
        </p:txBody>
      </p:sp>
    </p:spTree>
    <p:extLst>
      <p:ext uri="{BB962C8B-B14F-4D97-AF65-F5344CB8AC3E}">
        <p14:creationId xmlns:p14="http://schemas.microsoft.com/office/powerpoint/2010/main" val="1426509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4" grpId="0" animBg="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71" y="132420"/>
            <a:ext cx="7772400" cy="1020763"/>
          </a:xfrm>
        </p:spPr>
        <p:txBody>
          <a:bodyPr/>
          <a:lstStyle/>
          <a:p>
            <a:r>
              <a:rPr lang="en-US"/>
              <a:t>ALU in the Datapath</a:t>
            </a:r>
          </a:p>
        </p:txBody>
      </p:sp>
      <p:sp>
        <p:nvSpPr>
          <p:cNvPr id="3" name="Content Placeholder 2"/>
          <p:cNvSpPr>
            <a:spLocks noGrp="1"/>
          </p:cNvSpPr>
          <p:nvPr>
            <p:ph idx="1"/>
          </p:nvPr>
        </p:nvSpPr>
        <p:spPr>
          <a:xfrm>
            <a:off x="472743" y="1232318"/>
            <a:ext cx="3718258" cy="5493262"/>
          </a:xfrm>
        </p:spPr>
        <p:txBody>
          <a:bodyPr/>
          <a:lstStyle/>
          <a:p>
            <a:r>
              <a:rPr lang="en-US" altLang="zh-CN" sz="2400"/>
              <a:t>With the ALU as a combinational circuit, the entire register transfer operation from the source registers, through the ALU, and into the destination register is performed during one clock cycle. </a:t>
            </a:r>
          </a:p>
          <a:p>
            <a:pPr lvl="1"/>
            <a:r>
              <a:rPr lang="en-US" altLang="zh-CN" sz="2000"/>
              <a:t>The shift operations are often performed in a separate unit, but sometimes these operations are also implemented within the ALU. </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a:t>
            </a:fld>
            <a:endParaRPr lang="en-US" altLang="zh-CN" sz="1600"/>
          </a:p>
        </p:txBody>
      </p:sp>
      <p:pic>
        <p:nvPicPr>
          <p:cNvPr id="5" name="图片 4">
            <a:extLst>
              <a:ext uri="{FF2B5EF4-FFF2-40B4-BE49-F238E27FC236}">
                <a16:creationId xmlns:a16="http://schemas.microsoft.com/office/drawing/2014/main" id="{05A262EC-3635-C6B6-51D7-5A5176AEC61D}"/>
              </a:ext>
            </a:extLst>
          </p:cNvPr>
          <p:cNvPicPr>
            <a:picLocks noChangeAspect="1"/>
          </p:cNvPicPr>
          <p:nvPr/>
        </p:nvPicPr>
        <p:blipFill>
          <a:blip r:embed="rId3"/>
          <a:stretch>
            <a:fillRect/>
          </a:stretch>
        </p:blipFill>
        <p:spPr>
          <a:xfrm>
            <a:off x="4388567" y="1270000"/>
            <a:ext cx="4240740" cy="5588000"/>
          </a:xfrm>
          <a:prstGeom prst="rect">
            <a:avLst/>
          </a:prstGeom>
        </p:spPr>
      </p:pic>
    </p:spTree>
    <p:extLst>
      <p:ext uri="{BB962C8B-B14F-4D97-AF65-F5344CB8AC3E}">
        <p14:creationId xmlns:p14="http://schemas.microsoft.com/office/powerpoint/2010/main" val="22476913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Implementation 1</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70</a:t>
            </a:fld>
            <a:endParaRPr lang="en-US" altLang="zh-CN" sz="1600"/>
          </a:p>
        </p:txBody>
      </p:sp>
      <p:pic>
        <p:nvPicPr>
          <p:cNvPr id="10" name="Picture 4" descr="f0437">
            <a:extLst>
              <a:ext uri="{FF2B5EF4-FFF2-40B4-BE49-F238E27FC236}">
                <a16:creationId xmlns:a16="http://schemas.microsoft.com/office/drawing/2014/main" id="{86CE7D80-CFA6-441A-85B8-69DF8F9C6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4104" y="285750"/>
            <a:ext cx="5129213"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Group 5">
            <a:extLst>
              <a:ext uri="{FF2B5EF4-FFF2-40B4-BE49-F238E27FC236}">
                <a16:creationId xmlns:a16="http://schemas.microsoft.com/office/drawing/2014/main" id="{C2618568-D121-4B12-AC25-247A3B68589F}"/>
              </a:ext>
            </a:extLst>
          </p:cNvPr>
          <p:cNvGraphicFramePr>
            <a:graphicFrameLocks noGrp="1"/>
          </p:cNvGraphicFramePr>
          <p:nvPr>
            <p:extLst>
              <p:ext uri="{D42A27DB-BD31-4B8C-83A1-F6EECF244321}">
                <p14:modId xmlns:p14="http://schemas.microsoft.com/office/powerpoint/2010/main" val="2310874313"/>
              </p:ext>
            </p:extLst>
          </p:nvPr>
        </p:nvGraphicFramePr>
        <p:xfrm>
          <a:off x="682304" y="4304778"/>
          <a:ext cx="4083074" cy="2267472"/>
        </p:xfrm>
        <a:graphic>
          <a:graphicData uri="http://schemas.openxmlformats.org/drawingml/2006/table">
            <a:tbl>
              <a:tblPr/>
              <a:tblGrid>
                <a:gridCol w="717494">
                  <a:extLst>
                    <a:ext uri="{9D8B030D-6E8A-4147-A177-3AD203B41FA5}">
                      <a16:colId xmlns:a16="http://schemas.microsoft.com/office/drawing/2014/main" val="20000"/>
                    </a:ext>
                  </a:extLst>
                </a:gridCol>
                <a:gridCol w="208266">
                  <a:extLst>
                    <a:ext uri="{9D8B030D-6E8A-4147-A177-3AD203B41FA5}">
                      <a16:colId xmlns:a16="http://schemas.microsoft.com/office/drawing/2014/main" val="20001"/>
                    </a:ext>
                  </a:extLst>
                </a:gridCol>
                <a:gridCol w="208266">
                  <a:extLst>
                    <a:ext uri="{9D8B030D-6E8A-4147-A177-3AD203B41FA5}">
                      <a16:colId xmlns:a16="http://schemas.microsoft.com/office/drawing/2014/main" val="20002"/>
                    </a:ext>
                  </a:extLst>
                </a:gridCol>
                <a:gridCol w="208266">
                  <a:extLst>
                    <a:ext uri="{9D8B030D-6E8A-4147-A177-3AD203B41FA5}">
                      <a16:colId xmlns:a16="http://schemas.microsoft.com/office/drawing/2014/main" val="20003"/>
                    </a:ext>
                  </a:extLst>
                </a:gridCol>
                <a:gridCol w="208266">
                  <a:extLst>
                    <a:ext uri="{9D8B030D-6E8A-4147-A177-3AD203B41FA5}">
                      <a16:colId xmlns:a16="http://schemas.microsoft.com/office/drawing/2014/main" val="20004"/>
                    </a:ext>
                  </a:extLst>
                </a:gridCol>
                <a:gridCol w="208266">
                  <a:extLst>
                    <a:ext uri="{9D8B030D-6E8A-4147-A177-3AD203B41FA5}">
                      <a16:colId xmlns:a16="http://schemas.microsoft.com/office/drawing/2014/main" val="20005"/>
                    </a:ext>
                  </a:extLst>
                </a:gridCol>
                <a:gridCol w="208266">
                  <a:extLst>
                    <a:ext uri="{9D8B030D-6E8A-4147-A177-3AD203B41FA5}">
                      <a16:colId xmlns:a16="http://schemas.microsoft.com/office/drawing/2014/main" val="20006"/>
                    </a:ext>
                  </a:extLst>
                </a:gridCol>
                <a:gridCol w="208266">
                  <a:extLst>
                    <a:ext uri="{9D8B030D-6E8A-4147-A177-3AD203B41FA5}">
                      <a16:colId xmlns:a16="http://schemas.microsoft.com/office/drawing/2014/main" val="20007"/>
                    </a:ext>
                  </a:extLst>
                </a:gridCol>
                <a:gridCol w="208266">
                  <a:extLst>
                    <a:ext uri="{9D8B030D-6E8A-4147-A177-3AD203B41FA5}">
                      <a16:colId xmlns:a16="http://schemas.microsoft.com/office/drawing/2014/main" val="20008"/>
                    </a:ext>
                  </a:extLst>
                </a:gridCol>
                <a:gridCol w="208266">
                  <a:extLst>
                    <a:ext uri="{9D8B030D-6E8A-4147-A177-3AD203B41FA5}">
                      <a16:colId xmlns:a16="http://schemas.microsoft.com/office/drawing/2014/main" val="20009"/>
                    </a:ext>
                  </a:extLst>
                </a:gridCol>
                <a:gridCol w="208266">
                  <a:extLst>
                    <a:ext uri="{9D8B030D-6E8A-4147-A177-3AD203B41FA5}">
                      <a16:colId xmlns:a16="http://schemas.microsoft.com/office/drawing/2014/main" val="20010"/>
                    </a:ext>
                  </a:extLst>
                </a:gridCol>
                <a:gridCol w="208266">
                  <a:extLst>
                    <a:ext uri="{9D8B030D-6E8A-4147-A177-3AD203B41FA5}">
                      <a16:colId xmlns:a16="http://schemas.microsoft.com/office/drawing/2014/main" val="20011"/>
                    </a:ext>
                  </a:extLst>
                </a:gridCol>
                <a:gridCol w="1074654">
                  <a:extLst>
                    <a:ext uri="{9D8B030D-6E8A-4147-A177-3AD203B41FA5}">
                      <a16:colId xmlns:a16="http://schemas.microsoft.com/office/drawing/2014/main" val="20012"/>
                    </a:ext>
                  </a:extLst>
                </a:gridCol>
              </a:tblGrid>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Quotient</a:t>
                      </a:r>
                    </a:p>
                  </a:txBody>
                  <a:tcPr marL="91433" marR="91433" marT="45705" marB="45705" horzOverflow="overflow">
                    <a:lnL>
                      <a:noFill/>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extLst>
                  <a:ext uri="{0D108BD9-81ED-4DB2-BD59-A6C34878D82A}">
                    <a16:rowId xmlns:a16="http://schemas.microsoft.com/office/drawing/2014/main" val="10000"/>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Divisor</a:t>
                      </a: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w="12700" cap="flat" cmpd="sng" algn="ctr">
                      <a:solidFill>
                        <a:srgbClr val="000000"/>
                      </a:solidFill>
                      <a:prstDash val="solid"/>
                      <a:round/>
                      <a:headEnd type="none" w="sm" len="sm"/>
                      <a:tailEnd type="none" w="sm" len="sm"/>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Dividend</a:t>
                      </a: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1"/>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2"/>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3"/>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4"/>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5"/>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a:t>
                      </a:r>
                    </a:p>
                  </a:txBody>
                  <a:tcPr marL="91433" marR="91433" marT="45705" marB="45705" horzOverflow="overflow">
                    <a:lnL>
                      <a:noFill/>
                    </a:lnL>
                    <a:lnR>
                      <a:noFill/>
                    </a:lnR>
                    <a:lnT>
                      <a:noFill/>
                    </a:lnT>
                    <a:lnB>
                      <a:noFill/>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a:noFill/>
                    </a:lnB>
                    <a:lnTlToBr>
                      <a:noFill/>
                    </a:lnTlToBr>
                    <a:lnBlToTr>
                      <a:noFill/>
                    </a:lnBlToTr>
                    <a:solidFill>
                      <a:srgbClr val="CBCBCB"/>
                    </a:solidFill>
                  </a:tcPr>
                </a:tc>
                <a:extLst>
                  <a:ext uri="{0D108BD9-81ED-4DB2-BD59-A6C34878D82A}">
                    <a16:rowId xmlns:a16="http://schemas.microsoft.com/office/drawing/2014/main" val="10006"/>
                  </a:ext>
                </a:extLst>
              </a:tr>
              <a:tr h="283369">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w="12700" cap="flat" cmpd="sng" algn="ctr">
                      <a:solidFill>
                        <a:srgbClr val="000000"/>
                      </a:solidFill>
                      <a:prstDash val="solid"/>
                      <a:round/>
                      <a:headEnd type="none" w="sm" len="sm"/>
                      <a:tailEnd type="none" w="sm" len="sm"/>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1400" b="0" i="0" u="none" strike="noStrike" cap="none" normalizeH="0" baseline="0">
                        <a:ln>
                          <a:noFill/>
                        </a:ln>
                        <a:solidFill>
                          <a:schemeClr val="tx1"/>
                        </a:solidFill>
                        <a:effectLst/>
                        <a:latin typeface="Tahoma" pitchFamily="34" charset="0"/>
                      </a:endParaRP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1</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0</a:t>
                      </a:r>
                    </a:p>
                  </a:txBody>
                  <a:tcPr marL="91433" marR="91433" marT="45705" marB="45705"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CBCBCB"/>
                    </a:solidFill>
                  </a:tcPr>
                </a:tc>
                <a:tc>
                  <a:txBody>
                    <a:bodyPr/>
                    <a:lstStyle>
                      <a:lvl1pPr marL="0" algn="l" defTabSz="914400" rtl="0" eaLnBrk="1" latinLnBrk="0" hangingPunct="1">
                        <a:defRPr sz="1800" kern="1200">
                          <a:solidFill>
                            <a:schemeClr val="tx1"/>
                          </a:solidFill>
                          <a:latin typeface="Times New Roman"/>
                        </a:defRPr>
                      </a:lvl1pPr>
                      <a:lvl2pPr marL="457200" algn="l" defTabSz="914400" rtl="0" eaLnBrk="1" latinLnBrk="0" hangingPunct="1">
                        <a:defRPr sz="1800" kern="1200">
                          <a:solidFill>
                            <a:schemeClr val="tx1"/>
                          </a:solidFill>
                          <a:latin typeface="Times New Roman"/>
                        </a:defRPr>
                      </a:lvl2pPr>
                      <a:lvl3pPr marL="914400" algn="l" defTabSz="914400" rtl="0" eaLnBrk="1" latinLnBrk="0" hangingPunct="1">
                        <a:defRPr sz="1800" kern="1200">
                          <a:solidFill>
                            <a:schemeClr val="tx1"/>
                          </a:solidFill>
                          <a:latin typeface="Times New Roman"/>
                        </a:defRPr>
                      </a:lvl3pPr>
                      <a:lvl4pPr marL="1371600" algn="l" defTabSz="914400" rtl="0" eaLnBrk="1" latinLnBrk="0" hangingPunct="1">
                        <a:defRPr sz="1800" kern="1200">
                          <a:solidFill>
                            <a:schemeClr val="tx1"/>
                          </a:solidFill>
                          <a:latin typeface="Times New Roman"/>
                        </a:defRPr>
                      </a:lvl4pPr>
                      <a:lvl5pPr marL="1828800" algn="l" defTabSz="914400" rtl="0" eaLnBrk="1" latinLnBrk="0" hangingPunct="1">
                        <a:defRPr sz="1800" kern="1200">
                          <a:solidFill>
                            <a:schemeClr val="tx1"/>
                          </a:solidFill>
                          <a:latin typeface="Times New Roman"/>
                        </a:defRPr>
                      </a:lvl5pPr>
                      <a:lvl6pPr marL="2286000" algn="l" defTabSz="914400" rtl="0" eaLnBrk="1" latinLnBrk="0" hangingPunct="1">
                        <a:defRPr sz="1800" kern="1200">
                          <a:solidFill>
                            <a:schemeClr val="tx1"/>
                          </a:solidFill>
                          <a:latin typeface="Times New Roman"/>
                        </a:defRPr>
                      </a:lvl6pPr>
                      <a:lvl7pPr marL="2743200" algn="l" defTabSz="914400" rtl="0" eaLnBrk="1" latinLnBrk="0" hangingPunct="1">
                        <a:defRPr sz="1800" kern="1200">
                          <a:solidFill>
                            <a:schemeClr val="tx1"/>
                          </a:solidFill>
                          <a:latin typeface="Times New Roman"/>
                        </a:defRPr>
                      </a:lvl7pPr>
                      <a:lvl8pPr marL="3200400" algn="l" defTabSz="914400" rtl="0" eaLnBrk="1" latinLnBrk="0" hangingPunct="1">
                        <a:defRPr sz="1800" kern="1200">
                          <a:solidFill>
                            <a:schemeClr val="tx1"/>
                          </a:solidFill>
                          <a:latin typeface="Times New Roman"/>
                        </a:defRPr>
                      </a:lvl8pPr>
                      <a:lvl9pPr marL="3657600" algn="l" defTabSz="914400" rtl="0" eaLnBrk="1" latinLnBrk="0" hangingPunct="1">
                        <a:defRPr sz="1800" kern="1200">
                          <a:solidFill>
                            <a:schemeClr val="tx1"/>
                          </a:solidFill>
                          <a:latin typeface="Times New Roman"/>
                        </a:defRPr>
                      </a:lvl9p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1400" b="0" i="0" u="none" strike="noStrike" cap="none" normalizeH="0" baseline="0">
                          <a:ln>
                            <a:noFill/>
                          </a:ln>
                          <a:solidFill>
                            <a:schemeClr val="tx1"/>
                          </a:solidFill>
                          <a:effectLst/>
                          <a:latin typeface="Tahoma" pitchFamily="34" charset="0"/>
                        </a:rPr>
                        <a:t>Remainder</a:t>
                      </a:r>
                    </a:p>
                  </a:txBody>
                  <a:tcPr marL="91433" marR="91433" marT="45705" marB="45705" horzOverflow="overflow">
                    <a:lnL>
                      <a:noFill/>
                    </a:lnL>
                    <a:lnR w="12700" cap="flat" cmpd="sng" algn="ctr">
                      <a:solidFill>
                        <a:srgbClr val="000000"/>
                      </a:solidFill>
                      <a:prstDash val="solid"/>
                      <a:round/>
                      <a:headEnd type="none" w="sm" len="sm"/>
                      <a:tailEnd type="none" w="sm" len="sm"/>
                    </a:lnR>
                    <a:lnT>
                      <a:noFill/>
                    </a:lnT>
                    <a:lnB w="12700" cap="flat" cmpd="sng" algn="ctr">
                      <a:solidFill>
                        <a:srgbClr val="000000"/>
                      </a:solidFill>
                      <a:prstDash val="solid"/>
                      <a:round/>
                      <a:headEnd type="none" w="sm" len="sm"/>
                      <a:tailEnd type="none" w="sm" len="sm"/>
                    </a:lnB>
                    <a:lnTlToBr>
                      <a:noFill/>
                    </a:lnTlToBr>
                    <a:lnBlToTr>
                      <a:noFill/>
                    </a:lnBlToTr>
                    <a:solidFill>
                      <a:srgbClr val="CBCBCB"/>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56423204"/>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Example of Implementation 1</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71</a:t>
            </a:fld>
            <a:endParaRPr lang="en-US" altLang="zh-CN" sz="160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13911" cy="5591820"/>
              </a:xfrm>
            </p:spPr>
            <p:txBody>
              <a:bodyPr/>
              <a:lstStyle/>
              <a:p>
                <a:r>
                  <a:rPr lang="pt-BR" altLang="zh-CN" sz="2400" err="1"/>
                  <a:t>Let’s</a:t>
                </a:r>
                <a:r>
                  <a:rPr lang="pt-BR" altLang="zh-CN" sz="2400"/>
                  <a:t> do 7 </a:t>
                </a:r>
                <a14:m>
                  <m:oMath xmlns:m="http://schemas.openxmlformats.org/officeDocument/2006/math">
                    <m:r>
                      <a:rPr lang="pt-BR" altLang="zh-CN" sz="2400" i="1" dirty="0" smtClean="0">
                        <a:latin typeface="Cambria Math" panose="02040503050406030204" pitchFamily="18" charset="0"/>
                        <a:ea typeface="Cambria Math" panose="02040503050406030204" pitchFamily="18" charset="0"/>
                      </a:rPr>
                      <m:t>÷</m:t>
                    </m:r>
                  </m:oMath>
                </a14:m>
                <a:r>
                  <a:rPr lang="pt-BR" altLang="zh-CN" sz="2400"/>
                  <a:t> 2</a:t>
                </a:r>
              </a:p>
            </p:txBody>
          </p:sp>
        </mc:Choice>
        <mc:Fallback xmlns="">
          <p:sp>
            <p:nvSpPr>
              <p:cNvPr id="8" name="Content Placeholder 2">
                <a:extLst>
                  <a:ext uri="{FF2B5EF4-FFF2-40B4-BE49-F238E27FC236}">
                    <a16:creationId xmlns:a16="http://schemas.microsoft.com/office/drawing/2014/main" id="{F6346239-A682-47BA-B732-6E5797160328}"/>
                  </a:ext>
                </a:extLst>
              </p:cNvPr>
              <p:cNvSpPr>
                <a:spLocks noGrp="1" noRot="1" noChangeAspect="1" noMove="1" noResize="1" noEditPoints="1" noAdjustHandles="1" noChangeArrowheads="1" noChangeShapeType="1" noTextEdit="1"/>
              </p:cNvSpPr>
              <p:nvPr>
                <p:ph idx="1"/>
              </p:nvPr>
            </p:nvSpPr>
            <p:spPr>
              <a:xfrm>
                <a:off x="500119" y="1193990"/>
                <a:ext cx="8413911" cy="5591820"/>
              </a:xfrm>
              <a:blipFill>
                <a:blip r:embed="rId3"/>
                <a:stretch>
                  <a:fillRect l="-1056" t="-907"/>
                </a:stretch>
              </a:blipFill>
            </p:spPr>
            <p:txBody>
              <a:bodyPr/>
              <a:lstStyle/>
              <a:p>
                <a:r>
                  <a:rPr lang="zh-CN" altLang="en-US">
                    <a:noFill/>
                  </a:rPr>
                  <a:t> </a:t>
                </a:r>
              </a:p>
            </p:txBody>
          </p:sp>
        </mc:Fallback>
      </mc:AlternateContent>
      <p:graphicFrame>
        <p:nvGraphicFramePr>
          <p:cNvPr id="10" name="Content Placeholder 3">
            <a:extLst>
              <a:ext uri="{FF2B5EF4-FFF2-40B4-BE49-F238E27FC236}">
                <a16:creationId xmlns:a16="http://schemas.microsoft.com/office/drawing/2014/main" id="{90CC9AD8-3CCA-4ABA-990A-3E5DE07AB666}"/>
              </a:ext>
            </a:extLst>
          </p:cNvPr>
          <p:cNvGraphicFramePr>
            <a:graphicFrameLocks/>
          </p:cNvGraphicFramePr>
          <p:nvPr>
            <p:extLst>
              <p:ext uri="{D42A27DB-BD31-4B8C-83A1-F6EECF244321}">
                <p14:modId xmlns:p14="http://schemas.microsoft.com/office/powerpoint/2010/main" val="3250656810"/>
              </p:ext>
            </p:extLst>
          </p:nvPr>
        </p:nvGraphicFramePr>
        <p:xfrm>
          <a:off x="1058619" y="1706434"/>
          <a:ext cx="7296910" cy="4980116"/>
        </p:xfrm>
        <a:graphic>
          <a:graphicData uri="http://schemas.openxmlformats.org/drawingml/2006/table">
            <a:tbl>
              <a:tblPr/>
              <a:tblGrid>
                <a:gridCol w="995033">
                  <a:extLst>
                    <a:ext uri="{9D8B030D-6E8A-4147-A177-3AD203B41FA5}">
                      <a16:colId xmlns:a16="http://schemas.microsoft.com/office/drawing/2014/main" val="1273750925"/>
                    </a:ext>
                  </a:extLst>
                </a:gridCol>
                <a:gridCol w="1923731">
                  <a:extLst>
                    <a:ext uri="{9D8B030D-6E8A-4147-A177-3AD203B41FA5}">
                      <a16:colId xmlns:a16="http://schemas.microsoft.com/office/drawing/2014/main" val="242242669"/>
                    </a:ext>
                  </a:extLst>
                </a:gridCol>
                <a:gridCol w="1459382">
                  <a:extLst>
                    <a:ext uri="{9D8B030D-6E8A-4147-A177-3AD203B41FA5}">
                      <a16:colId xmlns:a16="http://schemas.microsoft.com/office/drawing/2014/main" val="1122084587"/>
                    </a:ext>
                  </a:extLst>
                </a:gridCol>
                <a:gridCol w="1459382">
                  <a:extLst>
                    <a:ext uri="{9D8B030D-6E8A-4147-A177-3AD203B41FA5}">
                      <a16:colId xmlns:a16="http://schemas.microsoft.com/office/drawing/2014/main" val="966996974"/>
                    </a:ext>
                  </a:extLst>
                </a:gridCol>
                <a:gridCol w="1459382">
                  <a:extLst>
                    <a:ext uri="{9D8B030D-6E8A-4147-A177-3AD203B41FA5}">
                      <a16:colId xmlns:a16="http://schemas.microsoft.com/office/drawing/2014/main" val="701828262"/>
                    </a:ext>
                  </a:extLst>
                </a:gridCol>
              </a:tblGrid>
              <a:tr h="291861">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Iteration</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Step</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Quotient</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Divisor</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rgbClr val="000000"/>
                          </a:solidFill>
                          <a:effectLst/>
                          <a:latin typeface="Arial" panose="020B0604020202020204" pitchFamily="34" charset="0"/>
                          <a:ea typeface="宋体" panose="02010600030101010101" pitchFamily="2" charset="-122"/>
                        </a:rPr>
                        <a:t>Remainder</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263378472"/>
                  </a:ext>
                </a:extLst>
              </a:tr>
              <a:tr h="291861">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p>
                  </a:txBody>
                  <a:tcPr marL="79603" marR="79603" marT="39794" marB="397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Initial values</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0010 0000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0000 0111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90070832"/>
                  </a:ext>
                </a:extLst>
              </a:tr>
              <a:tr h="291861">
                <a:tc rowSpan="3">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1</a:t>
                      </a:r>
                    </a:p>
                  </a:txBody>
                  <a:tcPr marL="79603" marR="79603" marT="39801" marB="39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1: Rem=Rem-Div</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0010 0000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1110 0111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82667517"/>
                  </a:ext>
                </a:extLst>
              </a:tr>
              <a:tr h="291861">
                <a:tc vMerge="1">
                  <a:txBody>
                    <a:bodyPr/>
                    <a:lstStyle/>
                    <a:p>
                      <a:endParaRPr lang="zh-CN" altLang="en-US"/>
                    </a:p>
                  </a:txBody>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2b: Rem&lt;0=&gt;+Div, sll Q, Q</a:t>
                      </a:r>
                      <a:r>
                        <a:rPr kumimoji="0" lang="en-US" altLang="zh-CN" sz="1000" b="0" i="0" u="none" strike="noStrike" cap="none" normalizeH="0" baseline="-25000">
                          <a:ln>
                            <a:noFill/>
                          </a:ln>
                          <a:solidFill>
                            <a:srgbClr val="000000"/>
                          </a:solidFill>
                          <a:effectLst/>
                          <a:latin typeface="Arial" panose="020B0604020202020204" pitchFamily="34" charset="0"/>
                          <a:ea typeface="宋体" panose="02010600030101010101" pitchFamily="2" charset="-122"/>
                        </a:rPr>
                        <a:t>0</a:t>
                      </a: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0010 0000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0000 0111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6692091"/>
                  </a:ext>
                </a:extLst>
              </a:tr>
              <a:tr h="291861">
                <a:tc vMerge="1">
                  <a:txBody>
                    <a:bodyPr/>
                    <a:lstStyle/>
                    <a:p>
                      <a:endParaRPr lang="zh-CN" altLang="en-US"/>
                    </a:p>
                  </a:txBody>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3: Shift Div right</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0001 0000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0000 0111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2537460"/>
                  </a:ext>
                </a:extLst>
              </a:tr>
              <a:tr h="291861">
                <a:tc rowSpan="3">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2</a:t>
                      </a:r>
                    </a:p>
                  </a:txBody>
                  <a:tcPr marL="79603" marR="79603" marT="39801" marB="39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1: Rem=Rem-Div</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0001 0000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1111 0111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39439369"/>
                  </a:ext>
                </a:extLst>
              </a:tr>
              <a:tr h="291861">
                <a:tc vMerge="1">
                  <a:txBody>
                    <a:bodyPr/>
                    <a:lstStyle/>
                    <a:p>
                      <a:endParaRPr lang="zh-CN" altLang="en-US"/>
                    </a:p>
                  </a:txBody>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2b: Rem&lt;0=&gt;+Div, sll Q, Q</a:t>
                      </a:r>
                      <a:r>
                        <a:rPr kumimoji="0" lang="en-US" altLang="zh-CN" sz="1000" b="0" i="0" u="none" strike="noStrike" cap="none" normalizeH="0" baseline="-25000">
                          <a:ln>
                            <a:noFill/>
                          </a:ln>
                          <a:solidFill>
                            <a:srgbClr val="000000"/>
                          </a:solidFill>
                          <a:effectLst/>
                          <a:latin typeface="Arial" panose="020B0604020202020204" pitchFamily="34" charset="0"/>
                          <a:ea typeface="宋体" panose="02010600030101010101" pitchFamily="2" charset="-122"/>
                        </a:rPr>
                        <a:t>0</a:t>
                      </a: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0001 0000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0000 0111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41032055"/>
                  </a:ext>
                </a:extLst>
              </a:tr>
              <a:tr h="291861">
                <a:tc vMerge="1">
                  <a:txBody>
                    <a:bodyPr/>
                    <a:lstStyle/>
                    <a:p>
                      <a:endParaRPr lang="zh-CN" altLang="en-US"/>
                    </a:p>
                  </a:txBody>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3: Shift Div right</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0000 1000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0000 0111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9342713"/>
                  </a:ext>
                </a:extLst>
              </a:tr>
              <a:tr h="291861">
                <a:tc rowSpan="3">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3</a:t>
                      </a:r>
                    </a:p>
                  </a:txBody>
                  <a:tcPr marL="79603" marR="79603" marT="39801" marB="39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1: Rem=Rem-Div</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0000 1000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1111 1111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8027125"/>
                  </a:ext>
                </a:extLst>
              </a:tr>
              <a:tr h="291861">
                <a:tc vMerge="1">
                  <a:txBody>
                    <a:bodyPr/>
                    <a:lstStyle/>
                    <a:p>
                      <a:endParaRPr lang="zh-CN" altLang="en-US"/>
                    </a:p>
                  </a:txBody>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2b: Rem&lt;0=&gt;+Div, sll Q, Q</a:t>
                      </a:r>
                      <a:r>
                        <a:rPr kumimoji="0" lang="en-US" altLang="zh-CN" sz="1000" b="0" i="0" u="none" strike="noStrike" cap="none" normalizeH="0" baseline="-25000">
                          <a:ln>
                            <a:noFill/>
                          </a:ln>
                          <a:solidFill>
                            <a:srgbClr val="000000"/>
                          </a:solidFill>
                          <a:effectLst/>
                          <a:latin typeface="Arial" panose="020B0604020202020204" pitchFamily="34" charset="0"/>
                          <a:ea typeface="宋体" panose="02010600030101010101" pitchFamily="2" charset="-122"/>
                        </a:rPr>
                        <a:t>0</a:t>
                      </a: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0000 1000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0000 0111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4209993"/>
                  </a:ext>
                </a:extLst>
              </a:tr>
              <a:tr h="291861">
                <a:tc vMerge="1">
                  <a:txBody>
                    <a:bodyPr/>
                    <a:lstStyle/>
                    <a:p>
                      <a:endParaRPr lang="zh-CN" altLang="en-US"/>
                    </a:p>
                  </a:txBody>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3: Shift Div right</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0000 0100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0000 0111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89140558"/>
                  </a:ext>
                </a:extLst>
              </a:tr>
              <a:tr h="291861">
                <a:tc rowSpan="3">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4</a:t>
                      </a:r>
                    </a:p>
                  </a:txBody>
                  <a:tcPr marL="79603" marR="79603" marT="39801" marB="39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1: Rem=Rem-Div</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0000 0100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0000 0011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3424471"/>
                  </a:ext>
                </a:extLst>
              </a:tr>
              <a:tr h="291861">
                <a:tc vMerge="1">
                  <a:txBody>
                    <a:bodyPr/>
                    <a:lstStyle/>
                    <a:p>
                      <a:endParaRPr lang="zh-CN" altLang="en-US"/>
                    </a:p>
                  </a:txBody>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2a: Rem≥0=&gt; sll Q, Q</a:t>
                      </a:r>
                      <a:r>
                        <a:rPr kumimoji="0" lang="en-US" altLang="zh-CN" sz="1000" b="0" i="0" u="none" strike="noStrike" cap="none" normalizeH="0" baseline="-25000">
                          <a:ln>
                            <a:noFill/>
                          </a:ln>
                          <a:solidFill>
                            <a:srgbClr val="000000"/>
                          </a:solidFill>
                          <a:effectLst/>
                          <a:latin typeface="Arial" panose="020B0604020202020204" pitchFamily="34" charset="0"/>
                          <a:ea typeface="宋体" panose="02010600030101010101" pitchFamily="2" charset="-122"/>
                        </a:rPr>
                        <a:t>0</a:t>
                      </a: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en-US" altLang="zh-CN" sz="1000" b="0" i="0" u="none" strike="noStrike" cap="none" normalizeH="0" baseline="0">
                          <a:ln>
                            <a:noFill/>
                          </a:ln>
                          <a:solidFill>
                            <a:srgbClr val="FF0000"/>
                          </a:solidFill>
                          <a:effectLst/>
                          <a:latin typeface="Arial" panose="020B0604020202020204" pitchFamily="34" charset="0"/>
                          <a:ea typeface="宋体" panose="02010600030101010101" pitchFamily="2" charset="-122"/>
                        </a:rPr>
                        <a:t>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0000 0100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0000 0011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40301223"/>
                  </a:ext>
                </a:extLst>
              </a:tr>
              <a:tr h="291861">
                <a:tc vMerge="1">
                  <a:txBody>
                    <a:bodyPr/>
                    <a:lstStyle/>
                    <a:p>
                      <a:endParaRPr lang="zh-CN" altLang="en-US"/>
                    </a:p>
                  </a:txBody>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3: Shift Div right</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0000 0010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0000 0011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5136417"/>
                  </a:ext>
                </a:extLst>
              </a:tr>
              <a:tr h="291861">
                <a:tc rowSpan="3">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5</a:t>
                      </a:r>
                    </a:p>
                  </a:txBody>
                  <a:tcPr marL="79603" marR="79603" marT="39801" marB="3980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1: Rem=Rem-Div</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0000 0010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0000 0001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2016057"/>
                  </a:ext>
                </a:extLst>
              </a:tr>
              <a:tr h="291861">
                <a:tc vMerge="1">
                  <a:txBody>
                    <a:bodyPr/>
                    <a:lstStyle/>
                    <a:p>
                      <a:endParaRPr lang="zh-CN" altLang="en-US"/>
                    </a:p>
                  </a:txBody>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2a: Rem≥0=&gt; sll Q, Q</a:t>
                      </a:r>
                      <a:r>
                        <a:rPr kumimoji="0" lang="en-US" altLang="zh-CN" sz="1000" b="0" i="0" u="none" strike="noStrike" cap="none" normalizeH="0" baseline="-25000">
                          <a:ln>
                            <a:noFill/>
                          </a:ln>
                          <a:solidFill>
                            <a:srgbClr val="000000"/>
                          </a:solidFill>
                          <a:effectLst/>
                          <a:latin typeface="Arial" panose="020B0604020202020204" pitchFamily="34" charset="0"/>
                          <a:ea typeface="宋体" panose="02010600030101010101" pitchFamily="2" charset="-122"/>
                        </a:rPr>
                        <a:t>0</a:t>
                      </a: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a:t>
                      </a:r>
                      <a:r>
                        <a:rPr kumimoji="0" lang="en-US" altLang="zh-CN" sz="1000" b="0" i="0" u="none" strike="noStrike" cap="none" normalizeH="0" baseline="0">
                          <a:ln>
                            <a:noFill/>
                          </a:ln>
                          <a:solidFill>
                            <a:srgbClr val="FF0000"/>
                          </a:solidFill>
                          <a:effectLst/>
                          <a:latin typeface="Arial" panose="020B0604020202020204" pitchFamily="34" charset="0"/>
                          <a:ea typeface="宋体" panose="02010600030101010101" pitchFamily="2" charset="-122"/>
                        </a:rPr>
                        <a:t>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0000 0010</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0000 0001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1599445"/>
                  </a:ext>
                </a:extLst>
              </a:tr>
              <a:tr h="291861">
                <a:tc vMerge="1">
                  <a:txBody>
                    <a:bodyPr/>
                    <a:lstStyle/>
                    <a:p>
                      <a:endParaRPr lang="zh-CN" altLang="en-US"/>
                    </a:p>
                  </a:txBody>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000" b="0" i="0" u="none" strike="noStrike" cap="none" normalizeH="0" baseline="0">
                          <a:ln>
                            <a:noFill/>
                          </a:ln>
                          <a:solidFill>
                            <a:srgbClr val="000000"/>
                          </a:solidFill>
                          <a:effectLst/>
                          <a:latin typeface="Arial" panose="020B0604020202020204" pitchFamily="34" charset="0"/>
                          <a:ea typeface="宋体" panose="02010600030101010101" pitchFamily="2" charset="-122"/>
                        </a:rPr>
                        <a:t>3: Shift Div right</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0011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CC"/>
                          </a:solidFill>
                          <a:effectLst/>
                          <a:latin typeface="Arial" panose="020B0604020202020204" pitchFamily="34" charset="0"/>
                          <a:ea typeface="宋体" panose="02010600030101010101" pitchFamily="2" charset="-122"/>
                        </a:rPr>
                        <a:t>0000 0001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buClr>
                          <a:srgbClr val="000099"/>
                        </a:buClr>
                        <a:buSzPct val="100000"/>
                        <a:buFont typeface="Wingdings" panose="05000000000000000000" pitchFamily="2" charset="2"/>
                        <a:defRPr sz="1800" b="1" kern="1200">
                          <a:solidFill>
                            <a:srgbClr val="0000CC"/>
                          </a:solidFill>
                          <a:latin typeface="Arial" panose="020B0604020202020204" pitchFamily="34" charset="0"/>
                        </a:defRPr>
                      </a:lvl1pPr>
                      <a:lvl2pPr marL="742950" indent="-285750" algn="l" defTabSz="914400" rtl="0" eaLnBrk="1" latinLnBrk="0" hangingPunct="1">
                        <a:spcBef>
                          <a:spcPct val="20000"/>
                        </a:spcBef>
                        <a:buSzPct val="100000"/>
                        <a:defRPr sz="1800" b="1" kern="1200">
                          <a:solidFill>
                            <a:schemeClr val="tx1"/>
                          </a:solidFill>
                          <a:latin typeface="Arial" panose="020B0604020202020204" pitchFamily="34" charset="0"/>
                        </a:defRPr>
                      </a:lvl2pPr>
                      <a:lvl3pPr marL="11430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3pPr>
                      <a:lvl4pPr marL="16002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4pPr>
                      <a:lvl5pPr marL="2057400" indent="-228600" algn="l" defTabSz="914400" rtl="0" eaLnBrk="1" latinLnBrk="0" hangingPunct="1">
                        <a:spcBef>
                          <a:spcPct val="20000"/>
                        </a:spcBef>
                        <a:buSzPct val="100000"/>
                        <a:defRPr sz="1600" kern="1200">
                          <a:solidFill>
                            <a:schemeClr val="tx1"/>
                          </a:solidFill>
                          <a:latin typeface="Times New Roman" panose="02020603050405020304" pitchFamily="18" charset="0"/>
                        </a:defRPr>
                      </a:lvl5pPr>
                      <a:lvl6pPr marL="25146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6pPr>
                      <a:lvl7pPr marL="29718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7pPr>
                      <a:lvl8pPr marL="34290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8pPr>
                      <a:lvl9pPr marL="3886200" indent="-228600" algn="l" defTabSz="914400" rtl="0" eaLnBrk="0" fontAlgn="base" latinLnBrk="0" hangingPunct="0">
                        <a:spcBef>
                          <a:spcPct val="20000"/>
                        </a:spcBef>
                        <a:spcAft>
                          <a:spcPct val="0"/>
                        </a:spcAft>
                        <a:buSzPct val="100000"/>
                        <a:defRPr sz="1600" kern="1200">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rgbClr val="000000"/>
                          </a:solidFill>
                          <a:effectLst/>
                          <a:latin typeface="Arial" panose="020B0604020202020204" pitchFamily="34" charset="0"/>
                          <a:ea typeface="宋体" panose="02010600030101010101" pitchFamily="2" charset="-122"/>
                        </a:rPr>
                        <a:t>0000 0001</a:t>
                      </a:r>
                    </a:p>
                  </a:txBody>
                  <a:tcPr marL="79603" marR="79603" marT="39794" marB="397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0504267"/>
                  </a:ext>
                </a:extLst>
              </a:tr>
            </a:tbl>
          </a:graphicData>
        </a:graphic>
      </p:graphicFrame>
    </p:spTree>
    <p:extLst>
      <p:ext uri="{BB962C8B-B14F-4D97-AF65-F5344CB8AC3E}">
        <p14:creationId xmlns:p14="http://schemas.microsoft.com/office/powerpoint/2010/main" val="88496990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Division Improvements</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72</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08989" cy="5321110"/>
          </a:xfrm>
        </p:spPr>
        <p:txBody>
          <a:bodyPr/>
          <a:lstStyle/>
          <a:p>
            <a:r>
              <a:rPr lang="en-US" altLang="zh-CN" sz="3600"/>
              <a:t>Skip first subtract</a:t>
            </a:r>
          </a:p>
          <a:p>
            <a:pPr lvl="1"/>
            <a:r>
              <a:rPr lang="en-US" altLang="zh-CN" sz="3200"/>
              <a:t>Can’t shift ‘1’ into quotient anyway</a:t>
            </a:r>
          </a:p>
          <a:p>
            <a:pPr lvl="1"/>
            <a:r>
              <a:rPr lang="en-US" altLang="zh-CN" sz="3200"/>
              <a:t>Hence shift first, then subtract</a:t>
            </a:r>
          </a:p>
          <a:p>
            <a:pPr lvl="2"/>
            <a:r>
              <a:rPr lang="en-US" altLang="zh-CN" sz="2800"/>
              <a:t>Undo extra shift at end</a:t>
            </a:r>
          </a:p>
          <a:p>
            <a:r>
              <a:rPr lang="en-US" altLang="zh-CN" sz="3600"/>
              <a:t>Hardware similar to multiplier</a:t>
            </a:r>
          </a:p>
          <a:p>
            <a:pPr lvl="1"/>
            <a:r>
              <a:rPr lang="en-US" altLang="zh-CN" sz="3200"/>
              <a:t>Can store quotient in remainder register</a:t>
            </a:r>
          </a:p>
          <a:p>
            <a:pPr lvl="1"/>
            <a:r>
              <a:rPr lang="en-US" altLang="zh-CN" sz="3200"/>
              <a:t>Only need 32-bit ALU</a:t>
            </a:r>
          </a:p>
          <a:p>
            <a:pPr lvl="2"/>
            <a:r>
              <a:rPr lang="en-US" altLang="zh-CN" sz="2800"/>
              <a:t>Shift remainder left vs. divisor right</a:t>
            </a:r>
          </a:p>
        </p:txBody>
      </p:sp>
    </p:spTree>
    <p:extLst>
      <p:ext uri="{BB962C8B-B14F-4D97-AF65-F5344CB8AC3E}">
        <p14:creationId xmlns:p14="http://schemas.microsoft.com/office/powerpoint/2010/main" val="1299620380"/>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EA795A6B-62BA-4079-8C89-ECA557868030}"/>
              </a:ext>
            </a:extLst>
          </p:cNvPr>
          <p:cNvPicPr>
            <a:picLocks noChangeAspect="1"/>
          </p:cNvPicPr>
          <p:nvPr/>
        </p:nvPicPr>
        <p:blipFill>
          <a:blip r:embed="rId3"/>
          <a:stretch>
            <a:fillRect/>
          </a:stretch>
        </p:blipFill>
        <p:spPr>
          <a:xfrm>
            <a:off x="1459045" y="1457073"/>
            <a:ext cx="7468247" cy="4749196"/>
          </a:xfrm>
          <a:prstGeom prst="rect">
            <a:avLst/>
          </a:prstGeom>
        </p:spPr>
      </p:pic>
      <p:sp>
        <p:nvSpPr>
          <p:cNvPr id="2" name="Title 1"/>
          <p:cNvSpPr>
            <a:spLocks noGrp="1"/>
          </p:cNvSpPr>
          <p:nvPr>
            <p:ph type="title"/>
          </p:nvPr>
        </p:nvSpPr>
        <p:spPr>
          <a:xfrm>
            <a:off x="472741" y="94232"/>
            <a:ext cx="7772400" cy="1020763"/>
          </a:xfrm>
        </p:spPr>
        <p:txBody>
          <a:bodyPr/>
          <a:lstStyle/>
          <a:p>
            <a:r>
              <a:rPr lang="en-US"/>
              <a:t>Implementation 2</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73</a:t>
            </a:fld>
            <a:endParaRPr lang="en-US" altLang="zh-CN" sz="1600"/>
          </a:p>
        </p:txBody>
      </p:sp>
      <p:cxnSp>
        <p:nvCxnSpPr>
          <p:cNvPr id="28" name="Straight Arrow Connector 5">
            <a:extLst>
              <a:ext uri="{FF2B5EF4-FFF2-40B4-BE49-F238E27FC236}">
                <a16:creationId xmlns:a16="http://schemas.microsoft.com/office/drawing/2014/main" id="{2357FA2F-4D02-43B5-9116-416197591FF1}"/>
              </a:ext>
            </a:extLst>
          </p:cNvPr>
          <p:cNvCxnSpPr/>
          <p:nvPr/>
        </p:nvCxnSpPr>
        <p:spPr>
          <a:xfrm rot="5400000">
            <a:off x="4704479" y="3485460"/>
            <a:ext cx="1447800" cy="1143000"/>
          </a:xfrm>
          <a:prstGeom prst="straightConnector1">
            <a:avLst/>
          </a:prstGeom>
          <a:noFill/>
          <a:ln w="19050" cap="flat" cmpd="sng" algn="ctr">
            <a:solidFill>
              <a:srgbClr val="0000CC"/>
            </a:solidFill>
            <a:prstDash val="solid"/>
            <a:tailEnd type="arrow"/>
          </a:ln>
          <a:effectLst/>
        </p:spPr>
      </p:cxnSp>
      <p:sp>
        <p:nvSpPr>
          <p:cNvPr id="29" name="TextBox 7">
            <a:extLst>
              <a:ext uri="{FF2B5EF4-FFF2-40B4-BE49-F238E27FC236}">
                <a16:creationId xmlns:a16="http://schemas.microsoft.com/office/drawing/2014/main" id="{F9717489-879D-43C0-8E0F-77FB38FBC5C5}"/>
              </a:ext>
            </a:extLst>
          </p:cNvPr>
          <p:cNvSpPr txBox="1">
            <a:spLocks noChangeArrowheads="1"/>
          </p:cNvSpPr>
          <p:nvPr/>
        </p:nvSpPr>
        <p:spPr bwMode="auto">
          <a:xfrm>
            <a:off x="4856879" y="2963172"/>
            <a:ext cx="3467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1" i="0" u="none" strike="noStrike" kern="0" cap="none" spc="0" normalizeH="0" baseline="0" noProof="0" dirty="0">
                <a:ln>
                  <a:noFill/>
                </a:ln>
                <a:solidFill>
                  <a:srgbClr val="0000CC"/>
                </a:solidFill>
                <a:effectLst/>
                <a:uLnTx/>
                <a:uFillTx/>
                <a:latin typeface="Arial" panose="020B0604020202020204" pitchFamily="34" charset="0"/>
              </a:rPr>
              <a:t>1. Place dividend in lower half</a:t>
            </a:r>
          </a:p>
        </p:txBody>
      </p:sp>
      <p:cxnSp>
        <p:nvCxnSpPr>
          <p:cNvPr id="30" name="Straight Arrow Connector 10">
            <a:extLst>
              <a:ext uri="{FF2B5EF4-FFF2-40B4-BE49-F238E27FC236}">
                <a16:creationId xmlns:a16="http://schemas.microsoft.com/office/drawing/2014/main" id="{2FEA5F39-1096-4B1D-8A8A-C87B31DCB26F}"/>
              </a:ext>
            </a:extLst>
          </p:cNvPr>
          <p:cNvCxnSpPr/>
          <p:nvPr/>
        </p:nvCxnSpPr>
        <p:spPr>
          <a:xfrm rot="16200000" flipV="1">
            <a:off x="4902179" y="5268286"/>
            <a:ext cx="1066800" cy="990600"/>
          </a:xfrm>
          <a:prstGeom prst="straightConnector1">
            <a:avLst/>
          </a:prstGeom>
          <a:noFill/>
          <a:ln w="19050" cap="flat" cmpd="sng" algn="ctr">
            <a:solidFill>
              <a:srgbClr val="0000CC"/>
            </a:solidFill>
            <a:prstDash val="solid"/>
            <a:tailEnd type="arrow"/>
          </a:ln>
          <a:effectLst/>
        </p:spPr>
      </p:cxnSp>
      <p:cxnSp>
        <p:nvCxnSpPr>
          <p:cNvPr id="31" name="Straight Arrow Connector 12">
            <a:extLst>
              <a:ext uri="{FF2B5EF4-FFF2-40B4-BE49-F238E27FC236}">
                <a16:creationId xmlns:a16="http://schemas.microsoft.com/office/drawing/2014/main" id="{4EAFA8C5-0784-4D9C-8CE0-74EF7EF10881}"/>
              </a:ext>
            </a:extLst>
          </p:cNvPr>
          <p:cNvCxnSpPr/>
          <p:nvPr/>
        </p:nvCxnSpPr>
        <p:spPr>
          <a:xfrm rot="5400000" flipH="1" flipV="1">
            <a:off x="2116808" y="5534986"/>
            <a:ext cx="990600" cy="533400"/>
          </a:xfrm>
          <a:prstGeom prst="straightConnector1">
            <a:avLst/>
          </a:prstGeom>
          <a:noFill/>
          <a:ln w="19050" cap="flat" cmpd="sng" algn="ctr">
            <a:solidFill>
              <a:srgbClr val="0000CC"/>
            </a:solidFill>
            <a:prstDash val="solid"/>
            <a:tailEnd type="arrow"/>
          </a:ln>
          <a:effectLst/>
        </p:spPr>
      </p:cxnSp>
      <p:sp>
        <p:nvSpPr>
          <p:cNvPr id="32" name="Curved Right Arrow 14">
            <a:extLst>
              <a:ext uri="{FF2B5EF4-FFF2-40B4-BE49-F238E27FC236}">
                <a16:creationId xmlns:a16="http://schemas.microsoft.com/office/drawing/2014/main" id="{93EB049E-783A-44AD-8C79-69ACE71FC80D}"/>
              </a:ext>
            </a:extLst>
          </p:cNvPr>
          <p:cNvSpPr/>
          <p:nvPr/>
        </p:nvSpPr>
        <p:spPr>
          <a:xfrm flipV="1">
            <a:off x="621007" y="1862356"/>
            <a:ext cx="1308460" cy="2616432"/>
          </a:xfrm>
          <a:prstGeom prst="curvedRightArrow">
            <a:avLst>
              <a:gd name="adj1" fmla="val 7218"/>
              <a:gd name="adj2" fmla="val 19941"/>
              <a:gd name="adj3" fmla="val 12500"/>
            </a:avLst>
          </a:prstGeom>
          <a:gradFill>
            <a:gsLst>
              <a:gs pos="0">
                <a:srgbClr val="000000">
                  <a:tint val="66000"/>
                  <a:satMod val="160000"/>
                </a:srgbClr>
              </a:gs>
              <a:gs pos="50000">
                <a:srgbClr val="000000">
                  <a:tint val="44500"/>
                  <a:satMod val="160000"/>
                </a:srgbClr>
              </a:gs>
              <a:gs pos="100000">
                <a:srgbClr val="000000">
                  <a:tint val="23500"/>
                  <a:satMod val="160000"/>
                </a:srgbClr>
              </a:gs>
            </a:gsLst>
            <a:lin ang="5400000" scaled="0"/>
          </a:gradFill>
          <a:ln w="25400" cap="flat" cmpd="sng" algn="ctr">
            <a:solidFill>
              <a:srgbClr val="000000">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a:ea typeface="+mn-ea"/>
              <a:cs typeface="+mn-cs"/>
            </a:endParaRPr>
          </a:p>
        </p:txBody>
      </p:sp>
      <p:sp>
        <p:nvSpPr>
          <p:cNvPr id="33" name="TextBox 15">
            <a:extLst>
              <a:ext uri="{FF2B5EF4-FFF2-40B4-BE49-F238E27FC236}">
                <a16:creationId xmlns:a16="http://schemas.microsoft.com/office/drawing/2014/main" id="{245E035B-A155-451E-B121-10C4F7F7178F}"/>
              </a:ext>
            </a:extLst>
          </p:cNvPr>
          <p:cNvSpPr txBox="1">
            <a:spLocks noChangeArrowheads="1"/>
          </p:cNvSpPr>
          <p:nvPr/>
        </p:nvSpPr>
        <p:spPr bwMode="auto">
          <a:xfrm>
            <a:off x="621007" y="1563787"/>
            <a:ext cx="2095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CC"/>
                </a:solidFill>
                <a:effectLst/>
                <a:uLnTx/>
                <a:uFillTx/>
                <a:latin typeface="Arial" panose="020B0604020202020204" pitchFamily="34" charset="0"/>
              </a:rPr>
              <a:t>2. Do the division</a:t>
            </a:r>
          </a:p>
        </p:txBody>
      </p:sp>
      <p:sp>
        <p:nvSpPr>
          <p:cNvPr id="34" name="TextBox 18">
            <a:extLst>
              <a:ext uri="{FF2B5EF4-FFF2-40B4-BE49-F238E27FC236}">
                <a16:creationId xmlns:a16="http://schemas.microsoft.com/office/drawing/2014/main" id="{231981FE-B920-4FF5-AB3C-048F1D698922}"/>
              </a:ext>
            </a:extLst>
          </p:cNvPr>
          <p:cNvSpPr txBox="1">
            <a:spLocks noChangeArrowheads="1"/>
          </p:cNvSpPr>
          <p:nvPr/>
        </p:nvSpPr>
        <p:spPr bwMode="auto">
          <a:xfrm>
            <a:off x="216241" y="6206269"/>
            <a:ext cx="2557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1" i="0" u="none" strike="noStrike" kern="0" cap="none" spc="0" normalizeH="0" baseline="0" noProof="0" dirty="0">
                <a:ln>
                  <a:noFill/>
                </a:ln>
                <a:solidFill>
                  <a:srgbClr val="0000CC"/>
                </a:solidFill>
                <a:effectLst/>
                <a:uLnTx/>
                <a:uFillTx/>
                <a:latin typeface="Arial" panose="020B0604020202020204" pitchFamily="34" charset="0"/>
              </a:rPr>
              <a:t>3. Get remainder here</a:t>
            </a:r>
          </a:p>
        </p:txBody>
      </p:sp>
      <p:sp>
        <p:nvSpPr>
          <p:cNvPr id="35" name="TextBox 19">
            <a:extLst>
              <a:ext uri="{FF2B5EF4-FFF2-40B4-BE49-F238E27FC236}">
                <a16:creationId xmlns:a16="http://schemas.microsoft.com/office/drawing/2014/main" id="{C1D5CEBA-EADD-4DB5-852F-1CE46D887217}"/>
              </a:ext>
            </a:extLst>
          </p:cNvPr>
          <p:cNvSpPr txBox="1">
            <a:spLocks noChangeArrowheads="1"/>
          </p:cNvSpPr>
          <p:nvPr/>
        </p:nvSpPr>
        <p:spPr bwMode="auto">
          <a:xfrm>
            <a:off x="5193168" y="6224384"/>
            <a:ext cx="23526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99"/>
              </a:buClr>
              <a:buSzPct val="100000"/>
              <a:buFont typeface="Wingdings" panose="05000000000000000000" pitchFamily="2" charset="2"/>
              <a:buChar char="q"/>
              <a:defRPr sz="2000" b="1">
                <a:solidFill>
                  <a:srgbClr val="0000CC"/>
                </a:solidFill>
                <a:latin typeface="Arial" panose="020B0604020202020204" pitchFamily="34" charset="0"/>
              </a:defRPr>
            </a:lvl1pPr>
            <a:lvl2pPr marL="742950" indent="-285750">
              <a:spcBef>
                <a:spcPct val="20000"/>
              </a:spcBef>
              <a:buSzPct val="100000"/>
              <a:buChar char="–"/>
              <a:defRPr sz="2000" b="1">
                <a:solidFill>
                  <a:schemeClr val="tx1"/>
                </a:solidFill>
                <a:latin typeface="Arial" panose="020B0604020202020204" pitchFamily="34" charset="0"/>
              </a:defRPr>
            </a:lvl2pPr>
            <a:lvl3pPr marL="1143000" indent="-228600">
              <a:spcBef>
                <a:spcPct val="20000"/>
              </a:spcBef>
              <a:buSzPct val="100000"/>
              <a:buChar char="•"/>
              <a:defRPr>
                <a:solidFill>
                  <a:schemeClr val="tx1"/>
                </a:solidFill>
                <a:latin typeface="Times New Roman" panose="02020603050405020304" pitchFamily="18" charset="0"/>
              </a:defRPr>
            </a:lvl3pPr>
            <a:lvl4pPr marL="1600200" indent="-228600">
              <a:spcBef>
                <a:spcPct val="20000"/>
              </a:spcBef>
              <a:buSzPct val="100000"/>
              <a:buChar char="–"/>
              <a:defRPr>
                <a:solidFill>
                  <a:schemeClr val="tx1"/>
                </a:solidFill>
                <a:latin typeface="Times New Roman" panose="02020603050405020304" pitchFamily="18" charset="0"/>
              </a:defRPr>
            </a:lvl4pPr>
            <a:lvl5pPr marL="2057400" indent="-228600">
              <a:spcBef>
                <a:spcPct val="20000"/>
              </a:spcBef>
              <a:buSzPct val="100000"/>
              <a:buChar char="•"/>
              <a:defRPr>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a:solidFill>
                  <a:schemeClr val="tx1"/>
                </a:solidFill>
                <a:latin typeface="Times New Roman" panose="02020603050405020304" pitchFamily="18"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1" i="0" u="none" strike="noStrike" kern="0" cap="none" spc="0" normalizeH="0" baseline="0" noProof="0">
                <a:ln>
                  <a:noFill/>
                </a:ln>
                <a:solidFill>
                  <a:srgbClr val="0000CC"/>
                </a:solidFill>
                <a:effectLst/>
                <a:uLnTx/>
                <a:uFillTx/>
                <a:latin typeface="Arial" panose="020B0604020202020204" pitchFamily="34" charset="0"/>
              </a:rPr>
              <a:t>4. Get quotient here</a:t>
            </a:r>
          </a:p>
        </p:txBody>
      </p:sp>
    </p:spTree>
    <p:extLst>
      <p:ext uri="{BB962C8B-B14F-4D97-AF65-F5344CB8AC3E}">
        <p14:creationId xmlns:p14="http://schemas.microsoft.com/office/powerpoint/2010/main" val="4223014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animBg="1"/>
      <p:bldP spid="33" grpId="0"/>
      <p:bldP spid="34" grpId="0"/>
      <p:bldP spid="3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Implementation 2</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74</a:t>
            </a:fld>
            <a:endParaRPr lang="en-US" altLang="zh-CN" sz="1600"/>
          </a:p>
        </p:txBody>
      </p:sp>
      <p:pic>
        <p:nvPicPr>
          <p:cNvPr id="7" name="Picture 4" descr="f0440">
            <a:extLst>
              <a:ext uri="{FF2B5EF4-FFF2-40B4-BE49-F238E27FC236}">
                <a16:creationId xmlns:a16="http://schemas.microsoft.com/office/drawing/2014/main" id="{D5E61D9C-9676-42FC-B369-DD668D7CE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8810"/>
            <a:ext cx="70104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50342965"/>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Restoring Division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75</a:t>
            </a:fld>
            <a:endParaRPr lang="en-US" altLang="zh-CN" sz="1600"/>
          </a:p>
        </p:txBody>
      </p:sp>
      <p:graphicFrame>
        <p:nvGraphicFramePr>
          <p:cNvPr id="9" name="Object 3">
            <a:extLst>
              <a:ext uri="{FF2B5EF4-FFF2-40B4-BE49-F238E27FC236}">
                <a16:creationId xmlns:a16="http://schemas.microsoft.com/office/drawing/2014/main" id="{21708828-DD16-447B-8794-8858DC2F9B31}"/>
              </a:ext>
            </a:extLst>
          </p:cNvPr>
          <p:cNvGraphicFramePr>
            <a:graphicFrameLocks noChangeAspect="1"/>
          </p:cNvGraphicFramePr>
          <p:nvPr>
            <p:extLst>
              <p:ext uri="{D42A27DB-BD31-4B8C-83A1-F6EECF244321}">
                <p14:modId xmlns:p14="http://schemas.microsoft.com/office/powerpoint/2010/main" val="2066913237"/>
              </p:ext>
            </p:extLst>
          </p:nvPr>
        </p:nvGraphicFramePr>
        <p:xfrm>
          <a:off x="731044" y="1092953"/>
          <a:ext cx="7681912" cy="6391275"/>
        </p:xfrm>
        <a:graphic>
          <a:graphicData uri="http://schemas.openxmlformats.org/presentationml/2006/ole">
            <mc:AlternateContent xmlns:mc="http://schemas.openxmlformats.org/markup-compatibility/2006">
              <mc:Choice xmlns:v="urn:schemas-microsoft-com:vml" Requires="v">
                <p:oleObj name="Document" r:id="rId3" imgW="7763302" imgH="6477135" progId="Word.Document.8">
                  <p:embed/>
                </p:oleObj>
              </mc:Choice>
              <mc:Fallback>
                <p:oleObj name="Document" r:id="rId3" imgW="7763302" imgH="6477135" progId="Word.Document.8">
                  <p:embed/>
                  <p:pic>
                    <p:nvPicPr>
                      <p:cNvPr id="9" name="Object 3">
                        <a:extLst>
                          <a:ext uri="{FF2B5EF4-FFF2-40B4-BE49-F238E27FC236}">
                            <a16:creationId xmlns:a16="http://schemas.microsoft.com/office/drawing/2014/main" id="{21708828-DD16-447B-8794-8858DC2F9B31}"/>
                          </a:ext>
                        </a:extLst>
                      </p:cNvPr>
                      <p:cNvPicPr>
                        <a:picLocks noChangeAspect="1" noChangeArrowheads="1"/>
                      </p:cNvPicPr>
                      <p:nvPr/>
                    </p:nvPicPr>
                    <p:blipFill>
                      <a:blip r:embed="rId4"/>
                      <a:srcRect/>
                      <a:stretch>
                        <a:fillRect/>
                      </a:stretch>
                    </p:blipFill>
                    <p:spPr bwMode="auto">
                      <a:xfrm>
                        <a:off x="731044" y="1092953"/>
                        <a:ext cx="7681912" cy="639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523795025"/>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Further Improvements</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76</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08989" cy="5321110"/>
          </a:xfrm>
        </p:spPr>
        <p:txBody>
          <a:bodyPr/>
          <a:lstStyle/>
          <a:p>
            <a:r>
              <a:rPr lang="en-US" altLang="zh-CN" sz="3600"/>
              <a:t>Division still takes:</a:t>
            </a:r>
          </a:p>
          <a:p>
            <a:pPr lvl="1"/>
            <a:r>
              <a:rPr lang="en-US" altLang="zh-CN" sz="3200"/>
              <a:t>2 ALU cycles per bit position</a:t>
            </a:r>
          </a:p>
          <a:p>
            <a:pPr lvl="2"/>
            <a:r>
              <a:rPr lang="en-US" altLang="zh-CN" sz="2800"/>
              <a:t>1 to check for divisibility (subtract)</a:t>
            </a:r>
          </a:p>
          <a:p>
            <a:pPr lvl="2"/>
            <a:r>
              <a:rPr lang="en-US" altLang="zh-CN" sz="2800"/>
              <a:t>One to restore (if needed)</a:t>
            </a:r>
          </a:p>
          <a:p>
            <a:r>
              <a:rPr lang="en-US" altLang="zh-CN" sz="3600"/>
              <a:t>Can reduce to 1 cycle per bit</a:t>
            </a:r>
          </a:p>
          <a:p>
            <a:pPr lvl="1"/>
            <a:r>
              <a:rPr lang="en-US" altLang="zh-CN" sz="3200"/>
              <a:t>Called </a:t>
            </a:r>
            <a:r>
              <a:rPr lang="en-US" altLang="zh-CN" sz="3200" b="1"/>
              <a:t>non-restoring division</a:t>
            </a:r>
          </a:p>
          <a:p>
            <a:pPr lvl="1"/>
            <a:r>
              <a:rPr lang="en-US" altLang="zh-CN" sz="3200"/>
              <a:t>Avoids restore of remainder when test fails</a:t>
            </a:r>
          </a:p>
        </p:txBody>
      </p:sp>
    </p:spTree>
    <p:extLst>
      <p:ext uri="{BB962C8B-B14F-4D97-AF65-F5344CB8AC3E}">
        <p14:creationId xmlns:p14="http://schemas.microsoft.com/office/powerpoint/2010/main" val="223842774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Non-Restoring Division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77</a:t>
            </a:fld>
            <a:endParaRPr lang="en-US" altLang="zh-CN" sz="1600"/>
          </a:p>
        </p:txBody>
      </p:sp>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08989" cy="5321110"/>
          </a:xfrm>
        </p:spPr>
        <p:txBody>
          <a:bodyPr/>
          <a:lstStyle/>
          <a:p>
            <a:r>
              <a:rPr lang="en-US" altLang="zh-CN" dirty="0"/>
              <a:t>Consider remainder to be restored:</a:t>
            </a:r>
          </a:p>
          <a:p>
            <a:pPr marL="457200" lvl="1" indent="0">
              <a:buNone/>
            </a:pPr>
            <a:r>
              <a:rPr lang="en-US" altLang="zh-CN" b="1" dirty="0"/>
              <a:t>	R</a:t>
            </a:r>
            <a:r>
              <a:rPr lang="en-US" altLang="zh-CN" b="1" baseline="-25000" dirty="0"/>
              <a:t>i</a:t>
            </a:r>
            <a:r>
              <a:rPr lang="en-US" altLang="zh-CN" b="1" dirty="0"/>
              <a:t> = 2 x R</a:t>
            </a:r>
            <a:r>
              <a:rPr lang="en-US" altLang="zh-CN" b="1" baseline="-25000" dirty="0"/>
              <a:t>i-1</a:t>
            </a:r>
            <a:r>
              <a:rPr lang="en-US" altLang="zh-CN" b="1" dirty="0"/>
              <a:t> – d &lt; 0</a:t>
            </a:r>
          </a:p>
          <a:p>
            <a:pPr lvl="1"/>
            <a:r>
              <a:rPr lang="en-US" altLang="zh-CN" dirty="0"/>
              <a:t>Since R</a:t>
            </a:r>
            <a:r>
              <a:rPr lang="en-US" altLang="zh-CN" baseline="-25000" dirty="0"/>
              <a:t>i</a:t>
            </a:r>
            <a:r>
              <a:rPr lang="en-US" altLang="zh-CN" dirty="0"/>
              <a:t> is negative, we must restore it, right?</a:t>
            </a:r>
          </a:p>
          <a:p>
            <a:pPr lvl="1"/>
            <a:r>
              <a:rPr lang="en-US" altLang="zh-CN" dirty="0"/>
              <a:t>Well, maybe not.  Consider next step i+1:</a:t>
            </a:r>
          </a:p>
          <a:p>
            <a:pPr marL="457200" lvl="1" indent="0">
              <a:buNone/>
            </a:pPr>
            <a:r>
              <a:rPr lang="en-US" altLang="zh-CN" b="1" dirty="0"/>
              <a:t>	R</a:t>
            </a:r>
            <a:r>
              <a:rPr lang="en-US" altLang="zh-CN" b="1" baseline="-25000" dirty="0"/>
              <a:t>i+1</a:t>
            </a:r>
            <a:r>
              <a:rPr lang="en-US" altLang="zh-CN" b="1" dirty="0"/>
              <a:t> = 2 x (R</a:t>
            </a:r>
            <a:r>
              <a:rPr lang="en-US" altLang="zh-CN" b="1" baseline="-25000" dirty="0"/>
              <a:t>i</a:t>
            </a:r>
            <a:r>
              <a:rPr lang="en-US" altLang="zh-CN" b="1" dirty="0"/>
              <a:t>) – d = 2 x (R</a:t>
            </a:r>
            <a:r>
              <a:rPr lang="en-US" altLang="zh-CN" b="1" baseline="-25000" dirty="0"/>
              <a:t>i</a:t>
            </a:r>
            <a:r>
              <a:rPr lang="en-US" altLang="zh-CN" b="1" dirty="0"/>
              <a:t> – d) + d</a:t>
            </a:r>
          </a:p>
          <a:p>
            <a:r>
              <a:rPr lang="en-US" altLang="zh-CN" dirty="0"/>
              <a:t>Hence, we can compute R</a:t>
            </a:r>
            <a:r>
              <a:rPr lang="en-US" altLang="zh-CN" baseline="-25000" dirty="0"/>
              <a:t>i+1</a:t>
            </a:r>
            <a:r>
              <a:rPr lang="en-US" altLang="zh-CN" dirty="0"/>
              <a:t> by not restoring R</a:t>
            </a:r>
            <a:r>
              <a:rPr lang="en-US" altLang="zh-CN" baseline="-25000" dirty="0"/>
              <a:t>i</a:t>
            </a:r>
            <a:r>
              <a:rPr lang="en-US" altLang="zh-CN" dirty="0"/>
              <a:t>, and adding d instead of subtracting d</a:t>
            </a:r>
          </a:p>
          <a:p>
            <a:pPr lvl="1"/>
            <a:r>
              <a:rPr lang="en-US" altLang="zh-CN" dirty="0"/>
              <a:t>Same value for R</a:t>
            </a:r>
            <a:r>
              <a:rPr lang="en-US" altLang="zh-CN" baseline="-25000" dirty="0"/>
              <a:t>i+1</a:t>
            </a:r>
            <a:r>
              <a:rPr lang="en-US" altLang="zh-CN" dirty="0"/>
              <a:t> results</a:t>
            </a:r>
          </a:p>
          <a:p>
            <a:r>
              <a:rPr lang="en-US" altLang="zh-CN" dirty="0"/>
              <a:t>Throughput of 1 bit per cycle</a:t>
            </a:r>
          </a:p>
          <a:p>
            <a:endParaRPr lang="en-US" altLang="zh-CN" dirty="0"/>
          </a:p>
        </p:txBody>
      </p:sp>
    </p:spTree>
    <p:extLst>
      <p:ext uri="{BB962C8B-B14F-4D97-AF65-F5344CB8AC3E}">
        <p14:creationId xmlns:p14="http://schemas.microsoft.com/office/powerpoint/2010/main" val="1122567445"/>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Non-Restoring Division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78</a:t>
            </a:fld>
            <a:endParaRPr lang="en-US" altLang="zh-CN" sz="1600"/>
          </a:p>
        </p:txBody>
      </p:sp>
      <p:graphicFrame>
        <p:nvGraphicFramePr>
          <p:cNvPr id="5" name="Group 108">
            <a:extLst>
              <a:ext uri="{FF2B5EF4-FFF2-40B4-BE49-F238E27FC236}">
                <a16:creationId xmlns:a16="http://schemas.microsoft.com/office/drawing/2014/main" id="{057F2C61-EC1F-29AE-8ED8-7ED6EB69AC59}"/>
              </a:ext>
            </a:extLst>
          </p:cNvPr>
          <p:cNvGraphicFramePr>
            <a:graphicFrameLocks noGrp="1"/>
          </p:cNvGraphicFramePr>
          <p:nvPr>
            <p:extLst>
              <p:ext uri="{D42A27DB-BD31-4B8C-83A1-F6EECF244321}">
                <p14:modId xmlns:p14="http://schemas.microsoft.com/office/powerpoint/2010/main" val="2851031698"/>
              </p:ext>
            </p:extLst>
          </p:nvPr>
        </p:nvGraphicFramePr>
        <p:xfrm>
          <a:off x="826821" y="1609304"/>
          <a:ext cx="7162800" cy="4389444"/>
        </p:xfrm>
        <a:graphic>
          <a:graphicData uri="http://schemas.openxmlformats.org/drawingml/2006/table">
            <a:tbl>
              <a:tblPr/>
              <a:tblGrid>
                <a:gridCol w="1219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65787">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Iteration</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60000"/>
                        <a:lumOff val="40000"/>
                      </a:schemeClr>
                    </a:solid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Step</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60000"/>
                        <a:lumOff val="40000"/>
                      </a:schemeClr>
                    </a:solid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Divisor</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60000"/>
                        <a:lumOff val="40000"/>
                      </a:schemeClr>
                    </a:solid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Remainder</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2">
                        <a:lumMod val="60000"/>
                        <a:lumOff val="40000"/>
                      </a:schemeClr>
                    </a:solidFill>
                  </a:tcPr>
                </a:tc>
                <a:extLst>
                  <a:ext uri="{0D108BD9-81ED-4DB2-BD59-A6C34878D82A}">
                    <a16:rowId xmlns:a16="http://schemas.microsoft.com/office/drawing/2014/main" val="10000"/>
                  </a:ext>
                </a:extLst>
              </a:tr>
              <a:tr h="365787">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a:t>
                      </a:r>
                    </a:p>
                  </a:txBody>
                  <a:tcPr marT="45723" marB="45723"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Initial values</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0000 0111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787">
                <a:tc vMerge="1">
                  <a:txBody>
                    <a:bodyPr/>
                    <a:lstStyle/>
                    <a:p>
                      <a:endParaRPr lang="en-US"/>
                    </a:p>
                  </a:txBody>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Shift rem left 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0000 1110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787">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a:t>
                      </a:r>
                    </a:p>
                  </a:txBody>
                  <a:tcPr marT="45723" marB="45723"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2: Rem = Rem </a:t>
                      </a:r>
                      <a:r>
                        <a:rPr kumimoji="0" lang="en-US" sz="2000" b="0" i="0" u="none" strike="noStrike" cap="none" normalizeH="0" baseline="0">
                          <a:ln>
                            <a:noFill/>
                          </a:ln>
                          <a:solidFill>
                            <a:srgbClr val="FF0000"/>
                          </a:solidFill>
                          <a:effectLst/>
                          <a:latin typeface="Tahoma" pitchFamily="34" charset="0"/>
                        </a:rPr>
                        <a:t>-</a:t>
                      </a:r>
                      <a:r>
                        <a:rPr kumimoji="0" lang="en-US" sz="2000" b="0" i="0" u="none" strike="noStrike" cap="none" normalizeH="0" baseline="0">
                          <a:ln>
                            <a:noFill/>
                          </a:ln>
                          <a:solidFill>
                            <a:schemeClr val="tx1"/>
                          </a:solidFill>
                          <a:effectLst/>
                          <a:latin typeface="Tahoma" pitchFamily="34" charset="0"/>
                        </a:rPr>
                        <a:t> Div</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rgbClr val="FF0000"/>
                          </a:solidFill>
                          <a:effectLst/>
                          <a:latin typeface="Tahoma" pitchFamily="34" charset="0"/>
                        </a:rPr>
                        <a:t>1110</a:t>
                      </a:r>
                      <a:r>
                        <a:rPr kumimoji="0" lang="en-US" sz="2000" b="0" i="0" u="none" strike="noStrike" cap="none" normalizeH="0" baseline="0">
                          <a:ln>
                            <a:noFill/>
                          </a:ln>
                          <a:solidFill>
                            <a:schemeClr val="tx1"/>
                          </a:solidFill>
                          <a:effectLst/>
                          <a:latin typeface="Tahoma" pitchFamily="34" charset="0"/>
                        </a:rPr>
                        <a:t> 1110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787">
                <a:tc vMerge="1">
                  <a:txBody>
                    <a:bodyPr/>
                    <a:lstStyle/>
                    <a:p>
                      <a:endParaRPr lang="en-US"/>
                    </a:p>
                  </a:txBody>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3b: Rem &lt; 0 (</a:t>
                      </a:r>
                      <a:r>
                        <a:rPr kumimoji="0" lang="en-US" sz="2000" b="0" i="0" u="none" strike="noStrike" cap="none" normalizeH="0" baseline="0">
                          <a:ln>
                            <a:noFill/>
                          </a:ln>
                          <a:solidFill>
                            <a:srgbClr val="FF0000"/>
                          </a:solidFill>
                          <a:effectLst/>
                          <a:latin typeface="Tahoma" pitchFamily="34" charset="0"/>
                        </a:rPr>
                        <a:t>add next</a:t>
                      </a:r>
                      <a:r>
                        <a:rPr kumimoji="0" lang="en-US" sz="2000" b="0" i="0" u="none" strike="noStrike" cap="none" normalizeH="0" baseline="0">
                          <a:ln>
                            <a:noFill/>
                          </a:ln>
                          <a:solidFill>
                            <a:schemeClr val="tx1"/>
                          </a:solidFill>
                          <a:effectLst/>
                          <a:latin typeface="Tahoma" pitchFamily="34" charset="0"/>
                        </a:rPr>
                        <a:t>), sll 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1101 1100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65787">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2</a:t>
                      </a:r>
                    </a:p>
                  </a:txBody>
                  <a:tcPr marT="45723" marB="45723"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2: Rem = Rem </a:t>
                      </a:r>
                      <a:r>
                        <a:rPr kumimoji="0" lang="en-US" sz="2000" b="0" i="0" u="none" strike="noStrike" cap="none" normalizeH="0" baseline="0">
                          <a:ln>
                            <a:noFill/>
                          </a:ln>
                          <a:solidFill>
                            <a:srgbClr val="FF0000"/>
                          </a:solidFill>
                          <a:effectLst/>
                          <a:latin typeface="Tahoma" pitchFamily="34" charset="0"/>
                        </a:rPr>
                        <a:t>+</a:t>
                      </a:r>
                      <a:r>
                        <a:rPr kumimoji="0" lang="en-US" sz="2000" b="0" i="0" u="none" strike="noStrike" cap="none" normalizeH="0" baseline="0">
                          <a:ln>
                            <a:noFill/>
                          </a:ln>
                          <a:solidFill>
                            <a:schemeClr val="tx1"/>
                          </a:solidFill>
                          <a:effectLst/>
                          <a:latin typeface="Tahoma" pitchFamily="34" charset="0"/>
                        </a:rPr>
                        <a:t> Div</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rgbClr val="FF0000"/>
                          </a:solidFill>
                          <a:effectLst/>
                          <a:latin typeface="Tahoma" pitchFamily="34" charset="0"/>
                        </a:rPr>
                        <a:t>1111</a:t>
                      </a:r>
                      <a:r>
                        <a:rPr kumimoji="0" lang="en-US" sz="2000" b="0" i="0" u="none" strike="noStrike" cap="none" normalizeH="0" baseline="0">
                          <a:ln>
                            <a:noFill/>
                          </a:ln>
                          <a:solidFill>
                            <a:schemeClr val="tx1"/>
                          </a:solidFill>
                          <a:effectLst/>
                          <a:latin typeface="Tahoma" pitchFamily="34" charset="0"/>
                        </a:rPr>
                        <a:t> 1100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65787">
                <a:tc vMerge="1">
                  <a:txBody>
                    <a:bodyPr/>
                    <a:lstStyle/>
                    <a:p>
                      <a:endParaRPr lang="en-US"/>
                    </a:p>
                  </a:txBody>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3b: Rem &lt; 0 (</a:t>
                      </a:r>
                      <a:r>
                        <a:rPr kumimoji="0" lang="en-US" sz="2000" b="0" i="0" u="none" strike="noStrike" cap="none" normalizeH="0" baseline="0">
                          <a:ln>
                            <a:noFill/>
                          </a:ln>
                          <a:solidFill>
                            <a:srgbClr val="FF0000"/>
                          </a:solidFill>
                          <a:effectLst/>
                          <a:latin typeface="Tahoma" pitchFamily="34" charset="0"/>
                        </a:rPr>
                        <a:t>add next</a:t>
                      </a:r>
                      <a:r>
                        <a:rPr kumimoji="0" lang="en-US" sz="2000" b="0" i="0" u="none" strike="noStrike" cap="none" normalizeH="0" baseline="0">
                          <a:ln>
                            <a:noFill/>
                          </a:ln>
                          <a:solidFill>
                            <a:schemeClr val="tx1"/>
                          </a:solidFill>
                          <a:effectLst/>
                          <a:latin typeface="Tahoma" pitchFamily="34" charset="0"/>
                        </a:rPr>
                        <a:t>), sll 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1111 1000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65787">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3</a:t>
                      </a:r>
                    </a:p>
                  </a:txBody>
                  <a:tcPr marT="45723" marB="45723"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2: Rem = Rem </a:t>
                      </a:r>
                      <a:r>
                        <a:rPr kumimoji="0" lang="en-US" sz="2000" b="0" i="0" u="none" strike="noStrike" cap="none" normalizeH="0" baseline="0">
                          <a:ln>
                            <a:noFill/>
                          </a:ln>
                          <a:solidFill>
                            <a:srgbClr val="FF0000"/>
                          </a:solidFill>
                          <a:effectLst/>
                          <a:latin typeface="Tahoma" pitchFamily="34" charset="0"/>
                        </a:rPr>
                        <a:t>+</a:t>
                      </a:r>
                      <a:r>
                        <a:rPr kumimoji="0" lang="en-US" sz="2000" b="0" i="0" u="none" strike="noStrike" cap="none" normalizeH="0" baseline="0">
                          <a:ln>
                            <a:noFill/>
                          </a:ln>
                          <a:solidFill>
                            <a:schemeClr val="tx1"/>
                          </a:solidFill>
                          <a:effectLst/>
                          <a:latin typeface="Tahoma" pitchFamily="34" charset="0"/>
                        </a:rPr>
                        <a:t> Div</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rgbClr val="FF0000"/>
                          </a:solidFill>
                          <a:effectLst/>
                          <a:latin typeface="Tahoma" pitchFamily="34" charset="0"/>
                        </a:rPr>
                        <a:t>0001</a:t>
                      </a:r>
                      <a:r>
                        <a:rPr kumimoji="0" lang="en-US" sz="2000" b="0" i="0" u="none" strike="noStrike" cap="none" normalizeH="0" baseline="0">
                          <a:ln>
                            <a:noFill/>
                          </a:ln>
                          <a:solidFill>
                            <a:schemeClr val="tx1"/>
                          </a:solidFill>
                          <a:effectLst/>
                          <a:latin typeface="Tahoma" pitchFamily="34" charset="0"/>
                        </a:rPr>
                        <a:t> 1000</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65787">
                <a:tc vMerge="1">
                  <a:txBody>
                    <a:bodyPr/>
                    <a:lstStyle/>
                    <a:p>
                      <a:endParaRPr lang="en-US"/>
                    </a:p>
                  </a:txBody>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3a: Rem &gt; 0 (</a:t>
                      </a:r>
                      <a:r>
                        <a:rPr kumimoji="0" lang="en-US" sz="2000" b="0" i="0" u="none" strike="noStrike" cap="none" normalizeH="0" baseline="0">
                          <a:ln>
                            <a:noFill/>
                          </a:ln>
                          <a:solidFill>
                            <a:srgbClr val="FF0000"/>
                          </a:solidFill>
                          <a:effectLst/>
                          <a:latin typeface="Tahoma" pitchFamily="34" charset="0"/>
                        </a:rPr>
                        <a:t>sub next</a:t>
                      </a:r>
                      <a:r>
                        <a:rPr kumimoji="0" lang="en-US" sz="2000" b="0" i="0" u="none" strike="noStrike" cap="none" normalizeH="0" baseline="0">
                          <a:ln>
                            <a:noFill/>
                          </a:ln>
                          <a:solidFill>
                            <a:schemeClr val="tx1"/>
                          </a:solidFill>
                          <a:effectLst/>
                          <a:latin typeface="Tahoma" pitchFamily="34" charset="0"/>
                        </a:rPr>
                        <a:t>), sll 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0011 0001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65787">
                <a:tc rowSpan="2">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4</a:t>
                      </a:r>
                    </a:p>
                  </a:txBody>
                  <a:tcPr marT="45723" marB="45723"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Rem = Rem </a:t>
                      </a:r>
                      <a:r>
                        <a:rPr kumimoji="0" lang="en-US" sz="2000" b="0" i="0" u="none" strike="noStrike" cap="none" normalizeH="0" baseline="0">
                          <a:ln>
                            <a:noFill/>
                          </a:ln>
                          <a:solidFill>
                            <a:srgbClr val="FF0000"/>
                          </a:solidFill>
                          <a:effectLst/>
                          <a:latin typeface="Tahoma" pitchFamily="34" charset="0"/>
                        </a:rPr>
                        <a:t>–</a:t>
                      </a:r>
                      <a:r>
                        <a:rPr kumimoji="0" lang="en-US" sz="2000" b="0" i="0" u="none" strike="noStrike" cap="none" normalizeH="0" baseline="0">
                          <a:ln>
                            <a:noFill/>
                          </a:ln>
                          <a:solidFill>
                            <a:schemeClr val="tx1"/>
                          </a:solidFill>
                          <a:effectLst/>
                          <a:latin typeface="Tahoma" pitchFamily="34" charset="0"/>
                        </a:rPr>
                        <a:t> Div</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rgbClr val="FF0000"/>
                          </a:solidFill>
                          <a:effectLst/>
                          <a:latin typeface="Tahoma" pitchFamily="34" charset="0"/>
                        </a:rPr>
                        <a:t>0001</a:t>
                      </a:r>
                      <a:r>
                        <a:rPr kumimoji="0" lang="en-US" sz="2000" b="0" i="0" u="none" strike="noStrike" cap="none" normalizeH="0" baseline="0">
                          <a:ln>
                            <a:noFill/>
                          </a:ln>
                          <a:solidFill>
                            <a:schemeClr val="tx1"/>
                          </a:solidFill>
                          <a:effectLst/>
                          <a:latin typeface="Tahoma" pitchFamily="34" charset="0"/>
                        </a:rPr>
                        <a:t> 0001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365787">
                <a:tc vMerge="1">
                  <a:txBody>
                    <a:bodyPr/>
                    <a:lstStyle/>
                    <a:p>
                      <a:endParaRPr lang="en-US"/>
                    </a:p>
                  </a:txBody>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Rem &gt; 0 (</a:t>
                      </a:r>
                      <a:r>
                        <a:rPr kumimoji="0" lang="en-US" sz="2000" b="0" i="0" u="none" strike="noStrike" cap="none" normalizeH="0" baseline="0">
                          <a:ln>
                            <a:noFill/>
                          </a:ln>
                          <a:solidFill>
                            <a:srgbClr val="FF0000"/>
                          </a:solidFill>
                          <a:effectLst/>
                          <a:latin typeface="Tahoma" pitchFamily="34" charset="0"/>
                        </a:rPr>
                        <a:t>sub next</a:t>
                      </a:r>
                      <a:r>
                        <a:rPr kumimoji="0" lang="en-US" sz="2000" b="0" i="0" u="none" strike="noStrike" cap="none" normalizeH="0" baseline="0">
                          <a:ln>
                            <a:noFill/>
                          </a:ln>
                          <a:solidFill>
                            <a:schemeClr val="tx1"/>
                          </a:solidFill>
                          <a:effectLst/>
                          <a:latin typeface="Tahoma" pitchFamily="34" charset="0"/>
                        </a:rPr>
                        <a:t>), sll 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0010 0011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365787">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endParaRPr kumimoji="0" lang="en-US" sz="2000" b="0" i="0" u="none" strike="noStrike" cap="none" normalizeH="0" baseline="0">
                        <a:ln>
                          <a:noFill/>
                        </a:ln>
                        <a:solidFill>
                          <a:schemeClr val="tx1"/>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Shift Rem right by 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0010</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0001 0011</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841450"/>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t>4 x 4 Divider</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79</a:t>
            </a:fld>
            <a:endParaRPr lang="en-US" altLang="zh-CN" sz="1600"/>
          </a:p>
        </p:txBody>
      </p:sp>
      <p:pic>
        <p:nvPicPr>
          <p:cNvPr id="8" name="Picture 2">
            <a:extLst>
              <a:ext uri="{FF2B5EF4-FFF2-40B4-BE49-F238E27FC236}">
                <a16:creationId xmlns:a16="http://schemas.microsoft.com/office/drawing/2014/main" id="{02DBC32C-CF78-7743-BA98-3C23DCFD85E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221" y="1360053"/>
            <a:ext cx="4274838" cy="5425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a:extLst>
              <a:ext uri="{FF2B5EF4-FFF2-40B4-BE49-F238E27FC236}">
                <a16:creationId xmlns:a16="http://schemas.microsoft.com/office/drawing/2014/main" id="{E4C70234-5FA2-3244-8366-C4AA6CE86EF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5944" y="1436252"/>
            <a:ext cx="3148477" cy="2409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4">
            <a:extLst>
              <a:ext uri="{FF2B5EF4-FFF2-40B4-BE49-F238E27FC236}">
                <a16:creationId xmlns:a16="http://schemas.microsoft.com/office/drawing/2014/main" id="{4F02BD82-B89B-9040-B7C2-8CCA2B7184DA}"/>
              </a:ext>
            </a:extLst>
          </p:cNvPr>
          <p:cNvSpPr>
            <a:spLocks noChangeArrowheads="1"/>
          </p:cNvSpPr>
          <p:nvPr>
            <p:custDataLst>
              <p:tags r:id="rId1"/>
            </p:custDataLst>
          </p:nvPr>
        </p:nvSpPr>
        <p:spPr bwMode="auto">
          <a:xfrm>
            <a:off x="5385923" y="3762430"/>
            <a:ext cx="3148477" cy="2940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pPr>
            <a:r>
              <a:rPr lang="en-US" sz="2000" baseline="0" dirty="0">
                <a:solidFill>
                  <a:prstClr val="black"/>
                </a:solidFill>
                <a:cs typeface="Arial" charset="0"/>
              </a:rPr>
              <a:t>A/B = Q + R/B</a:t>
            </a:r>
          </a:p>
          <a:p>
            <a:pPr eaLnBrk="1" fontAlgn="auto" hangingPunct="1">
              <a:spcBef>
                <a:spcPts val="0"/>
              </a:spcBef>
              <a:spcAft>
                <a:spcPts val="0"/>
              </a:spcAft>
            </a:pPr>
            <a:r>
              <a:rPr lang="en-US" sz="2000" b="1" baseline="0" dirty="0">
                <a:solidFill>
                  <a:srgbClr val="4F81BD"/>
                </a:solidFill>
                <a:cs typeface="Arial" charset="0"/>
              </a:rPr>
              <a:t>Algorithm:</a:t>
            </a:r>
          </a:p>
          <a:p>
            <a:pPr eaLnBrk="1" fontAlgn="auto" hangingPunct="1">
              <a:spcBef>
                <a:spcPts val="0"/>
              </a:spcBef>
              <a:spcAft>
                <a:spcPts val="0"/>
              </a:spcAft>
            </a:pPr>
            <a:r>
              <a:rPr lang="en-US" sz="2000" baseline="0" dirty="0">
                <a:solidFill>
                  <a:prstClr val="black"/>
                </a:solidFill>
                <a:cs typeface="Arial" charset="0"/>
              </a:rPr>
              <a:t>R</a:t>
            </a:r>
            <a:r>
              <a:rPr lang="en-US" sz="2000" baseline="0" dirty="0">
                <a:solidFill>
                  <a:prstClr val="black"/>
                </a:solidFill>
                <a:latin typeface="Courier (W1)" pitchFamily="49" charset="0"/>
                <a:cs typeface="Arial" charset="0"/>
              </a:rPr>
              <a:t>’</a:t>
            </a:r>
            <a:r>
              <a:rPr lang="en-US" sz="2000" baseline="0" dirty="0">
                <a:solidFill>
                  <a:prstClr val="black"/>
                </a:solidFill>
                <a:cs typeface="Arial" charset="0"/>
              </a:rPr>
              <a:t> = 0</a:t>
            </a:r>
          </a:p>
          <a:p>
            <a:pPr eaLnBrk="1" fontAlgn="auto" hangingPunct="1">
              <a:spcBef>
                <a:spcPts val="0"/>
              </a:spcBef>
              <a:spcAft>
                <a:spcPts val="0"/>
              </a:spcAft>
            </a:pPr>
            <a:r>
              <a:rPr lang="en-US" sz="2000" baseline="0" dirty="0">
                <a:solidFill>
                  <a:prstClr val="black"/>
                </a:solidFill>
                <a:cs typeface="Arial" charset="0"/>
              </a:rPr>
              <a:t>for </a:t>
            </a:r>
            <a:r>
              <a:rPr lang="en-US" sz="2000" i="1" baseline="0" dirty="0" err="1">
                <a:solidFill>
                  <a:prstClr val="black"/>
                </a:solidFill>
                <a:cs typeface="Arial" charset="0"/>
              </a:rPr>
              <a:t>i</a:t>
            </a:r>
            <a:r>
              <a:rPr lang="en-US" sz="2000" baseline="0" dirty="0">
                <a:solidFill>
                  <a:prstClr val="black"/>
                </a:solidFill>
                <a:cs typeface="Arial" charset="0"/>
              </a:rPr>
              <a:t> = N-1 to 0</a:t>
            </a:r>
          </a:p>
          <a:p>
            <a:pPr eaLnBrk="1" fontAlgn="auto" hangingPunct="1">
              <a:spcBef>
                <a:spcPts val="0"/>
              </a:spcBef>
              <a:spcAft>
                <a:spcPts val="0"/>
              </a:spcAft>
            </a:pPr>
            <a:r>
              <a:rPr lang="en-US" sz="2000" baseline="0" dirty="0">
                <a:solidFill>
                  <a:prstClr val="black"/>
                </a:solidFill>
                <a:cs typeface="Arial" charset="0"/>
              </a:rPr>
              <a:t>  R = {R</a:t>
            </a:r>
            <a:r>
              <a:rPr lang="en-US" sz="2000" baseline="0" dirty="0">
                <a:solidFill>
                  <a:prstClr val="black"/>
                </a:solidFill>
                <a:latin typeface="Courier (W1)" pitchFamily="49" charset="0"/>
                <a:cs typeface="Arial" charset="0"/>
              </a:rPr>
              <a:t>’</a:t>
            </a:r>
            <a:r>
              <a:rPr lang="en-US" sz="2000" baseline="0" dirty="0">
                <a:solidFill>
                  <a:prstClr val="black"/>
                </a:solidFill>
                <a:cs typeface="Arial" charset="0"/>
              </a:rPr>
              <a:t> &lt;&lt; 1. A</a:t>
            </a:r>
            <a:r>
              <a:rPr lang="en-US" sz="2000" i="1" dirty="0">
                <a:solidFill>
                  <a:prstClr val="black"/>
                </a:solidFill>
                <a:cs typeface="Arial" charset="0"/>
              </a:rPr>
              <a:t>i</a:t>
            </a:r>
            <a:r>
              <a:rPr lang="en-US" sz="2000" baseline="0" dirty="0">
                <a:solidFill>
                  <a:prstClr val="black"/>
                </a:solidFill>
                <a:cs typeface="Arial" charset="0"/>
              </a:rPr>
              <a:t>}</a:t>
            </a:r>
          </a:p>
          <a:p>
            <a:pPr eaLnBrk="1" fontAlgn="auto" hangingPunct="1">
              <a:spcBef>
                <a:spcPts val="0"/>
              </a:spcBef>
              <a:spcAft>
                <a:spcPts val="0"/>
              </a:spcAft>
            </a:pPr>
            <a:r>
              <a:rPr lang="en-US" sz="2000" baseline="0" dirty="0">
                <a:solidFill>
                  <a:prstClr val="black"/>
                </a:solidFill>
                <a:cs typeface="Arial" charset="0"/>
              </a:rPr>
              <a:t>  D = R - B</a:t>
            </a:r>
          </a:p>
          <a:p>
            <a:pPr eaLnBrk="1" fontAlgn="auto" hangingPunct="1">
              <a:spcBef>
                <a:spcPts val="0"/>
              </a:spcBef>
              <a:spcAft>
                <a:spcPts val="0"/>
              </a:spcAft>
            </a:pPr>
            <a:r>
              <a:rPr lang="en-US" sz="2000" baseline="0" dirty="0">
                <a:solidFill>
                  <a:prstClr val="black"/>
                </a:solidFill>
                <a:cs typeface="Arial" charset="0"/>
              </a:rPr>
              <a:t>  if D &lt; 0, Q</a:t>
            </a:r>
            <a:r>
              <a:rPr lang="en-US" sz="2000" i="1" dirty="0">
                <a:solidFill>
                  <a:prstClr val="black"/>
                </a:solidFill>
                <a:cs typeface="Arial" charset="0"/>
              </a:rPr>
              <a:t>i</a:t>
            </a:r>
            <a:r>
              <a:rPr lang="en-US" sz="2000" baseline="0" dirty="0">
                <a:solidFill>
                  <a:prstClr val="black"/>
                </a:solidFill>
                <a:cs typeface="Arial" charset="0"/>
              </a:rPr>
              <a:t>=0, R</a:t>
            </a:r>
            <a:r>
              <a:rPr lang="en-US" sz="2000" baseline="0" dirty="0">
                <a:solidFill>
                  <a:prstClr val="black"/>
                </a:solidFill>
                <a:latin typeface="Courier (W1)" pitchFamily="49" charset="0"/>
                <a:cs typeface="Arial" charset="0"/>
              </a:rPr>
              <a:t>’</a:t>
            </a:r>
            <a:r>
              <a:rPr lang="en-US" sz="2000" baseline="0" dirty="0">
                <a:solidFill>
                  <a:prstClr val="black"/>
                </a:solidFill>
                <a:cs typeface="Arial" charset="0"/>
              </a:rPr>
              <a:t>=R</a:t>
            </a:r>
          </a:p>
          <a:p>
            <a:pPr eaLnBrk="1" fontAlgn="auto" hangingPunct="1">
              <a:spcBef>
                <a:spcPts val="0"/>
              </a:spcBef>
              <a:spcAft>
                <a:spcPts val="0"/>
              </a:spcAft>
            </a:pPr>
            <a:r>
              <a:rPr lang="en-US" sz="2000" baseline="0" dirty="0">
                <a:solidFill>
                  <a:prstClr val="black"/>
                </a:solidFill>
                <a:cs typeface="Arial" charset="0"/>
              </a:rPr>
              <a:t>  else        Q</a:t>
            </a:r>
            <a:r>
              <a:rPr lang="en-US" sz="2000" i="1" dirty="0">
                <a:solidFill>
                  <a:prstClr val="black"/>
                </a:solidFill>
                <a:cs typeface="Arial" charset="0"/>
              </a:rPr>
              <a:t>i</a:t>
            </a:r>
            <a:r>
              <a:rPr lang="en-US" sz="2000" baseline="0" dirty="0">
                <a:solidFill>
                  <a:prstClr val="black"/>
                </a:solidFill>
                <a:cs typeface="Arial" charset="0"/>
              </a:rPr>
              <a:t>=1, R</a:t>
            </a:r>
            <a:r>
              <a:rPr lang="en-US" sz="2000" baseline="0" dirty="0">
                <a:solidFill>
                  <a:prstClr val="black"/>
                </a:solidFill>
                <a:latin typeface="Courier (W1)" pitchFamily="49" charset="0"/>
                <a:cs typeface="Arial" charset="0"/>
              </a:rPr>
              <a:t>’</a:t>
            </a:r>
            <a:r>
              <a:rPr lang="en-US" sz="2000" baseline="0" dirty="0">
                <a:solidFill>
                  <a:prstClr val="black"/>
                </a:solidFill>
                <a:cs typeface="Arial" charset="0"/>
              </a:rPr>
              <a:t>=D</a:t>
            </a:r>
          </a:p>
          <a:p>
            <a:pPr eaLnBrk="1" fontAlgn="auto" hangingPunct="1">
              <a:spcBef>
                <a:spcPts val="0"/>
              </a:spcBef>
              <a:spcAft>
                <a:spcPts val="0"/>
              </a:spcAft>
            </a:pPr>
            <a:r>
              <a:rPr lang="en-US" sz="2000" baseline="0" dirty="0">
                <a:solidFill>
                  <a:prstClr val="black"/>
                </a:solidFill>
                <a:cs typeface="Arial" charset="0"/>
              </a:rPr>
              <a:t>R</a:t>
            </a:r>
            <a:r>
              <a:rPr lang="en-US" sz="2000" baseline="0" dirty="0">
                <a:solidFill>
                  <a:prstClr val="black"/>
                </a:solidFill>
                <a:latin typeface="Courier (W1)" pitchFamily="49" charset="0"/>
                <a:cs typeface="Arial" charset="0"/>
              </a:rPr>
              <a:t>’</a:t>
            </a:r>
            <a:r>
              <a:rPr lang="en-US" sz="2000" baseline="0" dirty="0">
                <a:solidFill>
                  <a:prstClr val="black"/>
                </a:solidFill>
                <a:cs typeface="Arial" charset="0"/>
              </a:rPr>
              <a:t>=</a:t>
            </a:r>
            <a:r>
              <a:rPr lang="en-US" sz="2000" baseline="0" dirty="0" err="1">
                <a:solidFill>
                  <a:prstClr val="black"/>
                </a:solidFill>
                <a:cs typeface="Arial" charset="0"/>
              </a:rPr>
              <a:t>Rc</a:t>
            </a:r>
            <a:endParaRPr lang="en-US" sz="2000" baseline="0" dirty="0">
              <a:solidFill>
                <a:prstClr val="black"/>
              </a:solidFill>
              <a:cs typeface="Arial" charset="0"/>
            </a:endParaRPr>
          </a:p>
        </p:txBody>
      </p:sp>
    </p:spTree>
    <p:extLst>
      <p:ext uri="{BB962C8B-B14F-4D97-AF65-F5344CB8AC3E}">
        <p14:creationId xmlns:p14="http://schemas.microsoft.com/office/powerpoint/2010/main" val="4843196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071" y="132420"/>
            <a:ext cx="7772400" cy="1020763"/>
          </a:xfrm>
        </p:spPr>
        <p:txBody>
          <a:bodyPr/>
          <a:lstStyle/>
          <a:p>
            <a:r>
              <a:rPr lang="en-US"/>
              <a:t>How to Design An ALU</a:t>
            </a:r>
          </a:p>
        </p:txBody>
      </p:sp>
      <p:sp>
        <p:nvSpPr>
          <p:cNvPr id="3" name="Content Placeholder 2"/>
          <p:cNvSpPr>
            <a:spLocks noGrp="1"/>
          </p:cNvSpPr>
          <p:nvPr>
            <p:ph idx="1"/>
          </p:nvPr>
        </p:nvSpPr>
        <p:spPr>
          <a:xfrm>
            <a:off x="472742" y="1232318"/>
            <a:ext cx="8087057" cy="5493262"/>
          </a:xfrm>
        </p:spPr>
        <p:txBody>
          <a:bodyPr/>
          <a:lstStyle/>
          <a:p>
            <a:r>
              <a:rPr lang="en-US" altLang="zh-CN" sz="2400"/>
              <a:t>We perform the design of this ALU in three stages</a:t>
            </a:r>
          </a:p>
          <a:p>
            <a:pPr lvl="1"/>
            <a:r>
              <a:rPr lang="en-US" altLang="zh-CN" sz="2000"/>
              <a:t>Design the arithmetic section</a:t>
            </a:r>
          </a:p>
          <a:p>
            <a:pPr lvl="1"/>
            <a:r>
              <a:rPr lang="en-US" altLang="zh-CN" sz="2000"/>
              <a:t>Design the logic section</a:t>
            </a:r>
          </a:p>
          <a:p>
            <a:pPr lvl="1"/>
            <a:r>
              <a:rPr lang="en-US" altLang="zh-CN" sz="2000"/>
              <a:t>Combine the above two sections to form the ALU </a:t>
            </a:r>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8</a:t>
            </a:fld>
            <a:endParaRPr lang="en-US" altLang="zh-CN" sz="1600"/>
          </a:p>
        </p:txBody>
      </p:sp>
      <p:pic>
        <p:nvPicPr>
          <p:cNvPr id="4" name="图片 3">
            <a:extLst>
              <a:ext uri="{FF2B5EF4-FFF2-40B4-BE49-F238E27FC236}">
                <a16:creationId xmlns:a16="http://schemas.microsoft.com/office/drawing/2014/main" id="{272A6096-E22F-CEB6-B9B5-C817F36E7B5B}"/>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9710" y="3217394"/>
            <a:ext cx="4312765" cy="3105191"/>
          </a:xfrm>
          <a:prstGeom prst="rect">
            <a:avLst/>
          </a:prstGeom>
        </p:spPr>
      </p:pic>
      <p:pic>
        <p:nvPicPr>
          <p:cNvPr id="7" name="图片 6">
            <a:extLst>
              <a:ext uri="{FF2B5EF4-FFF2-40B4-BE49-F238E27FC236}">
                <a16:creationId xmlns:a16="http://schemas.microsoft.com/office/drawing/2014/main" id="{D842613B-E89A-0C2C-E429-67A972EDCA4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4516270" y="3628133"/>
            <a:ext cx="4548020" cy="2283715"/>
          </a:xfrm>
          <a:prstGeom prst="rect">
            <a:avLst/>
          </a:prstGeom>
        </p:spPr>
      </p:pic>
      <p:sp>
        <p:nvSpPr>
          <p:cNvPr id="8" name="右箭头 7">
            <a:extLst>
              <a:ext uri="{FF2B5EF4-FFF2-40B4-BE49-F238E27FC236}">
                <a16:creationId xmlns:a16="http://schemas.microsoft.com/office/drawing/2014/main" id="{CEAADCD6-A5C4-17D2-6A68-7C8090BC9546}"/>
              </a:ext>
            </a:extLst>
          </p:cNvPr>
          <p:cNvSpPr/>
          <p:nvPr/>
        </p:nvSpPr>
        <p:spPr bwMode="auto">
          <a:xfrm>
            <a:off x="4207057" y="4664186"/>
            <a:ext cx="393032" cy="211606"/>
          </a:xfrm>
          <a:prstGeom prst="rightArrow">
            <a:avLst/>
          </a:prstGeom>
          <a:solidFill>
            <a:srgbClr val="3333FF"/>
          </a:solidFill>
          <a:ln w="1588"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spTree>
    <p:extLst>
      <p:ext uri="{BB962C8B-B14F-4D97-AF65-F5344CB8AC3E}">
        <p14:creationId xmlns:p14="http://schemas.microsoft.com/office/powerpoint/2010/main" val="617962425"/>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21" y="72190"/>
            <a:ext cx="7772400" cy="1020763"/>
          </a:xfrm>
        </p:spPr>
        <p:txBody>
          <a:bodyPr/>
          <a:lstStyle/>
          <a:p>
            <a:r>
              <a:rPr lang="en-US" altLang="zh-CN"/>
              <a:t>What About Signed Division?</a:t>
            </a:r>
            <a:endParaRPr lang="en-US"/>
          </a:p>
        </p:txBody>
      </p:sp>
      <p:sp>
        <p:nvSpPr>
          <p:cNvPr id="6" name="灯片编号占位符 3">
            <a:extLst>
              <a:ext uri="{FF2B5EF4-FFF2-40B4-BE49-F238E27FC236}">
                <a16:creationId xmlns:a16="http://schemas.microsoft.com/office/drawing/2014/main" id="{3C7D7CE6-463B-4177-AA9B-835F44D2DC2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80</a:t>
            </a:fld>
            <a:endParaRPr lang="en-US" altLang="zh-CN" sz="1600"/>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6346239-A682-47BA-B732-6E5797160328}"/>
                  </a:ext>
                </a:extLst>
              </p:cNvPr>
              <p:cNvSpPr>
                <a:spLocks noGrp="1"/>
              </p:cNvSpPr>
              <p:nvPr>
                <p:ph idx="1"/>
              </p:nvPr>
            </p:nvSpPr>
            <p:spPr>
              <a:xfrm>
                <a:off x="500119" y="1193990"/>
                <a:ext cx="8408989" cy="5321110"/>
              </a:xfrm>
            </p:spPr>
            <p:txBody>
              <a:bodyPr/>
              <a:lstStyle/>
              <a:p>
                <a:r>
                  <a:rPr lang="en-US" altLang="zh-CN" sz="2800"/>
                  <a:t>The simplest solution is to remember the signs of the divisor and dividend and then negate the quotient if the signs disagree. </a:t>
                </a:r>
              </a:p>
              <a:p>
                <a:r>
                  <a:rPr lang="en-US" altLang="zh-CN" sz="2800"/>
                  <a:t>However, (-</a:t>
                </a:r>
                <a:r>
                  <a:rPr lang="pt-BR" altLang="zh-CN" sz="2800"/>
                  <a:t>7) </a:t>
                </a:r>
                <a14:m>
                  <m:oMath xmlns:m="http://schemas.openxmlformats.org/officeDocument/2006/math">
                    <m:r>
                      <a:rPr lang="pt-BR" altLang="zh-CN" sz="2800" i="1" dirty="0" smtClean="0">
                        <a:latin typeface="Cambria Math" panose="02040503050406030204" pitchFamily="18" charset="0"/>
                        <a:ea typeface="Cambria Math" panose="02040503050406030204" pitchFamily="18" charset="0"/>
                      </a:rPr>
                      <m:t>÷</m:t>
                    </m:r>
                  </m:oMath>
                </a14:m>
                <a:r>
                  <a:rPr lang="pt-BR" altLang="zh-CN" sz="2800"/>
                  <a:t> 2 = ?</a:t>
                </a:r>
              </a:p>
              <a:p>
                <a:pPr lvl="1"/>
                <a:r>
                  <a:rPr lang="pt-BR" altLang="zh-CN" sz="2400"/>
                  <a:t>(+7) </a:t>
                </a:r>
                <a14:m>
                  <m:oMath xmlns:m="http://schemas.openxmlformats.org/officeDocument/2006/math">
                    <m:r>
                      <a:rPr lang="pt-BR" altLang="zh-CN" sz="2400" i="1" dirty="0" smtClean="0">
                        <a:latin typeface="Cambria Math" panose="02040503050406030204" pitchFamily="18" charset="0"/>
                        <a:ea typeface="Cambria Math" panose="02040503050406030204" pitchFamily="18" charset="0"/>
                      </a:rPr>
                      <m:t>÷</m:t>
                    </m:r>
                  </m:oMath>
                </a14:m>
                <a:r>
                  <a:rPr lang="pt-BR" altLang="zh-CN" sz="2400"/>
                  <a:t> (-2) = ?</a:t>
                </a:r>
              </a:p>
              <a:p>
                <a:pPr lvl="1"/>
                <a:r>
                  <a:rPr lang="pt-BR" altLang="zh-CN" sz="2400"/>
                  <a:t>(-7) </a:t>
                </a:r>
                <a14:m>
                  <m:oMath xmlns:m="http://schemas.openxmlformats.org/officeDocument/2006/math">
                    <m:r>
                      <a:rPr lang="pt-BR" altLang="zh-CN" sz="2400" i="1" dirty="0" smtClean="0">
                        <a:latin typeface="Cambria Math" panose="02040503050406030204" pitchFamily="18" charset="0"/>
                        <a:ea typeface="Cambria Math" panose="02040503050406030204" pitchFamily="18" charset="0"/>
                      </a:rPr>
                      <m:t>÷</m:t>
                    </m:r>
                  </m:oMath>
                </a14:m>
                <a:r>
                  <a:rPr lang="pt-BR" altLang="zh-CN" sz="2400"/>
                  <a:t> (-2) = ?</a:t>
                </a:r>
              </a:p>
              <a:p>
                <a:pPr lvl="1"/>
                <a:endParaRPr lang="en-US" altLang="zh-CN" sz="2400"/>
              </a:p>
              <a:p>
                <a:r>
                  <a:rPr lang="en-US" altLang="zh-CN" sz="2800"/>
                  <a:t>The correctly signed division algorithm </a:t>
                </a:r>
                <a:r>
                  <a:rPr lang="en-US" altLang="zh-CN" sz="2800" i="1"/>
                  <a:t>negates the quotient if the signs of the operands are opposite and makes the sign of the nonzero remainder match the dividend</a:t>
                </a:r>
                <a:r>
                  <a:rPr lang="en-US" altLang="zh-CN" sz="2800"/>
                  <a:t>. </a:t>
                </a:r>
              </a:p>
            </p:txBody>
          </p:sp>
        </mc:Choice>
        <mc:Fallback xmlns="">
          <p:sp>
            <p:nvSpPr>
              <p:cNvPr id="8" name="Content Placeholder 2">
                <a:extLst>
                  <a:ext uri="{FF2B5EF4-FFF2-40B4-BE49-F238E27FC236}">
                    <a16:creationId xmlns:a16="http://schemas.microsoft.com/office/drawing/2014/main" id="{F6346239-A682-47BA-B732-6E5797160328}"/>
                  </a:ext>
                </a:extLst>
              </p:cNvPr>
              <p:cNvSpPr>
                <a:spLocks noGrp="1" noRot="1" noChangeAspect="1" noMove="1" noResize="1" noEditPoints="1" noAdjustHandles="1" noChangeArrowheads="1" noChangeShapeType="1" noTextEdit="1"/>
              </p:cNvSpPr>
              <p:nvPr>
                <p:ph idx="1"/>
              </p:nvPr>
            </p:nvSpPr>
            <p:spPr>
              <a:xfrm>
                <a:off x="500119" y="1193990"/>
                <a:ext cx="8408989" cy="5321110"/>
              </a:xfrm>
              <a:blipFill>
                <a:blip r:embed="rId3"/>
                <a:stretch>
                  <a:fillRect l="-1357" t="-1429" r="-21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0308303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740" y="94232"/>
            <a:ext cx="8074359" cy="1020763"/>
          </a:xfrm>
        </p:spPr>
        <p:txBody>
          <a:bodyPr/>
          <a:lstStyle/>
          <a:p>
            <a:r>
              <a:rPr lang="en-US"/>
              <a:t>A Simple Example: 1-Bit ALU with 3 OPs</a:t>
            </a:r>
          </a:p>
        </p:txBody>
      </p:sp>
      <p:sp>
        <p:nvSpPr>
          <p:cNvPr id="4" name="灯片编号占位符 3">
            <a:extLst>
              <a:ext uri="{FF2B5EF4-FFF2-40B4-BE49-F238E27FC236}">
                <a16:creationId xmlns:a16="http://schemas.microsoft.com/office/drawing/2014/main" id="{6E48ACAD-9FAE-42CF-B1F9-C9C2A925A7B3}"/>
              </a:ext>
            </a:extLst>
          </p:cNvPr>
          <p:cNvSpPr>
            <a:spLocks noGrp="1"/>
          </p:cNvSpPr>
          <p:nvPr>
            <p:ph type="sldNum" sz="quarter" idx="10"/>
          </p:nvPr>
        </p:nvSpPr>
        <p:spPr>
          <a:xfrm>
            <a:off x="7226300" y="6515100"/>
            <a:ext cx="1917700" cy="3429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3333FF"/>
              </a:buClr>
              <a:buFont typeface="Wingdings" panose="05000000000000000000" pitchFamily="2" charset="2"/>
              <a:buChar char="§"/>
              <a:defRPr sz="3200">
                <a:solidFill>
                  <a:schemeClr val="tx1"/>
                </a:solidFill>
                <a:latin typeface="Times New Roman" panose="02020603050405020304" pitchFamily="18" charset="0"/>
              </a:defRPr>
            </a:lvl1pPr>
            <a:lvl2pPr marL="742950" indent="-285750">
              <a:spcBef>
                <a:spcPct val="20000"/>
              </a:spcBef>
              <a:buClr>
                <a:srgbClr val="3333FF"/>
              </a:buClr>
              <a:buSzPct val="150000"/>
              <a:buChar char="•"/>
              <a:defRPr sz="2800">
                <a:solidFill>
                  <a:schemeClr val="tx1"/>
                </a:solidFill>
                <a:latin typeface="Times New Roman" panose="02020603050405020304" pitchFamily="18" charset="0"/>
              </a:defRPr>
            </a:lvl2pPr>
            <a:lvl3pPr marL="1143000" indent="-228600">
              <a:spcBef>
                <a:spcPct val="20000"/>
              </a:spcBef>
              <a:buClr>
                <a:srgbClr val="3333FF"/>
              </a:buClr>
              <a:buFont typeface="Wingdings" panose="05000000000000000000" pitchFamily="2" charset="2"/>
              <a:buChar char="§"/>
              <a:defRPr sz="2400">
                <a:solidFill>
                  <a:schemeClr val="tx1"/>
                </a:solidFill>
                <a:latin typeface="Times New Roman" panose="02020603050405020304" pitchFamily="18" charset="0"/>
              </a:defRPr>
            </a:lvl3pPr>
            <a:lvl4pPr marL="1600200" indent="-228600">
              <a:spcBef>
                <a:spcPct val="20000"/>
              </a:spcBef>
              <a:buClr>
                <a:srgbClr val="3333FF"/>
              </a:buClr>
              <a:buSzPct val="150000"/>
              <a:buChar char="•"/>
              <a:defRPr sz="2000">
                <a:solidFill>
                  <a:schemeClr val="tx1"/>
                </a:solidFill>
                <a:latin typeface="Times New Roman" panose="02020603050405020304" pitchFamily="18" charset="0"/>
              </a:defRPr>
            </a:lvl4pPr>
            <a:lvl5pPr marL="2057400" indent="-228600">
              <a:spcBef>
                <a:spcPct val="20000"/>
              </a:spcBef>
              <a:buClr>
                <a:srgbClr val="3333FF"/>
              </a:buClr>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3333FF"/>
              </a:buClr>
              <a:buFont typeface="Wingdings" panose="05000000000000000000" pitchFamily="2" charset="2"/>
              <a:buChar char="§"/>
              <a:defRPr sz="2000">
                <a:solidFill>
                  <a:schemeClr val="tx1"/>
                </a:solidFill>
                <a:latin typeface="Times New Roman" panose="02020603050405020304" pitchFamily="18" charset="0"/>
              </a:defRPr>
            </a:lvl9pPr>
          </a:lstStyle>
          <a:p>
            <a:pPr>
              <a:spcBef>
                <a:spcPct val="0"/>
              </a:spcBef>
              <a:buClrTx/>
              <a:buFontTx/>
              <a:buNone/>
            </a:pPr>
            <a:r>
              <a:rPr lang="en-US" altLang="zh-CN" sz="1600"/>
              <a:t>                           </a:t>
            </a:r>
            <a:fld id="{DE25123E-B6C6-4CCE-92F8-C336FF7E8695}" type="slidenum">
              <a:rPr lang="en-US" altLang="zh-CN" sz="1600" smtClean="0"/>
              <a:pPr>
                <a:spcBef>
                  <a:spcPct val="0"/>
                </a:spcBef>
                <a:buClrTx/>
                <a:buFontTx/>
                <a:buNone/>
              </a:pPr>
              <a:t>9</a:t>
            </a:fld>
            <a:endParaRPr lang="en-US" altLang="zh-CN" sz="1600"/>
          </a:p>
        </p:txBody>
      </p:sp>
      <p:sp>
        <p:nvSpPr>
          <p:cNvPr id="9" name="文本框 8">
            <a:extLst>
              <a:ext uri="{FF2B5EF4-FFF2-40B4-BE49-F238E27FC236}">
                <a16:creationId xmlns:a16="http://schemas.microsoft.com/office/drawing/2014/main" id="{01A4E852-270E-432F-8DDE-CABB6C864F80}"/>
              </a:ext>
            </a:extLst>
          </p:cNvPr>
          <p:cNvSpPr txBox="1"/>
          <p:nvPr/>
        </p:nvSpPr>
        <p:spPr>
          <a:xfrm>
            <a:off x="4739457" y="1284600"/>
            <a:ext cx="4015785" cy="5016758"/>
          </a:xfrm>
          <a:prstGeom prst="rect">
            <a:avLst/>
          </a:prstGeom>
          <a:noFill/>
        </p:spPr>
        <p:txBody>
          <a:bodyPr wrap="square" rtlCol="0">
            <a:spAutoFit/>
          </a:bodyPr>
          <a:lstStyle/>
          <a:p>
            <a:r>
              <a:rPr lang="en-US" altLang="zh-CN" sz="2400">
                <a:solidFill>
                  <a:schemeClr val="tx1"/>
                </a:solidFill>
              </a:rPr>
              <a:t>module ALU(</a:t>
            </a:r>
          </a:p>
          <a:p>
            <a:r>
              <a:rPr lang="en-US" altLang="zh-CN" sz="2400">
                <a:solidFill>
                  <a:schemeClr val="tx1"/>
                </a:solidFill>
              </a:rPr>
              <a:t>    input [3:0] a, b,</a:t>
            </a:r>
          </a:p>
          <a:p>
            <a:r>
              <a:rPr lang="en-US" altLang="zh-CN" sz="2400">
                <a:solidFill>
                  <a:schemeClr val="tx1"/>
                </a:solidFill>
              </a:rPr>
              <a:t>    input [1:0] </a:t>
            </a:r>
            <a:r>
              <a:rPr lang="en-US" altLang="zh-CN" sz="2400" err="1">
                <a:solidFill>
                  <a:schemeClr val="tx1"/>
                </a:solidFill>
              </a:rPr>
              <a:t>aluop</a:t>
            </a:r>
            <a:r>
              <a:rPr lang="en-US" altLang="zh-CN" sz="2400">
                <a:solidFill>
                  <a:schemeClr val="tx1"/>
                </a:solidFill>
              </a:rPr>
              <a:t>,</a:t>
            </a:r>
          </a:p>
          <a:p>
            <a:r>
              <a:rPr lang="en-US" altLang="zh-CN" sz="2400">
                <a:solidFill>
                  <a:schemeClr val="tx1"/>
                </a:solidFill>
              </a:rPr>
              <a:t>    input </a:t>
            </a:r>
            <a:r>
              <a:rPr lang="en-US" altLang="zh-CN" sz="2400" err="1">
                <a:solidFill>
                  <a:schemeClr val="tx1"/>
                </a:solidFill>
              </a:rPr>
              <a:t>cin</a:t>
            </a:r>
            <a:r>
              <a:rPr lang="en-US" altLang="zh-CN" sz="2400">
                <a:solidFill>
                  <a:schemeClr val="tx1"/>
                </a:solidFill>
              </a:rPr>
              <a:t>,</a:t>
            </a:r>
          </a:p>
          <a:p>
            <a:r>
              <a:rPr lang="en-US" altLang="zh-CN" sz="2400">
                <a:solidFill>
                  <a:schemeClr val="tx1"/>
                </a:solidFill>
              </a:rPr>
              <a:t>    output [3:0] f, </a:t>
            </a:r>
          </a:p>
          <a:p>
            <a:r>
              <a:rPr lang="en-US" altLang="zh-CN" sz="2400">
                <a:solidFill>
                  <a:schemeClr val="tx1"/>
                </a:solidFill>
              </a:rPr>
              <a:t>    output OF, SF, ZF, CF,</a:t>
            </a:r>
          </a:p>
          <a:p>
            <a:r>
              <a:rPr lang="en-US" altLang="zh-CN" sz="2400">
                <a:solidFill>
                  <a:schemeClr val="tx1"/>
                </a:solidFill>
              </a:rPr>
              <a:t>    output </a:t>
            </a:r>
            <a:r>
              <a:rPr lang="en-US" altLang="zh-CN" sz="2400" err="1">
                <a:solidFill>
                  <a:schemeClr val="tx1"/>
                </a:solidFill>
              </a:rPr>
              <a:t>cout</a:t>
            </a:r>
            <a:endParaRPr lang="en-US" altLang="zh-CN" sz="2400">
              <a:solidFill>
                <a:schemeClr val="tx1"/>
              </a:solidFill>
            </a:endParaRPr>
          </a:p>
          <a:p>
            <a:r>
              <a:rPr lang="en-US" altLang="zh-CN" sz="2400">
                <a:solidFill>
                  <a:schemeClr val="tx1"/>
                </a:solidFill>
              </a:rPr>
              <a:t>);</a:t>
            </a:r>
          </a:p>
          <a:p>
            <a:r>
              <a:rPr lang="en-US" altLang="zh-CN" sz="2400">
                <a:solidFill>
                  <a:schemeClr val="tx1"/>
                </a:solidFill>
              </a:rPr>
              <a:t>    wire [3:0] sum;</a:t>
            </a:r>
          </a:p>
          <a:p>
            <a:r>
              <a:rPr lang="en-US" altLang="zh-CN" sz="2400">
                <a:solidFill>
                  <a:schemeClr val="tx1"/>
                </a:solidFill>
              </a:rPr>
              <a:t>    CLA_FLAGS(a, b, </a:t>
            </a:r>
            <a:r>
              <a:rPr lang="en-US" altLang="zh-CN" sz="2400" err="1">
                <a:solidFill>
                  <a:schemeClr val="tx1"/>
                </a:solidFill>
              </a:rPr>
              <a:t>cin</a:t>
            </a:r>
            <a:r>
              <a:rPr lang="en-US" altLang="zh-CN" sz="2400">
                <a:solidFill>
                  <a:schemeClr val="tx1"/>
                </a:solidFill>
              </a:rPr>
              <a:t>, sum, OF, SF, ZF, CF, </a:t>
            </a:r>
            <a:r>
              <a:rPr lang="en-US" altLang="zh-CN" sz="2400" err="1">
                <a:solidFill>
                  <a:schemeClr val="tx1"/>
                </a:solidFill>
              </a:rPr>
              <a:t>cout</a:t>
            </a:r>
            <a:r>
              <a:rPr lang="en-US" altLang="zh-CN" sz="2400">
                <a:solidFill>
                  <a:schemeClr val="tx1"/>
                </a:solidFill>
              </a:rPr>
              <a:t>);</a:t>
            </a:r>
          </a:p>
          <a:p>
            <a:r>
              <a:rPr lang="en-US" altLang="zh-CN" sz="2400">
                <a:solidFill>
                  <a:schemeClr val="tx1"/>
                </a:solidFill>
              </a:rPr>
              <a:t>    always @(*) begin</a:t>
            </a:r>
          </a:p>
          <a:p>
            <a:r>
              <a:rPr lang="en-US" altLang="zh-CN" sz="2400">
                <a:solidFill>
                  <a:schemeClr val="tx1"/>
                </a:solidFill>
              </a:rPr>
              <a:t>        case(</a:t>
            </a:r>
            <a:r>
              <a:rPr lang="en-US" altLang="zh-CN" sz="2400" err="1">
                <a:solidFill>
                  <a:schemeClr val="tx1"/>
                </a:solidFill>
              </a:rPr>
              <a:t>aluop</a:t>
            </a:r>
            <a:r>
              <a:rPr lang="en-US" altLang="zh-CN" sz="2400">
                <a:solidFill>
                  <a:schemeClr val="tx1"/>
                </a:solidFill>
              </a:rPr>
              <a:t>)</a:t>
            </a:r>
          </a:p>
          <a:p>
            <a:r>
              <a:rPr lang="en-US" altLang="zh-CN" sz="2400">
                <a:solidFill>
                  <a:schemeClr val="tx1"/>
                </a:solidFill>
              </a:rPr>
              <a:t>            2’b00: f = a &amp; b;</a:t>
            </a:r>
          </a:p>
          <a:p>
            <a:r>
              <a:rPr lang="en-US" altLang="zh-CN" sz="2400">
                <a:solidFill>
                  <a:schemeClr val="tx1"/>
                </a:solidFill>
              </a:rPr>
              <a:t>            2’b01: f = a | b;</a:t>
            </a:r>
          </a:p>
          <a:p>
            <a:r>
              <a:rPr lang="en-US" altLang="zh-CN" sz="2400">
                <a:solidFill>
                  <a:schemeClr val="tx1"/>
                </a:solidFill>
              </a:rPr>
              <a:t>            2’b10: f = sum;</a:t>
            </a:r>
          </a:p>
          <a:p>
            <a:r>
              <a:rPr lang="en-US" altLang="zh-CN" sz="2400">
                <a:solidFill>
                  <a:schemeClr val="tx1"/>
                </a:solidFill>
              </a:rPr>
              <a:t>            default: f = 0;</a:t>
            </a:r>
          </a:p>
          <a:p>
            <a:r>
              <a:rPr lang="en-US" altLang="zh-CN" sz="2400">
                <a:solidFill>
                  <a:schemeClr val="tx1"/>
                </a:solidFill>
              </a:rPr>
              <a:t>        </a:t>
            </a:r>
            <a:r>
              <a:rPr lang="en-US" altLang="zh-CN" sz="2400" err="1">
                <a:solidFill>
                  <a:schemeClr val="tx1"/>
                </a:solidFill>
              </a:rPr>
              <a:t>endcase</a:t>
            </a:r>
            <a:endParaRPr lang="en-US" altLang="zh-CN" sz="2400">
              <a:solidFill>
                <a:schemeClr val="tx1"/>
              </a:solidFill>
            </a:endParaRPr>
          </a:p>
          <a:p>
            <a:r>
              <a:rPr lang="en-US" altLang="zh-CN" sz="2400">
                <a:solidFill>
                  <a:schemeClr val="tx1"/>
                </a:solidFill>
              </a:rPr>
              <a:t>    end</a:t>
            </a:r>
          </a:p>
          <a:p>
            <a:r>
              <a:rPr lang="en-US" altLang="zh-CN" sz="2400" err="1">
                <a:solidFill>
                  <a:schemeClr val="tx1"/>
                </a:solidFill>
              </a:rPr>
              <a:t>endmodule</a:t>
            </a:r>
            <a:endParaRPr lang="en-US" altLang="zh-CN" sz="2400">
              <a:solidFill>
                <a:schemeClr val="tx1"/>
              </a:solidFill>
            </a:endParaRPr>
          </a:p>
        </p:txBody>
      </p:sp>
      <p:graphicFrame>
        <p:nvGraphicFramePr>
          <p:cNvPr id="6" name="Group 37">
            <a:extLst>
              <a:ext uri="{FF2B5EF4-FFF2-40B4-BE49-F238E27FC236}">
                <a16:creationId xmlns:a16="http://schemas.microsoft.com/office/drawing/2014/main" id="{D7EEC233-9CC2-45BF-8836-73620815B317}"/>
              </a:ext>
            </a:extLst>
          </p:cNvPr>
          <p:cNvGraphicFramePr>
            <a:graphicFrameLocks/>
          </p:cNvGraphicFramePr>
          <p:nvPr>
            <p:custDataLst>
              <p:tags r:id="rId1"/>
            </p:custDataLst>
          </p:nvPr>
        </p:nvGraphicFramePr>
        <p:xfrm>
          <a:off x="692188" y="1415856"/>
          <a:ext cx="3048000" cy="2497209"/>
        </p:xfrm>
        <a:graphic>
          <a:graphicData uri="http://schemas.openxmlformats.org/drawingml/2006/table">
            <a:tbl>
              <a:tblPr/>
              <a:tblGrid>
                <a:gridCol w="1184910">
                  <a:extLst>
                    <a:ext uri="{9D8B030D-6E8A-4147-A177-3AD203B41FA5}">
                      <a16:colId xmlns:a16="http://schemas.microsoft.com/office/drawing/2014/main" val="20000"/>
                    </a:ext>
                  </a:extLst>
                </a:gridCol>
                <a:gridCol w="1863090">
                  <a:extLst>
                    <a:ext uri="{9D8B030D-6E8A-4147-A177-3AD203B41FA5}">
                      <a16:colId xmlns:a16="http://schemas.microsoft.com/office/drawing/2014/main" val="20001"/>
                    </a:ext>
                  </a:extLst>
                </a:gridCol>
              </a:tblGrid>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bg1"/>
                          </a:solidFill>
                          <a:effectLst/>
                          <a:latin typeface="Times New Roman" pitchFamily="18" charset="0"/>
                          <a:cs typeface="Arial" charset="0"/>
                        </a:rPr>
                        <a:t>F</a:t>
                      </a:r>
                      <a:r>
                        <a:rPr kumimoji="0" lang="en-US" sz="2400" b="1" i="0" u="none" strike="noStrike" cap="none" normalizeH="0" baseline="-25000">
                          <a:ln>
                            <a:noFill/>
                          </a:ln>
                          <a:solidFill>
                            <a:schemeClr val="bg1"/>
                          </a:solidFill>
                          <a:effectLst/>
                          <a:latin typeface="Times New Roman" pitchFamily="18" charset="0"/>
                          <a:cs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bg1"/>
                          </a:solidFill>
                          <a:effectLst/>
                          <a:latin typeface="Times New Roman" pitchFamily="18" charset="0"/>
                          <a:cs typeface="Arial"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A &amp;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999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A + 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861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11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Arial" charset="0"/>
                        </a:rPr>
                        <a:t>not used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矩形 6">
            <a:extLst>
              <a:ext uri="{FF2B5EF4-FFF2-40B4-BE49-F238E27FC236}">
                <a16:creationId xmlns:a16="http://schemas.microsoft.com/office/drawing/2014/main" id="{20ED9338-AD79-4481-9911-C681208E6EAA}"/>
              </a:ext>
            </a:extLst>
          </p:cNvPr>
          <p:cNvSpPr/>
          <p:nvPr/>
        </p:nvSpPr>
        <p:spPr bwMode="auto">
          <a:xfrm>
            <a:off x="5157874" y="5321529"/>
            <a:ext cx="1823324" cy="251871"/>
          </a:xfrm>
          <a:prstGeom prst="rect">
            <a:avLst/>
          </a:prstGeom>
          <a:noFill/>
          <a:ln w="19050" cap="flat" cmpd="sng" algn="ctr">
            <a:solidFill>
              <a:srgbClr val="C0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 typeface="Wingdings" pitchFamily="2" charset="2"/>
              <a:buChar char="§"/>
              <a:tabLst/>
            </a:pPr>
            <a:endParaRPr kumimoji="0" lang="zh-CN" altLang="en-US" sz="2800" b="0" i="0" u="none" strike="noStrike" cap="none" normalizeH="0" baseline="-25000">
              <a:ln>
                <a:noFill/>
              </a:ln>
              <a:solidFill>
                <a:schemeClr val="accent2"/>
              </a:solidFill>
              <a:effectLst/>
              <a:latin typeface="Times New Roman" pitchFamily="18" charset="0"/>
            </a:endParaRPr>
          </a:p>
        </p:txBody>
      </p:sp>
      <p:pic>
        <p:nvPicPr>
          <p:cNvPr id="1026" name="Picture 2" descr="L51">
            <a:extLst>
              <a:ext uri="{FF2B5EF4-FFF2-40B4-BE49-F238E27FC236}">
                <a16:creationId xmlns:a16="http://schemas.microsoft.com/office/drawing/2014/main" id="{80196A52-964F-4869-AD8D-7B9EF13378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88" y="4090297"/>
            <a:ext cx="3048000" cy="2424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0757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MMPROD_SUBSTITUTION_ID" val="{599BCD75-E1DF-497F-A612-2E2B4CC03DAD}"/>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Default Design">
  <a:themeElements>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fontScheme name="Default Design">
      <a:majorFont>
        <a:latin typeface="Helvetic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spDef>
    <a:lnDef>
      <a:spPr bwMode="auto">
        <a:xfrm>
          <a:off x="0" y="0"/>
          <a:ext cx="1" cy="1"/>
        </a:xfrm>
        <a:custGeom>
          <a:avLst/>
          <a:gdLst/>
          <a:ahLst/>
          <a:cxnLst/>
          <a:rect l="0" t="0" r="0" b="0"/>
          <a:pathLst/>
        </a:custGeom>
        <a:solidFill>
          <a:srgbClr val="FFFFFF"/>
        </a:solidFill>
        <a:ln w="1588"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 typeface="Wingdings" pitchFamily="2" charset="2"/>
          <a:buChar char="§"/>
          <a:tabLst/>
          <a:defRPr kumimoji="0" lang="en-US" sz="2800" b="0" i="0" u="none" strike="noStrike" cap="none" normalizeH="0" baseline="-25000" smtClean="0">
            <a:ln>
              <a:noFill/>
            </a:ln>
            <a:solidFill>
              <a:schemeClr val="accent2"/>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00CC99"/>
        </a:accent1>
        <a:accent2>
          <a:srgbClr val="FF0000"/>
        </a:accent2>
        <a:accent3>
          <a:srgbClr val="FFFFFF"/>
        </a:accent3>
        <a:accent4>
          <a:srgbClr val="000000"/>
        </a:accent4>
        <a:accent5>
          <a:srgbClr val="AAE2CA"/>
        </a:accent5>
        <a:accent6>
          <a:srgbClr val="E70000"/>
        </a:accent6>
        <a:hlink>
          <a:srgbClr val="FF0000"/>
        </a:hlink>
        <a:folHlink>
          <a:srgbClr val="FF000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9999"/>
        </a:hlink>
        <a:folHlink>
          <a:srgbClr val="006666"/>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8000"/>
        </a:dk2>
        <a:lt2>
          <a:srgbClr val="808080"/>
        </a:lt2>
        <a:accent1>
          <a:srgbClr val="00CC99"/>
        </a:accent1>
        <a:accent2>
          <a:srgbClr val="008000"/>
        </a:accent2>
        <a:accent3>
          <a:srgbClr val="FFFFFF"/>
        </a:accent3>
        <a:accent4>
          <a:srgbClr val="000000"/>
        </a:accent4>
        <a:accent5>
          <a:srgbClr val="AAE2CA"/>
        </a:accent5>
        <a:accent6>
          <a:srgbClr val="007300"/>
        </a:accent6>
        <a:hlink>
          <a:srgbClr val="0066FF"/>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5847</Words>
  <Application>Microsoft Macintosh PowerPoint</Application>
  <PresentationFormat>On-screen Show (4:3)</PresentationFormat>
  <Paragraphs>1321</Paragraphs>
  <Slides>80</Slides>
  <Notes>74</Notes>
  <HiddenSlides>0</HiddenSlides>
  <MMClips>0</MMClips>
  <ScaleCrop>false</ScaleCrop>
  <HeadingPairs>
    <vt:vector size="8" baseType="variant">
      <vt:variant>
        <vt:lpstr>Fonts Used</vt:lpstr>
      </vt:variant>
      <vt:variant>
        <vt:i4>14</vt:i4>
      </vt:variant>
      <vt:variant>
        <vt:lpstr>Theme</vt:lpstr>
      </vt:variant>
      <vt:variant>
        <vt:i4>2</vt:i4>
      </vt:variant>
      <vt:variant>
        <vt:lpstr>Embedded OLE Servers</vt:lpstr>
      </vt:variant>
      <vt:variant>
        <vt:i4>3</vt:i4>
      </vt:variant>
      <vt:variant>
        <vt:lpstr>Slide Titles</vt:lpstr>
      </vt:variant>
      <vt:variant>
        <vt:i4>80</vt:i4>
      </vt:variant>
    </vt:vector>
  </HeadingPairs>
  <TitlesOfParts>
    <vt:vector size="99" baseType="lpstr">
      <vt:lpstr>Courier (W1)</vt:lpstr>
      <vt:lpstr>Microsoft YaHei UI</vt:lpstr>
      <vt:lpstr>PalatinoLinotype</vt:lpstr>
      <vt:lpstr>宋体</vt:lpstr>
      <vt:lpstr>TimesTenLTStd</vt:lpstr>
      <vt:lpstr>Arial</vt:lpstr>
      <vt:lpstr>Arial Narrow</vt:lpstr>
      <vt:lpstr>Calibri</vt:lpstr>
      <vt:lpstr>Cambria Math</vt:lpstr>
      <vt:lpstr>Courier New</vt:lpstr>
      <vt:lpstr>Helvetica</vt:lpstr>
      <vt:lpstr>Tahoma</vt:lpstr>
      <vt:lpstr>Times New Roman</vt:lpstr>
      <vt:lpstr>Wingdings</vt:lpstr>
      <vt:lpstr>Default Design</vt:lpstr>
      <vt:lpstr>自定义设计方案</vt:lpstr>
      <vt:lpstr>VISIO</vt:lpstr>
      <vt:lpstr>公式</vt:lpstr>
      <vt:lpstr>Document</vt:lpstr>
      <vt:lpstr>PowerPoint Presentation</vt:lpstr>
      <vt:lpstr>PowerPoint Presentation</vt:lpstr>
      <vt:lpstr>Overview</vt:lpstr>
      <vt:lpstr>Datapath and ALU</vt:lpstr>
      <vt:lpstr>What is ALU?</vt:lpstr>
      <vt:lpstr>Datapath = ALU + Registers</vt:lpstr>
      <vt:lpstr>ALU in the Datapath</vt:lpstr>
      <vt:lpstr>How to Design An ALU</vt:lpstr>
      <vt:lpstr>A Simple Example: 1-Bit ALU with 3 OPs</vt:lpstr>
      <vt:lpstr>N-Bit ALU with 8 OPs</vt:lpstr>
      <vt:lpstr>Set Less Than (SLT) Example</vt:lpstr>
      <vt:lpstr>Various Use of Shifters</vt:lpstr>
      <vt:lpstr>Shifters as Multipliers and Dividers</vt:lpstr>
      <vt:lpstr>Recall the Design of A Shifter</vt:lpstr>
      <vt:lpstr>Shifter Design as A Combinational Circuit</vt:lpstr>
      <vt:lpstr>4-Bit Barrel Shifter (ROL)</vt:lpstr>
      <vt:lpstr>Overview</vt:lpstr>
      <vt:lpstr>Fixed number operations</vt:lpstr>
      <vt:lpstr>Multiplication</vt:lpstr>
      <vt:lpstr>Decimal vs. Binary Multiplication</vt:lpstr>
      <vt:lpstr>Unsigned Multiplication: 4-bit X 4-bit</vt:lpstr>
      <vt:lpstr>Unsigned Multiplication: M-bit X N-bit</vt:lpstr>
      <vt:lpstr>Straightforward Algorithm</vt:lpstr>
      <vt:lpstr>How to Revise it?</vt:lpstr>
      <vt:lpstr>How to Revise it?</vt:lpstr>
      <vt:lpstr>How to Revise it?</vt:lpstr>
      <vt:lpstr>How to Revise it?</vt:lpstr>
      <vt:lpstr>How to Revise it?</vt:lpstr>
      <vt:lpstr>How to Revise it?</vt:lpstr>
      <vt:lpstr>How to Revise it?</vt:lpstr>
      <vt:lpstr>How to Revise it?</vt:lpstr>
      <vt:lpstr>How to Revise it?</vt:lpstr>
      <vt:lpstr>How to Revise it?</vt:lpstr>
      <vt:lpstr>How to Revise it?</vt:lpstr>
      <vt:lpstr>How to Revise it?</vt:lpstr>
      <vt:lpstr>How to Revise it?</vt:lpstr>
      <vt:lpstr>How to Revise it?</vt:lpstr>
      <vt:lpstr>How to Revise it?</vt:lpstr>
      <vt:lpstr>How to Revise it?</vt:lpstr>
      <vt:lpstr>Implementation 1</vt:lpstr>
      <vt:lpstr>Example of Implementation 1</vt:lpstr>
      <vt:lpstr>Drawbacks</vt:lpstr>
      <vt:lpstr>Implementation 2</vt:lpstr>
      <vt:lpstr>Example of Implementation 2</vt:lpstr>
      <vt:lpstr>Implementation 3</vt:lpstr>
      <vt:lpstr>Example of Implementation 3</vt:lpstr>
      <vt:lpstr>Signed Multiplication</vt:lpstr>
      <vt:lpstr>Multiplication</vt:lpstr>
      <vt:lpstr>Example of Signed Multiplication</vt:lpstr>
      <vt:lpstr>Booth’s Encoding</vt:lpstr>
      <vt:lpstr>Booth’s Encoding</vt:lpstr>
      <vt:lpstr>Booth’s Encoding</vt:lpstr>
      <vt:lpstr>Booth’s Algorithm</vt:lpstr>
      <vt:lpstr>Example 1 of Booth’s Algorithm</vt:lpstr>
      <vt:lpstr>Example 2 of Booth’s Algorithm</vt:lpstr>
      <vt:lpstr>Example 3 of Booth’s Algorithm</vt:lpstr>
      <vt:lpstr>2-bits/cycle Booth Multiplier</vt:lpstr>
      <vt:lpstr>2 bits/cycle Booth’s</vt:lpstr>
      <vt:lpstr>Why It Works?</vt:lpstr>
      <vt:lpstr>Why It Works?</vt:lpstr>
      <vt:lpstr>Summary</vt:lpstr>
      <vt:lpstr>Exercise</vt:lpstr>
      <vt:lpstr>Yet Another Option: Array Multiplier</vt:lpstr>
      <vt:lpstr>4 x 4 Array Multiplier</vt:lpstr>
      <vt:lpstr>16-bit Array Multiplier</vt:lpstr>
      <vt:lpstr>Fixed number operations</vt:lpstr>
      <vt:lpstr>Unsigned Division</vt:lpstr>
      <vt:lpstr>Unsigned Division</vt:lpstr>
      <vt:lpstr>Implementation 1</vt:lpstr>
      <vt:lpstr>Implementation 1</vt:lpstr>
      <vt:lpstr>Example of Implementation 1</vt:lpstr>
      <vt:lpstr>Division Improvements</vt:lpstr>
      <vt:lpstr>Implementation 2</vt:lpstr>
      <vt:lpstr>Implementation 2</vt:lpstr>
      <vt:lpstr>Restoring Division</vt:lpstr>
      <vt:lpstr>Further Improvements</vt:lpstr>
      <vt:lpstr>Non-Restoring Division</vt:lpstr>
      <vt:lpstr>Non-Restoring Division</vt:lpstr>
      <vt:lpstr>4 x 4 Divider</vt:lpstr>
      <vt:lpstr>What About Signed Division?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PPT - Mano &amp; Kime - 3rd Ed</dc:title>
  <dc:creator>Kime &amp; Kaminski</dc:creator>
  <dc:description>Initial Version</dc:description>
  <cp:lastModifiedBy>Haoting Shen</cp:lastModifiedBy>
  <cp:revision>1</cp:revision>
  <cp:lastPrinted>2001-01-22T17:31:50Z</cp:lastPrinted>
  <dcterms:created xsi:type="dcterms:W3CDTF">1999-02-14T20:48:18Z</dcterms:created>
  <dcterms:modified xsi:type="dcterms:W3CDTF">2024-04-15T08:01:48Z</dcterms:modified>
  <cp:category/>
</cp:coreProperties>
</file>